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62" r:id="rId4"/>
    <p:sldId id="259" r:id="rId5"/>
    <p:sldId id="260" r:id="rId6"/>
    <p:sldId id="263" r:id="rId7"/>
    <p:sldId id="265" r:id="rId8"/>
    <p:sldId id="290" r:id="rId9"/>
    <p:sldId id="267" r:id="rId10"/>
    <p:sldId id="273" r:id="rId11"/>
    <p:sldId id="266" r:id="rId12"/>
    <p:sldId id="279" r:id="rId13"/>
    <p:sldId id="289" r:id="rId14"/>
    <p:sldId id="318" r:id="rId15"/>
    <p:sldId id="354" r:id="rId16"/>
    <p:sldId id="328" r:id="rId17"/>
    <p:sldId id="352" r:id="rId18"/>
    <p:sldId id="353" r:id="rId19"/>
    <p:sldId id="365" r:id="rId20"/>
    <p:sldId id="364" r:id="rId21"/>
    <p:sldId id="368" r:id="rId22"/>
    <p:sldId id="367" r:id="rId23"/>
    <p:sldId id="370" r:id="rId24"/>
    <p:sldId id="369" r:id="rId25"/>
    <p:sldId id="371" r:id="rId26"/>
    <p:sldId id="327" r:id="rId27"/>
    <p:sldId id="329" r:id="rId28"/>
    <p:sldId id="358" r:id="rId29"/>
    <p:sldId id="359" r:id="rId30"/>
    <p:sldId id="360" r:id="rId31"/>
    <p:sldId id="37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81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40-4DDC-8E1C-DF29CB1FC68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40-4DDC-8E1C-DF29CB1FC68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40-4DDC-8E1C-DF29CB1FC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42-49B3-8ED2-EF3263B544D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42-49B3-8ED2-EF3263B544DD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42-49B3-8ED2-EF3263B54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93-454F-BF51-62CC7C35E60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/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93-454F-BF51-62CC7C35E60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93-454F-BF51-62CC7C35E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17-4464-9784-FF514B63FA0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/>
                  </a:gs>
                  <a:gs pos="100000">
                    <a:schemeClr val="accent4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17-4464-9784-FF514B63FA0C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17-4464-9784-FF514B63F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7.8705499999999998E-2"/>
          <c:y val="5.43755E-2"/>
          <c:w val="0.91396500000000003"/>
          <c:h val="0.82277400000000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Столбец4</c:v>
                </c:pt>
              </c:strCache>
            </c:strRef>
          </c:tx>
          <c:spPr>
            <a:ln w="127000" cap="flat">
              <a:solidFill>
                <a:schemeClr val="accent3"/>
              </a:solidFill>
              <a:prstDash val="solid"/>
              <a:miter lim="800000"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1 quar</c:v>
                </c:pt>
                <c:pt idx="1">
                  <c:v>2 quar</c:v>
                </c:pt>
                <c:pt idx="2">
                  <c:v>3 quar</c:v>
                </c:pt>
                <c:pt idx="3">
                  <c:v>4 quar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2000</c:v>
                </c:pt>
                <c:pt idx="1">
                  <c:v>7000</c:v>
                </c:pt>
                <c:pt idx="2">
                  <c:v>1900</c:v>
                </c:pt>
                <c:pt idx="3">
                  <c:v>9000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8D98-41BD-BD8F-B5D468F204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27000" cap="flat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1 quar</c:v>
                </c:pt>
                <c:pt idx="1">
                  <c:v>2 quar</c:v>
                </c:pt>
                <c:pt idx="2">
                  <c:v>3 quar</c:v>
                </c:pt>
                <c:pt idx="3">
                  <c:v>4 quar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7000</c:v>
                </c:pt>
                <c:pt idx="1">
                  <c:v>2000</c:v>
                </c:pt>
                <c:pt idx="2">
                  <c:v>6000</c:v>
                </c:pt>
                <c:pt idx="3">
                  <c:v>3000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D98-41BD-BD8F-B5D468F20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63500" cap="sq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</c:spPr>
        <c:txPr>
          <a:bodyPr rot="0"/>
          <a:lstStyle/>
          <a:p>
            <a:pPr>
              <a:defRPr sz="1400" b="0" i="0" u="none" strike="noStrike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00"/>
          <c:min val="100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63500" cap="sq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</c:spPr>
        <c:txPr>
          <a:bodyPr rot="0"/>
          <a:lstStyle/>
          <a:p>
            <a:pPr>
              <a:defRPr sz="1400" b="0" i="0" u="none" strike="noStrike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  <c:crossAx val="2094734552"/>
        <c:crosses val="autoZero"/>
        <c:crossBetween val="between"/>
        <c:majorUnit val="2250"/>
        <c:minorUnit val="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9.0992400000000001E-2"/>
          <c:y val="5.3292399999999997E-2"/>
          <c:w val="0.90400800000000003"/>
          <c:h val="0.826054999999999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Столбец4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0-3292-45F1-B22E-4BD037A88C1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92-45F1-B22E-4BD037A88C1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3292-45F1-B22E-4BD037A88C1A}"/>
              </c:ext>
            </c:extLst>
          </c:dPt>
          <c:cat>
            <c:strRef>
              <c:f>Sheet1!$A$2:$A$5</c:f>
              <c:strCache>
                <c:ptCount val="4"/>
                <c:pt idx="0">
                  <c:v>1 quar</c:v>
                </c:pt>
                <c:pt idx="1">
                  <c:v>2 quar</c:v>
                </c:pt>
                <c:pt idx="2">
                  <c:v>3 quar</c:v>
                </c:pt>
                <c:pt idx="3">
                  <c:v>4 quar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5000</c:v>
                </c:pt>
                <c:pt idx="1">
                  <c:v>7000</c:v>
                </c:pt>
                <c:pt idx="2">
                  <c:v>5000</c:v>
                </c:pt>
                <c:pt idx="3">
                  <c:v>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3A-49F8-AC35-2F394783E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63500" cap="sq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</c:spPr>
        <c:txPr>
          <a:bodyPr rot="0"/>
          <a:lstStyle/>
          <a:p>
            <a:pPr>
              <a:defRPr sz="1400" b="0" i="0" u="none" strike="noStrike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00"/>
          <c:min val="100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63500" cap="sq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</c:spPr>
        <c:txPr>
          <a:bodyPr rot="0"/>
          <a:lstStyle/>
          <a:p>
            <a:pPr>
              <a:defRPr sz="1400" b="0" i="0" u="none" strike="noStrike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  <c:crossAx val="2094734552"/>
        <c:crosses val="autoZero"/>
        <c:crossBetween val="between"/>
        <c:majorUnit val="2250"/>
        <c:minorUnit val="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B21-4242-95DE-4E1470FC549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21-4242-95DE-4E1470FC549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B21-4242-95DE-4E1470FC5498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2001</c:v>
                </c:pt>
                <c:pt idx="1">
                  <c:v>2022</c:v>
                </c:pt>
                <c:pt idx="2">
                  <c:v>2003</c:v>
                </c:pt>
                <c:pt idx="3">
                  <c:v>2004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600</c:v>
                </c:pt>
                <c:pt idx="1">
                  <c:v>800</c:v>
                </c:pt>
                <c:pt idx="2">
                  <c:v>560</c:v>
                </c:pt>
                <c:pt idx="3">
                  <c:v>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DA-4F01-A2C9-726B3692E595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Expense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2001</c:v>
                </c:pt>
                <c:pt idx="1">
                  <c:v>2022</c:v>
                </c:pt>
                <c:pt idx="2">
                  <c:v>2003</c:v>
                </c:pt>
                <c:pt idx="3">
                  <c:v>2004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450</c:v>
                </c:pt>
                <c:pt idx="1">
                  <c:v>500</c:v>
                </c:pt>
                <c:pt idx="2">
                  <c:v>480</c:v>
                </c:pt>
                <c:pt idx="3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DA-4F01-A2C9-726B3692E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051191616"/>
        <c:axId val="1051192176"/>
      </c:barChart>
      <c:catAx>
        <c:axId val="1051191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defRPr>
            </a:pPr>
            <a:endParaRPr lang="en-US"/>
          </a:p>
        </c:txPr>
        <c:crossAx val="1051192176"/>
        <c:crosses val="autoZero"/>
        <c:auto val="1"/>
        <c:lblAlgn val="ctr"/>
        <c:lblOffset val="100"/>
        <c:noMultiLvlLbl val="0"/>
      </c:catAx>
      <c:valAx>
        <c:axId val="1051192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defRPr>
            </a:pPr>
            <a:endParaRPr lang="en-US"/>
          </a:p>
        </c:txPr>
        <c:crossAx val="105119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Lato" panose="020F050202020403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74ADEA-6DAB-4273-A49E-1479F917C7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1F3E55-63C6-4E03-9633-221012649A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F4049-01C6-4FF3-8094-AB6D7A3A0EA3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76B461-4EC6-49F5-862B-9D8818027B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E05C0-A1C3-4202-B4F8-D7F70D8E03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01FB2-85BD-466A-9721-D0F829A7F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35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0E3EE-854B-4708-BD29-45A1F94FBF6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724D-D39C-4457-9B87-B7F9FFCE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5E68D-AD47-4F4F-9BE7-0A2867BEDB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37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94A7-C4C0-4312-9A43-1209F3AEDD1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4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9DEBD1-4A16-4501-854D-1D8F90238A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2703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8C07E41-8B54-4F55-B8FE-FC8F64BEA4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6" t="50000" r="50000" b="9469"/>
          <a:stretch>
            <a:fillRect/>
          </a:stretch>
        </p:blipFill>
        <p:spPr>
          <a:xfrm>
            <a:off x="659086" y="3428999"/>
            <a:ext cx="5436915" cy="2779643"/>
          </a:xfrm>
          <a:custGeom>
            <a:avLst/>
            <a:gdLst>
              <a:gd name="connsiteX0" fmla="*/ 0 w 5436915"/>
              <a:gd name="connsiteY0" fmla="*/ 0 h 2779643"/>
              <a:gd name="connsiteX1" fmla="*/ 5436915 w 5436915"/>
              <a:gd name="connsiteY1" fmla="*/ 0 h 2779643"/>
              <a:gd name="connsiteX2" fmla="*/ 5436915 w 5436915"/>
              <a:gd name="connsiteY2" fmla="*/ 2779643 h 2779643"/>
              <a:gd name="connsiteX3" fmla="*/ 0 w 5436915"/>
              <a:gd name="connsiteY3" fmla="*/ 2779643 h 277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36915" h="2779643">
                <a:moveTo>
                  <a:pt x="0" y="0"/>
                </a:moveTo>
                <a:lnTo>
                  <a:pt x="5436915" y="0"/>
                </a:lnTo>
                <a:lnTo>
                  <a:pt x="5436915" y="2779643"/>
                </a:lnTo>
                <a:lnTo>
                  <a:pt x="0" y="2779643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97DC1C-D05F-455E-B282-A4CB28B99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5406" b="9469"/>
          <a:stretch>
            <a:fillRect/>
          </a:stretch>
        </p:blipFill>
        <p:spPr>
          <a:xfrm>
            <a:off x="6096001" y="3429000"/>
            <a:ext cx="5436915" cy="2779643"/>
          </a:xfrm>
          <a:custGeom>
            <a:avLst/>
            <a:gdLst>
              <a:gd name="connsiteX0" fmla="*/ 0 w 5436915"/>
              <a:gd name="connsiteY0" fmla="*/ 0 h 2779643"/>
              <a:gd name="connsiteX1" fmla="*/ 5436915 w 5436915"/>
              <a:gd name="connsiteY1" fmla="*/ 0 h 2779643"/>
              <a:gd name="connsiteX2" fmla="*/ 5436915 w 5436915"/>
              <a:gd name="connsiteY2" fmla="*/ 2779643 h 2779643"/>
              <a:gd name="connsiteX3" fmla="*/ 0 w 5436915"/>
              <a:gd name="connsiteY3" fmla="*/ 2779643 h 277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36915" h="2779643">
                <a:moveTo>
                  <a:pt x="0" y="0"/>
                </a:moveTo>
                <a:lnTo>
                  <a:pt x="5436915" y="0"/>
                </a:lnTo>
                <a:lnTo>
                  <a:pt x="5436915" y="2779643"/>
                </a:lnTo>
                <a:lnTo>
                  <a:pt x="0" y="277964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669731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144B87-21D8-4F7D-B0D2-EC4C925B43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1" t="9469" r="27859" b="9469"/>
          <a:stretch>
            <a:fillRect/>
          </a:stretch>
        </p:blipFill>
        <p:spPr>
          <a:xfrm>
            <a:off x="640157" y="649358"/>
            <a:ext cx="8155234" cy="5559285"/>
          </a:xfrm>
          <a:custGeom>
            <a:avLst/>
            <a:gdLst>
              <a:gd name="connsiteX0" fmla="*/ 0 w 8155234"/>
              <a:gd name="connsiteY0" fmla="*/ 0 h 5559285"/>
              <a:gd name="connsiteX1" fmla="*/ 8155234 w 8155234"/>
              <a:gd name="connsiteY1" fmla="*/ 0 h 5559285"/>
              <a:gd name="connsiteX2" fmla="*/ 8155234 w 8155234"/>
              <a:gd name="connsiteY2" fmla="*/ 5559285 h 5559285"/>
              <a:gd name="connsiteX3" fmla="*/ 0 w 8155234"/>
              <a:gd name="connsiteY3" fmla="*/ 5559285 h 5559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55234" h="5559285">
                <a:moveTo>
                  <a:pt x="0" y="0"/>
                </a:moveTo>
                <a:lnTo>
                  <a:pt x="8155234" y="0"/>
                </a:lnTo>
                <a:lnTo>
                  <a:pt x="8155234" y="5559285"/>
                </a:lnTo>
                <a:lnTo>
                  <a:pt x="0" y="555928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66714896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03C7F7A-5DEC-486D-961F-84ED9395E4A3}"/>
              </a:ext>
            </a:extLst>
          </p:cNvPr>
          <p:cNvGrpSpPr/>
          <p:nvPr userDrawn="1"/>
        </p:nvGrpSpPr>
        <p:grpSpPr>
          <a:xfrm>
            <a:off x="6393540" y="-725644"/>
            <a:ext cx="4308202" cy="6405225"/>
            <a:chOff x="6355338" y="926968"/>
            <a:chExt cx="3439889" cy="5114260"/>
          </a:xfrm>
        </p:grpSpPr>
        <p:sp>
          <p:nvSpPr>
            <p:cNvPr id="7" name="Freeform 416">
              <a:extLst>
                <a:ext uri="{FF2B5EF4-FFF2-40B4-BE49-F238E27FC236}">
                  <a16:creationId xmlns:a16="http://schemas.microsoft.com/office/drawing/2014/main" id="{AC8BCF5D-967D-4FB8-A51C-DB914A736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5338" y="926968"/>
              <a:ext cx="3439889" cy="5114260"/>
            </a:xfrm>
            <a:custGeom>
              <a:avLst/>
              <a:gdLst>
                <a:gd name="T0" fmla="*/ 8359 w 8992"/>
                <a:gd name="T1" fmla="*/ 0 h 13368"/>
                <a:gd name="T2" fmla="*/ 8991 w 8992"/>
                <a:gd name="T3" fmla="*/ 639 h 13368"/>
                <a:gd name="T4" fmla="*/ 8991 w 8992"/>
                <a:gd name="T5" fmla="*/ 12734 h 13368"/>
                <a:gd name="T6" fmla="*/ 8353 w 8992"/>
                <a:gd name="T7" fmla="*/ 13367 h 13368"/>
                <a:gd name="T8" fmla="*/ 633 w 8992"/>
                <a:gd name="T9" fmla="*/ 13361 h 13368"/>
                <a:gd name="T10" fmla="*/ 0 w 8992"/>
                <a:gd name="T11" fmla="*/ 12728 h 13368"/>
                <a:gd name="T12" fmla="*/ 0 w 8992"/>
                <a:gd name="T13" fmla="*/ 633 h 13368"/>
                <a:gd name="T14" fmla="*/ 639 w 8992"/>
                <a:gd name="T15" fmla="*/ 0 h 13368"/>
                <a:gd name="T16" fmla="*/ 8359 w 8992"/>
                <a:gd name="T17" fmla="*/ 0 h 13368"/>
                <a:gd name="T18" fmla="*/ 8359 w 8992"/>
                <a:gd name="T19" fmla="*/ 0 h 13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92" h="13368">
                  <a:moveTo>
                    <a:pt x="8359" y="0"/>
                  </a:moveTo>
                  <a:cubicBezTo>
                    <a:pt x="8710" y="0"/>
                    <a:pt x="8991" y="287"/>
                    <a:pt x="8991" y="639"/>
                  </a:cubicBezTo>
                  <a:cubicBezTo>
                    <a:pt x="8991" y="639"/>
                    <a:pt x="8991" y="639"/>
                    <a:pt x="8991" y="12734"/>
                  </a:cubicBezTo>
                  <a:cubicBezTo>
                    <a:pt x="8991" y="13081"/>
                    <a:pt x="8704" y="13367"/>
                    <a:pt x="8353" y="13367"/>
                  </a:cubicBezTo>
                  <a:cubicBezTo>
                    <a:pt x="8353" y="13367"/>
                    <a:pt x="8353" y="13367"/>
                    <a:pt x="633" y="13361"/>
                  </a:cubicBezTo>
                  <a:cubicBezTo>
                    <a:pt x="281" y="13361"/>
                    <a:pt x="0" y="13081"/>
                    <a:pt x="0" y="12728"/>
                  </a:cubicBezTo>
                  <a:cubicBezTo>
                    <a:pt x="0" y="12728"/>
                    <a:pt x="0" y="12728"/>
                    <a:pt x="0" y="633"/>
                  </a:cubicBezTo>
                  <a:cubicBezTo>
                    <a:pt x="6" y="287"/>
                    <a:pt x="286" y="0"/>
                    <a:pt x="639" y="0"/>
                  </a:cubicBezTo>
                  <a:cubicBezTo>
                    <a:pt x="639" y="0"/>
                    <a:pt x="639" y="0"/>
                    <a:pt x="8359" y="0"/>
                  </a:cubicBezTo>
                  <a:lnTo>
                    <a:pt x="8359" y="0"/>
                  </a:ln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1750" cap="flat">
              <a:solidFill>
                <a:schemeClr val="bg1">
                  <a:lumMod val="75000"/>
                </a:schemeClr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417">
              <a:extLst>
                <a:ext uri="{FF2B5EF4-FFF2-40B4-BE49-F238E27FC236}">
                  <a16:creationId xmlns:a16="http://schemas.microsoft.com/office/drawing/2014/main" id="{30528A60-7FAB-43AC-899C-9068B182D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6115" y="1428267"/>
              <a:ext cx="2978331" cy="4111663"/>
            </a:xfrm>
            <a:custGeom>
              <a:avLst/>
              <a:gdLst>
                <a:gd name="T0" fmla="*/ 8555 w 8562"/>
                <a:gd name="T1" fmla="*/ 10734 h 10747"/>
                <a:gd name="T2" fmla="*/ 8555 w 8562"/>
                <a:gd name="T3" fmla="*/ 10734 h 10747"/>
                <a:gd name="T4" fmla="*/ 8543 w 8562"/>
                <a:gd name="T5" fmla="*/ 10746 h 10747"/>
                <a:gd name="T6" fmla="*/ 12 w 8562"/>
                <a:gd name="T7" fmla="*/ 10746 h 10747"/>
                <a:gd name="T8" fmla="*/ 0 w 8562"/>
                <a:gd name="T9" fmla="*/ 10734 h 10747"/>
                <a:gd name="T10" fmla="*/ 6 w 8562"/>
                <a:gd name="T11" fmla="*/ 12 h 10747"/>
                <a:gd name="T12" fmla="*/ 18 w 8562"/>
                <a:gd name="T13" fmla="*/ 0 h 10747"/>
                <a:gd name="T14" fmla="*/ 8549 w 8562"/>
                <a:gd name="T15" fmla="*/ 0 h 10747"/>
                <a:gd name="T16" fmla="*/ 8561 w 8562"/>
                <a:gd name="T17" fmla="*/ 12 h 10747"/>
                <a:gd name="T18" fmla="*/ 8555 w 8562"/>
                <a:gd name="T19" fmla="*/ 10734 h 10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62" h="10747">
                  <a:moveTo>
                    <a:pt x="8555" y="10734"/>
                  </a:moveTo>
                  <a:lnTo>
                    <a:pt x="8555" y="10734"/>
                  </a:lnTo>
                  <a:cubicBezTo>
                    <a:pt x="8555" y="10740"/>
                    <a:pt x="8549" y="10746"/>
                    <a:pt x="8543" y="10746"/>
                  </a:cubicBezTo>
                  <a:cubicBezTo>
                    <a:pt x="12" y="10746"/>
                    <a:pt x="12" y="10746"/>
                    <a:pt x="12" y="10746"/>
                  </a:cubicBezTo>
                  <a:cubicBezTo>
                    <a:pt x="6" y="10746"/>
                    <a:pt x="0" y="10740"/>
                    <a:pt x="0" y="1073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6"/>
                    <a:pt x="12" y="0"/>
                    <a:pt x="18" y="0"/>
                  </a:cubicBezTo>
                  <a:cubicBezTo>
                    <a:pt x="8549" y="0"/>
                    <a:pt x="8549" y="0"/>
                    <a:pt x="8549" y="0"/>
                  </a:cubicBezTo>
                  <a:cubicBezTo>
                    <a:pt x="8555" y="0"/>
                    <a:pt x="8561" y="6"/>
                    <a:pt x="8561" y="12"/>
                  </a:cubicBezTo>
                  <a:lnTo>
                    <a:pt x="8555" y="10734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C4C77E5-6A6F-483E-AE73-C24A29A91903}"/>
                </a:ext>
              </a:extLst>
            </p:cNvPr>
            <p:cNvSpPr/>
            <p:nvPr/>
          </p:nvSpPr>
          <p:spPr>
            <a:xfrm>
              <a:off x="8034825" y="1164251"/>
              <a:ext cx="80914" cy="809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39BFC64-8ECD-4E63-B641-FF2994AE49FF}"/>
                </a:ext>
              </a:extLst>
            </p:cNvPr>
            <p:cNvSpPr/>
            <p:nvPr/>
          </p:nvSpPr>
          <p:spPr>
            <a:xfrm>
              <a:off x="7962565" y="5676920"/>
              <a:ext cx="225405" cy="225405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DB950AB1-E7D2-4E2C-99CC-2564DDDAAC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3" r="14596" b="26345"/>
          <a:stretch>
            <a:fillRect/>
          </a:stretch>
        </p:blipFill>
        <p:spPr>
          <a:xfrm>
            <a:off x="6682792" y="0"/>
            <a:ext cx="3729652" cy="5051264"/>
          </a:xfrm>
          <a:custGeom>
            <a:avLst/>
            <a:gdLst>
              <a:gd name="connsiteX0" fmla="*/ 2567 w 3729652"/>
              <a:gd name="connsiteY0" fmla="*/ 0 h 5051264"/>
              <a:gd name="connsiteX1" fmla="*/ 3729652 w 3729652"/>
              <a:gd name="connsiteY1" fmla="*/ 0 h 5051264"/>
              <a:gd name="connsiteX2" fmla="*/ 3727085 w 3729652"/>
              <a:gd name="connsiteY2" fmla="*/ 5045514 h 5051264"/>
              <a:gd name="connsiteX3" fmla="*/ 3721858 w 3729652"/>
              <a:gd name="connsiteY3" fmla="*/ 5051264 h 5051264"/>
              <a:gd name="connsiteX4" fmla="*/ 5228 w 3729652"/>
              <a:gd name="connsiteY4" fmla="*/ 5051264 h 5051264"/>
              <a:gd name="connsiteX5" fmla="*/ 0 w 3729652"/>
              <a:gd name="connsiteY5" fmla="*/ 5045514 h 5051264"/>
              <a:gd name="connsiteX6" fmla="*/ 2556 w 3729652"/>
              <a:gd name="connsiteY6" fmla="*/ 22242 h 505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29652" h="5051264">
                <a:moveTo>
                  <a:pt x="2567" y="0"/>
                </a:moveTo>
                <a:lnTo>
                  <a:pt x="3729652" y="0"/>
                </a:lnTo>
                <a:lnTo>
                  <a:pt x="3727085" y="5045514"/>
                </a:lnTo>
                <a:cubicBezTo>
                  <a:pt x="3727085" y="5048389"/>
                  <a:pt x="3724472" y="5051264"/>
                  <a:pt x="3721858" y="5051264"/>
                </a:cubicBezTo>
                <a:cubicBezTo>
                  <a:pt x="5228" y="5051264"/>
                  <a:pt x="5228" y="5051264"/>
                  <a:pt x="5228" y="5051264"/>
                </a:cubicBezTo>
                <a:cubicBezTo>
                  <a:pt x="2614" y="5051264"/>
                  <a:pt x="0" y="5048389"/>
                  <a:pt x="0" y="5045514"/>
                </a:cubicBezTo>
                <a:cubicBezTo>
                  <a:pt x="1879" y="1352886"/>
                  <a:pt x="2408" y="314335"/>
                  <a:pt x="2556" y="2224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27953119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72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8850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754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льзовательский макет"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359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77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81989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398168" y="4272815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514347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4842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8D0077-5306-4B74-80B4-BBD4CBC472F3}"/>
              </a:ext>
            </a:extLst>
          </p:cNvPr>
          <p:cNvSpPr/>
          <p:nvPr userDrawn="1"/>
        </p:nvSpPr>
        <p:spPr>
          <a:xfrm>
            <a:off x="0" y="0"/>
            <a:ext cx="5314950" cy="68579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DE02B3-7E2E-4BF5-89B3-E8F4F48FD7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81" t="24432" r="44819" b="26679"/>
          <a:stretch>
            <a:fillRect/>
          </a:stretch>
        </p:blipFill>
        <p:spPr>
          <a:xfrm>
            <a:off x="3374884" y="1675536"/>
            <a:ext cx="3352800" cy="3352800"/>
          </a:xfrm>
          <a:custGeom>
            <a:avLst/>
            <a:gdLst>
              <a:gd name="connsiteX0" fmla="*/ 558811 w 3352800"/>
              <a:gd name="connsiteY0" fmla="*/ 0 h 3352800"/>
              <a:gd name="connsiteX1" fmla="*/ 2793989 w 3352800"/>
              <a:gd name="connsiteY1" fmla="*/ 0 h 3352800"/>
              <a:gd name="connsiteX2" fmla="*/ 3352800 w 3352800"/>
              <a:gd name="connsiteY2" fmla="*/ 558811 h 3352800"/>
              <a:gd name="connsiteX3" fmla="*/ 3352800 w 3352800"/>
              <a:gd name="connsiteY3" fmla="*/ 2793989 h 3352800"/>
              <a:gd name="connsiteX4" fmla="*/ 2793989 w 3352800"/>
              <a:gd name="connsiteY4" fmla="*/ 3352800 h 3352800"/>
              <a:gd name="connsiteX5" fmla="*/ 558811 w 3352800"/>
              <a:gd name="connsiteY5" fmla="*/ 3352800 h 3352800"/>
              <a:gd name="connsiteX6" fmla="*/ 0 w 3352800"/>
              <a:gd name="connsiteY6" fmla="*/ 2793989 h 3352800"/>
              <a:gd name="connsiteX7" fmla="*/ 0 w 3352800"/>
              <a:gd name="connsiteY7" fmla="*/ 558811 h 3352800"/>
              <a:gd name="connsiteX8" fmla="*/ 558811 w 3352800"/>
              <a:gd name="connsiteY8" fmla="*/ 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2800" h="3352800">
                <a:moveTo>
                  <a:pt x="558811" y="0"/>
                </a:moveTo>
                <a:lnTo>
                  <a:pt x="2793989" y="0"/>
                </a:lnTo>
                <a:cubicBezTo>
                  <a:pt x="3102612" y="0"/>
                  <a:pt x="3352800" y="250188"/>
                  <a:pt x="3352800" y="558811"/>
                </a:cubicBezTo>
                <a:lnTo>
                  <a:pt x="3352800" y="2793989"/>
                </a:lnTo>
                <a:cubicBezTo>
                  <a:pt x="3352800" y="3102612"/>
                  <a:pt x="3102612" y="3352800"/>
                  <a:pt x="2793989" y="3352800"/>
                </a:cubicBezTo>
                <a:lnTo>
                  <a:pt x="558811" y="3352800"/>
                </a:lnTo>
                <a:cubicBezTo>
                  <a:pt x="250188" y="3352800"/>
                  <a:pt x="0" y="3102612"/>
                  <a:pt x="0" y="2793989"/>
                </a:cubicBezTo>
                <a:lnTo>
                  <a:pt x="0" y="558811"/>
                </a:lnTo>
                <a:cubicBezTo>
                  <a:pt x="0" y="250188"/>
                  <a:pt x="250188" y="0"/>
                  <a:pt x="55881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4899416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BBA887-9D67-422C-801D-86508225F5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6" r="39688"/>
          <a:stretch>
            <a:fillRect/>
          </a:stretch>
        </p:blipFill>
        <p:spPr>
          <a:xfrm>
            <a:off x="4286250" y="0"/>
            <a:ext cx="3067050" cy="6858000"/>
          </a:xfrm>
          <a:custGeom>
            <a:avLst/>
            <a:gdLst>
              <a:gd name="connsiteX0" fmla="*/ 0 w 3067050"/>
              <a:gd name="connsiteY0" fmla="*/ 0 h 6858000"/>
              <a:gd name="connsiteX1" fmla="*/ 3067050 w 3067050"/>
              <a:gd name="connsiteY1" fmla="*/ 0 h 6858000"/>
              <a:gd name="connsiteX2" fmla="*/ 3067050 w 3067050"/>
              <a:gd name="connsiteY2" fmla="*/ 6858000 h 6858000"/>
              <a:gd name="connsiteX3" fmla="*/ 0 w 30670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7050" h="6858000">
                <a:moveTo>
                  <a:pt x="0" y="0"/>
                </a:moveTo>
                <a:lnTo>
                  <a:pt x="3067050" y="0"/>
                </a:lnTo>
                <a:lnTo>
                  <a:pt x="306705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2490063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1">
            <a:extLst>
              <a:ext uri="{FF2B5EF4-FFF2-40B4-BE49-F238E27FC236}">
                <a16:creationId xmlns:a16="http://schemas.microsoft.com/office/drawing/2014/main" id="{FA2BF1BC-8B1D-4000-B488-EC0D904D35CD}"/>
              </a:ext>
            </a:extLst>
          </p:cNvPr>
          <p:cNvSpPr/>
          <p:nvPr userDrawn="1"/>
        </p:nvSpPr>
        <p:spPr>
          <a:xfrm flipV="1">
            <a:off x="0" y="0"/>
            <a:ext cx="6583376" cy="6858000"/>
          </a:xfrm>
          <a:custGeom>
            <a:avLst/>
            <a:gdLst>
              <a:gd name="connsiteX0" fmla="*/ 0 w 6583376"/>
              <a:gd name="connsiteY0" fmla="*/ 6858000 h 6858000"/>
              <a:gd name="connsiteX1" fmla="*/ 3771900 w 6583376"/>
              <a:gd name="connsiteY1" fmla="*/ 6858000 h 6858000"/>
              <a:gd name="connsiteX2" fmla="*/ 6583376 w 6583376"/>
              <a:gd name="connsiteY2" fmla="*/ 6858000 h 6858000"/>
              <a:gd name="connsiteX3" fmla="*/ 3771900 w 6583376"/>
              <a:gd name="connsiteY3" fmla="*/ 0 h 6858000"/>
              <a:gd name="connsiteX4" fmla="*/ 0 w 6583376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3376" h="6858000">
                <a:moveTo>
                  <a:pt x="0" y="6858000"/>
                </a:moveTo>
                <a:lnTo>
                  <a:pt x="3771900" y="6858000"/>
                </a:lnTo>
                <a:lnTo>
                  <a:pt x="6583376" y="6858000"/>
                </a:lnTo>
                <a:lnTo>
                  <a:pt x="37719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67FE38-74DE-42AB-A31F-8B970D504C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8" t="10223" r="61828" b="41661"/>
          <a:stretch>
            <a:fillRect/>
          </a:stretch>
        </p:blipFill>
        <p:spPr>
          <a:xfrm>
            <a:off x="1067752" y="701105"/>
            <a:ext cx="3586138" cy="3299766"/>
          </a:xfrm>
          <a:custGeom>
            <a:avLst/>
            <a:gdLst>
              <a:gd name="connsiteX0" fmla="*/ 1347459 w 3586138"/>
              <a:gd name="connsiteY0" fmla="*/ 0 h 3299766"/>
              <a:gd name="connsiteX1" fmla="*/ 3586138 w 3586138"/>
              <a:gd name="connsiteY1" fmla="*/ 0 h 3299766"/>
              <a:gd name="connsiteX2" fmla="*/ 2238678 w 3586138"/>
              <a:gd name="connsiteY2" fmla="*/ 3299766 h 3299766"/>
              <a:gd name="connsiteX3" fmla="*/ 0 w 3586138"/>
              <a:gd name="connsiteY3" fmla="*/ 3299766 h 3299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6138" h="3299766">
                <a:moveTo>
                  <a:pt x="1347459" y="0"/>
                </a:moveTo>
                <a:lnTo>
                  <a:pt x="3586138" y="0"/>
                </a:lnTo>
                <a:lnTo>
                  <a:pt x="2238678" y="3299766"/>
                </a:lnTo>
                <a:lnTo>
                  <a:pt x="0" y="3299766"/>
                </a:ln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6F85EC-C3DE-451A-A97C-9CBEE45046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2" t="44120" r="49864" b="7765"/>
          <a:stretch>
            <a:fillRect/>
          </a:stretch>
        </p:blipFill>
        <p:spPr>
          <a:xfrm>
            <a:off x="2526439" y="3025722"/>
            <a:ext cx="3586137" cy="3299766"/>
          </a:xfrm>
          <a:custGeom>
            <a:avLst/>
            <a:gdLst>
              <a:gd name="connsiteX0" fmla="*/ 1347459 w 3586137"/>
              <a:gd name="connsiteY0" fmla="*/ 0 h 3299766"/>
              <a:gd name="connsiteX1" fmla="*/ 3586137 w 3586137"/>
              <a:gd name="connsiteY1" fmla="*/ 0 h 3299766"/>
              <a:gd name="connsiteX2" fmla="*/ 2238678 w 3586137"/>
              <a:gd name="connsiteY2" fmla="*/ 3299766 h 3299766"/>
              <a:gd name="connsiteX3" fmla="*/ 0 w 3586137"/>
              <a:gd name="connsiteY3" fmla="*/ 3299766 h 3299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6137" h="3299766">
                <a:moveTo>
                  <a:pt x="1347459" y="0"/>
                </a:moveTo>
                <a:lnTo>
                  <a:pt x="3586137" y="0"/>
                </a:lnTo>
                <a:lnTo>
                  <a:pt x="2238678" y="3299766"/>
                </a:lnTo>
                <a:lnTo>
                  <a:pt x="0" y="329976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0856180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17CBB3-539A-401E-870D-E878B03C4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0" t="9469" b="9469"/>
          <a:stretch>
            <a:fillRect/>
          </a:stretch>
        </p:blipFill>
        <p:spPr>
          <a:xfrm>
            <a:off x="4036768" y="649357"/>
            <a:ext cx="8155233" cy="5559285"/>
          </a:xfrm>
          <a:custGeom>
            <a:avLst/>
            <a:gdLst>
              <a:gd name="connsiteX0" fmla="*/ 0 w 8155233"/>
              <a:gd name="connsiteY0" fmla="*/ 0 h 5559285"/>
              <a:gd name="connsiteX1" fmla="*/ 8155233 w 8155233"/>
              <a:gd name="connsiteY1" fmla="*/ 0 h 5559285"/>
              <a:gd name="connsiteX2" fmla="*/ 8155233 w 8155233"/>
              <a:gd name="connsiteY2" fmla="*/ 5559285 h 5559285"/>
              <a:gd name="connsiteX3" fmla="*/ 0 w 8155233"/>
              <a:gd name="connsiteY3" fmla="*/ 5559285 h 5559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55233" h="5559285">
                <a:moveTo>
                  <a:pt x="0" y="0"/>
                </a:moveTo>
                <a:lnTo>
                  <a:pt x="8155233" y="0"/>
                </a:lnTo>
                <a:lnTo>
                  <a:pt x="8155233" y="5559285"/>
                </a:lnTo>
                <a:lnTo>
                  <a:pt x="0" y="555928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561821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D9BD16F-DD68-4134-974A-A1D9519D2341}"/>
              </a:ext>
            </a:extLst>
          </p:cNvPr>
          <p:cNvSpPr/>
          <p:nvPr userDrawn="1"/>
        </p:nvSpPr>
        <p:spPr>
          <a:xfrm>
            <a:off x="672562" y="649357"/>
            <a:ext cx="10873830" cy="555928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911FDB-007A-4C78-84D4-55CC802747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7" t="14811" r="63906" b="15120"/>
          <a:stretch>
            <a:fillRect/>
          </a:stretch>
        </p:blipFill>
        <p:spPr>
          <a:xfrm>
            <a:off x="1048123" y="1015737"/>
            <a:ext cx="3352428" cy="4805312"/>
          </a:xfrm>
          <a:custGeom>
            <a:avLst/>
            <a:gdLst>
              <a:gd name="connsiteX0" fmla="*/ 0 w 3352428"/>
              <a:gd name="connsiteY0" fmla="*/ 0 h 4805312"/>
              <a:gd name="connsiteX1" fmla="*/ 3352428 w 3352428"/>
              <a:gd name="connsiteY1" fmla="*/ 0 h 4805312"/>
              <a:gd name="connsiteX2" fmla="*/ 3352428 w 3352428"/>
              <a:gd name="connsiteY2" fmla="*/ 4805312 h 4805312"/>
              <a:gd name="connsiteX3" fmla="*/ 0 w 3352428"/>
              <a:gd name="connsiteY3" fmla="*/ 4805312 h 480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428" h="4805312">
                <a:moveTo>
                  <a:pt x="0" y="0"/>
                </a:moveTo>
                <a:lnTo>
                  <a:pt x="3352428" y="0"/>
                </a:lnTo>
                <a:lnTo>
                  <a:pt x="3352428" y="4805312"/>
                </a:lnTo>
                <a:lnTo>
                  <a:pt x="0" y="4805312"/>
                </a:ln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07B8BE-BFAC-4A9A-9790-2BF0E071C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94" t="14811" r="36409" b="15120"/>
          <a:stretch>
            <a:fillRect/>
          </a:stretch>
        </p:blipFill>
        <p:spPr>
          <a:xfrm>
            <a:off x="4400551" y="1015737"/>
            <a:ext cx="3352428" cy="4805312"/>
          </a:xfrm>
          <a:custGeom>
            <a:avLst/>
            <a:gdLst>
              <a:gd name="connsiteX0" fmla="*/ 0 w 3352428"/>
              <a:gd name="connsiteY0" fmla="*/ 0 h 4805312"/>
              <a:gd name="connsiteX1" fmla="*/ 3352428 w 3352428"/>
              <a:gd name="connsiteY1" fmla="*/ 0 h 4805312"/>
              <a:gd name="connsiteX2" fmla="*/ 3352428 w 3352428"/>
              <a:gd name="connsiteY2" fmla="*/ 4805312 h 4805312"/>
              <a:gd name="connsiteX3" fmla="*/ 0 w 3352428"/>
              <a:gd name="connsiteY3" fmla="*/ 4805312 h 480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428" h="4805312">
                <a:moveTo>
                  <a:pt x="0" y="0"/>
                </a:moveTo>
                <a:lnTo>
                  <a:pt x="3352428" y="0"/>
                </a:lnTo>
                <a:lnTo>
                  <a:pt x="3352428" y="4805312"/>
                </a:lnTo>
                <a:lnTo>
                  <a:pt x="0" y="480531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3068262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05BEC6C-E6C3-48F0-B583-C56157F83998}"/>
              </a:ext>
            </a:extLst>
          </p:cNvPr>
          <p:cNvSpPr/>
          <p:nvPr userDrawn="1"/>
        </p:nvSpPr>
        <p:spPr>
          <a:xfrm>
            <a:off x="659085" y="649357"/>
            <a:ext cx="10873830" cy="55592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75C022-F89A-451E-9C37-3459B2C39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16" t="14811" r="9048" b="50155"/>
          <a:stretch>
            <a:fillRect/>
          </a:stretch>
        </p:blipFill>
        <p:spPr>
          <a:xfrm>
            <a:off x="4744656" y="1015737"/>
            <a:ext cx="6344239" cy="2402656"/>
          </a:xfrm>
          <a:custGeom>
            <a:avLst/>
            <a:gdLst>
              <a:gd name="connsiteX0" fmla="*/ 0 w 6344239"/>
              <a:gd name="connsiteY0" fmla="*/ 0 h 2402656"/>
              <a:gd name="connsiteX1" fmla="*/ 6344239 w 6344239"/>
              <a:gd name="connsiteY1" fmla="*/ 0 h 2402656"/>
              <a:gd name="connsiteX2" fmla="*/ 6344239 w 6344239"/>
              <a:gd name="connsiteY2" fmla="*/ 2402656 h 2402656"/>
              <a:gd name="connsiteX3" fmla="*/ 0 w 6344239"/>
              <a:gd name="connsiteY3" fmla="*/ 2402656 h 240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4239" h="2402656">
                <a:moveTo>
                  <a:pt x="0" y="0"/>
                </a:moveTo>
                <a:lnTo>
                  <a:pt x="6344239" y="0"/>
                </a:lnTo>
                <a:lnTo>
                  <a:pt x="6344239" y="2402656"/>
                </a:lnTo>
                <a:lnTo>
                  <a:pt x="0" y="240265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8813192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D9C338-57AE-4DCA-A687-7D79F97ADD53}"/>
              </a:ext>
            </a:extLst>
          </p:cNvPr>
          <p:cNvSpPr/>
          <p:nvPr userDrawn="1"/>
        </p:nvSpPr>
        <p:spPr>
          <a:xfrm>
            <a:off x="659085" y="649357"/>
            <a:ext cx="10873830" cy="555928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A891A4-6019-4E00-9D6E-602BECAAF5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98" t="14811" r="10458" b="15120"/>
          <a:stretch>
            <a:fillRect/>
          </a:stretch>
        </p:blipFill>
        <p:spPr>
          <a:xfrm>
            <a:off x="8363435" y="1015737"/>
            <a:ext cx="2553587" cy="4805312"/>
          </a:xfrm>
          <a:custGeom>
            <a:avLst/>
            <a:gdLst>
              <a:gd name="connsiteX0" fmla="*/ 0 w 2553587"/>
              <a:gd name="connsiteY0" fmla="*/ 0 h 4805312"/>
              <a:gd name="connsiteX1" fmla="*/ 2553587 w 2553587"/>
              <a:gd name="connsiteY1" fmla="*/ 0 h 4805312"/>
              <a:gd name="connsiteX2" fmla="*/ 2553587 w 2553587"/>
              <a:gd name="connsiteY2" fmla="*/ 4805312 h 4805312"/>
              <a:gd name="connsiteX3" fmla="*/ 0 w 2553587"/>
              <a:gd name="connsiteY3" fmla="*/ 4805312 h 480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3587" h="4805312">
                <a:moveTo>
                  <a:pt x="0" y="0"/>
                </a:moveTo>
                <a:lnTo>
                  <a:pt x="2553587" y="0"/>
                </a:lnTo>
                <a:lnTo>
                  <a:pt x="2553587" y="4805312"/>
                </a:lnTo>
                <a:lnTo>
                  <a:pt x="0" y="480531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0839091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B4C2D1B-775A-41E2-BC7C-F773EF804E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06" t="21462" r="50899" b="62903"/>
          <a:stretch>
            <a:fillRect/>
          </a:stretch>
        </p:blipFill>
        <p:spPr>
          <a:xfrm>
            <a:off x="4914075" y="1471851"/>
            <a:ext cx="1072284" cy="1072284"/>
          </a:xfrm>
          <a:custGeom>
            <a:avLst/>
            <a:gdLst>
              <a:gd name="connsiteX0" fmla="*/ 536142 w 1072284"/>
              <a:gd name="connsiteY0" fmla="*/ 0 h 1072284"/>
              <a:gd name="connsiteX1" fmla="*/ 1072284 w 1072284"/>
              <a:gd name="connsiteY1" fmla="*/ 536142 h 1072284"/>
              <a:gd name="connsiteX2" fmla="*/ 536142 w 1072284"/>
              <a:gd name="connsiteY2" fmla="*/ 1072284 h 1072284"/>
              <a:gd name="connsiteX3" fmla="*/ 0 w 1072284"/>
              <a:gd name="connsiteY3" fmla="*/ 536142 h 1072284"/>
              <a:gd name="connsiteX4" fmla="*/ 536142 w 1072284"/>
              <a:gd name="connsiteY4" fmla="*/ 0 h 1072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2284" h="1072284">
                <a:moveTo>
                  <a:pt x="536142" y="0"/>
                </a:moveTo>
                <a:cubicBezTo>
                  <a:pt x="832245" y="0"/>
                  <a:pt x="1072284" y="240039"/>
                  <a:pt x="1072284" y="536142"/>
                </a:cubicBezTo>
                <a:cubicBezTo>
                  <a:pt x="1072284" y="832245"/>
                  <a:pt x="832245" y="1072284"/>
                  <a:pt x="536142" y="1072284"/>
                </a:cubicBezTo>
                <a:cubicBezTo>
                  <a:pt x="240039" y="1072284"/>
                  <a:pt x="0" y="832245"/>
                  <a:pt x="0" y="536142"/>
                </a:cubicBezTo>
                <a:cubicBezTo>
                  <a:pt x="0" y="240039"/>
                  <a:pt x="240039" y="0"/>
                  <a:pt x="536142" y="0"/>
                </a:cubicBez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0300F4-BE93-4982-86DD-16B4083947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65" t="21462" r="32140" b="62903"/>
          <a:stretch>
            <a:fillRect/>
          </a:stretch>
        </p:blipFill>
        <p:spPr>
          <a:xfrm>
            <a:off x="7201179" y="1471851"/>
            <a:ext cx="1072284" cy="1072284"/>
          </a:xfrm>
          <a:custGeom>
            <a:avLst/>
            <a:gdLst>
              <a:gd name="connsiteX0" fmla="*/ 536142 w 1072284"/>
              <a:gd name="connsiteY0" fmla="*/ 0 h 1072284"/>
              <a:gd name="connsiteX1" fmla="*/ 1072284 w 1072284"/>
              <a:gd name="connsiteY1" fmla="*/ 536142 h 1072284"/>
              <a:gd name="connsiteX2" fmla="*/ 536142 w 1072284"/>
              <a:gd name="connsiteY2" fmla="*/ 1072284 h 1072284"/>
              <a:gd name="connsiteX3" fmla="*/ 0 w 1072284"/>
              <a:gd name="connsiteY3" fmla="*/ 536142 h 1072284"/>
              <a:gd name="connsiteX4" fmla="*/ 536142 w 1072284"/>
              <a:gd name="connsiteY4" fmla="*/ 0 h 1072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2284" h="1072284">
                <a:moveTo>
                  <a:pt x="536142" y="0"/>
                </a:moveTo>
                <a:cubicBezTo>
                  <a:pt x="832245" y="0"/>
                  <a:pt x="1072284" y="240039"/>
                  <a:pt x="1072284" y="536142"/>
                </a:cubicBezTo>
                <a:cubicBezTo>
                  <a:pt x="1072284" y="832245"/>
                  <a:pt x="832245" y="1072284"/>
                  <a:pt x="536142" y="1072284"/>
                </a:cubicBezTo>
                <a:cubicBezTo>
                  <a:pt x="240039" y="1072284"/>
                  <a:pt x="0" y="832245"/>
                  <a:pt x="0" y="536142"/>
                </a:cubicBezTo>
                <a:cubicBezTo>
                  <a:pt x="0" y="240039"/>
                  <a:pt x="240039" y="0"/>
                  <a:pt x="536142" y="0"/>
                </a:cubicBezTo>
                <a:close/>
              </a:path>
            </a:pathLst>
          </a:cu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AD5DAC-3FDD-4C3B-B31F-BE0AAFEE53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24" t="21462" r="13381" b="62903"/>
          <a:stretch>
            <a:fillRect/>
          </a:stretch>
        </p:blipFill>
        <p:spPr>
          <a:xfrm>
            <a:off x="9488283" y="1471851"/>
            <a:ext cx="1072284" cy="1072284"/>
          </a:xfrm>
          <a:custGeom>
            <a:avLst/>
            <a:gdLst>
              <a:gd name="connsiteX0" fmla="*/ 536142 w 1072284"/>
              <a:gd name="connsiteY0" fmla="*/ 0 h 1072284"/>
              <a:gd name="connsiteX1" fmla="*/ 1072284 w 1072284"/>
              <a:gd name="connsiteY1" fmla="*/ 536142 h 1072284"/>
              <a:gd name="connsiteX2" fmla="*/ 536142 w 1072284"/>
              <a:gd name="connsiteY2" fmla="*/ 1072284 h 1072284"/>
              <a:gd name="connsiteX3" fmla="*/ 0 w 1072284"/>
              <a:gd name="connsiteY3" fmla="*/ 536142 h 1072284"/>
              <a:gd name="connsiteX4" fmla="*/ 536142 w 1072284"/>
              <a:gd name="connsiteY4" fmla="*/ 0 h 1072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2284" h="1072284">
                <a:moveTo>
                  <a:pt x="536142" y="0"/>
                </a:moveTo>
                <a:cubicBezTo>
                  <a:pt x="832245" y="0"/>
                  <a:pt x="1072284" y="240039"/>
                  <a:pt x="1072284" y="536142"/>
                </a:cubicBezTo>
                <a:cubicBezTo>
                  <a:pt x="1072284" y="832245"/>
                  <a:pt x="832245" y="1072284"/>
                  <a:pt x="536142" y="1072284"/>
                </a:cubicBezTo>
                <a:cubicBezTo>
                  <a:pt x="240039" y="1072284"/>
                  <a:pt x="0" y="832245"/>
                  <a:pt x="0" y="536142"/>
                </a:cubicBezTo>
                <a:cubicBezTo>
                  <a:pt x="0" y="240039"/>
                  <a:pt x="240039" y="0"/>
                  <a:pt x="53614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8767823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3B4E7B-C69D-4E9B-91A1-E8A0518C1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23367-F99B-44A6-B9C3-6878B75B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0F36-3CAE-4D26-B619-C28F29DB0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A054A-4FA1-44E4-9D8A-8A0CEB954BB1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74907-1AAD-4DE7-9CCF-F3BBFD127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B67D7-3804-44AF-B62F-7F4A2C557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35254-43DF-481A-93E0-927121662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D491D7-9D34-45AB-819B-C297681CBF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F61BAE-B4EE-4521-9B1B-A14AAE203939}"/>
              </a:ext>
            </a:extLst>
          </p:cNvPr>
          <p:cNvSpPr/>
          <p:nvPr/>
        </p:nvSpPr>
        <p:spPr>
          <a:xfrm>
            <a:off x="4438015" y="4232143"/>
            <a:ext cx="3312826" cy="42240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  <a:alpha val="3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F45C962-47C5-4918-9AEF-15FD157583AF}"/>
              </a:ext>
            </a:extLst>
          </p:cNvPr>
          <p:cNvSpPr/>
          <p:nvPr/>
        </p:nvSpPr>
        <p:spPr>
          <a:xfrm rot="18900000">
            <a:off x="7392360" y="4303426"/>
            <a:ext cx="227326" cy="317205"/>
          </a:xfrm>
          <a:custGeom>
            <a:avLst/>
            <a:gdLst>
              <a:gd name="connsiteX0" fmla="*/ 540025 w 690888"/>
              <a:gd name="connsiteY0" fmla="*/ 150861 h 964048"/>
              <a:gd name="connsiteX1" fmla="*/ 150861 w 690888"/>
              <a:gd name="connsiteY1" fmla="*/ 150861 h 964048"/>
              <a:gd name="connsiteX2" fmla="*/ 150861 w 690888"/>
              <a:gd name="connsiteY2" fmla="*/ 540025 h 964048"/>
              <a:gd name="connsiteX3" fmla="*/ 540025 w 690888"/>
              <a:gd name="connsiteY3" fmla="*/ 540025 h 964048"/>
              <a:gd name="connsiteX4" fmla="*/ 540025 w 690888"/>
              <a:gd name="connsiteY4" fmla="*/ 150861 h 964048"/>
              <a:gd name="connsiteX5" fmla="*/ 589710 w 690888"/>
              <a:gd name="connsiteY5" fmla="*/ 101178 h 964048"/>
              <a:gd name="connsiteX6" fmla="*/ 589710 w 690888"/>
              <a:gd name="connsiteY6" fmla="*/ 589710 h 964048"/>
              <a:gd name="connsiteX7" fmla="*/ 411421 w 690888"/>
              <a:gd name="connsiteY7" fmla="*/ 684564 h 964048"/>
              <a:gd name="connsiteX8" fmla="*/ 382921 w 690888"/>
              <a:gd name="connsiteY8" fmla="*/ 687296 h 964048"/>
              <a:gd name="connsiteX9" fmla="*/ 382920 w 690888"/>
              <a:gd name="connsiteY9" fmla="*/ 926572 h 964048"/>
              <a:gd name="connsiteX10" fmla="*/ 345444 w 690888"/>
              <a:gd name="connsiteY10" fmla="*/ 964048 h 964048"/>
              <a:gd name="connsiteX11" fmla="*/ 345445 w 690888"/>
              <a:gd name="connsiteY11" fmla="*/ 964047 h 964048"/>
              <a:gd name="connsiteX12" fmla="*/ 307969 w 690888"/>
              <a:gd name="connsiteY12" fmla="*/ 926571 h 964048"/>
              <a:gd name="connsiteX13" fmla="*/ 307969 w 690888"/>
              <a:gd name="connsiteY13" fmla="*/ 687296 h 964048"/>
              <a:gd name="connsiteX14" fmla="*/ 279466 w 690888"/>
              <a:gd name="connsiteY14" fmla="*/ 684564 h 964048"/>
              <a:gd name="connsiteX15" fmla="*/ 101178 w 690888"/>
              <a:gd name="connsiteY15" fmla="*/ 589710 h 964048"/>
              <a:gd name="connsiteX16" fmla="*/ 101178 w 690888"/>
              <a:gd name="connsiteY16" fmla="*/ 101178 h 964048"/>
              <a:gd name="connsiteX17" fmla="*/ 589710 w 690888"/>
              <a:gd name="connsiteY17" fmla="*/ 101178 h 96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90888" h="964048">
                <a:moveTo>
                  <a:pt x="540025" y="150861"/>
                </a:moveTo>
                <a:cubicBezTo>
                  <a:pt x="432560" y="43397"/>
                  <a:pt x="258326" y="43397"/>
                  <a:pt x="150861" y="150861"/>
                </a:cubicBezTo>
                <a:cubicBezTo>
                  <a:pt x="43397" y="258326"/>
                  <a:pt x="43397" y="432560"/>
                  <a:pt x="150861" y="540025"/>
                </a:cubicBezTo>
                <a:cubicBezTo>
                  <a:pt x="258326" y="647489"/>
                  <a:pt x="432560" y="647489"/>
                  <a:pt x="540025" y="540025"/>
                </a:cubicBezTo>
                <a:cubicBezTo>
                  <a:pt x="647489" y="432560"/>
                  <a:pt x="647489" y="258326"/>
                  <a:pt x="540025" y="150861"/>
                </a:cubicBezTo>
                <a:close/>
                <a:moveTo>
                  <a:pt x="589710" y="101178"/>
                </a:moveTo>
                <a:cubicBezTo>
                  <a:pt x="724614" y="236082"/>
                  <a:pt x="724614" y="454806"/>
                  <a:pt x="589710" y="589710"/>
                </a:cubicBezTo>
                <a:cubicBezTo>
                  <a:pt x="539121" y="640298"/>
                  <a:pt x="476745" y="671917"/>
                  <a:pt x="411421" y="684564"/>
                </a:cubicBezTo>
                <a:lnTo>
                  <a:pt x="382921" y="687296"/>
                </a:lnTo>
                <a:lnTo>
                  <a:pt x="382920" y="926572"/>
                </a:lnTo>
                <a:cubicBezTo>
                  <a:pt x="382920" y="947269"/>
                  <a:pt x="366141" y="964048"/>
                  <a:pt x="345444" y="964048"/>
                </a:cubicBezTo>
                <a:lnTo>
                  <a:pt x="345445" y="964047"/>
                </a:lnTo>
                <a:cubicBezTo>
                  <a:pt x="324748" y="964047"/>
                  <a:pt x="307969" y="947268"/>
                  <a:pt x="307969" y="926571"/>
                </a:cubicBezTo>
                <a:lnTo>
                  <a:pt x="307969" y="687296"/>
                </a:lnTo>
                <a:lnTo>
                  <a:pt x="279466" y="684564"/>
                </a:lnTo>
                <a:cubicBezTo>
                  <a:pt x="214143" y="671917"/>
                  <a:pt x="151767" y="640299"/>
                  <a:pt x="101178" y="589710"/>
                </a:cubicBezTo>
                <a:cubicBezTo>
                  <a:pt x="-33726" y="454806"/>
                  <a:pt x="-33726" y="236082"/>
                  <a:pt x="101178" y="101178"/>
                </a:cubicBezTo>
                <a:cubicBezTo>
                  <a:pt x="236082" y="-33726"/>
                  <a:pt x="454806" y="-33726"/>
                  <a:pt x="589710" y="10117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99F005-39CD-4A53-ADFB-647CC19D2317}"/>
              </a:ext>
            </a:extLst>
          </p:cNvPr>
          <p:cNvCxnSpPr/>
          <p:nvPr/>
        </p:nvCxnSpPr>
        <p:spPr>
          <a:xfrm>
            <a:off x="7253336" y="4232143"/>
            <a:ext cx="0" cy="422407"/>
          </a:xfrm>
          <a:prstGeom prst="line">
            <a:avLst/>
          </a:prstGeom>
          <a:ln>
            <a:solidFill>
              <a:schemeClr val="bg1">
                <a:lumMod val="75000"/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0751DE8-92FF-4559-8BCC-B6E02F1F346E}"/>
              </a:ext>
            </a:extLst>
          </p:cNvPr>
          <p:cNvSpPr txBox="1"/>
          <p:nvPr/>
        </p:nvSpPr>
        <p:spPr>
          <a:xfrm>
            <a:off x="5182453" y="4304846"/>
            <a:ext cx="15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Search Here   ……………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3B1CE0-24E7-4188-9D0F-9703B7B23CE0}"/>
              </a:ext>
            </a:extLst>
          </p:cNvPr>
          <p:cNvSpPr txBox="1"/>
          <p:nvPr/>
        </p:nvSpPr>
        <p:spPr>
          <a:xfrm>
            <a:off x="3888544" y="1893223"/>
            <a:ext cx="4456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</a:rPr>
              <a:t>Sandy  Template </a:t>
            </a:r>
            <a:r>
              <a:rPr lang="en-US" sz="4800" b="1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074215-1CBF-437B-A47A-D3E016D851B3}"/>
              </a:ext>
            </a:extLst>
          </p:cNvPr>
          <p:cNvSpPr txBox="1"/>
          <p:nvPr/>
        </p:nvSpPr>
        <p:spPr>
          <a:xfrm>
            <a:off x="5175697" y="3374056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39612A31-A717-4C6B-8CDF-0DE0137277D7}"/>
              </a:ext>
            </a:extLst>
          </p:cNvPr>
          <p:cNvSpPr/>
          <p:nvPr/>
        </p:nvSpPr>
        <p:spPr>
          <a:xfrm>
            <a:off x="970258" y="1376337"/>
            <a:ext cx="186597" cy="186597"/>
          </a:xfrm>
          <a:prstGeom prst="plus">
            <a:avLst>
              <a:gd name="adj" fmla="val 395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DBA9A679-AC3D-4442-ABB6-6FFC5D6B5E08}"/>
              </a:ext>
            </a:extLst>
          </p:cNvPr>
          <p:cNvSpPr/>
          <p:nvPr/>
        </p:nvSpPr>
        <p:spPr>
          <a:xfrm>
            <a:off x="10606292" y="4880546"/>
            <a:ext cx="186597" cy="186597"/>
          </a:xfrm>
          <a:prstGeom prst="plus">
            <a:avLst>
              <a:gd name="adj" fmla="val 395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5C32ACBB-BD21-4741-9B44-EF43F91EF675}"/>
              </a:ext>
            </a:extLst>
          </p:cNvPr>
          <p:cNvSpPr/>
          <p:nvPr/>
        </p:nvSpPr>
        <p:spPr>
          <a:xfrm rot="2700000">
            <a:off x="10699590" y="895350"/>
            <a:ext cx="110490" cy="952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DB69DBE8-F63F-4485-89D6-ED1DDC047A2E}"/>
              </a:ext>
            </a:extLst>
          </p:cNvPr>
          <p:cNvSpPr/>
          <p:nvPr/>
        </p:nvSpPr>
        <p:spPr>
          <a:xfrm rot="2700000">
            <a:off x="3479640" y="5334000"/>
            <a:ext cx="110490" cy="952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B45B56A-5702-46DD-A5C7-035419E16070}"/>
              </a:ext>
            </a:extLst>
          </p:cNvPr>
          <p:cNvSpPr/>
          <p:nvPr/>
        </p:nvSpPr>
        <p:spPr>
          <a:xfrm>
            <a:off x="5715000" y="870234"/>
            <a:ext cx="145482" cy="14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21C011E-FCC8-4D8C-B806-F7B15CD61CDD}"/>
              </a:ext>
            </a:extLst>
          </p:cNvPr>
          <p:cNvSpPr/>
          <p:nvPr/>
        </p:nvSpPr>
        <p:spPr>
          <a:xfrm>
            <a:off x="6610350" y="5613684"/>
            <a:ext cx="145482" cy="14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23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265182" y="649243"/>
            <a:ext cx="11095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-150" dirty="0">
                <a:solidFill>
                  <a:schemeClr val="accent3"/>
                </a:solidFill>
                <a:ea typeface="Gotham Black" charset="0"/>
                <a:cs typeface="Gotham Black" charset="0"/>
              </a:rPr>
              <a:t>85%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96611" y="1480447"/>
            <a:ext cx="6236303" cy="760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 large language ocean. there live the blind texts. Separated they live in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7C583B-722E-4322-A108-195C581C8A5E}"/>
              </a:ext>
            </a:extLst>
          </p:cNvPr>
          <p:cNvSpPr/>
          <p:nvPr/>
        </p:nvSpPr>
        <p:spPr>
          <a:xfrm>
            <a:off x="1066800" y="1675332"/>
            <a:ext cx="3376885" cy="2191283"/>
          </a:xfrm>
          <a:prstGeom prst="rect">
            <a:avLst/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9385A1-E121-427F-AABD-60A48E8C7F4A}"/>
              </a:ext>
            </a:extLst>
          </p:cNvPr>
          <p:cNvSpPr txBox="1"/>
          <p:nvPr/>
        </p:nvSpPr>
        <p:spPr>
          <a:xfrm>
            <a:off x="1378904" y="2136667"/>
            <a:ext cx="2752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6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215,982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123192-3E37-4306-94BC-EF81D521AFDF}"/>
              </a:ext>
            </a:extLst>
          </p:cNvPr>
          <p:cNvSpPr txBox="1"/>
          <p:nvPr/>
        </p:nvSpPr>
        <p:spPr>
          <a:xfrm>
            <a:off x="1066800" y="773761"/>
            <a:ext cx="1292341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Art Director</a:t>
            </a:r>
          </a:p>
          <a:p>
            <a:r>
              <a:rPr lang="en-US" sz="2000" dirty="0">
                <a:solidFill>
                  <a:schemeClr val="accent3"/>
                </a:solidFill>
                <a:ea typeface="Helvetica Neue Medium" charset="0"/>
                <a:cs typeface="Helvetica Neue Medium" charset="0"/>
              </a:rPr>
              <a:t>Title name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476E209-4C06-4496-A561-B0BD8CAA3FEC}"/>
              </a:ext>
            </a:extLst>
          </p:cNvPr>
          <p:cNvSpPr/>
          <p:nvPr/>
        </p:nvSpPr>
        <p:spPr>
          <a:xfrm>
            <a:off x="5358318" y="2503181"/>
            <a:ext cx="3312826" cy="42240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  <a:alpha val="3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B965A71-14B5-4C0B-A928-A32DF7874585}"/>
              </a:ext>
            </a:extLst>
          </p:cNvPr>
          <p:cNvSpPr/>
          <p:nvPr/>
        </p:nvSpPr>
        <p:spPr>
          <a:xfrm rot="18900000">
            <a:off x="8312663" y="2574464"/>
            <a:ext cx="227326" cy="317205"/>
          </a:xfrm>
          <a:custGeom>
            <a:avLst/>
            <a:gdLst>
              <a:gd name="connsiteX0" fmla="*/ 540025 w 690888"/>
              <a:gd name="connsiteY0" fmla="*/ 150861 h 964048"/>
              <a:gd name="connsiteX1" fmla="*/ 150861 w 690888"/>
              <a:gd name="connsiteY1" fmla="*/ 150861 h 964048"/>
              <a:gd name="connsiteX2" fmla="*/ 150861 w 690888"/>
              <a:gd name="connsiteY2" fmla="*/ 540025 h 964048"/>
              <a:gd name="connsiteX3" fmla="*/ 540025 w 690888"/>
              <a:gd name="connsiteY3" fmla="*/ 540025 h 964048"/>
              <a:gd name="connsiteX4" fmla="*/ 540025 w 690888"/>
              <a:gd name="connsiteY4" fmla="*/ 150861 h 964048"/>
              <a:gd name="connsiteX5" fmla="*/ 589710 w 690888"/>
              <a:gd name="connsiteY5" fmla="*/ 101178 h 964048"/>
              <a:gd name="connsiteX6" fmla="*/ 589710 w 690888"/>
              <a:gd name="connsiteY6" fmla="*/ 589710 h 964048"/>
              <a:gd name="connsiteX7" fmla="*/ 411421 w 690888"/>
              <a:gd name="connsiteY7" fmla="*/ 684564 h 964048"/>
              <a:gd name="connsiteX8" fmla="*/ 382921 w 690888"/>
              <a:gd name="connsiteY8" fmla="*/ 687296 h 964048"/>
              <a:gd name="connsiteX9" fmla="*/ 382920 w 690888"/>
              <a:gd name="connsiteY9" fmla="*/ 926572 h 964048"/>
              <a:gd name="connsiteX10" fmla="*/ 345444 w 690888"/>
              <a:gd name="connsiteY10" fmla="*/ 964048 h 964048"/>
              <a:gd name="connsiteX11" fmla="*/ 345445 w 690888"/>
              <a:gd name="connsiteY11" fmla="*/ 964047 h 964048"/>
              <a:gd name="connsiteX12" fmla="*/ 307969 w 690888"/>
              <a:gd name="connsiteY12" fmla="*/ 926571 h 964048"/>
              <a:gd name="connsiteX13" fmla="*/ 307969 w 690888"/>
              <a:gd name="connsiteY13" fmla="*/ 687296 h 964048"/>
              <a:gd name="connsiteX14" fmla="*/ 279466 w 690888"/>
              <a:gd name="connsiteY14" fmla="*/ 684564 h 964048"/>
              <a:gd name="connsiteX15" fmla="*/ 101178 w 690888"/>
              <a:gd name="connsiteY15" fmla="*/ 589710 h 964048"/>
              <a:gd name="connsiteX16" fmla="*/ 101178 w 690888"/>
              <a:gd name="connsiteY16" fmla="*/ 101178 h 964048"/>
              <a:gd name="connsiteX17" fmla="*/ 589710 w 690888"/>
              <a:gd name="connsiteY17" fmla="*/ 101178 h 96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90888" h="964048">
                <a:moveTo>
                  <a:pt x="540025" y="150861"/>
                </a:moveTo>
                <a:cubicBezTo>
                  <a:pt x="432560" y="43397"/>
                  <a:pt x="258326" y="43397"/>
                  <a:pt x="150861" y="150861"/>
                </a:cubicBezTo>
                <a:cubicBezTo>
                  <a:pt x="43397" y="258326"/>
                  <a:pt x="43397" y="432560"/>
                  <a:pt x="150861" y="540025"/>
                </a:cubicBezTo>
                <a:cubicBezTo>
                  <a:pt x="258326" y="647489"/>
                  <a:pt x="432560" y="647489"/>
                  <a:pt x="540025" y="540025"/>
                </a:cubicBezTo>
                <a:cubicBezTo>
                  <a:pt x="647489" y="432560"/>
                  <a:pt x="647489" y="258326"/>
                  <a:pt x="540025" y="150861"/>
                </a:cubicBezTo>
                <a:close/>
                <a:moveTo>
                  <a:pt x="589710" y="101178"/>
                </a:moveTo>
                <a:cubicBezTo>
                  <a:pt x="724614" y="236082"/>
                  <a:pt x="724614" y="454806"/>
                  <a:pt x="589710" y="589710"/>
                </a:cubicBezTo>
                <a:cubicBezTo>
                  <a:pt x="539121" y="640298"/>
                  <a:pt x="476745" y="671917"/>
                  <a:pt x="411421" y="684564"/>
                </a:cubicBezTo>
                <a:lnTo>
                  <a:pt x="382921" y="687296"/>
                </a:lnTo>
                <a:lnTo>
                  <a:pt x="382920" y="926572"/>
                </a:lnTo>
                <a:cubicBezTo>
                  <a:pt x="382920" y="947269"/>
                  <a:pt x="366141" y="964048"/>
                  <a:pt x="345444" y="964048"/>
                </a:cubicBezTo>
                <a:lnTo>
                  <a:pt x="345445" y="964047"/>
                </a:lnTo>
                <a:cubicBezTo>
                  <a:pt x="324748" y="964047"/>
                  <a:pt x="307969" y="947268"/>
                  <a:pt x="307969" y="926571"/>
                </a:cubicBezTo>
                <a:lnTo>
                  <a:pt x="307969" y="687296"/>
                </a:lnTo>
                <a:lnTo>
                  <a:pt x="279466" y="684564"/>
                </a:lnTo>
                <a:cubicBezTo>
                  <a:pt x="214143" y="671917"/>
                  <a:pt x="151767" y="640299"/>
                  <a:pt x="101178" y="589710"/>
                </a:cubicBezTo>
                <a:cubicBezTo>
                  <a:pt x="-33726" y="454806"/>
                  <a:pt x="-33726" y="236082"/>
                  <a:pt x="101178" y="101178"/>
                </a:cubicBezTo>
                <a:cubicBezTo>
                  <a:pt x="236082" y="-33726"/>
                  <a:pt x="454806" y="-33726"/>
                  <a:pt x="589710" y="10117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C67EE9C-525E-4343-B979-322353C1825F}"/>
              </a:ext>
            </a:extLst>
          </p:cNvPr>
          <p:cNvCxnSpPr/>
          <p:nvPr/>
        </p:nvCxnSpPr>
        <p:spPr>
          <a:xfrm>
            <a:off x="8173639" y="2503181"/>
            <a:ext cx="0" cy="422407"/>
          </a:xfrm>
          <a:prstGeom prst="line">
            <a:avLst/>
          </a:prstGeom>
          <a:ln>
            <a:solidFill>
              <a:schemeClr val="bg1">
                <a:lumMod val="75000"/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35B38CD-127D-4B99-AB47-6431AC78CB1C}"/>
              </a:ext>
            </a:extLst>
          </p:cNvPr>
          <p:cNvSpPr txBox="1"/>
          <p:nvPr/>
        </p:nvSpPr>
        <p:spPr>
          <a:xfrm>
            <a:off x="6102756" y="2575884"/>
            <a:ext cx="15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Search Here   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78443966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1532915" y="-9728"/>
            <a:ext cx="659085" cy="65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1718042" y="225575"/>
            <a:ext cx="288830" cy="188478"/>
            <a:chOff x="9451687" y="279400"/>
            <a:chExt cx="2020940" cy="1318778"/>
          </a:xfrm>
        </p:grpSpPr>
        <p:sp>
          <p:nvSpPr>
            <p:cNvPr id="19" name="Right Triangle 18"/>
            <p:cNvSpPr/>
            <p:nvPr/>
          </p:nvSpPr>
          <p:spPr>
            <a:xfrm rot="5400000">
              <a:off x="9775356" y="279399"/>
              <a:ext cx="992538" cy="992540"/>
            </a:xfrm>
            <a:prstGeom prst="rtTriangl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iangle 19"/>
            <p:cNvSpPr/>
            <p:nvPr/>
          </p:nvSpPr>
          <p:spPr>
            <a:xfrm>
              <a:off x="9451687" y="605640"/>
              <a:ext cx="2020940" cy="992538"/>
            </a:xfrm>
            <a:prstGeom prst="triangle">
              <a:avLst>
                <a:gd name="adj" fmla="val 489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4775192" y="1571000"/>
            <a:ext cx="2405508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 large language ocean. A small river named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Duden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flows by their place and supplies it with the necessary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regelialia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It is a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paradisematic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country, in which roasted parts of sentences fly into your mouth. Even the all-powerful Pointing has no control about the blind texts it is an almost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unorthographic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life One day however a small line of blind text by the name of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Lorem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Ipsum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decided to leave for the far World of Grammar.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E51E03-25A4-4BEA-A8D2-9FC2C5BE770E}"/>
              </a:ext>
            </a:extLst>
          </p:cNvPr>
          <p:cNvSpPr txBox="1"/>
          <p:nvPr/>
        </p:nvSpPr>
        <p:spPr>
          <a:xfrm>
            <a:off x="1446685" y="2116326"/>
            <a:ext cx="233807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WE ARE</a:t>
            </a:r>
          </a:p>
          <a:p>
            <a:r>
              <a:rPr lang="en-US" sz="40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AWESOME</a:t>
            </a:r>
          </a:p>
          <a:p>
            <a:r>
              <a:rPr lang="en-US" sz="40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F424C1-E3F3-4BE8-B154-DC4F13CAA921}"/>
              </a:ext>
            </a:extLst>
          </p:cNvPr>
          <p:cNvSpPr txBox="1"/>
          <p:nvPr/>
        </p:nvSpPr>
        <p:spPr>
          <a:xfrm>
            <a:off x="1503582" y="1637050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E2BDE9-7D30-4B8F-B97E-7E745D9F6292}"/>
              </a:ext>
            </a:extLst>
          </p:cNvPr>
          <p:cNvCxnSpPr/>
          <p:nvPr/>
        </p:nvCxnSpPr>
        <p:spPr>
          <a:xfrm flipH="1" flipV="1">
            <a:off x="1543626" y="1887889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7A2B96-B1FA-41DA-903D-0354CFD68A88}"/>
              </a:ext>
            </a:extLst>
          </p:cNvPr>
          <p:cNvCxnSpPr/>
          <p:nvPr/>
        </p:nvCxnSpPr>
        <p:spPr>
          <a:xfrm flipH="1">
            <a:off x="1543626" y="1894239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ross 23">
            <a:extLst>
              <a:ext uri="{FF2B5EF4-FFF2-40B4-BE49-F238E27FC236}">
                <a16:creationId xmlns:a16="http://schemas.microsoft.com/office/drawing/2014/main" id="{6EFF3321-2DEE-438D-91A1-BDF5D1753A07}"/>
              </a:ext>
            </a:extLst>
          </p:cNvPr>
          <p:cNvSpPr/>
          <p:nvPr/>
        </p:nvSpPr>
        <p:spPr>
          <a:xfrm flipH="1">
            <a:off x="2984248" y="1709574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AC3503-411B-4771-91F4-965145393295}"/>
              </a:ext>
            </a:extLst>
          </p:cNvPr>
          <p:cNvSpPr/>
          <p:nvPr/>
        </p:nvSpPr>
        <p:spPr>
          <a:xfrm>
            <a:off x="1543626" y="4360460"/>
            <a:ext cx="2121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</p:spTree>
    <p:extLst>
      <p:ext uri="{BB962C8B-B14F-4D97-AF65-F5344CB8AC3E}">
        <p14:creationId xmlns:p14="http://schemas.microsoft.com/office/powerpoint/2010/main" val="315530145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861206-7BD7-417F-B073-329181D64A2F}"/>
              </a:ext>
            </a:extLst>
          </p:cNvPr>
          <p:cNvSpPr/>
          <p:nvPr/>
        </p:nvSpPr>
        <p:spPr>
          <a:xfrm>
            <a:off x="640157" y="5048250"/>
            <a:ext cx="8155234" cy="11603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0969E8-DA60-4ACC-96F9-EDEC343998D3}"/>
              </a:ext>
            </a:extLst>
          </p:cNvPr>
          <p:cNvSpPr/>
          <p:nvPr/>
        </p:nvSpPr>
        <p:spPr>
          <a:xfrm>
            <a:off x="1405878" y="5336058"/>
            <a:ext cx="6623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6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6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6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6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6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B5D365-261F-4DA0-B3D6-9759B1741134}"/>
              </a:ext>
            </a:extLst>
          </p:cNvPr>
          <p:cNvSpPr txBox="1"/>
          <p:nvPr/>
        </p:nvSpPr>
        <p:spPr>
          <a:xfrm>
            <a:off x="9187708" y="1524211"/>
            <a:ext cx="21563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ONE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PICTURE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SLIDE </a:t>
            </a:r>
            <a:r>
              <a:rPr lang="en-US" sz="3200" b="1" dirty="0">
                <a:solidFill>
                  <a:schemeClr val="accent3"/>
                </a:solidFill>
                <a:ea typeface="Gotham Black" charset="0"/>
                <a:cs typeface="Gotham Black" charset="0"/>
              </a:rPr>
              <a:t>WITH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24F331-DF95-4DA5-BB2B-BA072AAE1849}"/>
              </a:ext>
            </a:extLst>
          </p:cNvPr>
          <p:cNvSpPr txBox="1"/>
          <p:nvPr/>
        </p:nvSpPr>
        <p:spPr>
          <a:xfrm>
            <a:off x="9247382" y="889516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886156-E190-4F62-B8D6-D58AEE219B5E}"/>
              </a:ext>
            </a:extLst>
          </p:cNvPr>
          <p:cNvCxnSpPr/>
          <p:nvPr/>
        </p:nvCxnSpPr>
        <p:spPr>
          <a:xfrm flipH="1" flipV="1">
            <a:off x="9287426" y="1140355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FEDE33F-04EA-4A40-B5CE-303F0DCC33F9}"/>
              </a:ext>
            </a:extLst>
          </p:cNvPr>
          <p:cNvCxnSpPr/>
          <p:nvPr/>
        </p:nvCxnSpPr>
        <p:spPr>
          <a:xfrm flipH="1">
            <a:off x="9287426" y="1146705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ross 17">
            <a:extLst>
              <a:ext uri="{FF2B5EF4-FFF2-40B4-BE49-F238E27FC236}">
                <a16:creationId xmlns:a16="http://schemas.microsoft.com/office/drawing/2014/main" id="{5076138A-D848-4243-8F50-E9CECC3E0957}"/>
              </a:ext>
            </a:extLst>
          </p:cNvPr>
          <p:cNvSpPr/>
          <p:nvPr/>
        </p:nvSpPr>
        <p:spPr>
          <a:xfrm flipH="1">
            <a:off x="10741525" y="962040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3114EFDE-DB67-43DF-BA72-5C30B858E163}"/>
              </a:ext>
            </a:extLst>
          </p:cNvPr>
          <p:cNvSpPr/>
          <p:nvPr/>
        </p:nvSpPr>
        <p:spPr>
          <a:xfrm rot="5400000">
            <a:off x="9300903" y="3646309"/>
            <a:ext cx="231131" cy="23113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FACA61-A2AD-4AE8-9977-DCD24FC3DA3C}"/>
              </a:ext>
            </a:extLst>
          </p:cNvPr>
          <p:cNvSpPr/>
          <p:nvPr/>
        </p:nvSpPr>
        <p:spPr>
          <a:xfrm>
            <a:off x="9247382" y="4360460"/>
            <a:ext cx="2121395" cy="991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</p:spTree>
    <p:extLst>
      <p:ext uri="{BB962C8B-B14F-4D97-AF65-F5344CB8AC3E}">
        <p14:creationId xmlns:p14="http://schemas.microsoft.com/office/powerpoint/2010/main" val="3641780475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 flipH="1">
            <a:off x="9508197" y="4245117"/>
            <a:ext cx="1920949" cy="1956391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722159" y="4876988"/>
            <a:ext cx="1493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dirty="0">
                <a:solidFill>
                  <a:schemeClr val="bg1"/>
                </a:solidFill>
                <a:latin typeface="Helvetica Neue Thin" charset="0"/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latin typeface="Helvetica Neue Thin" charset="0"/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latin typeface="Helvetica Neue Thin" charset="0"/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latin typeface="Helvetica Neue Thin" charset="0"/>
                <a:ea typeface="Helvetica Neue Thin" charset="0"/>
                <a:cs typeface="Helvetica Neue Thin" charset="0"/>
              </a:rPr>
              <a:t>Consonantia</a:t>
            </a:r>
            <a:endParaRPr lang="en-US" sz="1000" dirty="0">
              <a:solidFill>
                <a:schemeClr val="bg1"/>
              </a:solidFill>
              <a:latin typeface="Helvetica Neue Thin" charset="0"/>
              <a:ea typeface="Helvetica Neue Thin" charset="0"/>
              <a:cs typeface="Helvetica Neue Thin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8D750D-731B-4947-8B9B-501F333934AF}"/>
              </a:ext>
            </a:extLst>
          </p:cNvPr>
          <p:cNvSpPr txBox="1"/>
          <p:nvPr/>
        </p:nvSpPr>
        <p:spPr>
          <a:xfrm>
            <a:off x="1779294" y="1768209"/>
            <a:ext cx="339913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IPAD</a:t>
            </a:r>
          </a:p>
          <a:p>
            <a:r>
              <a:rPr lang="en-US" sz="66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MOCK</a:t>
            </a:r>
            <a:r>
              <a:rPr lang="en-US" sz="6600" b="1" dirty="0">
                <a:solidFill>
                  <a:schemeClr val="accent3"/>
                </a:solidFill>
                <a:ea typeface="Gotham Black" charset="0"/>
                <a:cs typeface="Gotham Black" charset="0"/>
              </a:rPr>
              <a:t>UP</a:t>
            </a:r>
          </a:p>
          <a:p>
            <a:r>
              <a:rPr lang="en-US" sz="66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SLIDE</a:t>
            </a:r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FD619F64-43A2-4141-AADA-89C94FC0A65B}"/>
              </a:ext>
            </a:extLst>
          </p:cNvPr>
          <p:cNvSpPr/>
          <p:nvPr/>
        </p:nvSpPr>
        <p:spPr>
          <a:xfrm rot="5400000">
            <a:off x="1876235" y="4998658"/>
            <a:ext cx="231131" cy="23113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Triangle 36">
            <a:extLst>
              <a:ext uri="{FF2B5EF4-FFF2-40B4-BE49-F238E27FC236}">
                <a16:creationId xmlns:a16="http://schemas.microsoft.com/office/drawing/2014/main" id="{DA56B053-E481-4DC0-A9D0-EBB9228C8F89}"/>
              </a:ext>
            </a:extLst>
          </p:cNvPr>
          <p:cNvSpPr/>
          <p:nvPr/>
        </p:nvSpPr>
        <p:spPr>
          <a:xfrm rot="5400000">
            <a:off x="0" y="0"/>
            <a:ext cx="654814" cy="654814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5F8DC2-912B-4092-9958-08D125D7F349}"/>
              </a:ext>
            </a:extLst>
          </p:cNvPr>
          <p:cNvSpPr txBox="1"/>
          <p:nvPr/>
        </p:nvSpPr>
        <p:spPr>
          <a:xfrm>
            <a:off x="1876235" y="1270516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44FBEBF-CE26-4CEB-A2DE-F35E6452CBF8}"/>
              </a:ext>
            </a:extLst>
          </p:cNvPr>
          <p:cNvCxnSpPr/>
          <p:nvPr/>
        </p:nvCxnSpPr>
        <p:spPr>
          <a:xfrm flipH="1" flipV="1">
            <a:off x="1916279" y="1521355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196F-6DE1-4DEC-BCFE-3683BF025F05}"/>
              </a:ext>
            </a:extLst>
          </p:cNvPr>
          <p:cNvCxnSpPr/>
          <p:nvPr/>
        </p:nvCxnSpPr>
        <p:spPr>
          <a:xfrm flipH="1">
            <a:off x="1916279" y="1527705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ross 40">
            <a:extLst>
              <a:ext uri="{FF2B5EF4-FFF2-40B4-BE49-F238E27FC236}">
                <a16:creationId xmlns:a16="http://schemas.microsoft.com/office/drawing/2014/main" id="{54CEEE5A-7906-4F94-BE0D-1B368FFEE041}"/>
              </a:ext>
            </a:extLst>
          </p:cNvPr>
          <p:cNvSpPr/>
          <p:nvPr/>
        </p:nvSpPr>
        <p:spPr>
          <a:xfrm flipH="1">
            <a:off x="3370378" y="1343040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45962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5775614" y="4631710"/>
            <a:ext cx="9124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ea typeface="Poppins Light" charset="0"/>
                <a:cs typeface="Calibri" panose="020F0502020204030204" pitchFamily="34" charset="0"/>
              </a:rPr>
              <a:t>Apple Devices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781919" y="4872787"/>
            <a:ext cx="874983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oppins Medium" charset="0"/>
                <a:cs typeface="Calibri" panose="020F0502020204030204" pitchFamily="34" charset="0"/>
              </a:rPr>
              <a:t>Five Stars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424041" y="4631710"/>
            <a:ext cx="9124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ea typeface="Poppins Light" charset="0"/>
                <a:cs typeface="Calibri" panose="020F0502020204030204" pitchFamily="34" charset="0"/>
              </a:rPr>
              <a:t>Apple Devices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430346" y="4872787"/>
            <a:ext cx="1042208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oppins Medium" charset="0"/>
                <a:cs typeface="Calibri" panose="020F0502020204030204" pitchFamily="34" charset="0"/>
              </a:rPr>
              <a:t>Online Chat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132659" y="4631710"/>
            <a:ext cx="9124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ea typeface="Poppins Light" charset="0"/>
                <a:cs typeface="Calibri" panose="020F0502020204030204" pitchFamily="34" charset="0"/>
              </a:rPr>
              <a:t>Apple Devices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138964" y="4872787"/>
            <a:ext cx="985013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oppins Medium" charset="0"/>
                <a:cs typeface="Calibri" panose="020F0502020204030204" pitchFamily="34" charset="0"/>
              </a:rPr>
              <a:t>Worldwide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75614" y="2756017"/>
            <a:ext cx="9124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ea typeface="Poppins Light" charset="0"/>
                <a:cs typeface="Calibri" panose="020F0502020204030204" pitchFamily="34" charset="0"/>
              </a:rPr>
              <a:t>Apple Devices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781919" y="2997094"/>
            <a:ext cx="76815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oppins Medium" charset="0"/>
                <a:cs typeface="Calibri" panose="020F0502020204030204" pitchFamily="34" charset="0"/>
              </a:rPr>
              <a:t>Support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424041" y="2756017"/>
            <a:ext cx="9124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ea typeface="Poppins Light" charset="0"/>
                <a:cs typeface="Calibri" panose="020F0502020204030204" pitchFamily="34" charset="0"/>
              </a:rPr>
              <a:t>Apple Devices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430346" y="2997094"/>
            <a:ext cx="1322157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oppins Medium" charset="0"/>
                <a:cs typeface="Calibri" panose="020F0502020204030204" pitchFamily="34" charset="0"/>
              </a:rPr>
              <a:t>Exclusive Offers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32659" y="2756017"/>
            <a:ext cx="9124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ea typeface="Poppins Light" charset="0"/>
                <a:cs typeface="Calibri" panose="020F0502020204030204" pitchFamily="34" charset="0"/>
              </a:rPr>
              <a:t>Apple Devices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138964" y="2997094"/>
            <a:ext cx="133292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Poppins Medium" charset="0"/>
                <a:cs typeface="Calibri" panose="020F0502020204030204" pitchFamily="34" charset="0"/>
              </a:rPr>
              <a:t>Fast Downloads</a:t>
            </a:r>
          </a:p>
        </p:txBody>
      </p:sp>
      <p:sp>
        <p:nvSpPr>
          <p:cNvPr id="72" name="Shape 2839"/>
          <p:cNvSpPr/>
          <p:nvPr/>
        </p:nvSpPr>
        <p:spPr>
          <a:xfrm>
            <a:off x="1485340" y="2787089"/>
            <a:ext cx="502534" cy="456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Shape 2547"/>
          <p:cNvSpPr/>
          <p:nvPr/>
        </p:nvSpPr>
        <p:spPr>
          <a:xfrm>
            <a:off x="5119315" y="2779100"/>
            <a:ext cx="505209" cy="505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73" y="17379"/>
                </a:moveTo>
                <a:lnTo>
                  <a:pt x="15643" y="14949"/>
                </a:lnTo>
                <a:cubicBezTo>
                  <a:pt x="16600" y="13832"/>
                  <a:pt x="17182" y="12386"/>
                  <a:pt x="17182" y="10800"/>
                </a:cubicBezTo>
                <a:cubicBezTo>
                  <a:pt x="17182" y="9214"/>
                  <a:pt x="16600" y="7767"/>
                  <a:pt x="15643" y="6651"/>
                </a:cubicBezTo>
                <a:lnTo>
                  <a:pt x="18073" y="4221"/>
                </a:lnTo>
                <a:cubicBezTo>
                  <a:pt x="19649" y="5963"/>
                  <a:pt x="20618" y="8266"/>
                  <a:pt x="20618" y="10800"/>
                </a:cubicBezTo>
                <a:cubicBezTo>
                  <a:pt x="20618" y="13335"/>
                  <a:pt x="19649" y="15637"/>
                  <a:pt x="18073" y="17379"/>
                </a:cubicBezTo>
                <a:moveTo>
                  <a:pt x="10800" y="20619"/>
                </a:moveTo>
                <a:cubicBezTo>
                  <a:pt x="8265" y="20619"/>
                  <a:pt x="5963" y="19650"/>
                  <a:pt x="4221" y="18073"/>
                </a:cubicBezTo>
                <a:lnTo>
                  <a:pt x="6651" y="15643"/>
                </a:lnTo>
                <a:cubicBezTo>
                  <a:pt x="7767" y="16600"/>
                  <a:pt x="9214" y="17182"/>
                  <a:pt x="10800" y="17182"/>
                </a:cubicBezTo>
                <a:cubicBezTo>
                  <a:pt x="12386" y="17182"/>
                  <a:pt x="13833" y="16600"/>
                  <a:pt x="14949" y="15643"/>
                </a:cubicBezTo>
                <a:lnTo>
                  <a:pt x="17379" y="18073"/>
                </a:lnTo>
                <a:cubicBezTo>
                  <a:pt x="15637" y="19650"/>
                  <a:pt x="13334" y="20619"/>
                  <a:pt x="10800" y="20619"/>
                </a:cubicBezTo>
                <a:moveTo>
                  <a:pt x="982" y="10800"/>
                </a:moveTo>
                <a:cubicBezTo>
                  <a:pt x="982" y="8266"/>
                  <a:pt x="1950" y="5963"/>
                  <a:pt x="3527" y="4221"/>
                </a:cubicBezTo>
                <a:lnTo>
                  <a:pt x="5957" y="6651"/>
                </a:lnTo>
                <a:cubicBezTo>
                  <a:pt x="4999" y="7767"/>
                  <a:pt x="4418" y="9214"/>
                  <a:pt x="4418" y="10800"/>
                </a:cubicBezTo>
                <a:cubicBezTo>
                  <a:pt x="4418" y="12386"/>
                  <a:pt x="4999" y="13832"/>
                  <a:pt x="5957" y="14949"/>
                </a:cubicBezTo>
                <a:lnTo>
                  <a:pt x="3527" y="17379"/>
                </a:lnTo>
                <a:cubicBezTo>
                  <a:pt x="1950" y="15637"/>
                  <a:pt x="982" y="13335"/>
                  <a:pt x="982" y="10800"/>
                </a:cubicBezTo>
                <a:moveTo>
                  <a:pt x="16200" y="10800"/>
                </a:moveTo>
                <a:cubicBezTo>
                  <a:pt x="16200" y="13782"/>
                  <a:pt x="13782" y="16200"/>
                  <a:pt x="10800" y="16200"/>
                </a:cubicBezTo>
                <a:cubicBezTo>
                  <a:pt x="7817" y="16200"/>
                  <a:pt x="5400" y="13782"/>
                  <a:pt x="5400" y="10800"/>
                </a:cubicBez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200" y="7817"/>
                  <a:pt x="16200" y="10800"/>
                </a:cubicBezTo>
                <a:moveTo>
                  <a:pt x="10800" y="982"/>
                </a:moveTo>
                <a:cubicBezTo>
                  <a:pt x="13334" y="982"/>
                  <a:pt x="15637" y="1950"/>
                  <a:pt x="17379" y="3527"/>
                </a:cubicBezTo>
                <a:lnTo>
                  <a:pt x="14949" y="5957"/>
                </a:lnTo>
                <a:cubicBezTo>
                  <a:pt x="13832" y="4999"/>
                  <a:pt x="12386" y="4418"/>
                  <a:pt x="10800" y="4418"/>
                </a:cubicBezTo>
                <a:cubicBezTo>
                  <a:pt x="9214" y="4418"/>
                  <a:pt x="7767" y="4999"/>
                  <a:pt x="6651" y="5957"/>
                </a:cubicBezTo>
                <a:lnTo>
                  <a:pt x="4221" y="3527"/>
                </a:lnTo>
                <a:cubicBezTo>
                  <a:pt x="5963" y="1950"/>
                  <a:pt x="8265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Shape 2579"/>
          <p:cNvSpPr/>
          <p:nvPr/>
        </p:nvSpPr>
        <p:spPr>
          <a:xfrm>
            <a:off x="5140990" y="4645245"/>
            <a:ext cx="483534" cy="483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Shape 2633"/>
          <p:cNvSpPr/>
          <p:nvPr/>
        </p:nvSpPr>
        <p:spPr>
          <a:xfrm>
            <a:off x="8788446" y="2810877"/>
            <a:ext cx="465101" cy="465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Shape 2944"/>
          <p:cNvSpPr/>
          <p:nvPr/>
        </p:nvSpPr>
        <p:spPr>
          <a:xfrm>
            <a:off x="1497063" y="4696051"/>
            <a:ext cx="432729" cy="4327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Shape 2554"/>
          <p:cNvSpPr/>
          <p:nvPr/>
        </p:nvSpPr>
        <p:spPr>
          <a:xfrm>
            <a:off x="8796792" y="4696050"/>
            <a:ext cx="476001" cy="432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26A916-36FD-485B-87BC-49535275FFAD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278FD46-F618-4769-B8CF-EAAF81AA4FC2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976963086"/>
      </p:ext>
    </p:extLst>
  </p:cSld>
  <p:clrMapOvr>
    <a:masterClrMapping/>
  </p:clrMapOvr>
  <p:transition spd="med" advClick="0" advTm="1000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49755" y="1212574"/>
            <a:ext cx="4698360" cy="4687883"/>
            <a:chOff x="748528" y="1899560"/>
            <a:chExt cx="4109452" cy="4100288"/>
          </a:xfrm>
        </p:grpSpPr>
        <p:grpSp>
          <p:nvGrpSpPr>
            <p:cNvPr id="7" name="Group 6"/>
            <p:cNvGrpSpPr/>
            <p:nvPr/>
          </p:nvGrpSpPr>
          <p:grpSpPr>
            <a:xfrm>
              <a:off x="1236061" y="2421427"/>
              <a:ext cx="3126976" cy="3126977"/>
              <a:chOff x="1319544" y="1031865"/>
              <a:chExt cx="4724400" cy="47244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319544" y="1031865"/>
                <a:ext cx="4724400" cy="472440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latin typeface="+mj-lt"/>
                </a:endParaRP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2370642" y="1847850"/>
                <a:ext cx="2835258" cy="3085259"/>
                <a:chOff x="1936297" y="2389868"/>
                <a:chExt cx="3254456" cy="3541419"/>
              </a:xfrm>
            </p:grpSpPr>
            <p:sp>
              <p:nvSpPr>
                <p:cNvPr id="11" name="Freeform 242"/>
                <p:cNvSpPr>
                  <a:spLocks/>
                </p:cNvSpPr>
                <p:nvPr/>
              </p:nvSpPr>
              <p:spPr bwMode="auto">
                <a:xfrm>
                  <a:off x="3333297" y="3688443"/>
                  <a:ext cx="69850" cy="22225"/>
                </a:xfrm>
                <a:custGeom>
                  <a:avLst/>
                  <a:gdLst>
                    <a:gd name="T0" fmla="*/ 0 w 44"/>
                    <a:gd name="T1" fmla="*/ 4 h 14"/>
                    <a:gd name="T2" fmla="*/ 0 w 44"/>
                    <a:gd name="T3" fmla="*/ 4 h 14"/>
                    <a:gd name="T4" fmla="*/ 14 w 44"/>
                    <a:gd name="T5" fmla="*/ 4 h 14"/>
                    <a:gd name="T6" fmla="*/ 26 w 44"/>
                    <a:gd name="T7" fmla="*/ 2 h 14"/>
                    <a:gd name="T8" fmla="*/ 38 w 44"/>
                    <a:gd name="T9" fmla="*/ 0 h 14"/>
                    <a:gd name="T10" fmla="*/ 38 w 44"/>
                    <a:gd name="T11" fmla="*/ 0 h 14"/>
                    <a:gd name="T12" fmla="*/ 42 w 44"/>
                    <a:gd name="T13" fmla="*/ 2 h 14"/>
                    <a:gd name="T14" fmla="*/ 44 w 44"/>
                    <a:gd name="T15" fmla="*/ 4 h 14"/>
                    <a:gd name="T16" fmla="*/ 42 w 44"/>
                    <a:gd name="T17" fmla="*/ 8 h 14"/>
                    <a:gd name="T18" fmla="*/ 42 w 44"/>
                    <a:gd name="T19" fmla="*/ 8 h 14"/>
                    <a:gd name="T20" fmla="*/ 36 w 44"/>
                    <a:gd name="T21" fmla="*/ 10 h 14"/>
                    <a:gd name="T22" fmla="*/ 18 w 44"/>
                    <a:gd name="T23" fmla="*/ 14 h 14"/>
                    <a:gd name="T24" fmla="*/ 0 w 44"/>
                    <a:gd name="T25" fmla="*/ 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4" h="14">
                      <a:moveTo>
                        <a:pt x="0" y="4"/>
                      </a:moveTo>
                      <a:lnTo>
                        <a:pt x="0" y="4"/>
                      </a:lnTo>
                      <a:lnTo>
                        <a:pt x="14" y="4"/>
                      </a:lnTo>
                      <a:lnTo>
                        <a:pt x="26" y="2"/>
                      </a:ln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42" y="2"/>
                      </a:lnTo>
                      <a:lnTo>
                        <a:pt x="44" y="4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36" y="10"/>
                      </a:lnTo>
                      <a:lnTo>
                        <a:pt x="18" y="1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78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" name="Freeform 243"/>
                <p:cNvSpPr>
                  <a:spLocks/>
                </p:cNvSpPr>
                <p:nvPr/>
              </p:nvSpPr>
              <p:spPr bwMode="auto">
                <a:xfrm>
                  <a:off x="2596697" y="3634468"/>
                  <a:ext cx="615950" cy="158750"/>
                </a:xfrm>
                <a:custGeom>
                  <a:avLst/>
                  <a:gdLst>
                    <a:gd name="T0" fmla="*/ 40 w 388"/>
                    <a:gd name="T1" fmla="*/ 0 h 100"/>
                    <a:gd name="T2" fmla="*/ 378 w 388"/>
                    <a:gd name="T3" fmla="*/ 38 h 100"/>
                    <a:gd name="T4" fmla="*/ 388 w 388"/>
                    <a:gd name="T5" fmla="*/ 74 h 100"/>
                    <a:gd name="T6" fmla="*/ 34 w 388"/>
                    <a:gd name="T7" fmla="*/ 100 h 100"/>
                    <a:gd name="T8" fmla="*/ 34 w 388"/>
                    <a:gd name="T9" fmla="*/ 100 h 100"/>
                    <a:gd name="T10" fmla="*/ 24 w 388"/>
                    <a:gd name="T11" fmla="*/ 86 h 100"/>
                    <a:gd name="T12" fmla="*/ 14 w 388"/>
                    <a:gd name="T13" fmla="*/ 70 h 100"/>
                    <a:gd name="T14" fmla="*/ 4 w 388"/>
                    <a:gd name="T15" fmla="*/ 54 h 100"/>
                    <a:gd name="T16" fmla="*/ 2 w 388"/>
                    <a:gd name="T17" fmla="*/ 44 h 100"/>
                    <a:gd name="T18" fmla="*/ 0 w 388"/>
                    <a:gd name="T19" fmla="*/ 36 h 100"/>
                    <a:gd name="T20" fmla="*/ 0 w 388"/>
                    <a:gd name="T21" fmla="*/ 26 h 100"/>
                    <a:gd name="T22" fmla="*/ 2 w 388"/>
                    <a:gd name="T23" fmla="*/ 20 h 100"/>
                    <a:gd name="T24" fmla="*/ 6 w 388"/>
                    <a:gd name="T25" fmla="*/ 12 h 100"/>
                    <a:gd name="T26" fmla="*/ 14 w 388"/>
                    <a:gd name="T27" fmla="*/ 8 h 100"/>
                    <a:gd name="T28" fmla="*/ 26 w 388"/>
                    <a:gd name="T29" fmla="*/ 4 h 100"/>
                    <a:gd name="T30" fmla="*/ 40 w 388"/>
                    <a:gd name="T31" fmla="*/ 0 h 100"/>
                    <a:gd name="T32" fmla="*/ 40 w 388"/>
                    <a:gd name="T33" fmla="*/ 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88" h="100">
                      <a:moveTo>
                        <a:pt x="40" y="0"/>
                      </a:moveTo>
                      <a:lnTo>
                        <a:pt x="378" y="38"/>
                      </a:lnTo>
                      <a:lnTo>
                        <a:pt x="388" y="74"/>
                      </a:lnTo>
                      <a:lnTo>
                        <a:pt x="34" y="100"/>
                      </a:lnTo>
                      <a:lnTo>
                        <a:pt x="34" y="100"/>
                      </a:lnTo>
                      <a:lnTo>
                        <a:pt x="24" y="86"/>
                      </a:lnTo>
                      <a:lnTo>
                        <a:pt x="14" y="70"/>
                      </a:lnTo>
                      <a:lnTo>
                        <a:pt x="4" y="54"/>
                      </a:lnTo>
                      <a:lnTo>
                        <a:pt x="2" y="44"/>
                      </a:lnTo>
                      <a:lnTo>
                        <a:pt x="0" y="36"/>
                      </a:lnTo>
                      <a:lnTo>
                        <a:pt x="0" y="26"/>
                      </a:lnTo>
                      <a:lnTo>
                        <a:pt x="2" y="20"/>
                      </a:lnTo>
                      <a:lnTo>
                        <a:pt x="6" y="12"/>
                      </a:lnTo>
                      <a:lnTo>
                        <a:pt x="14" y="8"/>
                      </a:lnTo>
                      <a:lnTo>
                        <a:pt x="26" y="4"/>
                      </a:lnTo>
                      <a:lnTo>
                        <a:pt x="40" y="0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DEA6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3" name="Freeform 244"/>
                <p:cNvSpPr>
                  <a:spLocks/>
                </p:cNvSpPr>
                <p:nvPr/>
              </p:nvSpPr>
              <p:spPr bwMode="auto">
                <a:xfrm>
                  <a:off x="2368097" y="3231243"/>
                  <a:ext cx="393700" cy="561975"/>
                </a:xfrm>
                <a:custGeom>
                  <a:avLst/>
                  <a:gdLst>
                    <a:gd name="T0" fmla="*/ 20 w 248"/>
                    <a:gd name="T1" fmla="*/ 8 h 354"/>
                    <a:gd name="T2" fmla="*/ 20 w 248"/>
                    <a:gd name="T3" fmla="*/ 8 h 354"/>
                    <a:gd name="T4" fmla="*/ 28 w 248"/>
                    <a:gd name="T5" fmla="*/ 4 h 354"/>
                    <a:gd name="T6" fmla="*/ 36 w 248"/>
                    <a:gd name="T7" fmla="*/ 2 h 354"/>
                    <a:gd name="T8" fmla="*/ 44 w 248"/>
                    <a:gd name="T9" fmla="*/ 0 h 354"/>
                    <a:gd name="T10" fmla="*/ 50 w 248"/>
                    <a:gd name="T11" fmla="*/ 0 h 354"/>
                    <a:gd name="T12" fmla="*/ 64 w 248"/>
                    <a:gd name="T13" fmla="*/ 4 h 354"/>
                    <a:gd name="T14" fmla="*/ 74 w 248"/>
                    <a:gd name="T15" fmla="*/ 12 h 354"/>
                    <a:gd name="T16" fmla="*/ 82 w 248"/>
                    <a:gd name="T17" fmla="*/ 20 h 354"/>
                    <a:gd name="T18" fmla="*/ 90 w 248"/>
                    <a:gd name="T19" fmla="*/ 26 h 354"/>
                    <a:gd name="T20" fmla="*/ 94 w 248"/>
                    <a:gd name="T21" fmla="*/ 34 h 354"/>
                    <a:gd name="T22" fmla="*/ 228 w 248"/>
                    <a:gd name="T23" fmla="*/ 268 h 354"/>
                    <a:gd name="T24" fmla="*/ 228 w 248"/>
                    <a:gd name="T25" fmla="*/ 268 h 354"/>
                    <a:gd name="T26" fmla="*/ 238 w 248"/>
                    <a:gd name="T27" fmla="*/ 288 h 354"/>
                    <a:gd name="T28" fmla="*/ 244 w 248"/>
                    <a:gd name="T29" fmla="*/ 304 h 354"/>
                    <a:gd name="T30" fmla="*/ 248 w 248"/>
                    <a:gd name="T31" fmla="*/ 318 h 354"/>
                    <a:gd name="T32" fmla="*/ 248 w 248"/>
                    <a:gd name="T33" fmla="*/ 328 h 354"/>
                    <a:gd name="T34" fmla="*/ 246 w 248"/>
                    <a:gd name="T35" fmla="*/ 336 h 354"/>
                    <a:gd name="T36" fmla="*/ 240 w 248"/>
                    <a:gd name="T37" fmla="*/ 344 h 354"/>
                    <a:gd name="T38" fmla="*/ 234 w 248"/>
                    <a:gd name="T39" fmla="*/ 348 h 354"/>
                    <a:gd name="T40" fmla="*/ 226 w 248"/>
                    <a:gd name="T41" fmla="*/ 352 h 354"/>
                    <a:gd name="T42" fmla="*/ 218 w 248"/>
                    <a:gd name="T43" fmla="*/ 354 h 354"/>
                    <a:gd name="T44" fmla="*/ 210 w 248"/>
                    <a:gd name="T45" fmla="*/ 354 h 354"/>
                    <a:gd name="T46" fmla="*/ 192 w 248"/>
                    <a:gd name="T47" fmla="*/ 354 h 354"/>
                    <a:gd name="T48" fmla="*/ 174 w 248"/>
                    <a:gd name="T49" fmla="*/ 350 h 354"/>
                    <a:gd name="T50" fmla="*/ 24 w 248"/>
                    <a:gd name="T51" fmla="*/ 116 h 354"/>
                    <a:gd name="T52" fmla="*/ 24 w 248"/>
                    <a:gd name="T53" fmla="*/ 116 h 354"/>
                    <a:gd name="T54" fmla="*/ 14 w 248"/>
                    <a:gd name="T55" fmla="*/ 102 h 354"/>
                    <a:gd name="T56" fmla="*/ 8 w 248"/>
                    <a:gd name="T57" fmla="*/ 88 h 354"/>
                    <a:gd name="T58" fmla="*/ 4 w 248"/>
                    <a:gd name="T59" fmla="*/ 76 h 354"/>
                    <a:gd name="T60" fmla="*/ 2 w 248"/>
                    <a:gd name="T61" fmla="*/ 66 h 354"/>
                    <a:gd name="T62" fmla="*/ 0 w 248"/>
                    <a:gd name="T63" fmla="*/ 56 h 354"/>
                    <a:gd name="T64" fmla="*/ 0 w 248"/>
                    <a:gd name="T65" fmla="*/ 46 h 354"/>
                    <a:gd name="T66" fmla="*/ 2 w 248"/>
                    <a:gd name="T67" fmla="*/ 32 h 354"/>
                    <a:gd name="T68" fmla="*/ 8 w 248"/>
                    <a:gd name="T69" fmla="*/ 22 h 354"/>
                    <a:gd name="T70" fmla="*/ 14 w 248"/>
                    <a:gd name="T71" fmla="*/ 14 h 354"/>
                    <a:gd name="T72" fmla="*/ 20 w 248"/>
                    <a:gd name="T73" fmla="*/ 8 h 354"/>
                    <a:gd name="T74" fmla="*/ 20 w 248"/>
                    <a:gd name="T75" fmla="*/ 8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8" h="354">
                      <a:moveTo>
                        <a:pt x="20" y="8"/>
                      </a:moveTo>
                      <a:lnTo>
                        <a:pt x="20" y="8"/>
                      </a:lnTo>
                      <a:lnTo>
                        <a:pt x="28" y="4"/>
                      </a:lnTo>
                      <a:lnTo>
                        <a:pt x="36" y="2"/>
                      </a:lnTo>
                      <a:lnTo>
                        <a:pt x="44" y="0"/>
                      </a:lnTo>
                      <a:lnTo>
                        <a:pt x="50" y="0"/>
                      </a:lnTo>
                      <a:lnTo>
                        <a:pt x="64" y="4"/>
                      </a:lnTo>
                      <a:lnTo>
                        <a:pt x="74" y="12"/>
                      </a:lnTo>
                      <a:lnTo>
                        <a:pt x="82" y="20"/>
                      </a:lnTo>
                      <a:lnTo>
                        <a:pt x="90" y="26"/>
                      </a:lnTo>
                      <a:lnTo>
                        <a:pt x="94" y="34"/>
                      </a:lnTo>
                      <a:lnTo>
                        <a:pt x="228" y="268"/>
                      </a:lnTo>
                      <a:lnTo>
                        <a:pt x="228" y="268"/>
                      </a:lnTo>
                      <a:lnTo>
                        <a:pt x="238" y="288"/>
                      </a:lnTo>
                      <a:lnTo>
                        <a:pt x="244" y="304"/>
                      </a:lnTo>
                      <a:lnTo>
                        <a:pt x="248" y="318"/>
                      </a:lnTo>
                      <a:lnTo>
                        <a:pt x="248" y="328"/>
                      </a:lnTo>
                      <a:lnTo>
                        <a:pt x="246" y="336"/>
                      </a:lnTo>
                      <a:lnTo>
                        <a:pt x="240" y="344"/>
                      </a:lnTo>
                      <a:lnTo>
                        <a:pt x="234" y="348"/>
                      </a:lnTo>
                      <a:lnTo>
                        <a:pt x="226" y="352"/>
                      </a:lnTo>
                      <a:lnTo>
                        <a:pt x="218" y="354"/>
                      </a:lnTo>
                      <a:lnTo>
                        <a:pt x="210" y="354"/>
                      </a:lnTo>
                      <a:lnTo>
                        <a:pt x="192" y="354"/>
                      </a:lnTo>
                      <a:lnTo>
                        <a:pt x="174" y="350"/>
                      </a:lnTo>
                      <a:lnTo>
                        <a:pt x="24" y="116"/>
                      </a:lnTo>
                      <a:lnTo>
                        <a:pt x="24" y="116"/>
                      </a:lnTo>
                      <a:lnTo>
                        <a:pt x="14" y="102"/>
                      </a:lnTo>
                      <a:lnTo>
                        <a:pt x="8" y="88"/>
                      </a:lnTo>
                      <a:lnTo>
                        <a:pt x="4" y="76"/>
                      </a:lnTo>
                      <a:lnTo>
                        <a:pt x="2" y="66"/>
                      </a:lnTo>
                      <a:lnTo>
                        <a:pt x="0" y="56"/>
                      </a:lnTo>
                      <a:lnTo>
                        <a:pt x="0" y="46"/>
                      </a:lnTo>
                      <a:lnTo>
                        <a:pt x="2" y="32"/>
                      </a:lnTo>
                      <a:lnTo>
                        <a:pt x="8" y="22"/>
                      </a:lnTo>
                      <a:lnTo>
                        <a:pt x="14" y="14"/>
                      </a:lnTo>
                      <a:lnTo>
                        <a:pt x="20" y="8"/>
                      </a:lnTo>
                      <a:lnTo>
                        <a:pt x="20" y="8"/>
                      </a:lnTo>
                      <a:close/>
                    </a:path>
                  </a:pathLst>
                </a:custGeom>
                <a:solidFill>
                  <a:srgbClr val="DEA6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4" name="Freeform 245"/>
                <p:cNvSpPr>
                  <a:spLocks/>
                </p:cNvSpPr>
                <p:nvPr/>
              </p:nvSpPr>
              <p:spPr bwMode="auto">
                <a:xfrm>
                  <a:off x="3190422" y="3688443"/>
                  <a:ext cx="250825" cy="111125"/>
                </a:xfrm>
                <a:custGeom>
                  <a:avLst/>
                  <a:gdLst>
                    <a:gd name="T0" fmla="*/ 0 w 158"/>
                    <a:gd name="T1" fmla="*/ 4 h 70"/>
                    <a:gd name="T2" fmla="*/ 18 w 158"/>
                    <a:gd name="T3" fmla="*/ 2 h 70"/>
                    <a:gd name="T4" fmla="*/ 62 w 158"/>
                    <a:gd name="T5" fmla="*/ 0 h 70"/>
                    <a:gd name="T6" fmla="*/ 114 w 158"/>
                    <a:gd name="T7" fmla="*/ 10 h 70"/>
                    <a:gd name="T8" fmla="*/ 138 w 158"/>
                    <a:gd name="T9" fmla="*/ 20 h 70"/>
                    <a:gd name="T10" fmla="*/ 158 w 158"/>
                    <a:gd name="T11" fmla="*/ 38 h 70"/>
                    <a:gd name="T12" fmla="*/ 158 w 158"/>
                    <a:gd name="T13" fmla="*/ 42 h 70"/>
                    <a:gd name="T14" fmla="*/ 152 w 158"/>
                    <a:gd name="T15" fmla="*/ 42 h 70"/>
                    <a:gd name="T16" fmla="*/ 144 w 158"/>
                    <a:gd name="T17" fmla="*/ 36 h 70"/>
                    <a:gd name="T18" fmla="*/ 116 w 158"/>
                    <a:gd name="T19" fmla="*/ 24 h 70"/>
                    <a:gd name="T20" fmla="*/ 98 w 158"/>
                    <a:gd name="T21" fmla="*/ 20 h 70"/>
                    <a:gd name="T22" fmla="*/ 116 w 158"/>
                    <a:gd name="T23" fmla="*/ 26 h 70"/>
                    <a:gd name="T24" fmla="*/ 150 w 158"/>
                    <a:gd name="T25" fmla="*/ 48 h 70"/>
                    <a:gd name="T26" fmla="*/ 150 w 158"/>
                    <a:gd name="T27" fmla="*/ 52 h 70"/>
                    <a:gd name="T28" fmla="*/ 144 w 158"/>
                    <a:gd name="T29" fmla="*/ 56 h 70"/>
                    <a:gd name="T30" fmla="*/ 126 w 158"/>
                    <a:gd name="T31" fmla="*/ 46 h 70"/>
                    <a:gd name="T32" fmla="*/ 94 w 158"/>
                    <a:gd name="T33" fmla="*/ 32 h 70"/>
                    <a:gd name="T34" fmla="*/ 136 w 158"/>
                    <a:gd name="T35" fmla="*/ 54 h 70"/>
                    <a:gd name="T36" fmla="*/ 138 w 158"/>
                    <a:gd name="T37" fmla="*/ 60 h 70"/>
                    <a:gd name="T38" fmla="*/ 134 w 158"/>
                    <a:gd name="T39" fmla="*/ 64 h 70"/>
                    <a:gd name="T40" fmla="*/ 118 w 158"/>
                    <a:gd name="T41" fmla="*/ 60 h 70"/>
                    <a:gd name="T42" fmla="*/ 84 w 158"/>
                    <a:gd name="T43" fmla="*/ 40 h 70"/>
                    <a:gd name="T44" fmla="*/ 84 w 158"/>
                    <a:gd name="T45" fmla="*/ 42 h 70"/>
                    <a:gd name="T46" fmla="*/ 88 w 158"/>
                    <a:gd name="T47" fmla="*/ 50 h 70"/>
                    <a:gd name="T48" fmla="*/ 106 w 158"/>
                    <a:gd name="T49" fmla="*/ 64 h 70"/>
                    <a:gd name="T50" fmla="*/ 104 w 158"/>
                    <a:gd name="T51" fmla="*/ 68 h 70"/>
                    <a:gd name="T52" fmla="*/ 96 w 158"/>
                    <a:gd name="T53" fmla="*/ 70 h 70"/>
                    <a:gd name="T54" fmla="*/ 78 w 158"/>
                    <a:gd name="T55" fmla="*/ 62 h 70"/>
                    <a:gd name="T56" fmla="*/ 66 w 158"/>
                    <a:gd name="T57" fmla="*/ 54 h 70"/>
                    <a:gd name="T58" fmla="*/ 32 w 158"/>
                    <a:gd name="T59" fmla="*/ 50 h 70"/>
                    <a:gd name="T60" fmla="*/ 22 w 158"/>
                    <a:gd name="T61" fmla="*/ 44 h 70"/>
                    <a:gd name="T62" fmla="*/ 10 w 158"/>
                    <a:gd name="T63" fmla="*/ 40 h 70"/>
                    <a:gd name="T64" fmla="*/ 4 w 158"/>
                    <a:gd name="T65" fmla="*/ 4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58" h="70">
                      <a:moveTo>
                        <a:pt x="4" y="40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18" y="2"/>
                      </a:lnTo>
                      <a:lnTo>
                        <a:pt x="38" y="0"/>
                      </a:lnTo>
                      <a:lnTo>
                        <a:pt x="62" y="0"/>
                      </a:lnTo>
                      <a:lnTo>
                        <a:pt x="88" y="2"/>
                      </a:lnTo>
                      <a:lnTo>
                        <a:pt x="114" y="10"/>
                      </a:lnTo>
                      <a:lnTo>
                        <a:pt x="126" y="14"/>
                      </a:lnTo>
                      <a:lnTo>
                        <a:pt x="138" y="20"/>
                      </a:lnTo>
                      <a:lnTo>
                        <a:pt x="148" y="28"/>
                      </a:lnTo>
                      <a:lnTo>
                        <a:pt x="158" y="38"/>
                      </a:lnTo>
                      <a:lnTo>
                        <a:pt x="158" y="38"/>
                      </a:lnTo>
                      <a:lnTo>
                        <a:pt x="158" y="42"/>
                      </a:lnTo>
                      <a:lnTo>
                        <a:pt x="156" y="44"/>
                      </a:lnTo>
                      <a:lnTo>
                        <a:pt x="152" y="42"/>
                      </a:lnTo>
                      <a:lnTo>
                        <a:pt x="152" y="42"/>
                      </a:lnTo>
                      <a:lnTo>
                        <a:pt x="144" y="36"/>
                      </a:lnTo>
                      <a:lnTo>
                        <a:pt x="134" y="32"/>
                      </a:lnTo>
                      <a:lnTo>
                        <a:pt x="116" y="24"/>
                      </a:lnTo>
                      <a:lnTo>
                        <a:pt x="98" y="20"/>
                      </a:lnTo>
                      <a:lnTo>
                        <a:pt x="98" y="20"/>
                      </a:lnTo>
                      <a:lnTo>
                        <a:pt x="108" y="24"/>
                      </a:lnTo>
                      <a:lnTo>
                        <a:pt x="116" y="26"/>
                      </a:lnTo>
                      <a:lnTo>
                        <a:pt x="132" y="36"/>
                      </a:lnTo>
                      <a:lnTo>
                        <a:pt x="150" y="48"/>
                      </a:lnTo>
                      <a:lnTo>
                        <a:pt x="150" y="48"/>
                      </a:lnTo>
                      <a:lnTo>
                        <a:pt x="150" y="52"/>
                      </a:lnTo>
                      <a:lnTo>
                        <a:pt x="148" y="54"/>
                      </a:lnTo>
                      <a:lnTo>
                        <a:pt x="144" y="56"/>
                      </a:lnTo>
                      <a:lnTo>
                        <a:pt x="144" y="56"/>
                      </a:lnTo>
                      <a:lnTo>
                        <a:pt x="126" y="46"/>
                      </a:lnTo>
                      <a:lnTo>
                        <a:pt x="110" y="38"/>
                      </a:lnTo>
                      <a:lnTo>
                        <a:pt x="94" y="32"/>
                      </a:lnTo>
                      <a:lnTo>
                        <a:pt x="94" y="32"/>
                      </a:lnTo>
                      <a:lnTo>
                        <a:pt x="136" y="54"/>
                      </a:lnTo>
                      <a:lnTo>
                        <a:pt x="136" y="54"/>
                      </a:lnTo>
                      <a:lnTo>
                        <a:pt x="138" y="60"/>
                      </a:lnTo>
                      <a:lnTo>
                        <a:pt x="138" y="62"/>
                      </a:lnTo>
                      <a:lnTo>
                        <a:pt x="134" y="64"/>
                      </a:lnTo>
                      <a:lnTo>
                        <a:pt x="134" y="64"/>
                      </a:lnTo>
                      <a:lnTo>
                        <a:pt x="118" y="60"/>
                      </a:lnTo>
                      <a:lnTo>
                        <a:pt x="102" y="52"/>
                      </a:lnTo>
                      <a:lnTo>
                        <a:pt x="84" y="40"/>
                      </a:lnTo>
                      <a:lnTo>
                        <a:pt x="84" y="40"/>
                      </a:lnTo>
                      <a:lnTo>
                        <a:pt x="84" y="42"/>
                      </a:lnTo>
                      <a:lnTo>
                        <a:pt x="84" y="44"/>
                      </a:lnTo>
                      <a:lnTo>
                        <a:pt x="88" y="50"/>
                      </a:lnTo>
                      <a:lnTo>
                        <a:pt x="106" y="64"/>
                      </a:lnTo>
                      <a:lnTo>
                        <a:pt x="106" y="64"/>
                      </a:lnTo>
                      <a:lnTo>
                        <a:pt x="104" y="66"/>
                      </a:lnTo>
                      <a:lnTo>
                        <a:pt x="104" y="68"/>
                      </a:lnTo>
                      <a:lnTo>
                        <a:pt x="100" y="70"/>
                      </a:lnTo>
                      <a:lnTo>
                        <a:pt x="96" y="70"/>
                      </a:lnTo>
                      <a:lnTo>
                        <a:pt x="88" y="68"/>
                      </a:lnTo>
                      <a:lnTo>
                        <a:pt x="78" y="62"/>
                      </a:lnTo>
                      <a:lnTo>
                        <a:pt x="66" y="54"/>
                      </a:lnTo>
                      <a:lnTo>
                        <a:pt x="66" y="54"/>
                      </a:lnTo>
                      <a:lnTo>
                        <a:pt x="48" y="52"/>
                      </a:lnTo>
                      <a:lnTo>
                        <a:pt x="32" y="50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6" y="42"/>
                      </a:lnTo>
                      <a:lnTo>
                        <a:pt x="10" y="40"/>
                      </a:lnTo>
                      <a:lnTo>
                        <a:pt x="4" y="40"/>
                      </a:lnTo>
                      <a:lnTo>
                        <a:pt x="4" y="40"/>
                      </a:lnTo>
                      <a:close/>
                    </a:path>
                  </a:pathLst>
                </a:custGeom>
                <a:solidFill>
                  <a:srgbClr val="DEA6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5" name="Freeform 246"/>
                <p:cNvSpPr>
                  <a:spLocks/>
                </p:cNvSpPr>
                <p:nvPr/>
              </p:nvSpPr>
              <p:spPr bwMode="auto">
                <a:xfrm>
                  <a:off x="2085522" y="2894693"/>
                  <a:ext cx="288925" cy="669925"/>
                </a:xfrm>
                <a:custGeom>
                  <a:avLst/>
                  <a:gdLst>
                    <a:gd name="T0" fmla="*/ 180 w 182"/>
                    <a:gd name="T1" fmla="*/ 10 h 422"/>
                    <a:gd name="T2" fmla="*/ 180 w 182"/>
                    <a:gd name="T3" fmla="*/ 10 h 422"/>
                    <a:gd name="T4" fmla="*/ 182 w 182"/>
                    <a:gd name="T5" fmla="*/ 36 h 422"/>
                    <a:gd name="T6" fmla="*/ 182 w 182"/>
                    <a:gd name="T7" fmla="*/ 66 h 422"/>
                    <a:gd name="T8" fmla="*/ 182 w 182"/>
                    <a:gd name="T9" fmla="*/ 102 h 422"/>
                    <a:gd name="T10" fmla="*/ 176 w 182"/>
                    <a:gd name="T11" fmla="*/ 144 h 422"/>
                    <a:gd name="T12" fmla="*/ 172 w 182"/>
                    <a:gd name="T13" fmla="*/ 164 h 422"/>
                    <a:gd name="T14" fmla="*/ 168 w 182"/>
                    <a:gd name="T15" fmla="*/ 186 h 422"/>
                    <a:gd name="T16" fmla="*/ 162 w 182"/>
                    <a:gd name="T17" fmla="*/ 208 h 422"/>
                    <a:gd name="T18" fmla="*/ 154 w 182"/>
                    <a:gd name="T19" fmla="*/ 228 h 422"/>
                    <a:gd name="T20" fmla="*/ 144 w 182"/>
                    <a:gd name="T21" fmla="*/ 248 h 422"/>
                    <a:gd name="T22" fmla="*/ 132 w 182"/>
                    <a:gd name="T23" fmla="*/ 266 h 422"/>
                    <a:gd name="T24" fmla="*/ 132 w 182"/>
                    <a:gd name="T25" fmla="*/ 266 h 422"/>
                    <a:gd name="T26" fmla="*/ 126 w 182"/>
                    <a:gd name="T27" fmla="*/ 274 h 422"/>
                    <a:gd name="T28" fmla="*/ 118 w 182"/>
                    <a:gd name="T29" fmla="*/ 284 h 422"/>
                    <a:gd name="T30" fmla="*/ 110 w 182"/>
                    <a:gd name="T31" fmla="*/ 300 h 422"/>
                    <a:gd name="T32" fmla="*/ 100 w 182"/>
                    <a:gd name="T33" fmla="*/ 320 h 422"/>
                    <a:gd name="T34" fmla="*/ 90 w 182"/>
                    <a:gd name="T35" fmla="*/ 348 h 422"/>
                    <a:gd name="T36" fmla="*/ 80 w 182"/>
                    <a:gd name="T37" fmla="*/ 382 h 422"/>
                    <a:gd name="T38" fmla="*/ 74 w 182"/>
                    <a:gd name="T39" fmla="*/ 422 h 422"/>
                    <a:gd name="T40" fmla="*/ 74 w 182"/>
                    <a:gd name="T41" fmla="*/ 422 h 422"/>
                    <a:gd name="T42" fmla="*/ 68 w 182"/>
                    <a:gd name="T43" fmla="*/ 416 h 422"/>
                    <a:gd name="T44" fmla="*/ 54 w 182"/>
                    <a:gd name="T45" fmla="*/ 392 h 422"/>
                    <a:gd name="T46" fmla="*/ 36 w 182"/>
                    <a:gd name="T47" fmla="*/ 356 h 422"/>
                    <a:gd name="T48" fmla="*/ 28 w 182"/>
                    <a:gd name="T49" fmla="*/ 334 h 422"/>
                    <a:gd name="T50" fmla="*/ 20 w 182"/>
                    <a:gd name="T51" fmla="*/ 308 h 422"/>
                    <a:gd name="T52" fmla="*/ 12 w 182"/>
                    <a:gd name="T53" fmla="*/ 278 h 422"/>
                    <a:gd name="T54" fmla="*/ 6 w 182"/>
                    <a:gd name="T55" fmla="*/ 246 h 422"/>
                    <a:gd name="T56" fmla="*/ 2 w 182"/>
                    <a:gd name="T57" fmla="*/ 212 h 422"/>
                    <a:gd name="T58" fmla="*/ 0 w 182"/>
                    <a:gd name="T59" fmla="*/ 174 h 422"/>
                    <a:gd name="T60" fmla="*/ 2 w 182"/>
                    <a:gd name="T61" fmla="*/ 134 h 422"/>
                    <a:gd name="T62" fmla="*/ 6 w 182"/>
                    <a:gd name="T63" fmla="*/ 92 h 422"/>
                    <a:gd name="T64" fmla="*/ 14 w 182"/>
                    <a:gd name="T65" fmla="*/ 48 h 422"/>
                    <a:gd name="T66" fmla="*/ 28 w 182"/>
                    <a:gd name="T67" fmla="*/ 0 h 422"/>
                    <a:gd name="T68" fmla="*/ 180 w 182"/>
                    <a:gd name="T69" fmla="*/ 10 h 4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2" h="422">
                      <a:moveTo>
                        <a:pt x="180" y="10"/>
                      </a:moveTo>
                      <a:lnTo>
                        <a:pt x="180" y="10"/>
                      </a:lnTo>
                      <a:lnTo>
                        <a:pt x="182" y="36"/>
                      </a:lnTo>
                      <a:lnTo>
                        <a:pt x="182" y="66"/>
                      </a:lnTo>
                      <a:lnTo>
                        <a:pt x="182" y="102"/>
                      </a:lnTo>
                      <a:lnTo>
                        <a:pt x="176" y="144"/>
                      </a:lnTo>
                      <a:lnTo>
                        <a:pt x="172" y="164"/>
                      </a:lnTo>
                      <a:lnTo>
                        <a:pt x="168" y="186"/>
                      </a:lnTo>
                      <a:lnTo>
                        <a:pt x="162" y="208"/>
                      </a:lnTo>
                      <a:lnTo>
                        <a:pt x="154" y="228"/>
                      </a:lnTo>
                      <a:lnTo>
                        <a:pt x="144" y="248"/>
                      </a:lnTo>
                      <a:lnTo>
                        <a:pt x="132" y="266"/>
                      </a:lnTo>
                      <a:lnTo>
                        <a:pt x="132" y="266"/>
                      </a:lnTo>
                      <a:lnTo>
                        <a:pt x="126" y="274"/>
                      </a:lnTo>
                      <a:lnTo>
                        <a:pt x="118" y="284"/>
                      </a:lnTo>
                      <a:lnTo>
                        <a:pt x="110" y="300"/>
                      </a:lnTo>
                      <a:lnTo>
                        <a:pt x="100" y="320"/>
                      </a:lnTo>
                      <a:lnTo>
                        <a:pt x="90" y="348"/>
                      </a:lnTo>
                      <a:lnTo>
                        <a:pt x="80" y="382"/>
                      </a:lnTo>
                      <a:lnTo>
                        <a:pt x="74" y="422"/>
                      </a:lnTo>
                      <a:lnTo>
                        <a:pt x="74" y="422"/>
                      </a:lnTo>
                      <a:lnTo>
                        <a:pt x="68" y="416"/>
                      </a:lnTo>
                      <a:lnTo>
                        <a:pt x="54" y="392"/>
                      </a:lnTo>
                      <a:lnTo>
                        <a:pt x="36" y="356"/>
                      </a:lnTo>
                      <a:lnTo>
                        <a:pt x="28" y="334"/>
                      </a:lnTo>
                      <a:lnTo>
                        <a:pt x="20" y="308"/>
                      </a:lnTo>
                      <a:lnTo>
                        <a:pt x="12" y="278"/>
                      </a:lnTo>
                      <a:lnTo>
                        <a:pt x="6" y="246"/>
                      </a:lnTo>
                      <a:lnTo>
                        <a:pt x="2" y="212"/>
                      </a:lnTo>
                      <a:lnTo>
                        <a:pt x="0" y="174"/>
                      </a:lnTo>
                      <a:lnTo>
                        <a:pt x="2" y="134"/>
                      </a:lnTo>
                      <a:lnTo>
                        <a:pt x="6" y="92"/>
                      </a:lnTo>
                      <a:lnTo>
                        <a:pt x="14" y="48"/>
                      </a:lnTo>
                      <a:lnTo>
                        <a:pt x="28" y="0"/>
                      </a:lnTo>
                      <a:lnTo>
                        <a:pt x="180" y="10"/>
                      </a:lnTo>
                      <a:close/>
                    </a:path>
                  </a:pathLst>
                </a:custGeom>
                <a:solidFill>
                  <a:srgbClr val="3112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6" name="Freeform 247"/>
                <p:cNvSpPr>
                  <a:spLocks/>
                </p:cNvSpPr>
                <p:nvPr/>
              </p:nvSpPr>
              <p:spPr bwMode="auto">
                <a:xfrm>
                  <a:off x="2209347" y="4078968"/>
                  <a:ext cx="908050" cy="361950"/>
                </a:xfrm>
                <a:custGeom>
                  <a:avLst/>
                  <a:gdLst>
                    <a:gd name="T0" fmla="*/ 532 w 572"/>
                    <a:gd name="T1" fmla="*/ 98 h 228"/>
                    <a:gd name="T2" fmla="*/ 220 w 572"/>
                    <a:gd name="T3" fmla="*/ 18 h 228"/>
                    <a:gd name="T4" fmla="*/ 220 w 572"/>
                    <a:gd name="T5" fmla="*/ 18 h 228"/>
                    <a:gd name="T6" fmla="*/ 210 w 572"/>
                    <a:gd name="T7" fmla="*/ 14 h 228"/>
                    <a:gd name="T8" fmla="*/ 186 w 572"/>
                    <a:gd name="T9" fmla="*/ 8 h 228"/>
                    <a:gd name="T10" fmla="*/ 150 w 572"/>
                    <a:gd name="T11" fmla="*/ 2 h 228"/>
                    <a:gd name="T12" fmla="*/ 130 w 572"/>
                    <a:gd name="T13" fmla="*/ 0 h 228"/>
                    <a:gd name="T14" fmla="*/ 110 w 572"/>
                    <a:gd name="T15" fmla="*/ 0 h 228"/>
                    <a:gd name="T16" fmla="*/ 90 w 572"/>
                    <a:gd name="T17" fmla="*/ 4 h 228"/>
                    <a:gd name="T18" fmla="*/ 70 w 572"/>
                    <a:gd name="T19" fmla="*/ 8 h 228"/>
                    <a:gd name="T20" fmla="*/ 52 w 572"/>
                    <a:gd name="T21" fmla="*/ 18 h 228"/>
                    <a:gd name="T22" fmla="*/ 34 w 572"/>
                    <a:gd name="T23" fmla="*/ 30 h 228"/>
                    <a:gd name="T24" fmla="*/ 28 w 572"/>
                    <a:gd name="T25" fmla="*/ 38 h 228"/>
                    <a:gd name="T26" fmla="*/ 20 w 572"/>
                    <a:gd name="T27" fmla="*/ 48 h 228"/>
                    <a:gd name="T28" fmla="*/ 14 w 572"/>
                    <a:gd name="T29" fmla="*/ 58 h 228"/>
                    <a:gd name="T30" fmla="*/ 10 w 572"/>
                    <a:gd name="T31" fmla="*/ 70 h 228"/>
                    <a:gd name="T32" fmla="*/ 6 w 572"/>
                    <a:gd name="T33" fmla="*/ 82 h 228"/>
                    <a:gd name="T34" fmla="*/ 2 w 572"/>
                    <a:gd name="T35" fmla="*/ 98 h 228"/>
                    <a:gd name="T36" fmla="*/ 0 w 572"/>
                    <a:gd name="T37" fmla="*/ 114 h 228"/>
                    <a:gd name="T38" fmla="*/ 0 w 572"/>
                    <a:gd name="T39" fmla="*/ 130 h 228"/>
                    <a:gd name="T40" fmla="*/ 0 w 572"/>
                    <a:gd name="T41" fmla="*/ 130 h 228"/>
                    <a:gd name="T42" fmla="*/ 0 w 572"/>
                    <a:gd name="T43" fmla="*/ 136 h 228"/>
                    <a:gd name="T44" fmla="*/ 4 w 572"/>
                    <a:gd name="T45" fmla="*/ 148 h 228"/>
                    <a:gd name="T46" fmla="*/ 10 w 572"/>
                    <a:gd name="T47" fmla="*/ 158 h 228"/>
                    <a:gd name="T48" fmla="*/ 16 w 572"/>
                    <a:gd name="T49" fmla="*/ 166 h 228"/>
                    <a:gd name="T50" fmla="*/ 28 w 572"/>
                    <a:gd name="T51" fmla="*/ 176 h 228"/>
                    <a:gd name="T52" fmla="*/ 42 w 572"/>
                    <a:gd name="T53" fmla="*/ 186 h 228"/>
                    <a:gd name="T54" fmla="*/ 60 w 572"/>
                    <a:gd name="T55" fmla="*/ 196 h 228"/>
                    <a:gd name="T56" fmla="*/ 84 w 572"/>
                    <a:gd name="T57" fmla="*/ 206 h 228"/>
                    <a:gd name="T58" fmla="*/ 114 w 572"/>
                    <a:gd name="T59" fmla="*/ 214 h 228"/>
                    <a:gd name="T60" fmla="*/ 148 w 572"/>
                    <a:gd name="T61" fmla="*/ 220 h 228"/>
                    <a:gd name="T62" fmla="*/ 190 w 572"/>
                    <a:gd name="T63" fmla="*/ 226 h 228"/>
                    <a:gd name="T64" fmla="*/ 238 w 572"/>
                    <a:gd name="T65" fmla="*/ 228 h 228"/>
                    <a:gd name="T66" fmla="*/ 294 w 572"/>
                    <a:gd name="T67" fmla="*/ 228 h 228"/>
                    <a:gd name="T68" fmla="*/ 358 w 572"/>
                    <a:gd name="T69" fmla="*/ 226 h 228"/>
                    <a:gd name="T70" fmla="*/ 516 w 572"/>
                    <a:gd name="T71" fmla="*/ 228 h 228"/>
                    <a:gd name="T72" fmla="*/ 516 w 572"/>
                    <a:gd name="T73" fmla="*/ 228 h 228"/>
                    <a:gd name="T74" fmla="*/ 532 w 572"/>
                    <a:gd name="T75" fmla="*/ 220 h 228"/>
                    <a:gd name="T76" fmla="*/ 546 w 572"/>
                    <a:gd name="T77" fmla="*/ 208 h 228"/>
                    <a:gd name="T78" fmla="*/ 554 w 572"/>
                    <a:gd name="T79" fmla="*/ 202 h 228"/>
                    <a:gd name="T80" fmla="*/ 560 w 572"/>
                    <a:gd name="T81" fmla="*/ 194 h 228"/>
                    <a:gd name="T82" fmla="*/ 566 w 572"/>
                    <a:gd name="T83" fmla="*/ 186 h 228"/>
                    <a:gd name="T84" fmla="*/ 570 w 572"/>
                    <a:gd name="T85" fmla="*/ 176 h 228"/>
                    <a:gd name="T86" fmla="*/ 572 w 572"/>
                    <a:gd name="T87" fmla="*/ 164 h 228"/>
                    <a:gd name="T88" fmla="*/ 570 w 572"/>
                    <a:gd name="T89" fmla="*/ 154 h 228"/>
                    <a:gd name="T90" fmla="*/ 566 w 572"/>
                    <a:gd name="T91" fmla="*/ 140 h 228"/>
                    <a:gd name="T92" fmla="*/ 560 w 572"/>
                    <a:gd name="T93" fmla="*/ 128 h 228"/>
                    <a:gd name="T94" fmla="*/ 548 w 572"/>
                    <a:gd name="T95" fmla="*/ 114 h 228"/>
                    <a:gd name="T96" fmla="*/ 532 w 572"/>
                    <a:gd name="T97" fmla="*/ 98 h 228"/>
                    <a:gd name="T98" fmla="*/ 532 w 572"/>
                    <a:gd name="T99" fmla="*/ 98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572" h="228">
                      <a:moveTo>
                        <a:pt x="532" y="98"/>
                      </a:moveTo>
                      <a:lnTo>
                        <a:pt x="220" y="18"/>
                      </a:lnTo>
                      <a:lnTo>
                        <a:pt x="220" y="18"/>
                      </a:lnTo>
                      <a:lnTo>
                        <a:pt x="210" y="14"/>
                      </a:lnTo>
                      <a:lnTo>
                        <a:pt x="186" y="8"/>
                      </a:lnTo>
                      <a:lnTo>
                        <a:pt x="150" y="2"/>
                      </a:lnTo>
                      <a:lnTo>
                        <a:pt x="130" y="0"/>
                      </a:lnTo>
                      <a:lnTo>
                        <a:pt x="110" y="0"/>
                      </a:lnTo>
                      <a:lnTo>
                        <a:pt x="90" y="4"/>
                      </a:lnTo>
                      <a:lnTo>
                        <a:pt x="70" y="8"/>
                      </a:lnTo>
                      <a:lnTo>
                        <a:pt x="52" y="18"/>
                      </a:lnTo>
                      <a:lnTo>
                        <a:pt x="34" y="30"/>
                      </a:lnTo>
                      <a:lnTo>
                        <a:pt x="28" y="38"/>
                      </a:lnTo>
                      <a:lnTo>
                        <a:pt x="20" y="48"/>
                      </a:lnTo>
                      <a:lnTo>
                        <a:pt x="14" y="58"/>
                      </a:lnTo>
                      <a:lnTo>
                        <a:pt x="10" y="70"/>
                      </a:lnTo>
                      <a:lnTo>
                        <a:pt x="6" y="82"/>
                      </a:lnTo>
                      <a:lnTo>
                        <a:pt x="2" y="98"/>
                      </a:lnTo>
                      <a:lnTo>
                        <a:pt x="0" y="114"/>
                      </a:lnTo>
                      <a:lnTo>
                        <a:pt x="0" y="130"/>
                      </a:lnTo>
                      <a:lnTo>
                        <a:pt x="0" y="130"/>
                      </a:lnTo>
                      <a:lnTo>
                        <a:pt x="0" y="136"/>
                      </a:lnTo>
                      <a:lnTo>
                        <a:pt x="4" y="148"/>
                      </a:lnTo>
                      <a:lnTo>
                        <a:pt x="10" y="158"/>
                      </a:lnTo>
                      <a:lnTo>
                        <a:pt x="16" y="166"/>
                      </a:lnTo>
                      <a:lnTo>
                        <a:pt x="28" y="176"/>
                      </a:lnTo>
                      <a:lnTo>
                        <a:pt x="42" y="186"/>
                      </a:lnTo>
                      <a:lnTo>
                        <a:pt x="60" y="196"/>
                      </a:lnTo>
                      <a:lnTo>
                        <a:pt x="84" y="206"/>
                      </a:lnTo>
                      <a:lnTo>
                        <a:pt x="114" y="214"/>
                      </a:lnTo>
                      <a:lnTo>
                        <a:pt x="148" y="220"/>
                      </a:lnTo>
                      <a:lnTo>
                        <a:pt x="190" y="226"/>
                      </a:lnTo>
                      <a:lnTo>
                        <a:pt x="238" y="228"/>
                      </a:lnTo>
                      <a:lnTo>
                        <a:pt x="294" y="228"/>
                      </a:lnTo>
                      <a:lnTo>
                        <a:pt x="358" y="226"/>
                      </a:lnTo>
                      <a:lnTo>
                        <a:pt x="516" y="228"/>
                      </a:lnTo>
                      <a:lnTo>
                        <a:pt x="516" y="228"/>
                      </a:lnTo>
                      <a:lnTo>
                        <a:pt x="532" y="220"/>
                      </a:lnTo>
                      <a:lnTo>
                        <a:pt x="546" y="208"/>
                      </a:lnTo>
                      <a:lnTo>
                        <a:pt x="554" y="202"/>
                      </a:lnTo>
                      <a:lnTo>
                        <a:pt x="560" y="194"/>
                      </a:lnTo>
                      <a:lnTo>
                        <a:pt x="566" y="186"/>
                      </a:lnTo>
                      <a:lnTo>
                        <a:pt x="570" y="176"/>
                      </a:lnTo>
                      <a:lnTo>
                        <a:pt x="572" y="164"/>
                      </a:lnTo>
                      <a:lnTo>
                        <a:pt x="570" y="154"/>
                      </a:lnTo>
                      <a:lnTo>
                        <a:pt x="566" y="140"/>
                      </a:lnTo>
                      <a:lnTo>
                        <a:pt x="560" y="128"/>
                      </a:lnTo>
                      <a:lnTo>
                        <a:pt x="548" y="114"/>
                      </a:lnTo>
                      <a:lnTo>
                        <a:pt x="532" y="98"/>
                      </a:lnTo>
                      <a:lnTo>
                        <a:pt x="532" y="98"/>
                      </a:lnTo>
                      <a:close/>
                    </a:path>
                  </a:pathLst>
                </a:custGeom>
                <a:solidFill>
                  <a:srgbClr val="EDB0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7" name="Freeform 248"/>
                <p:cNvSpPr>
                  <a:spLocks/>
                </p:cNvSpPr>
                <p:nvPr/>
              </p:nvSpPr>
              <p:spPr bwMode="auto">
                <a:xfrm>
                  <a:off x="2209347" y="4078968"/>
                  <a:ext cx="742950" cy="361950"/>
                </a:xfrm>
                <a:custGeom>
                  <a:avLst/>
                  <a:gdLst>
                    <a:gd name="T0" fmla="*/ 358 w 468"/>
                    <a:gd name="T1" fmla="*/ 226 h 228"/>
                    <a:gd name="T2" fmla="*/ 358 w 468"/>
                    <a:gd name="T3" fmla="*/ 226 h 228"/>
                    <a:gd name="T4" fmla="*/ 294 w 468"/>
                    <a:gd name="T5" fmla="*/ 228 h 228"/>
                    <a:gd name="T6" fmla="*/ 238 w 468"/>
                    <a:gd name="T7" fmla="*/ 228 h 228"/>
                    <a:gd name="T8" fmla="*/ 190 w 468"/>
                    <a:gd name="T9" fmla="*/ 226 h 228"/>
                    <a:gd name="T10" fmla="*/ 148 w 468"/>
                    <a:gd name="T11" fmla="*/ 220 h 228"/>
                    <a:gd name="T12" fmla="*/ 114 w 468"/>
                    <a:gd name="T13" fmla="*/ 214 h 228"/>
                    <a:gd name="T14" fmla="*/ 84 w 468"/>
                    <a:gd name="T15" fmla="*/ 206 h 228"/>
                    <a:gd name="T16" fmla="*/ 60 w 468"/>
                    <a:gd name="T17" fmla="*/ 196 h 228"/>
                    <a:gd name="T18" fmla="*/ 42 w 468"/>
                    <a:gd name="T19" fmla="*/ 186 h 228"/>
                    <a:gd name="T20" fmla="*/ 28 w 468"/>
                    <a:gd name="T21" fmla="*/ 176 h 228"/>
                    <a:gd name="T22" fmla="*/ 16 w 468"/>
                    <a:gd name="T23" fmla="*/ 166 h 228"/>
                    <a:gd name="T24" fmla="*/ 10 w 468"/>
                    <a:gd name="T25" fmla="*/ 158 h 228"/>
                    <a:gd name="T26" fmla="*/ 4 w 468"/>
                    <a:gd name="T27" fmla="*/ 148 h 228"/>
                    <a:gd name="T28" fmla="*/ 0 w 468"/>
                    <a:gd name="T29" fmla="*/ 136 h 228"/>
                    <a:gd name="T30" fmla="*/ 0 w 468"/>
                    <a:gd name="T31" fmla="*/ 130 h 228"/>
                    <a:gd name="T32" fmla="*/ 0 w 468"/>
                    <a:gd name="T33" fmla="*/ 130 h 228"/>
                    <a:gd name="T34" fmla="*/ 0 w 468"/>
                    <a:gd name="T35" fmla="*/ 114 h 228"/>
                    <a:gd name="T36" fmla="*/ 2 w 468"/>
                    <a:gd name="T37" fmla="*/ 98 h 228"/>
                    <a:gd name="T38" fmla="*/ 6 w 468"/>
                    <a:gd name="T39" fmla="*/ 82 h 228"/>
                    <a:gd name="T40" fmla="*/ 10 w 468"/>
                    <a:gd name="T41" fmla="*/ 70 h 228"/>
                    <a:gd name="T42" fmla="*/ 14 w 468"/>
                    <a:gd name="T43" fmla="*/ 58 h 228"/>
                    <a:gd name="T44" fmla="*/ 20 w 468"/>
                    <a:gd name="T45" fmla="*/ 48 h 228"/>
                    <a:gd name="T46" fmla="*/ 28 w 468"/>
                    <a:gd name="T47" fmla="*/ 38 h 228"/>
                    <a:gd name="T48" fmla="*/ 34 w 468"/>
                    <a:gd name="T49" fmla="*/ 30 h 228"/>
                    <a:gd name="T50" fmla="*/ 52 w 468"/>
                    <a:gd name="T51" fmla="*/ 18 h 228"/>
                    <a:gd name="T52" fmla="*/ 70 w 468"/>
                    <a:gd name="T53" fmla="*/ 8 h 228"/>
                    <a:gd name="T54" fmla="*/ 90 w 468"/>
                    <a:gd name="T55" fmla="*/ 4 h 228"/>
                    <a:gd name="T56" fmla="*/ 110 w 468"/>
                    <a:gd name="T57" fmla="*/ 0 h 228"/>
                    <a:gd name="T58" fmla="*/ 130 w 468"/>
                    <a:gd name="T59" fmla="*/ 0 h 228"/>
                    <a:gd name="T60" fmla="*/ 150 w 468"/>
                    <a:gd name="T61" fmla="*/ 2 h 228"/>
                    <a:gd name="T62" fmla="*/ 186 w 468"/>
                    <a:gd name="T63" fmla="*/ 8 h 228"/>
                    <a:gd name="T64" fmla="*/ 210 w 468"/>
                    <a:gd name="T65" fmla="*/ 14 h 228"/>
                    <a:gd name="T66" fmla="*/ 220 w 468"/>
                    <a:gd name="T67" fmla="*/ 18 h 228"/>
                    <a:gd name="T68" fmla="*/ 390 w 468"/>
                    <a:gd name="T69" fmla="*/ 62 h 228"/>
                    <a:gd name="T70" fmla="*/ 390 w 468"/>
                    <a:gd name="T71" fmla="*/ 62 h 228"/>
                    <a:gd name="T72" fmla="*/ 406 w 468"/>
                    <a:gd name="T73" fmla="*/ 64 h 228"/>
                    <a:gd name="T74" fmla="*/ 436 w 468"/>
                    <a:gd name="T75" fmla="*/ 70 h 228"/>
                    <a:gd name="T76" fmla="*/ 452 w 468"/>
                    <a:gd name="T77" fmla="*/ 74 h 228"/>
                    <a:gd name="T78" fmla="*/ 462 w 468"/>
                    <a:gd name="T79" fmla="*/ 80 h 228"/>
                    <a:gd name="T80" fmla="*/ 466 w 468"/>
                    <a:gd name="T81" fmla="*/ 82 h 228"/>
                    <a:gd name="T82" fmla="*/ 468 w 468"/>
                    <a:gd name="T83" fmla="*/ 86 h 228"/>
                    <a:gd name="T84" fmla="*/ 468 w 468"/>
                    <a:gd name="T85" fmla="*/ 90 h 228"/>
                    <a:gd name="T86" fmla="*/ 466 w 468"/>
                    <a:gd name="T87" fmla="*/ 94 h 228"/>
                    <a:gd name="T88" fmla="*/ 466 w 468"/>
                    <a:gd name="T89" fmla="*/ 94 h 228"/>
                    <a:gd name="T90" fmla="*/ 462 w 468"/>
                    <a:gd name="T91" fmla="*/ 100 h 228"/>
                    <a:gd name="T92" fmla="*/ 458 w 468"/>
                    <a:gd name="T93" fmla="*/ 104 h 228"/>
                    <a:gd name="T94" fmla="*/ 450 w 468"/>
                    <a:gd name="T95" fmla="*/ 110 h 228"/>
                    <a:gd name="T96" fmla="*/ 442 w 468"/>
                    <a:gd name="T97" fmla="*/ 114 h 228"/>
                    <a:gd name="T98" fmla="*/ 432 w 468"/>
                    <a:gd name="T99" fmla="*/ 114 h 228"/>
                    <a:gd name="T100" fmla="*/ 420 w 468"/>
                    <a:gd name="T101" fmla="*/ 112 h 228"/>
                    <a:gd name="T102" fmla="*/ 406 w 468"/>
                    <a:gd name="T103" fmla="*/ 106 h 228"/>
                    <a:gd name="T104" fmla="*/ 358 w 468"/>
                    <a:gd name="T105" fmla="*/ 226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68" h="228">
                      <a:moveTo>
                        <a:pt x="358" y="226"/>
                      </a:moveTo>
                      <a:lnTo>
                        <a:pt x="358" y="226"/>
                      </a:lnTo>
                      <a:lnTo>
                        <a:pt x="294" y="228"/>
                      </a:lnTo>
                      <a:lnTo>
                        <a:pt x="238" y="228"/>
                      </a:lnTo>
                      <a:lnTo>
                        <a:pt x="190" y="226"/>
                      </a:lnTo>
                      <a:lnTo>
                        <a:pt x="148" y="220"/>
                      </a:lnTo>
                      <a:lnTo>
                        <a:pt x="114" y="214"/>
                      </a:lnTo>
                      <a:lnTo>
                        <a:pt x="84" y="206"/>
                      </a:lnTo>
                      <a:lnTo>
                        <a:pt x="60" y="196"/>
                      </a:lnTo>
                      <a:lnTo>
                        <a:pt x="42" y="186"/>
                      </a:lnTo>
                      <a:lnTo>
                        <a:pt x="28" y="176"/>
                      </a:lnTo>
                      <a:lnTo>
                        <a:pt x="16" y="166"/>
                      </a:lnTo>
                      <a:lnTo>
                        <a:pt x="10" y="158"/>
                      </a:lnTo>
                      <a:lnTo>
                        <a:pt x="4" y="148"/>
                      </a:lnTo>
                      <a:lnTo>
                        <a:pt x="0" y="136"/>
                      </a:lnTo>
                      <a:lnTo>
                        <a:pt x="0" y="130"/>
                      </a:lnTo>
                      <a:lnTo>
                        <a:pt x="0" y="130"/>
                      </a:lnTo>
                      <a:lnTo>
                        <a:pt x="0" y="114"/>
                      </a:lnTo>
                      <a:lnTo>
                        <a:pt x="2" y="98"/>
                      </a:lnTo>
                      <a:lnTo>
                        <a:pt x="6" y="82"/>
                      </a:lnTo>
                      <a:lnTo>
                        <a:pt x="10" y="70"/>
                      </a:lnTo>
                      <a:lnTo>
                        <a:pt x="14" y="58"/>
                      </a:lnTo>
                      <a:lnTo>
                        <a:pt x="20" y="48"/>
                      </a:lnTo>
                      <a:lnTo>
                        <a:pt x="28" y="38"/>
                      </a:lnTo>
                      <a:lnTo>
                        <a:pt x="34" y="30"/>
                      </a:lnTo>
                      <a:lnTo>
                        <a:pt x="52" y="18"/>
                      </a:lnTo>
                      <a:lnTo>
                        <a:pt x="70" y="8"/>
                      </a:lnTo>
                      <a:lnTo>
                        <a:pt x="90" y="4"/>
                      </a:lnTo>
                      <a:lnTo>
                        <a:pt x="110" y="0"/>
                      </a:lnTo>
                      <a:lnTo>
                        <a:pt x="130" y="0"/>
                      </a:lnTo>
                      <a:lnTo>
                        <a:pt x="150" y="2"/>
                      </a:lnTo>
                      <a:lnTo>
                        <a:pt x="186" y="8"/>
                      </a:lnTo>
                      <a:lnTo>
                        <a:pt x="210" y="14"/>
                      </a:lnTo>
                      <a:lnTo>
                        <a:pt x="220" y="18"/>
                      </a:lnTo>
                      <a:lnTo>
                        <a:pt x="390" y="62"/>
                      </a:lnTo>
                      <a:lnTo>
                        <a:pt x="390" y="62"/>
                      </a:lnTo>
                      <a:lnTo>
                        <a:pt x="406" y="64"/>
                      </a:lnTo>
                      <a:lnTo>
                        <a:pt x="436" y="70"/>
                      </a:lnTo>
                      <a:lnTo>
                        <a:pt x="452" y="74"/>
                      </a:lnTo>
                      <a:lnTo>
                        <a:pt x="462" y="80"/>
                      </a:lnTo>
                      <a:lnTo>
                        <a:pt x="466" y="82"/>
                      </a:lnTo>
                      <a:lnTo>
                        <a:pt x="468" y="86"/>
                      </a:lnTo>
                      <a:lnTo>
                        <a:pt x="468" y="90"/>
                      </a:lnTo>
                      <a:lnTo>
                        <a:pt x="466" y="94"/>
                      </a:lnTo>
                      <a:lnTo>
                        <a:pt x="466" y="94"/>
                      </a:lnTo>
                      <a:lnTo>
                        <a:pt x="462" y="100"/>
                      </a:lnTo>
                      <a:lnTo>
                        <a:pt x="458" y="104"/>
                      </a:lnTo>
                      <a:lnTo>
                        <a:pt x="450" y="110"/>
                      </a:lnTo>
                      <a:lnTo>
                        <a:pt x="442" y="114"/>
                      </a:lnTo>
                      <a:lnTo>
                        <a:pt x="432" y="114"/>
                      </a:lnTo>
                      <a:lnTo>
                        <a:pt x="420" y="112"/>
                      </a:lnTo>
                      <a:lnTo>
                        <a:pt x="406" y="106"/>
                      </a:lnTo>
                      <a:lnTo>
                        <a:pt x="358" y="226"/>
                      </a:lnTo>
                      <a:close/>
                    </a:path>
                  </a:pathLst>
                </a:custGeom>
                <a:solidFill>
                  <a:srgbClr val="EA41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8" name="Freeform 249"/>
                <p:cNvSpPr>
                  <a:spLocks/>
                </p:cNvSpPr>
                <p:nvPr/>
              </p:nvSpPr>
              <p:spPr bwMode="auto">
                <a:xfrm>
                  <a:off x="2209347" y="4078968"/>
                  <a:ext cx="742950" cy="361950"/>
                </a:xfrm>
                <a:custGeom>
                  <a:avLst/>
                  <a:gdLst>
                    <a:gd name="T0" fmla="*/ 358 w 468"/>
                    <a:gd name="T1" fmla="*/ 226 h 228"/>
                    <a:gd name="T2" fmla="*/ 358 w 468"/>
                    <a:gd name="T3" fmla="*/ 226 h 228"/>
                    <a:gd name="T4" fmla="*/ 294 w 468"/>
                    <a:gd name="T5" fmla="*/ 228 h 228"/>
                    <a:gd name="T6" fmla="*/ 238 w 468"/>
                    <a:gd name="T7" fmla="*/ 228 h 228"/>
                    <a:gd name="T8" fmla="*/ 190 w 468"/>
                    <a:gd name="T9" fmla="*/ 226 h 228"/>
                    <a:gd name="T10" fmla="*/ 148 w 468"/>
                    <a:gd name="T11" fmla="*/ 220 h 228"/>
                    <a:gd name="T12" fmla="*/ 114 w 468"/>
                    <a:gd name="T13" fmla="*/ 214 h 228"/>
                    <a:gd name="T14" fmla="*/ 84 w 468"/>
                    <a:gd name="T15" fmla="*/ 206 h 228"/>
                    <a:gd name="T16" fmla="*/ 60 w 468"/>
                    <a:gd name="T17" fmla="*/ 196 h 228"/>
                    <a:gd name="T18" fmla="*/ 42 w 468"/>
                    <a:gd name="T19" fmla="*/ 186 h 228"/>
                    <a:gd name="T20" fmla="*/ 28 w 468"/>
                    <a:gd name="T21" fmla="*/ 176 h 228"/>
                    <a:gd name="T22" fmla="*/ 16 w 468"/>
                    <a:gd name="T23" fmla="*/ 166 h 228"/>
                    <a:gd name="T24" fmla="*/ 10 w 468"/>
                    <a:gd name="T25" fmla="*/ 158 h 228"/>
                    <a:gd name="T26" fmla="*/ 4 w 468"/>
                    <a:gd name="T27" fmla="*/ 148 h 228"/>
                    <a:gd name="T28" fmla="*/ 0 w 468"/>
                    <a:gd name="T29" fmla="*/ 136 h 228"/>
                    <a:gd name="T30" fmla="*/ 0 w 468"/>
                    <a:gd name="T31" fmla="*/ 130 h 228"/>
                    <a:gd name="T32" fmla="*/ 0 w 468"/>
                    <a:gd name="T33" fmla="*/ 130 h 228"/>
                    <a:gd name="T34" fmla="*/ 0 w 468"/>
                    <a:gd name="T35" fmla="*/ 114 h 228"/>
                    <a:gd name="T36" fmla="*/ 2 w 468"/>
                    <a:gd name="T37" fmla="*/ 98 h 228"/>
                    <a:gd name="T38" fmla="*/ 6 w 468"/>
                    <a:gd name="T39" fmla="*/ 82 h 228"/>
                    <a:gd name="T40" fmla="*/ 10 w 468"/>
                    <a:gd name="T41" fmla="*/ 70 h 228"/>
                    <a:gd name="T42" fmla="*/ 14 w 468"/>
                    <a:gd name="T43" fmla="*/ 58 h 228"/>
                    <a:gd name="T44" fmla="*/ 20 w 468"/>
                    <a:gd name="T45" fmla="*/ 48 h 228"/>
                    <a:gd name="T46" fmla="*/ 28 w 468"/>
                    <a:gd name="T47" fmla="*/ 38 h 228"/>
                    <a:gd name="T48" fmla="*/ 34 w 468"/>
                    <a:gd name="T49" fmla="*/ 30 h 228"/>
                    <a:gd name="T50" fmla="*/ 52 w 468"/>
                    <a:gd name="T51" fmla="*/ 18 h 228"/>
                    <a:gd name="T52" fmla="*/ 70 w 468"/>
                    <a:gd name="T53" fmla="*/ 8 h 228"/>
                    <a:gd name="T54" fmla="*/ 90 w 468"/>
                    <a:gd name="T55" fmla="*/ 4 h 228"/>
                    <a:gd name="T56" fmla="*/ 110 w 468"/>
                    <a:gd name="T57" fmla="*/ 0 h 228"/>
                    <a:gd name="T58" fmla="*/ 130 w 468"/>
                    <a:gd name="T59" fmla="*/ 0 h 228"/>
                    <a:gd name="T60" fmla="*/ 150 w 468"/>
                    <a:gd name="T61" fmla="*/ 2 h 228"/>
                    <a:gd name="T62" fmla="*/ 186 w 468"/>
                    <a:gd name="T63" fmla="*/ 8 h 228"/>
                    <a:gd name="T64" fmla="*/ 210 w 468"/>
                    <a:gd name="T65" fmla="*/ 14 h 228"/>
                    <a:gd name="T66" fmla="*/ 220 w 468"/>
                    <a:gd name="T67" fmla="*/ 18 h 228"/>
                    <a:gd name="T68" fmla="*/ 390 w 468"/>
                    <a:gd name="T69" fmla="*/ 62 h 228"/>
                    <a:gd name="T70" fmla="*/ 390 w 468"/>
                    <a:gd name="T71" fmla="*/ 62 h 228"/>
                    <a:gd name="T72" fmla="*/ 406 w 468"/>
                    <a:gd name="T73" fmla="*/ 64 h 228"/>
                    <a:gd name="T74" fmla="*/ 436 w 468"/>
                    <a:gd name="T75" fmla="*/ 70 h 228"/>
                    <a:gd name="T76" fmla="*/ 452 w 468"/>
                    <a:gd name="T77" fmla="*/ 74 h 228"/>
                    <a:gd name="T78" fmla="*/ 462 w 468"/>
                    <a:gd name="T79" fmla="*/ 80 h 228"/>
                    <a:gd name="T80" fmla="*/ 466 w 468"/>
                    <a:gd name="T81" fmla="*/ 82 h 228"/>
                    <a:gd name="T82" fmla="*/ 468 w 468"/>
                    <a:gd name="T83" fmla="*/ 86 h 228"/>
                    <a:gd name="T84" fmla="*/ 468 w 468"/>
                    <a:gd name="T85" fmla="*/ 90 h 228"/>
                    <a:gd name="T86" fmla="*/ 466 w 468"/>
                    <a:gd name="T87" fmla="*/ 94 h 228"/>
                    <a:gd name="T88" fmla="*/ 466 w 468"/>
                    <a:gd name="T89" fmla="*/ 94 h 228"/>
                    <a:gd name="T90" fmla="*/ 462 w 468"/>
                    <a:gd name="T91" fmla="*/ 100 h 228"/>
                    <a:gd name="T92" fmla="*/ 458 w 468"/>
                    <a:gd name="T93" fmla="*/ 104 h 228"/>
                    <a:gd name="T94" fmla="*/ 450 w 468"/>
                    <a:gd name="T95" fmla="*/ 110 h 228"/>
                    <a:gd name="T96" fmla="*/ 442 w 468"/>
                    <a:gd name="T97" fmla="*/ 114 h 228"/>
                    <a:gd name="T98" fmla="*/ 432 w 468"/>
                    <a:gd name="T99" fmla="*/ 114 h 228"/>
                    <a:gd name="T100" fmla="*/ 420 w 468"/>
                    <a:gd name="T101" fmla="*/ 112 h 228"/>
                    <a:gd name="T102" fmla="*/ 406 w 468"/>
                    <a:gd name="T103" fmla="*/ 106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468" h="228">
                      <a:moveTo>
                        <a:pt x="358" y="226"/>
                      </a:moveTo>
                      <a:lnTo>
                        <a:pt x="358" y="226"/>
                      </a:lnTo>
                      <a:lnTo>
                        <a:pt x="294" y="228"/>
                      </a:lnTo>
                      <a:lnTo>
                        <a:pt x="238" y="228"/>
                      </a:lnTo>
                      <a:lnTo>
                        <a:pt x="190" y="226"/>
                      </a:lnTo>
                      <a:lnTo>
                        <a:pt x="148" y="220"/>
                      </a:lnTo>
                      <a:lnTo>
                        <a:pt x="114" y="214"/>
                      </a:lnTo>
                      <a:lnTo>
                        <a:pt x="84" y="206"/>
                      </a:lnTo>
                      <a:lnTo>
                        <a:pt x="60" y="196"/>
                      </a:lnTo>
                      <a:lnTo>
                        <a:pt x="42" y="186"/>
                      </a:lnTo>
                      <a:lnTo>
                        <a:pt x="28" y="176"/>
                      </a:lnTo>
                      <a:lnTo>
                        <a:pt x="16" y="166"/>
                      </a:lnTo>
                      <a:lnTo>
                        <a:pt x="10" y="158"/>
                      </a:lnTo>
                      <a:lnTo>
                        <a:pt x="4" y="148"/>
                      </a:lnTo>
                      <a:lnTo>
                        <a:pt x="0" y="136"/>
                      </a:lnTo>
                      <a:lnTo>
                        <a:pt x="0" y="130"/>
                      </a:lnTo>
                      <a:lnTo>
                        <a:pt x="0" y="130"/>
                      </a:lnTo>
                      <a:lnTo>
                        <a:pt x="0" y="114"/>
                      </a:lnTo>
                      <a:lnTo>
                        <a:pt x="2" y="98"/>
                      </a:lnTo>
                      <a:lnTo>
                        <a:pt x="6" y="82"/>
                      </a:lnTo>
                      <a:lnTo>
                        <a:pt x="10" y="70"/>
                      </a:lnTo>
                      <a:lnTo>
                        <a:pt x="14" y="58"/>
                      </a:lnTo>
                      <a:lnTo>
                        <a:pt x="20" y="48"/>
                      </a:lnTo>
                      <a:lnTo>
                        <a:pt x="28" y="38"/>
                      </a:lnTo>
                      <a:lnTo>
                        <a:pt x="34" y="30"/>
                      </a:lnTo>
                      <a:lnTo>
                        <a:pt x="52" y="18"/>
                      </a:lnTo>
                      <a:lnTo>
                        <a:pt x="70" y="8"/>
                      </a:lnTo>
                      <a:lnTo>
                        <a:pt x="90" y="4"/>
                      </a:lnTo>
                      <a:lnTo>
                        <a:pt x="110" y="0"/>
                      </a:lnTo>
                      <a:lnTo>
                        <a:pt x="130" y="0"/>
                      </a:lnTo>
                      <a:lnTo>
                        <a:pt x="150" y="2"/>
                      </a:lnTo>
                      <a:lnTo>
                        <a:pt x="186" y="8"/>
                      </a:lnTo>
                      <a:lnTo>
                        <a:pt x="210" y="14"/>
                      </a:lnTo>
                      <a:lnTo>
                        <a:pt x="220" y="18"/>
                      </a:lnTo>
                      <a:lnTo>
                        <a:pt x="390" y="62"/>
                      </a:lnTo>
                      <a:lnTo>
                        <a:pt x="390" y="62"/>
                      </a:lnTo>
                      <a:lnTo>
                        <a:pt x="406" y="64"/>
                      </a:lnTo>
                      <a:lnTo>
                        <a:pt x="436" y="70"/>
                      </a:lnTo>
                      <a:lnTo>
                        <a:pt x="452" y="74"/>
                      </a:lnTo>
                      <a:lnTo>
                        <a:pt x="462" y="80"/>
                      </a:lnTo>
                      <a:lnTo>
                        <a:pt x="466" y="82"/>
                      </a:lnTo>
                      <a:lnTo>
                        <a:pt x="468" y="86"/>
                      </a:lnTo>
                      <a:lnTo>
                        <a:pt x="468" y="90"/>
                      </a:lnTo>
                      <a:lnTo>
                        <a:pt x="466" y="94"/>
                      </a:lnTo>
                      <a:lnTo>
                        <a:pt x="466" y="94"/>
                      </a:lnTo>
                      <a:lnTo>
                        <a:pt x="462" y="100"/>
                      </a:lnTo>
                      <a:lnTo>
                        <a:pt x="458" y="104"/>
                      </a:lnTo>
                      <a:lnTo>
                        <a:pt x="450" y="110"/>
                      </a:lnTo>
                      <a:lnTo>
                        <a:pt x="442" y="114"/>
                      </a:lnTo>
                      <a:lnTo>
                        <a:pt x="432" y="114"/>
                      </a:lnTo>
                      <a:lnTo>
                        <a:pt x="420" y="112"/>
                      </a:lnTo>
                      <a:lnTo>
                        <a:pt x="406" y="106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9" name="Freeform 250"/>
                <p:cNvSpPr>
                  <a:spLocks/>
                </p:cNvSpPr>
                <p:nvPr/>
              </p:nvSpPr>
              <p:spPr bwMode="auto">
                <a:xfrm>
                  <a:off x="2472872" y="5421993"/>
                  <a:ext cx="431800" cy="203200"/>
                </a:xfrm>
                <a:custGeom>
                  <a:avLst/>
                  <a:gdLst>
                    <a:gd name="T0" fmla="*/ 0 w 272"/>
                    <a:gd name="T1" fmla="*/ 56 h 128"/>
                    <a:gd name="T2" fmla="*/ 270 w 272"/>
                    <a:gd name="T3" fmla="*/ 128 h 128"/>
                    <a:gd name="T4" fmla="*/ 272 w 272"/>
                    <a:gd name="T5" fmla="*/ 120 h 128"/>
                    <a:gd name="T6" fmla="*/ 0 w 272"/>
                    <a:gd name="T7" fmla="*/ 0 h 128"/>
                    <a:gd name="T8" fmla="*/ 0 w 272"/>
                    <a:gd name="T9" fmla="*/ 56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2" h="128">
                      <a:moveTo>
                        <a:pt x="0" y="56"/>
                      </a:moveTo>
                      <a:lnTo>
                        <a:pt x="270" y="128"/>
                      </a:lnTo>
                      <a:lnTo>
                        <a:pt x="272" y="120"/>
                      </a:lnTo>
                      <a:lnTo>
                        <a:pt x="0" y="0"/>
                      </a:lnTo>
                      <a:lnTo>
                        <a:pt x="0" y="56"/>
                      </a:lnTo>
                      <a:close/>
                    </a:path>
                  </a:pathLst>
                </a:custGeom>
                <a:solidFill>
                  <a:srgbClr val="3634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0" name="Freeform 251"/>
                <p:cNvSpPr>
                  <a:spLocks/>
                </p:cNvSpPr>
                <p:nvPr/>
              </p:nvSpPr>
              <p:spPr bwMode="auto">
                <a:xfrm>
                  <a:off x="2831647" y="5634718"/>
                  <a:ext cx="117475" cy="117475"/>
                </a:xfrm>
                <a:custGeom>
                  <a:avLst/>
                  <a:gdLst>
                    <a:gd name="T0" fmla="*/ 0 w 74"/>
                    <a:gd name="T1" fmla="*/ 38 h 74"/>
                    <a:gd name="T2" fmla="*/ 0 w 74"/>
                    <a:gd name="T3" fmla="*/ 38 h 74"/>
                    <a:gd name="T4" fmla="*/ 2 w 74"/>
                    <a:gd name="T5" fmla="*/ 44 h 74"/>
                    <a:gd name="T6" fmla="*/ 4 w 74"/>
                    <a:gd name="T7" fmla="*/ 52 h 74"/>
                    <a:gd name="T8" fmla="*/ 8 w 74"/>
                    <a:gd name="T9" fmla="*/ 58 h 74"/>
                    <a:gd name="T10" fmla="*/ 12 w 74"/>
                    <a:gd name="T11" fmla="*/ 64 h 74"/>
                    <a:gd name="T12" fmla="*/ 18 w 74"/>
                    <a:gd name="T13" fmla="*/ 68 h 74"/>
                    <a:gd name="T14" fmla="*/ 24 w 74"/>
                    <a:gd name="T15" fmla="*/ 72 h 74"/>
                    <a:gd name="T16" fmla="*/ 30 w 74"/>
                    <a:gd name="T17" fmla="*/ 74 h 74"/>
                    <a:gd name="T18" fmla="*/ 38 w 74"/>
                    <a:gd name="T19" fmla="*/ 74 h 74"/>
                    <a:gd name="T20" fmla="*/ 38 w 74"/>
                    <a:gd name="T21" fmla="*/ 74 h 74"/>
                    <a:gd name="T22" fmla="*/ 44 w 74"/>
                    <a:gd name="T23" fmla="*/ 74 h 74"/>
                    <a:gd name="T24" fmla="*/ 52 w 74"/>
                    <a:gd name="T25" fmla="*/ 72 h 74"/>
                    <a:gd name="T26" fmla="*/ 58 w 74"/>
                    <a:gd name="T27" fmla="*/ 68 h 74"/>
                    <a:gd name="T28" fmla="*/ 64 w 74"/>
                    <a:gd name="T29" fmla="*/ 64 h 74"/>
                    <a:gd name="T30" fmla="*/ 68 w 74"/>
                    <a:gd name="T31" fmla="*/ 58 h 74"/>
                    <a:gd name="T32" fmla="*/ 72 w 74"/>
                    <a:gd name="T33" fmla="*/ 52 h 74"/>
                    <a:gd name="T34" fmla="*/ 74 w 74"/>
                    <a:gd name="T35" fmla="*/ 44 h 74"/>
                    <a:gd name="T36" fmla="*/ 74 w 74"/>
                    <a:gd name="T37" fmla="*/ 38 h 74"/>
                    <a:gd name="T38" fmla="*/ 74 w 74"/>
                    <a:gd name="T39" fmla="*/ 38 h 74"/>
                    <a:gd name="T40" fmla="*/ 74 w 74"/>
                    <a:gd name="T41" fmla="*/ 30 h 74"/>
                    <a:gd name="T42" fmla="*/ 72 w 74"/>
                    <a:gd name="T43" fmla="*/ 24 h 74"/>
                    <a:gd name="T44" fmla="*/ 68 w 74"/>
                    <a:gd name="T45" fmla="*/ 16 h 74"/>
                    <a:gd name="T46" fmla="*/ 64 w 74"/>
                    <a:gd name="T47" fmla="*/ 12 h 74"/>
                    <a:gd name="T48" fmla="*/ 58 w 74"/>
                    <a:gd name="T49" fmla="*/ 8 h 74"/>
                    <a:gd name="T50" fmla="*/ 52 w 74"/>
                    <a:gd name="T51" fmla="*/ 4 h 74"/>
                    <a:gd name="T52" fmla="*/ 44 w 74"/>
                    <a:gd name="T53" fmla="*/ 2 h 74"/>
                    <a:gd name="T54" fmla="*/ 38 w 74"/>
                    <a:gd name="T55" fmla="*/ 0 h 74"/>
                    <a:gd name="T56" fmla="*/ 38 w 74"/>
                    <a:gd name="T57" fmla="*/ 0 h 74"/>
                    <a:gd name="T58" fmla="*/ 30 w 74"/>
                    <a:gd name="T59" fmla="*/ 2 h 74"/>
                    <a:gd name="T60" fmla="*/ 24 w 74"/>
                    <a:gd name="T61" fmla="*/ 4 h 74"/>
                    <a:gd name="T62" fmla="*/ 18 w 74"/>
                    <a:gd name="T63" fmla="*/ 8 h 74"/>
                    <a:gd name="T64" fmla="*/ 12 w 74"/>
                    <a:gd name="T65" fmla="*/ 12 h 74"/>
                    <a:gd name="T66" fmla="*/ 8 w 74"/>
                    <a:gd name="T67" fmla="*/ 16 h 74"/>
                    <a:gd name="T68" fmla="*/ 4 w 74"/>
                    <a:gd name="T69" fmla="*/ 24 h 74"/>
                    <a:gd name="T70" fmla="*/ 2 w 74"/>
                    <a:gd name="T71" fmla="*/ 30 h 74"/>
                    <a:gd name="T72" fmla="*/ 0 w 74"/>
                    <a:gd name="T73" fmla="*/ 38 h 74"/>
                    <a:gd name="T74" fmla="*/ 0 w 74"/>
                    <a:gd name="T75" fmla="*/ 3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4" h="74">
                      <a:moveTo>
                        <a:pt x="0" y="38"/>
                      </a:moveTo>
                      <a:lnTo>
                        <a:pt x="0" y="38"/>
                      </a:lnTo>
                      <a:lnTo>
                        <a:pt x="2" y="44"/>
                      </a:lnTo>
                      <a:lnTo>
                        <a:pt x="4" y="52"/>
                      </a:lnTo>
                      <a:lnTo>
                        <a:pt x="8" y="58"/>
                      </a:lnTo>
                      <a:lnTo>
                        <a:pt x="12" y="64"/>
                      </a:lnTo>
                      <a:lnTo>
                        <a:pt x="18" y="68"/>
                      </a:lnTo>
                      <a:lnTo>
                        <a:pt x="24" y="72"/>
                      </a:lnTo>
                      <a:lnTo>
                        <a:pt x="30" y="74"/>
                      </a:lnTo>
                      <a:lnTo>
                        <a:pt x="38" y="74"/>
                      </a:lnTo>
                      <a:lnTo>
                        <a:pt x="38" y="74"/>
                      </a:lnTo>
                      <a:lnTo>
                        <a:pt x="44" y="74"/>
                      </a:lnTo>
                      <a:lnTo>
                        <a:pt x="52" y="72"/>
                      </a:lnTo>
                      <a:lnTo>
                        <a:pt x="58" y="68"/>
                      </a:lnTo>
                      <a:lnTo>
                        <a:pt x="64" y="64"/>
                      </a:lnTo>
                      <a:lnTo>
                        <a:pt x="68" y="58"/>
                      </a:lnTo>
                      <a:lnTo>
                        <a:pt x="72" y="52"/>
                      </a:lnTo>
                      <a:lnTo>
                        <a:pt x="74" y="44"/>
                      </a:lnTo>
                      <a:lnTo>
                        <a:pt x="74" y="38"/>
                      </a:lnTo>
                      <a:lnTo>
                        <a:pt x="74" y="38"/>
                      </a:lnTo>
                      <a:lnTo>
                        <a:pt x="74" y="30"/>
                      </a:lnTo>
                      <a:lnTo>
                        <a:pt x="72" y="24"/>
                      </a:lnTo>
                      <a:lnTo>
                        <a:pt x="68" y="16"/>
                      </a:lnTo>
                      <a:lnTo>
                        <a:pt x="64" y="12"/>
                      </a:lnTo>
                      <a:lnTo>
                        <a:pt x="58" y="8"/>
                      </a:lnTo>
                      <a:lnTo>
                        <a:pt x="52" y="4"/>
                      </a:lnTo>
                      <a:lnTo>
                        <a:pt x="44" y="2"/>
                      </a:ln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30" y="2"/>
                      </a:lnTo>
                      <a:lnTo>
                        <a:pt x="24" y="4"/>
                      </a:lnTo>
                      <a:lnTo>
                        <a:pt x="18" y="8"/>
                      </a:lnTo>
                      <a:lnTo>
                        <a:pt x="12" y="12"/>
                      </a:lnTo>
                      <a:lnTo>
                        <a:pt x="8" y="16"/>
                      </a:lnTo>
                      <a:lnTo>
                        <a:pt x="4" y="24"/>
                      </a:lnTo>
                      <a:lnTo>
                        <a:pt x="2" y="30"/>
                      </a:lnTo>
                      <a:lnTo>
                        <a:pt x="0" y="38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3634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1" name="Freeform 252"/>
                <p:cNvSpPr>
                  <a:spLocks/>
                </p:cNvSpPr>
                <p:nvPr/>
              </p:nvSpPr>
              <p:spPr bwMode="auto">
                <a:xfrm>
                  <a:off x="2844347" y="5650593"/>
                  <a:ext cx="92075" cy="88900"/>
                </a:xfrm>
                <a:custGeom>
                  <a:avLst/>
                  <a:gdLst>
                    <a:gd name="T0" fmla="*/ 0 w 58"/>
                    <a:gd name="T1" fmla="*/ 28 h 56"/>
                    <a:gd name="T2" fmla="*/ 0 w 58"/>
                    <a:gd name="T3" fmla="*/ 28 h 56"/>
                    <a:gd name="T4" fmla="*/ 4 w 58"/>
                    <a:gd name="T5" fmla="*/ 38 h 56"/>
                    <a:gd name="T6" fmla="*/ 10 w 58"/>
                    <a:gd name="T7" fmla="*/ 48 h 56"/>
                    <a:gd name="T8" fmla="*/ 18 w 58"/>
                    <a:gd name="T9" fmla="*/ 54 h 56"/>
                    <a:gd name="T10" fmla="*/ 30 w 58"/>
                    <a:gd name="T11" fmla="*/ 56 h 56"/>
                    <a:gd name="T12" fmla="*/ 30 w 58"/>
                    <a:gd name="T13" fmla="*/ 56 h 56"/>
                    <a:gd name="T14" fmla="*/ 40 w 58"/>
                    <a:gd name="T15" fmla="*/ 54 h 56"/>
                    <a:gd name="T16" fmla="*/ 50 w 58"/>
                    <a:gd name="T17" fmla="*/ 48 h 56"/>
                    <a:gd name="T18" fmla="*/ 56 w 58"/>
                    <a:gd name="T19" fmla="*/ 38 h 56"/>
                    <a:gd name="T20" fmla="*/ 58 w 58"/>
                    <a:gd name="T21" fmla="*/ 28 h 56"/>
                    <a:gd name="T22" fmla="*/ 58 w 58"/>
                    <a:gd name="T23" fmla="*/ 28 h 56"/>
                    <a:gd name="T24" fmla="*/ 56 w 58"/>
                    <a:gd name="T25" fmla="*/ 16 h 56"/>
                    <a:gd name="T26" fmla="*/ 50 w 58"/>
                    <a:gd name="T27" fmla="*/ 8 h 56"/>
                    <a:gd name="T28" fmla="*/ 40 w 58"/>
                    <a:gd name="T29" fmla="*/ 2 h 56"/>
                    <a:gd name="T30" fmla="*/ 30 w 58"/>
                    <a:gd name="T31" fmla="*/ 0 h 56"/>
                    <a:gd name="T32" fmla="*/ 30 w 58"/>
                    <a:gd name="T33" fmla="*/ 0 h 56"/>
                    <a:gd name="T34" fmla="*/ 18 w 58"/>
                    <a:gd name="T35" fmla="*/ 2 h 56"/>
                    <a:gd name="T36" fmla="*/ 10 w 58"/>
                    <a:gd name="T37" fmla="*/ 8 h 56"/>
                    <a:gd name="T38" fmla="*/ 4 w 58"/>
                    <a:gd name="T39" fmla="*/ 16 h 56"/>
                    <a:gd name="T40" fmla="*/ 0 w 58"/>
                    <a:gd name="T41" fmla="*/ 28 h 56"/>
                    <a:gd name="T42" fmla="*/ 0 w 58"/>
                    <a:gd name="T43" fmla="*/ 28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58" h="56">
                      <a:moveTo>
                        <a:pt x="0" y="28"/>
                      </a:moveTo>
                      <a:lnTo>
                        <a:pt x="0" y="28"/>
                      </a:lnTo>
                      <a:lnTo>
                        <a:pt x="4" y="38"/>
                      </a:lnTo>
                      <a:lnTo>
                        <a:pt x="10" y="48"/>
                      </a:lnTo>
                      <a:lnTo>
                        <a:pt x="18" y="54"/>
                      </a:lnTo>
                      <a:lnTo>
                        <a:pt x="30" y="56"/>
                      </a:lnTo>
                      <a:lnTo>
                        <a:pt x="30" y="56"/>
                      </a:lnTo>
                      <a:lnTo>
                        <a:pt x="40" y="54"/>
                      </a:lnTo>
                      <a:lnTo>
                        <a:pt x="50" y="48"/>
                      </a:lnTo>
                      <a:lnTo>
                        <a:pt x="56" y="3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6" y="16"/>
                      </a:lnTo>
                      <a:lnTo>
                        <a:pt x="50" y="8"/>
                      </a:lnTo>
                      <a:lnTo>
                        <a:pt x="40" y="2"/>
                      </a:lnTo>
                      <a:lnTo>
                        <a:pt x="30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10" y="8"/>
                      </a:lnTo>
                      <a:lnTo>
                        <a:pt x="4" y="16"/>
                      </a:lnTo>
                      <a:lnTo>
                        <a:pt x="0" y="28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312E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2" name="Freeform 253"/>
                <p:cNvSpPr>
                  <a:spLocks/>
                </p:cNvSpPr>
                <p:nvPr/>
              </p:nvSpPr>
              <p:spPr bwMode="auto">
                <a:xfrm>
                  <a:off x="2863397" y="5666468"/>
                  <a:ext cx="57150" cy="57150"/>
                </a:xfrm>
                <a:custGeom>
                  <a:avLst/>
                  <a:gdLst>
                    <a:gd name="T0" fmla="*/ 0 w 36"/>
                    <a:gd name="T1" fmla="*/ 18 h 36"/>
                    <a:gd name="T2" fmla="*/ 0 w 36"/>
                    <a:gd name="T3" fmla="*/ 18 h 36"/>
                    <a:gd name="T4" fmla="*/ 0 w 36"/>
                    <a:gd name="T5" fmla="*/ 24 h 36"/>
                    <a:gd name="T6" fmla="*/ 4 w 36"/>
                    <a:gd name="T7" fmla="*/ 30 h 36"/>
                    <a:gd name="T8" fmla="*/ 10 w 36"/>
                    <a:gd name="T9" fmla="*/ 34 h 36"/>
                    <a:gd name="T10" fmla="*/ 18 w 36"/>
                    <a:gd name="T11" fmla="*/ 36 h 36"/>
                    <a:gd name="T12" fmla="*/ 18 w 36"/>
                    <a:gd name="T13" fmla="*/ 36 h 36"/>
                    <a:gd name="T14" fmla="*/ 24 w 36"/>
                    <a:gd name="T15" fmla="*/ 34 h 36"/>
                    <a:gd name="T16" fmla="*/ 30 w 36"/>
                    <a:gd name="T17" fmla="*/ 30 h 36"/>
                    <a:gd name="T18" fmla="*/ 34 w 36"/>
                    <a:gd name="T19" fmla="*/ 24 h 36"/>
                    <a:gd name="T20" fmla="*/ 36 w 36"/>
                    <a:gd name="T21" fmla="*/ 18 h 36"/>
                    <a:gd name="T22" fmla="*/ 36 w 36"/>
                    <a:gd name="T23" fmla="*/ 18 h 36"/>
                    <a:gd name="T24" fmla="*/ 34 w 36"/>
                    <a:gd name="T25" fmla="*/ 10 h 36"/>
                    <a:gd name="T26" fmla="*/ 30 w 36"/>
                    <a:gd name="T27" fmla="*/ 4 h 36"/>
                    <a:gd name="T28" fmla="*/ 24 w 36"/>
                    <a:gd name="T29" fmla="*/ 0 h 36"/>
                    <a:gd name="T30" fmla="*/ 18 w 36"/>
                    <a:gd name="T31" fmla="*/ 0 h 36"/>
                    <a:gd name="T32" fmla="*/ 18 w 36"/>
                    <a:gd name="T33" fmla="*/ 0 h 36"/>
                    <a:gd name="T34" fmla="*/ 10 w 36"/>
                    <a:gd name="T35" fmla="*/ 0 h 36"/>
                    <a:gd name="T36" fmla="*/ 4 w 36"/>
                    <a:gd name="T37" fmla="*/ 4 h 36"/>
                    <a:gd name="T38" fmla="*/ 0 w 36"/>
                    <a:gd name="T39" fmla="*/ 10 h 36"/>
                    <a:gd name="T40" fmla="*/ 0 w 36"/>
                    <a:gd name="T41" fmla="*/ 18 h 36"/>
                    <a:gd name="T42" fmla="*/ 0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0" y="24"/>
                      </a:lnTo>
                      <a:lnTo>
                        <a:pt x="4" y="30"/>
                      </a:lnTo>
                      <a:lnTo>
                        <a:pt x="10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24" y="34"/>
                      </a:lnTo>
                      <a:lnTo>
                        <a:pt x="30" y="30"/>
                      </a:lnTo>
                      <a:lnTo>
                        <a:pt x="34" y="24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10"/>
                      </a:lnTo>
                      <a:lnTo>
                        <a:pt x="30" y="4"/>
                      </a:lnTo>
                      <a:lnTo>
                        <a:pt x="24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4" y="4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4E4E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3" name="Freeform 254"/>
                <p:cNvSpPr>
                  <a:spLocks/>
                </p:cNvSpPr>
                <p:nvPr/>
              </p:nvSpPr>
              <p:spPr bwMode="auto">
                <a:xfrm>
                  <a:off x="2815772" y="5606143"/>
                  <a:ext cx="149225" cy="85725"/>
                </a:xfrm>
                <a:custGeom>
                  <a:avLst/>
                  <a:gdLst>
                    <a:gd name="T0" fmla="*/ 48 w 94"/>
                    <a:gd name="T1" fmla="*/ 12 h 54"/>
                    <a:gd name="T2" fmla="*/ 48 w 94"/>
                    <a:gd name="T3" fmla="*/ 12 h 54"/>
                    <a:gd name="T4" fmla="*/ 38 w 94"/>
                    <a:gd name="T5" fmla="*/ 14 h 54"/>
                    <a:gd name="T6" fmla="*/ 30 w 94"/>
                    <a:gd name="T7" fmla="*/ 16 h 54"/>
                    <a:gd name="T8" fmla="*/ 24 w 94"/>
                    <a:gd name="T9" fmla="*/ 20 h 54"/>
                    <a:gd name="T10" fmla="*/ 16 w 94"/>
                    <a:gd name="T11" fmla="*/ 24 h 54"/>
                    <a:gd name="T12" fmla="*/ 10 w 94"/>
                    <a:gd name="T13" fmla="*/ 30 h 54"/>
                    <a:gd name="T14" fmla="*/ 6 w 94"/>
                    <a:gd name="T15" fmla="*/ 38 h 54"/>
                    <a:gd name="T16" fmla="*/ 2 w 94"/>
                    <a:gd name="T17" fmla="*/ 46 h 54"/>
                    <a:gd name="T18" fmla="*/ 0 w 94"/>
                    <a:gd name="T19" fmla="*/ 54 h 54"/>
                    <a:gd name="T20" fmla="*/ 0 w 94"/>
                    <a:gd name="T21" fmla="*/ 54 h 54"/>
                    <a:gd name="T22" fmla="*/ 0 w 94"/>
                    <a:gd name="T23" fmla="*/ 48 h 54"/>
                    <a:gd name="T24" fmla="*/ 0 w 94"/>
                    <a:gd name="T25" fmla="*/ 48 h 54"/>
                    <a:gd name="T26" fmla="*/ 2 w 94"/>
                    <a:gd name="T27" fmla="*/ 38 h 54"/>
                    <a:gd name="T28" fmla="*/ 4 w 94"/>
                    <a:gd name="T29" fmla="*/ 30 h 54"/>
                    <a:gd name="T30" fmla="*/ 8 w 94"/>
                    <a:gd name="T31" fmla="*/ 22 h 54"/>
                    <a:gd name="T32" fmla="*/ 14 w 94"/>
                    <a:gd name="T33" fmla="*/ 14 h 54"/>
                    <a:gd name="T34" fmla="*/ 22 w 94"/>
                    <a:gd name="T35" fmla="*/ 8 h 54"/>
                    <a:gd name="T36" fmla="*/ 30 w 94"/>
                    <a:gd name="T37" fmla="*/ 4 h 54"/>
                    <a:gd name="T38" fmla="*/ 38 w 94"/>
                    <a:gd name="T39" fmla="*/ 2 h 54"/>
                    <a:gd name="T40" fmla="*/ 48 w 94"/>
                    <a:gd name="T41" fmla="*/ 0 h 54"/>
                    <a:gd name="T42" fmla="*/ 48 w 94"/>
                    <a:gd name="T43" fmla="*/ 0 h 54"/>
                    <a:gd name="T44" fmla="*/ 58 w 94"/>
                    <a:gd name="T45" fmla="*/ 2 h 54"/>
                    <a:gd name="T46" fmla="*/ 66 w 94"/>
                    <a:gd name="T47" fmla="*/ 4 h 54"/>
                    <a:gd name="T48" fmla="*/ 74 w 94"/>
                    <a:gd name="T49" fmla="*/ 8 h 54"/>
                    <a:gd name="T50" fmla="*/ 80 w 94"/>
                    <a:gd name="T51" fmla="*/ 14 h 54"/>
                    <a:gd name="T52" fmla="*/ 86 w 94"/>
                    <a:gd name="T53" fmla="*/ 22 h 54"/>
                    <a:gd name="T54" fmla="*/ 90 w 94"/>
                    <a:gd name="T55" fmla="*/ 30 h 54"/>
                    <a:gd name="T56" fmla="*/ 94 w 94"/>
                    <a:gd name="T57" fmla="*/ 38 h 54"/>
                    <a:gd name="T58" fmla="*/ 94 w 94"/>
                    <a:gd name="T59" fmla="*/ 48 h 54"/>
                    <a:gd name="T60" fmla="*/ 94 w 94"/>
                    <a:gd name="T61" fmla="*/ 48 h 54"/>
                    <a:gd name="T62" fmla="*/ 94 w 94"/>
                    <a:gd name="T63" fmla="*/ 54 h 54"/>
                    <a:gd name="T64" fmla="*/ 94 w 94"/>
                    <a:gd name="T65" fmla="*/ 54 h 54"/>
                    <a:gd name="T66" fmla="*/ 92 w 94"/>
                    <a:gd name="T67" fmla="*/ 46 h 54"/>
                    <a:gd name="T68" fmla="*/ 90 w 94"/>
                    <a:gd name="T69" fmla="*/ 38 h 54"/>
                    <a:gd name="T70" fmla="*/ 84 w 94"/>
                    <a:gd name="T71" fmla="*/ 30 h 54"/>
                    <a:gd name="T72" fmla="*/ 78 w 94"/>
                    <a:gd name="T73" fmla="*/ 24 h 54"/>
                    <a:gd name="T74" fmla="*/ 72 w 94"/>
                    <a:gd name="T75" fmla="*/ 20 h 54"/>
                    <a:gd name="T76" fmla="*/ 64 w 94"/>
                    <a:gd name="T77" fmla="*/ 16 h 54"/>
                    <a:gd name="T78" fmla="*/ 56 w 94"/>
                    <a:gd name="T79" fmla="*/ 14 h 54"/>
                    <a:gd name="T80" fmla="*/ 48 w 94"/>
                    <a:gd name="T81" fmla="*/ 12 h 54"/>
                    <a:gd name="T82" fmla="*/ 48 w 94"/>
                    <a:gd name="T83" fmla="*/ 1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94" h="54">
                      <a:moveTo>
                        <a:pt x="48" y="12"/>
                      </a:moveTo>
                      <a:lnTo>
                        <a:pt x="48" y="12"/>
                      </a:lnTo>
                      <a:lnTo>
                        <a:pt x="38" y="14"/>
                      </a:lnTo>
                      <a:lnTo>
                        <a:pt x="30" y="16"/>
                      </a:lnTo>
                      <a:lnTo>
                        <a:pt x="24" y="20"/>
                      </a:lnTo>
                      <a:lnTo>
                        <a:pt x="16" y="24"/>
                      </a:lnTo>
                      <a:lnTo>
                        <a:pt x="10" y="30"/>
                      </a:lnTo>
                      <a:lnTo>
                        <a:pt x="6" y="38"/>
                      </a:lnTo>
                      <a:lnTo>
                        <a:pt x="2" y="46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0" y="48"/>
                      </a:lnTo>
                      <a:lnTo>
                        <a:pt x="0" y="48"/>
                      </a:lnTo>
                      <a:lnTo>
                        <a:pt x="2" y="38"/>
                      </a:lnTo>
                      <a:lnTo>
                        <a:pt x="4" y="30"/>
                      </a:lnTo>
                      <a:lnTo>
                        <a:pt x="8" y="22"/>
                      </a:lnTo>
                      <a:lnTo>
                        <a:pt x="14" y="14"/>
                      </a:lnTo>
                      <a:lnTo>
                        <a:pt x="22" y="8"/>
                      </a:lnTo>
                      <a:lnTo>
                        <a:pt x="30" y="4"/>
                      </a:lnTo>
                      <a:lnTo>
                        <a:pt x="38" y="2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58" y="2"/>
                      </a:lnTo>
                      <a:lnTo>
                        <a:pt x="66" y="4"/>
                      </a:lnTo>
                      <a:lnTo>
                        <a:pt x="74" y="8"/>
                      </a:lnTo>
                      <a:lnTo>
                        <a:pt x="80" y="14"/>
                      </a:lnTo>
                      <a:lnTo>
                        <a:pt x="86" y="22"/>
                      </a:lnTo>
                      <a:lnTo>
                        <a:pt x="90" y="30"/>
                      </a:lnTo>
                      <a:lnTo>
                        <a:pt x="94" y="38"/>
                      </a:lnTo>
                      <a:lnTo>
                        <a:pt x="94" y="48"/>
                      </a:lnTo>
                      <a:lnTo>
                        <a:pt x="94" y="48"/>
                      </a:lnTo>
                      <a:lnTo>
                        <a:pt x="94" y="54"/>
                      </a:lnTo>
                      <a:lnTo>
                        <a:pt x="94" y="54"/>
                      </a:lnTo>
                      <a:lnTo>
                        <a:pt x="92" y="46"/>
                      </a:lnTo>
                      <a:lnTo>
                        <a:pt x="90" y="38"/>
                      </a:lnTo>
                      <a:lnTo>
                        <a:pt x="84" y="30"/>
                      </a:lnTo>
                      <a:lnTo>
                        <a:pt x="78" y="24"/>
                      </a:lnTo>
                      <a:lnTo>
                        <a:pt x="72" y="20"/>
                      </a:lnTo>
                      <a:lnTo>
                        <a:pt x="64" y="16"/>
                      </a:lnTo>
                      <a:lnTo>
                        <a:pt x="56" y="14"/>
                      </a:lnTo>
                      <a:lnTo>
                        <a:pt x="48" y="12"/>
                      </a:lnTo>
                      <a:lnTo>
                        <a:pt x="48" y="12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4" name="Freeform 255"/>
                <p:cNvSpPr>
                  <a:spLocks/>
                </p:cNvSpPr>
                <p:nvPr/>
              </p:nvSpPr>
              <p:spPr bwMode="auto">
                <a:xfrm>
                  <a:off x="1996622" y="5434693"/>
                  <a:ext cx="431800" cy="190500"/>
                </a:xfrm>
                <a:custGeom>
                  <a:avLst/>
                  <a:gdLst>
                    <a:gd name="T0" fmla="*/ 272 w 272"/>
                    <a:gd name="T1" fmla="*/ 48 h 120"/>
                    <a:gd name="T2" fmla="*/ 2 w 272"/>
                    <a:gd name="T3" fmla="*/ 120 h 120"/>
                    <a:gd name="T4" fmla="*/ 0 w 272"/>
                    <a:gd name="T5" fmla="*/ 112 h 120"/>
                    <a:gd name="T6" fmla="*/ 272 w 272"/>
                    <a:gd name="T7" fmla="*/ 0 h 120"/>
                    <a:gd name="T8" fmla="*/ 272 w 272"/>
                    <a:gd name="T9" fmla="*/ 48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2" h="120">
                      <a:moveTo>
                        <a:pt x="272" y="48"/>
                      </a:moveTo>
                      <a:lnTo>
                        <a:pt x="2" y="120"/>
                      </a:lnTo>
                      <a:lnTo>
                        <a:pt x="0" y="112"/>
                      </a:lnTo>
                      <a:lnTo>
                        <a:pt x="272" y="0"/>
                      </a:lnTo>
                      <a:lnTo>
                        <a:pt x="272" y="48"/>
                      </a:lnTo>
                      <a:close/>
                    </a:path>
                  </a:pathLst>
                </a:custGeom>
                <a:solidFill>
                  <a:srgbClr val="3634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5" name="Freeform 256"/>
                <p:cNvSpPr>
                  <a:spLocks/>
                </p:cNvSpPr>
                <p:nvPr/>
              </p:nvSpPr>
              <p:spPr bwMode="auto">
                <a:xfrm>
                  <a:off x="1952172" y="5634718"/>
                  <a:ext cx="114300" cy="117475"/>
                </a:xfrm>
                <a:custGeom>
                  <a:avLst/>
                  <a:gdLst>
                    <a:gd name="T0" fmla="*/ 72 w 72"/>
                    <a:gd name="T1" fmla="*/ 38 h 74"/>
                    <a:gd name="T2" fmla="*/ 72 w 72"/>
                    <a:gd name="T3" fmla="*/ 38 h 74"/>
                    <a:gd name="T4" fmla="*/ 72 w 72"/>
                    <a:gd name="T5" fmla="*/ 44 h 74"/>
                    <a:gd name="T6" fmla="*/ 70 w 72"/>
                    <a:gd name="T7" fmla="*/ 52 h 74"/>
                    <a:gd name="T8" fmla="*/ 66 w 72"/>
                    <a:gd name="T9" fmla="*/ 58 h 74"/>
                    <a:gd name="T10" fmla="*/ 62 w 72"/>
                    <a:gd name="T11" fmla="*/ 64 h 74"/>
                    <a:gd name="T12" fmla="*/ 56 w 72"/>
                    <a:gd name="T13" fmla="*/ 68 h 74"/>
                    <a:gd name="T14" fmla="*/ 50 w 72"/>
                    <a:gd name="T15" fmla="*/ 72 h 74"/>
                    <a:gd name="T16" fmla="*/ 44 w 72"/>
                    <a:gd name="T17" fmla="*/ 74 h 74"/>
                    <a:gd name="T18" fmla="*/ 36 w 72"/>
                    <a:gd name="T19" fmla="*/ 74 h 74"/>
                    <a:gd name="T20" fmla="*/ 36 w 72"/>
                    <a:gd name="T21" fmla="*/ 74 h 74"/>
                    <a:gd name="T22" fmla="*/ 28 w 72"/>
                    <a:gd name="T23" fmla="*/ 74 h 74"/>
                    <a:gd name="T24" fmla="*/ 22 w 72"/>
                    <a:gd name="T25" fmla="*/ 72 h 74"/>
                    <a:gd name="T26" fmla="*/ 16 w 72"/>
                    <a:gd name="T27" fmla="*/ 68 h 74"/>
                    <a:gd name="T28" fmla="*/ 10 w 72"/>
                    <a:gd name="T29" fmla="*/ 64 h 74"/>
                    <a:gd name="T30" fmla="*/ 6 w 72"/>
                    <a:gd name="T31" fmla="*/ 58 h 74"/>
                    <a:gd name="T32" fmla="*/ 2 w 72"/>
                    <a:gd name="T33" fmla="*/ 52 h 74"/>
                    <a:gd name="T34" fmla="*/ 0 w 72"/>
                    <a:gd name="T35" fmla="*/ 44 h 74"/>
                    <a:gd name="T36" fmla="*/ 0 w 72"/>
                    <a:gd name="T37" fmla="*/ 38 h 74"/>
                    <a:gd name="T38" fmla="*/ 0 w 72"/>
                    <a:gd name="T39" fmla="*/ 38 h 74"/>
                    <a:gd name="T40" fmla="*/ 0 w 72"/>
                    <a:gd name="T41" fmla="*/ 30 h 74"/>
                    <a:gd name="T42" fmla="*/ 2 w 72"/>
                    <a:gd name="T43" fmla="*/ 24 h 74"/>
                    <a:gd name="T44" fmla="*/ 6 w 72"/>
                    <a:gd name="T45" fmla="*/ 16 h 74"/>
                    <a:gd name="T46" fmla="*/ 10 w 72"/>
                    <a:gd name="T47" fmla="*/ 12 h 74"/>
                    <a:gd name="T48" fmla="*/ 16 w 72"/>
                    <a:gd name="T49" fmla="*/ 8 h 74"/>
                    <a:gd name="T50" fmla="*/ 22 w 72"/>
                    <a:gd name="T51" fmla="*/ 4 h 74"/>
                    <a:gd name="T52" fmla="*/ 28 w 72"/>
                    <a:gd name="T53" fmla="*/ 2 h 74"/>
                    <a:gd name="T54" fmla="*/ 36 w 72"/>
                    <a:gd name="T55" fmla="*/ 0 h 74"/>
                    <a:gd name="T56" fmla="*/ 36 w 72"/>
                    <a:gd name="T57" fmla="*/ 0 h 74"/>
                    <a:gd name="T58" fmla="*/ 44 w 72"/>
                    <a:gd name="T59" fmla="*/ 2 h 74"/>
                    <a:gd name="T60" fmla="*/ 50 w 72"/>
                    <a:gd name="T61" fmla="*/ 4 h 74"/>
                    <a:gd name="T62" fmla="*/ 56 w 72"/>
                    <a:gd name="T63" fmla="*/ 8 h 74"/>
                    <a:gd name="T64" fmla="*/ 62 w 72"/>
                    <a:gd name="T65" fmla="*/ 12 h 74"/>
                    <a:gd name="T66" fmla="*/ 66 w 72"/>
                    <a:gd name="T67" fmla="*/ 16 h 74"/>
                    <a:gd name="T68" fmla="*/ 70 w 72"/>
                    <a:gd name="T69" fmla="*/ 24 h 74"/>
                    <a:gd name="T70" fmla="*/ 72 w 72"/>
                    <a:gd name="T71" fmla="*/ 30 h 74"/>
                    <a:gd name="T72" fmla="*/ 72 w 72"/>
                    <a:gd name="T73" fmla="*/ 38 h 74"/>
                    <a:gd name="T74" fmla="*/ 72 w 72"/>
                    <a:gd name="T75" fmla="*/ 3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2" h="74">
                      <a:moveTo>
                        <a:pt x="72" y="38"/>
                      </a:moveTo>
                      <a:lnTo>
                        <a:pt x="72" y="38"/>
                      </a:lnTo>
                      <a:lnTo>
                        <a:pt x="72" y="44"/>
                      </a:lnTo>
                      <a:lnTo>
                        <a:pt x="70" y="52"/>
                      </a:lnTo>
                      <a:lnTo>
                        <a:pt x="66" y="58"/>
                      </a:lnTo>
                      <a:lnTo>
                        <a:pt x="62" y="64"/>
                      </a:lnTo>
                      <a:lnTo>
                        <a:pt x="56" y="68"/>
                      </a:lnTo>
                      <a:lnTo>
                        <a:pt x="50" y="72"/>
                      </a:lnTo>
                      <a:lnTo>
                        <a:pt x="44" y="74"/>
                      </a:lnTo>
                      <a:lnTo>
                        <a:pt x="36" y="74"/>
                      </a:lnTo>
                      <a:lnTo>
                        <a:pt x="36" y="74"/>
                      </a:lnTo>
                      <a:lnTo>
                        <a:pt x="28" y="74"/>
                      </a:lnTo>
                      <a:lnTo>
                        <a:pt x="22" y="72"/>
                      </a:lnTo>
                      <a:lnTo>
                        <a:pt x="16" y="68"/>
                      </a:lnTo>
                      <a:lnTo>
                        <a:pt x="10" y="64"/>
                      </a:lnTo>
                      <a:lnTo>
                        <a:pt x="6" y="58"/>
                      </a:lnTo>
                      <a:lnTo>
                        <a:pt x="2" y="52"/>
                      </a:lnTo>
                      <a:lnTo>
                        <a:pt x="0" y="44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0"/>
                      </a:lnTo>
                      <a:lnTo>
                        <a:pt x="2" y="24"/>
                      </a:lnTo>
                      <a:lnTo>
                        <a:pt x="6" y="16"/>
                      </a:lnTo>
                      <a:lnTo>
                        <a:pt x="10" y="12"/>
                      </a:lnTo>
                      <a:lnTo>
                        <a:pt x="16" y="8"/>
                      </a:lnTo>
                      <a:lnTo>
                        <a:pt x="22" y="4"/>
                      </a:lnTo>
                      <a:lnTo>
                        <a:pt x="28" y="2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44" y="2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2" y="12"/>
                      </a:lnTo>
                      <a:lnTo>
                        <a:pt x="66" y="16"/>
                      </a:lnTo>
                      <a:lnTo>
                        <a:pt x="70" y="24"/>
                      </a:lnTo>
                      <a:lnTo>
                        <a:pt x="72" y="30"/>
                      </a:lnTo>
                      <a:lnTo>
                        <a:pt x="72" y="38"/>
                      </a:lnTo>
                      <a:lnTo>
                        <a:pt x="72" y="38"/>
                      </a:lnTo>
                      <a:close/>
                    </a:path>
                  </a:pathLst>
                </a:custGeom>
                <a:solidFill>
                  <a:srgbClr val="3634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6" name="Freeform 257"/>
                <p:cNvSpPr>
                  <a:spLocks/>
                </p:cNvSpPr>
                <p:nvPr/>
              </p:nvSpPr>
              <p:spPr bwMode="auto">
                <a:xfrm>
                  <a:off x="1964872" y="5650593"/>
                  <a:ext cx="88900" cy="88900"/>
                </a:xfrm>
                <a:custGeom>
                  <a:avLst/>
                  <a:gdLst>
                    <a:gd name="T0" fmla="*/ 56 w 56"/>
                    <a:gd name="T1" fmla="*/ 28 h 56"/>
                    <a:gd name="T2" fmla="*/ 56 w 56"/>
                    <a:gd name="T3" fmla="*/ 28 h 56"/>
                    <a:gd name="T4" fmla="*/ 54 w 56"/>
                    <a:gd name="T5" fmla="*/ 38 h 56"/>
                    <a:gd name="T6" fmla="*/ 48 w 56"/>
                    <a:gd name="T7" fmla="*/ 48 h 56"/>
                    <a:gd name="T8" fmla="*/ 40 w 56"/>
                    <a:gd name="T9" fmla="*/ 54 h 56"/>
                    <a:gd name="T10" fmla="*/ 28 w 56"/>
                    <a:gd name="T11" fmla="*/ 56 h 56"/>
                    <a:gd name="T12" fmla="*/ 28 w 56"/>
                    <a:gd name="T13" fmla="*/ 56 h 56"/>
                    <a:gd name="T14" fmla="*/ 18 w 56"/>
                    <a:gd name="T15" fmla="*/ 54 h 56"/>
                    <a:gd name="T16" fmla="*/ 8 w 56"/>
                    <a:gd name="T17" fmla="*/ 48 h 56"/>
                    <a:gd name="T18" fmla="*/ 2 w 56"/>
                    <a:gd name="T19" fmla="*/ 38 h 56"/>
                    <a:gd name="T20" fmla="*/ 0 w 56"/>
                    <a:gd name="T21" fmla="*/ 28 h 56"/>
                    <a:gd name="T22" fmla="*/ 0 w 56"/>
                    <a:gd name="T23" fmla="*/ 28 h 56"/>
                    <a:gd name="T24" fmla="*/ 2 w 56"/>
                    <a:gd name="T25" fmla="*/ 16 h 56"/>
                    <a:gd name="T26" fmla="*/ 8 w 56"/>
                    <a:gd name="T27" fmla="*/ 8 h 56"/>
                    <a:gd name="T28" fmla="*/ 18 w 56"/>
                    <a:gd name="T29" fmla="*/ 2 h 56"/>
                    <a:gd name="T30" fmla="*/ 28 w 56"/>
                    <a:gd name="T31" fmla="*/ 0 h 56"/>
                    <a:gd name="T32" fmla="*/ 28 w 56"/>
                    <a:gd name="T33" fmla="*/ 0 h 56"/>
                    <a:gd name="T34" fmla="*/ 40 w 56"/>
                    <a:gd name="T35" fmla="*/ 2 h 56"/>
                    <a:gd name="T36" fmla="*/ 48 w 56"/>
                    <a:gd name="T37" fmla="*/ 8 h 56"/>
                    <a:gd name="T38" fmla="*/ 54 w 56"/>
                    <a:gd name="T39" fmla="*/ 16 h 56"/>
                    <a:gd name="T40" fmla="*/ 56 w 56"/>
                    <a:gd name="T41" fmla="*/ 28 h 56"/>
                    <a:gd name="T42" fmla="*/ 56 w 56"/>
                    <a:gd name="T43" fmla="*/ 28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56" h="56">
                      <a:moveTo>
                        <a:pt x="56" y="28"/>
                      </a:moveTo>
                      <a:lnTo>
                        <a:pt x="56" y="28"/>
                      </a:lnTo>
                      <a:lnTo>
                        <a:pt x="54" y="38"/>
                      </a:lnTo>
                      <a:lnTo>
                        <a:pt x="48" y="48"/>
                      </a:lnTo>
                      <a:lnTo>
                        <a:pt x="40" y="54"/>
                      </a:lnTo>
                      <a:lnTo>
                        <a:pt x="28" y="56"/>
                      </a:lnTo>
                      <a:lnTo>
                        <a:pt x="28" y="56"/>
                      </a:lnTo>
                      <a:lnTo>
                        <a:pt x="18" y="54"/>
                      </a:lnTo>
                      <a:lnTo>
                        <a:pt x="8" y="48"/>
                      </a:lnTo>
                      <a:lnTo>
                        <a:pt x="2" y="38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2" y="16"/>
                      </a:lnTo>
                      <a:lnTo>
                        <a:pt x="8" y="8"/>
                      </a:lnTo>
                      <a:lnTo>
                        <a:pt x="18" y="2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40" y="2"/>
                      </a:lnTo>
                      <a:lnTo>
                        <a:pt x="48" y="8"/>
                      </a:lnTo>
                      <a:lnTo>
                        <a:pt x="54" y="16"/>
                      </a:lnTo>
                      <a:lnTo>
                        <a:pt x="56" y="28"/>
                      </a:lnTo>
                      <a:lnTo>
                        <a:pt x="56" y="28"/>
                      </a:lnTo>
                      <a:close/>
                    </a:path>
                  </a:pathLst>
                </a:custGeom>
                <a:solidFill>
                  <a:srgbClr val="312E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7" name="Freeform 258"/>
                <p:cNvSpPr>
                  <a:spLocks/>
                </p:cNvSpPr>
                <p:nvPr/>
              </p:nvSpPr>
              <p:spPr bwMode="auto">
                <a:xfrm>
                  <a:off x="1980747" y="5666468"/>
                  <a:ext cx="57150" cy="57150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8 h 36"/>
                    <a:gd name="T4" fmla="*/ 36 w 36"/>
                    <a:gd name="T5" fmla="*/ 24 h 36"/>
                    <a:gd name="T6" fmla="*/ 32 w 36"/>
                    <a:gd name="T7" fmla="*/ 30 h 36"/>
                    <a:gd name="T8" fmla="*/ 26 w 36"/>
                    <a:gd name="T9" fmla="*/ 34 h 36"/>
                    <a:gd name="T10" fmla="*/ 18 w 36"/>
                    <a:gd name="T11" fmla="*/ 36 h 36"/>
                    <a:gd name="T12" fmla="*/ 18 w 36"/>
                    <a:gd name="T13" fmla="*/ 36 h 36"/>
                    <a:gd name="T14" fmla="*/ 12 w 36"/>
                    <a:gd name="T15" fmla="*/ 34 h 36"/>
                    <a:gd name="T16" fmla="*/ 6 w 36"/>
                    <a:gd name="T17" fmla="*/ 30 h 36"/>
                    <a:gd name="T18" fmla="*/ 2 w 36"/>
                    <a:gd name="T19" fmla="*/ 24 h 36"/>
                    <a:gd name="T20" fmla="*/ 0 w 36"/>
                    <a:gd name="T21" fmla="*/ 18 h 36"/>
                    <a:gd name="T22" fmla="*/ 0 w 36"/>
                    <a:gd name="T23" fmla="*/ 18 h 36"/>
                    <a:gd name="T24" fmla="*/ 2 w 36"/>
                    <a:gd name="T25" fmla="*/ 10 h 36"/>
                    <a:gd name="T26" fmla="*/ 6 w 36"/>
                    <a:gd name="T27" fmla="*/ 4 h 36"/>
                    <a:gd name="T28" fmla="*/ 12 w 36"/>
                    <a:gd name="T29" fmla="*/ 0 h 36"/>
                    <a:gd name="T30" fmla="*/ 18 w 36"/>
                    <a:gd name="T31" fmla="*/ 0 h 36"/>
                    <a:gd name="T32" fmla="*/ 18 w 36"/>
                    <a:gd name="T33" fmla="*/ 0 h 36"/>
                    <a:gd name="T34" fmla="*/ 26 w 36"/>
                    <a:gd name="T35" fmla="*/ 0 h 36"/>
                    <a:gd name="T36" fmla="*/ 32 w 36"/>
                    <a:gd name="T37" fmla="*/ 4 h 36"/>
                    <a:gd name="T38" fmla="*/ 36 w 36"/>
                    <a:gd name="T39" fmla="*/ 10 h 36"/>
                    <a:gd name="T40" fmla="*/ 36 w 36"/>
                    <a:gd name="T41" fmla="*/ 18 h 36"/>
                    <a:gd name="T42" fmla="*/ 36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8"/>
                      </a:lnTo>
                      <a:lnTo>
                        <a:pt x="36" y="24"/>
                      </a:lnTo>
                      <a:lnTo>
                        <a:pt x="32" y="30"/>
                      </a:lnTo>
                      <a:lnTo>
                        <a:pt x="26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12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10"/>
                      </a:lnTo>
                      <a:lnTo>
                        <a:pt x="6" y="4"/>
                      </a:lnTo>
                      <a:lnTo>
                        <a:pt x="1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6" y="0"/>
                      </a:lnTo>
                      <a:lnTo>
                        <a:pt x="32" y="4"/>
                      </a:lnTo>
                      <a:lnTo>
                        <a:pt x="36" y="10"/>
                      </a:lnTo>
                      <a:lnTo>
                        <a:pt x="36" y="18"/>
                      </a:lnTo>
                      <a:lnTo>
                        <a:pt x="36" y="18"/>
                      </a:lnTo>
                      <a:close/>
                    </a:path>
                  </a:pathLst>
                </a:custGeom>
                <a:solidFill>
                  <a:srgbClr val="4E4E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8" name="Freeform 259"/>
                <p:cNvSpPr>
                  <a:spLocks/>
                </p:cNvSpPr>
                <p:nvPr/>
              </p:nvSpPr>
              <p:spPr bwMode="auto">
                <a:xfrm>
                  <a:off x="1936297" y="5606143"/>
                  <a:ext cx="149225" cy="85725"/>
                </a:xfrm>
                <a:custGeom>
                  <a:avLst/>
                  <a:gdLst>
                    <a:gd name="T0" fmla="*/ 46 w 94"/>
                    <a:gd name="T1" fmla="*/ 12 h 54"/>
                    <a:gd name="T2" fmla="*/ 46 w 94"/>
                    <a:gd name="T3" fmla="*/ 12 h 54"/>
                    <a:gd name="T4" fmla="*/ 54 w 94"/>
                    <a:gd name="T5" fmla="*/ 14 h 54"/>
                    <a:gd name="T6" fmla="*/ 64 w 94"/>
                    <a:gd name="T7" fmla="*/ 16 h 54"/>
                    <a:gd name="T8" fmla="*/ 70 w 94"/>
                    <a:gd name="T9" fmla="*/ 20 h 54"/>
                    <a:gd name="T10" fmla="*/ 78 w 94"/>
                    <a:gd name="T11" fmla="*/ 24 h 54"/>
                    <a:gd name="T12" fmla="*/ 84 w 94"/>
                    <a:gd name="T13" fmla="*/ 30 h 54"/>
                    <a:gd name="T14" fmla="*/ 88 w 94"/>
                    <a:gd name="T15" fmla="*/ 38 h 54"/>
                    <a:gd name="T16" fmla="*/ 90 w 94"/>
                    <a:gd name="T17" fmla="*/ 46 h 54"/>
                    <a:gd name="T18" fmla="*/ 92 w 94"/>
                    <a:gd name="T19" fmla="*/ 54 h 54"/>
                    <a:gd name="T20" fmla="*/ 92 w 94"/>
                    <a:gd name="T21" fmla="*/ 54 h 54"/>
                    <a:gd name="T22" fmla="*/ 94 w 94"/>
                    <a:gd name="T23" fmla="*/ 48 h 54"/>
                    <a:gd name="T24" fmla="*/ 94 w 94"/>
                    <a:gd name="T25" fmla="*/ 48 h 54"/>
                    <a:gd name="T26" fmla="*/ 92 w 94"/>
                    <a:gd name="T27" fmla="*/ 38 h 54"/>
                    <a:gd name="T28" fmla="*/ 90 w 94"/>
                    <a:gd name="T29" fmla="*/ 30 h 54"/>
                    <a:gd name="T30" fmla="*/ 86 w 94"/>
                    <a:gd name="T31" fmla="*/ 22 h 54"/>
                    <a:gd name="T32" fmla="*/ 80 w 94"/>
                    <a:gd name="T33" fmla="*/ 14 h 54"/>
                    <a:gd name="T34" fmla="*/ 72 w 94"/>
                    <a:gd name="T35" fmla="*/ 8 h 54"/>
                    <a:gd name="T36" fmla="*/ 64 w 94"/>
                    <a:gd name="T37" fmla="*/ 4 h 54"/>
                    <a:gd name="T38" fmla="*/ 56 w 94"/>
                    <a:gd name="T39" fmla="*/ 2 h 54"/>
                    <a:gd name="T40" fmla="*/ 46 w 94"/>
                    <a:gd name="T41" fmla="*/ 0 h 54"/>
                    <a:gd name="T42" fmla="*/ 46 w 94"/>
                    <a:gd name="T43" fmla="*/ 0 h 54"/>
                    <a:gd name="T44" fmla="*/ 36 w 94"/>
                    <a:gd name="T45" fmla="*/ 2 h 54"/>
                    <a:gd name="T46" fmla="*/ 28 w 94"/>
                    <a:gd name="T47" fmla="*/ 4 h 54"/>
                    <a:gd name="T48" fmla="*/ 20 w 94"/>
                    <a:gd name="T49" fmla="*/ 8 h 54"/>
                    <a:gd name="T50" fmla="*/ 12 w 94"/>
                    <a:gd name="T51" fmla="*/ 14 h 54"/>
                    <a:gd name="T52" fmla="*/ 8 w 94"/>
                    <a:gd name="T53" fmla="*/ 22 h 54"/>
                    <a:gd name="T54" fmla="*/ 2 w 94"/>
                    <a:gd name="T55" fmla="*/ 30 h 54"/>
                    <a:gd name="T56" fmla="*/ 0 w 94"/>
                    <a:gd name="T57" fmla="*/ 38 h 54"/>
                    <a:gd name="T58" fmla="*/ 0 w 94"/>
                    <a:gd name="T59" fmla="*/ 48 h 54"/>
                    <a:gd name="T60" fmla="*/ 0 w 94"/>
                    <a:gd name="T61" fmla="*/ 48 h 54"/>
                    <a:gd name="T62" fmla="*/ 0 w 94"/>
                    <a:gd name="T63" fmla="*/ 54 h 54"/>
                    <a:gd name="T64" fmla="*/ 0 w 94"/>
                    <a:gd name="T65" fmla="*/ 54 h 54"/>
                    <a:gd name="T66" fmla="*/ 2 w 94"/>
                    <a:gd name="T67" fmla="*/ 46 h 54"/>
                    <a:gd name="T68" fmla="*/ 4 w 94"/>
                    <a:gd name="T69" fmla="*/ 38 h 54"/>
                    <a:gd name="T70" fmla="*/ 10 w 94"/>
                    <a:gd name="T71" fmla="*/ 30 h 54"/>
                    <a:gd name="T72" fmla="*/ 16 w 94"/>
                    <a:gd name="T73" fmla="*/ 24 h 54"/>
                    <a:gd name="T74" fmla="*/ 22 w 94"/>
                    <a:gd name="T75" fmla="*/ 20 h 54"/>
                    <a:gd name="T76" fmla="*/ 30 w 94"/>
                    <a:gd name="T77" fmla="*/ 16 h 54"/>
                    <a:gd name="T78" fmla="*/ 38 w 94"/>
                    <a:gd name="T79" fmla="*/ 14 h 54"/>
                    <a:gd name="T80" fmla="*/ 46 w 94"/>
                    <a:gd name="T81" fmla="*/ 12 h 54"/>
                    <a:gd name="T82" fmla="*/ 46 w 94"/>
                    <a:gd name="T83" fmla="*/ 1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94" h="54">
                      <a:moveTo>
                        <a:pt x="46" y="12"/>
                      </a:moveTo>
                      <a:lnTo>
                        <a:pt x="46" y="12"/>
                      </a:lnTo>
                      <a:lnTo>
                        <a:pt x="54" y="14"/>
                      </a:lnTo>
                      <a:lnTo>
                        <a:pt x="64" y="16"/>
                      </a:lnTo>
                      <a:lnTo>
                        <a:pt x="70" y="20"/>
                      </a:lnTo>
                      <a:lnTo>
                        <a:pt x="78" y="24"/>
                      </a:lnTo>
                      <a:lnTo>
                        <a:pt x="84" y="30"/>
                      </a:lnTo>
                      <a:lnTo>
                        <a:pt x="88" y="38"/>
                      </a:lnTo>
                      <a:lnTo>
                        <a:pt x="90" y="46"/>
                      </a:lnTo>
                      <a:lnTo>
                        <a:pt x="92" y="54"/>
                      </a:lnTo>
                      <a:lnTo>
                        <a:pt x="92" y="54"/>
                      </a:lnTo>
                      <a:lnTo>
                        <a:pt x="94" y="48"/>
                      </a:lnTo>
                      <a:lnTo>
                        <a:pt x="94" y="48"/>
                      </a:lnTo>
                      <a:lnTo>
                        <a:pt x="92" y="38"/>
                      </a:lnTo>
                      <a:lnTo>
                        <a:pt x="90" y="30"/>
                      </a:lnTo>
                      <a:lnTo>
                        <a:pt x="86" y="22"/>
                      </a:lnTo>
                      <a:lnTo>
                        <a:pt x="80" y="14"/>
                      </a:lnTo>
                      <a:lnTo>
                        <a:pt x="72" y="8"/>
                      </a:lnTo>
                      <a:lnTo>
                        <a:pt x="64" y="4"/>
                      </a:lnTo>
                      <a:lnTo>
                        <a:pt x="56" y="2"/>
                      </a:lnTo>
                      <a:lnTo>
                        <a:pt x="46" y="0"/>
                      </a:lnTo>
                      <a:lnTo>
                        <a:pt x="46" y="0"/>
                      </a:lnTo>
                      <a:lnTo>
                        <a:pt x="36" y="2"/>
                      </a:lnTo>
                      <a:lnTo>
                        <a:pt x="28" y="4"/>
                      </a:lnTo>
                      <a:lnTo>
                        <a:pt x="20" y="8"/>
                      </a:lnTo>
                      <a:lnTo>
                        <a:pt x="12" y="14"/>
                      </a:lnTo>
                      <a:lnTo>
                        <a:pt x="8" y="22"/>
                      </a:lnTo>
                      <a:lnTo>
                        <a:pt x="2" y="30"/>
                      </a:lnTo>
                      <a:lnTo>
                        <a:pt x="0" y="38"/>
                      </a:lnTo>
                      <a:lnTo>
                        <a:pt x="0" y="48"/>
                      </a:lnTo>
                      <a:lnTo>
                        <a:pt x="0" y="48"/>
                      </a:lnTo>
                      <a:lnTo>
                        <a:pt x="0" y="54"/>
                      </a:lnTo>
                      <a:lnTo>
                        <a:pt x="0" y="54"/>
                      </a:lnTo>
                      <a:lnTo>
                        <a:pt x="2" y="46"/>
                      </a:lnTo>
                      <a:lnTo>
                        <a:pt x="4" y="38"/>
                      </a:lnTo>
                      <a:lnTo>
                        <a:pt x="10" y="30"/>
                      </a:lnTo>
                      <a:lnTo>
                        <a:pt x="16" y="24"/>
                      </a:lnTo>
                      <a:lnTo>
                        <a:pt x="22" y="20"/>
                      </a:lnTo>
                      <a:lnTo>
                        <a:pt x="30" y="16"/>
                      </a:lnTo>
                      <a:lnTo>
                        <a:pt x="38" y="14"/>
                      </a:lnTo>
                      <a:lnTo>
                        <a:pt x="46" y="12"/>
                      </a:lnTo>
                      <a:lnTo>
                        <a:pt x="46" y="12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29" name="Rectangle 260"/>
                <p:cNvSpPr>
                  <a:spLocks noChangeArrowheads="1"/>
                </p:cNvSpPr>
                <p:nvPr/>
              </p:nvSpPr>
              <p:spPr bwMode="auto">
                <a:xfrm>
                  <a:off x="2155372" y="4494893"/>
                  <a:ext cx="590550" cy="107950"/>
                </a:xfrm>
                <a:prstGeom prst="rect">
                  <a:avLst/>
                </a:prstGeom>
                <a:solidFill>
                  <a:srgbClr val="4141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0" name="Rectangle 261"/>
                <p:cNvSpPr>
                  <a:spLocks noChangeArrowheads="1"/>
                </p:cNvSpPr>
                <p:nvPr/>
              </p:nvSpPr>
              <p:spPr bwMode="auto">
                <a:xfrm>
                  <a:off x="2434772" y="4602843"/>
                  <a:ext cx="41275" cy="860425"/>
                </a:xfrm>
                <a:prstGeom prst="rect">
                  <a:avLst/>
                </a:prstGeom>
                <a:solidFill>
                  <a:srgbClr val="4141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1" name="Rectangle 262"/>
                <p:cNvSpPr>
                  <a:spLocks noChangeArrowheads="1"/>
                </p:cNvSpPr>
                <p:nvPr/>
              </p:nvSpPr>
              <p:spPr bwMode="auto">
                <a:xfrm>
                  <a:off x="2412547" y="4688568"/>
                  <a:ext cx="85725" cy="298450"/>
                </a:xfrm>
                <a:prstGeom prst="rect">
                  <a:avLst/>
                </a:pr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2" name="Rectangle 263"/>
                <p:cNvSpPr>
                  <a:spLocks noChangeArrowheads="1"/>
                </p:cNvSpPr>
                <p:nvPr/>
              </p:nvSpPr>
              <p:spPr bwMode="auto">
                <a:xfrm>
                  <a:off x="2428422" y="5136243"/>
                  <a:ext cx="53975" cy="298450"/>
                </a:xfrm>
                <a:prstGeom prst="rect">
                  <a:avLst/>
                </a:prstGeom>
                <a:solidFill>
                  <a:srgbClr val="3634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3" name="Rectangle 264"/>
                <p:cNvSpPr>
                  <a:spLocks noChangeArrowheads="1"/>
                </p:cNvSpPr>
                <p:nvPr/>
              </p:nvSpPr>
              <p:spPr bwMode="auto">
                <a:xfrm>
                  <a:off x="2412547" y="5218793"/>
                  <a:ext cx="85725" cy="301625"/>
                </a:xfrm>
                <a:prstGeom prst="rect">
                  <a:avLst/>
                </a:pr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4" name="Freeform 265"/>
                <p:cNvSpPr>
                  <a:spLocks/>
                </p:cNvSpPr>
                <p:nvPr/>
              </p:nvSpPr>
              <p:spPr bwMode="auto">
                <a:xfrm>
                  <a:off x="1987097" y="4377418"/>
                  <a:ext cx="936625" cy="184150"/>
                </a:xfrm>
                <a:custGeom>
                  <a:avLst/>
                  <a:gdLst>
                    <a:gd name="T0" fmla="*/ 588 w 590"/>
                    <a:gd name="T1" fmla="*/ 4 h 116"/>
                    <a:gd name="T2" fmla="*/ 588 w 590"/>
                    <a:gd name="T3" fmla="*/ 4 h 116"/>
                    <a:gd name="T4" fmla="*/ 590 w 590"/>
                    <a:gd name="T5" fmla="*/ 12 h 116"/>
                    <a:gd name="T6" fmla="*/ 590 w 590"/>
                    <a:gd name="T7" fmla="*/ 24 h 116"/>
                    <a:gd name="T8" fmla="*/ 588 w 590"/>
                    <a:gd name="T9" fmla="*/ 46 h 116"/>
                    <a:gd name="T10" fmla="*/ 588 w 590"/>
                    <a:gd name="T11" fmla="*/ 46 h 116"/>
                    <a:gd name="T12" fmla="*/ 588 w 590"/>
                    <a:gd name="T13" fmla="*/ 52 h 116"/>
                    <a:gd name="T14" fmla="*/ 582 w 590"/>
                    <a:gd name="T15" fmla="*/ 60 h 116"/>
                    <a:gd name="T16" fmla="*/ 576 w 590"/>
                    <a:gd name="T17" fmla="*/ 66 h 116"/>
                    <a:gd name="T18" fmla="*/ 566 w 590"/>
                    <a:gd name="T19" fmla="*/ 72 h 116"/>
                    <a:gd name="T20" fmla="*/ 554 w 590"/>
                    <a:gd name="T21" fmla="*/ 78 h 116"/>
                    <a:gd name="T22" fmla="*/ 538 w 590"/>
                    <a:gd name="T23" fmla="*/ 84 h 116"/>
                    <a:gd name="T24" fmla="*/ 502 w 590"/>
                    <a:gd name="T25" fmla="*/ 94 h 116"/>
                    <a:gd name="T26" fmla="*/ 460 w 590"/>
                    <a:gd name="T27" fmla="*/ 104 h 116"/>
                    <a:gd name="T28" fmla="*/ 410 w 590"/>
                    <a:gd name="T29" fmla="*/ 110 h 116"/>
                    <a:gd name="T30" fmla="*/ 354 w 590"/>
                    <a:gd name="T31" fmla="*/ 114 h 116"/>
                    <a:gd name="T32" fmla="*/ 294 w 590"/>
                    <a:gd name="T33" fmla="*/ 116 h 116"/>
                    <a:gd name="T34" fmla="*/ 294 w 590"/>
                    <a:gd name="T35" fmla="*/ 116 h 116"/>
                    <a:gd name="T36" fmla="*/ 236 w 590"/>
                    <a:gd name="T37" fmla="*/ 114 h 116"/>
                    <a:gd name="T38" fmla="*/ 180 w 590"/>
                    <a:gd name="T39" fmla="*/ 110 h 116"/>
                    <a:gd name="T40" fmla="*/ 130 w 590"/>
                    <a:gd name="T41" fmla="*/ 104 h 116"/>
                    <a:gd name="T42" fmla="*/ 88 w 590"/>
                    <a:gd name="T43" fmla="*/ 94 h 116"/>
                    <a:gd name="T44" fmla="*/ 52 w 590"/>
                    <a:gd name="T45" fmla="*/ 84 h 116"/>
                    <a:gd name="T46" fmla="*/ 36 w 590"/>
                    <a:gd name="T47" fmla="*/ 78 h 116"/>
                    <a:gd name="T48" fmla="*/ 24 w 590"/>
                    <a:gd name="T49" fmla="*/ 72 h 116"/>
                    <a:gd name="T50" fmla="*/ 14 w 590"/>
                    <a:gd name="T51" fmla="*/ 66 h 116"/>
                    <a:gd name="T52" fmla="*/ 6 w 590"/>
                    <a:gd name="T53" fmla="*/ 60 h 116"/>
                    <a:gd name="T54" fmla="*/ 2 w 590"/>
                    <a:gd name="T55" fmla="*/ 52 h 116"/>
                    <a:gd name="T56" fmla="*/ 0 w 590"/>
                    <a:gd name="T57" fmla="*/ 46 h 116"/>
                    <a:gd name="T58" fmla="*/ 0 w 590"/>
                    <a:gd name="T59" fmla="*/ 46 h 116"/>
                    <a:gd name="T60" fmla="*/ 0 w 590"/>
                    <a:gd name="T61" fmla="*/ 22 h 116"/>
                    <a:gd name="T62" fmla="*/ 0 w 590"/>
                    <a:gd name="T63" fmla="*/ 8 h 116"/>
                    <a:gd name="T64" fmla="*/ 0 w 590"/>
                    <a:gd name="T65" fmla="*/ 0 h 116"/>
                    <a:gd name="T66" fmla="*/ 588 w 590"/>
                    <a:gd name="T67" fmla="*/ 4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90" h="116">
                      <a:moveTo>
                        <a:pt x="588" y="4"/>
                      </a:moveTo>
                      <a:lnTo>
                        <a:pt x="588" y="4"/>
                      </a:lnTo>
                      <a:lnTo>
                        <a:pt x="590" y="12"/>
                      </a:lnTo>
                      <a:lnTo>
                        <a:pt x="590" y="24"/>
                      </a:lnTo>
                      <a:lnTo>
                        <a:pt x="588" y="46"/>
                      </a:lnTo>
                      <a:lnTo>
                        <a:pt x="588" y="46"/>
                      </a:lnTo>
                      <a:lnTo>
                        <a:pt x="588" y="52"/>
                      </a:lnTo>
                      <a:lnTo>
                        <a:pt x="582" y="60"/>
                      </a:lnTo>
                      <a:lnTo>
                        <a:pt x="576" y="66"/>
                      </a:lnTo>
                      <a:lnTo>
                        <a:pt x="566" y="72"/>
                      </a:lnTo>
                      <a:lnTo>
                        <a:pt x="554" y="78"/>
                      </a:lnTo>
                      <a:lnTo>
                        <a:pt x="538" y="84"/>
                      </a:lnTo>
                      <a:lnTo>
                        <a:pt x="502" y="94"/>
                      </a:lnTo>
                      <a:lnTo>
                        <a:pt x="460" y="104"/>
                      </a:lnTo>
                      <a:lnTo>
                        <a:pt x="410" y="110"/>
                      </a:lnTo>
                      <a:lnTo>
                        <a:pt x="354" y="114"/>
                      </a:lnTo>
                      <a:lnTo>
                        <a:pt x="294" y="116"/>
                      </a:lnTo>
                      <a:lnTo>
                        <a:pt x="294" y="116"/>
                      </a:lnTo>
                      <a:lnTo>
                        <a:pt x="236" y="114"/>
                      </a:lnTo>
                      <a:lnTo>
                        <a:pt x="180" y="110"/>
                      </a:lnTo>
                      <a:lnTo>
                        <a:pt x="130" y="104"/>
                      </a:lnTo>
                      <a:lnTo>
                        <a:pt x="88" y="94"/>
                      </a:lnTo>
                      <a:lnTo>
                        <a:pt x="52" y="84"/>
                      </a:lnTo>
                      <a:lnTo>
                        <a:pt x="36" y="78"/>
                      </a:lnTo>
                      <a:lnTo>
                        <a:pt x="24" y="72"/>
                      </a:lnTo>
                      <a:lnTo>
                        <a:pt x="14" y="66"/>
                      </a:lnTo>
                      <a:lnTo>
                        <a:pt x="6" y="60"/>
                      </a:lnTo>
                      <a:lnTo>
                        <a:pt x="2" y="52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0" y="22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588" y="4"/>
                      </a:lnTo>
                      <a:close/>
                    </a:path>
                  </a:pathLst>
                </a:custGeom>
                <a:solidFill>
                  <a:srgbClr val="6E6F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5" name="Freeform 266"/>
                <p:cNvSpPr>
                  <a:spLocks/>
                </p:cNvSpPr>
                <p:nvPr/>
              </p:nvSpPr>
              <p:spPr bwMode="auto">
                <a:xfrm>
                  <a:off x="1987097" y="4272643"/>
                  <a:ext cx="933450" cy="222250"/>
                </a:xfrm>
                <a:custGeom>
                  <a:avLst/>
                  <a:gdLst>
                    <a:gd name="T0" fmla="*/ 0 w 588"/>
                    <a:gd name="T1" fmla="*/ 70 h 140"/>
                    <a:gd name="T2" fmla="*/ 0 w 588"/>
                    <a:gd name="T3" fmla="*/ 70 h 140"/>
                    <a:gd name="T4" fmla="*/ 2 w 588"/>
                    <a:gd name="T5" fmla="*/ 78 h 140"/>
                    <a:gd name="T6" fmla="*/ 6 w 588"/>
                    <a:gd name="T7" fmla="*/ 84 h 140"/>
                    <a:gd name="T8" fmla="*/ 14 w 588"/>
                    <a:gd name="T9" fmla="*/ 90 h 140"/>
                    <a:gd name="T10" fmla="*/ 24 w 588"/>
                    <a:gd name="T11" fmla="*/ 98 h 140"/>
                    <a:gd name="T12" fmla="*/ 36 w 588"/>
                    <a:gd name="T13" fmla="*/ 104 h 140"/>
                    <a:gd name="T14" fmla="*/ 52 w 588"/>
                    <a:gd name="T15" fmla="*/ 110 h 140"/>
                    <a:gd name="T16" fmla="*/ 88 w 588"/>
                    <a:gd name="T17" fmla="*/ 120 h 140"/>
                    <a:gd name="T18" fmla="*/ 130 w 588"/>
                    <a:gd name="T19" fmla="*/ 128 h 140"/>
                    <a:gd name="T20" fmla="*/ 180 w 588"/>
                    <a:gd name="T21" fmla="*/ 134 h 140"/>
                    <a:gd name="T22" fmla="*/ 236 w 588"/>
                    <a:gd name="T23" fmla="*/ 138 h 140"/>
                    <a:gd name="T24" fmla="*/ 294 w 588"/>
                    <a:gd name="T25" fmla="*/ 140 h 140"/>
                    <a:gd name="T26" fmla="*/ 294 w 588"/>
                    <a:gd name="T27" fmla="*/ 140 h 140"/>
                    <a:gd name="T28" fmla="*/ 354 w 588"/>
                    <a:gd name="T29" fmla="*/ 138 h 140"/>
                    <a:gd name="T30" fmla="*/ 410 w 588"/>
                    <a:gd name="T31" fmla="*/ 134 h 140"/>
                    <a:gd name="T32" fmla="*/ 460 w 588"/>
                    <a:gd name="T33" fmla="*/ 128 h 140"/>
                    <a:gd name="T34" fmla="*/ 502 w 588"/>
                    <a:gd name="T35" fmla="*/ 120 h 140"/>
                    <a:gd name="T36" fmla="*/ 538 w 588"/>
                    <a:gd name="T37" fmla="*/ 110 h 140"/>
                    <a:gd name="T38" fmla="*/ 554 w 588"/>
                    <a:gd name="T39" fmla="*/ 104 h 140"/>
                    <a:gd name="T40" fmla="*/ 566 w 588"/>
                    <a:gd name="T41" fmla="*/ 98 h 140"/>
                    <a:gd name="T42" fmla="*/ 576 w 588"/>
                    <a:gd name="T43" fmla="*/ 90 h 140"/>
                    <a:gd name="T44" fmla="*/ 582 w 588"/>
                    <a:gd name="T45" fmla="*/ 84 h 140"/>
                    <a:gd name="T46" fmla="*/ 588 w 588"/>
                    <a:gd name="T47" fmla="*/ 78 h 140"/>
                    <a:gd name="T48" fmla="*/ 588 w 588"/>
                    <a:gd name="T49" fmla="*/ 70 h 140"/>
                    <a:gd name="T50" fmla="*/ 588 w 588"/>
                    <a:gd name="T51" fmla="*/ 70 h 140"/>
                    <a:gd name="T52" fmla="*/ 588 w 588"/>
                    <a:gd name="T53" fmla="*/ 64 h 140"/>
                    <a:gd name="T54" fmla="*/ 582 w 588"/>
                    <a:gd name="T55" fmla="*/ 56 h 140"/>
                    <a:gd name="T56" fmla="*/ 576 w 588"/>
                    <a:gd name="T57" fmla="*/ 50 h 140"/>
                    <a:gd name="T58" fmla="*/ 566 w 588"/>
                    <a:gd name="T59" fmla="*/ 44 h 140"/>
                    <a:gd name="T60" fmla="*/ 554 w 588"/>
                    <a:gd name="T61" fmla="*/ 36 h 140"/>
                    <a:gd name="T62" fmla="*/ 538 w 588"/>
                    <a:gd name="T63" fmla="*/ 32 h 140"/>
                    <a:gd name="T64" fmla="*/ 502 w 588"/>
                    <a:gd name="T65" fmla="*/ 20 h 140"/>
                    <a:gd name="T66" fmla="*/ 460 w 588"/>
                    <a:gd name="T67" fmla="*/ 12 h 140"/>
                    <a:gd name="T68" fmla="*/ 410 w 588"/>
                    <a:gd name="T69" fmla="*/ 6 h 140"/>
                    <a:gd name="T70" fmla="*/ 354 w 588"/>
                    <a:gd name="T71" fmla="*/ 2 h 140"/>
                    <a:gd name="T72" fmla="*/ 294 w 588"/>
                    <a:gd name="T73" fmla="*/ 0 h 140"/>
                    <a:gd name="T74" fmla="*/ 294 w 588"/>
                    <a:gd name="T75" fmla="*/ 0 h 140"/>
                    <a:gd name="T76" fmla="*/ 236 w 588"/>
                    <a:gd name="T77" fmla="*/ 2 h 140"/>
                    <a:gd name="T78" fmla="*/ 180 w 588"/>
                    <a:gd name="T79" fmla="*/ 6 h 140"/>
                    <a:gd name="T80" fmla="*/ 130 w 588"/>
                    <a:gd name="T81" fmla="*/ 12 h 140"/>
                    <a:gd name="T82" fmla="*/ 88 w 588"/>
                    <a:gd name="T83" fmla="*/ 20 h 140"/>
                    <a:gd name="T84" fmla="*/ 52 w 588"/>
                    <a:gd name="T85" fmla="*/ 32 h 140"/>
                    <a:gd name="T86" fmla="*/ 36 w 588"/>
                    <a:gd name="T87" fmla="*/ 36 h 140"/>
                    <a:gd name="T88" fmla="*/ 24 w 588"/>
                    <a:gd name="T89" fmla="*/ 44 h 140"/>
                    <a:gd name="T90" fmla="*/ 14 w 588"/>
                    <a:gd name="T91" fmla="*/ 50 h 140"/>
                    <a:gd name="T92" fmla="*/ 6 w 588"/>
                    <a:gd name="T93" fmla="*/ 56 h 140"/>
                    <a:gd name="T94" fmla="*/ 2 w 588"/>
                    <a:gd name="T95" fmla="*/ 64 h 140"/>
                    <a:gd name="T96" fmla="*/ 0 w 588"/>
                    <a:gd name="T97" fmla="*/ 70 h 140"/>
                    <a:gd name="T98" fmla="*/ 0 w 588"/>
                    <a:gd name="T99" fmla="*/ 70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588" h="140">
                      <a:moveTo>
                        <a:pt x="0" y="70"/>
                      </a:moveTo>
                      <a:lnTo>
                        <a:pt x="0" y="70"/>
                      </a:lnTo>
                      <a:lnTo>
                        <a:pt x="2" y="78"/>
                      </a:lnTo>
                      <a:lnTo>
                        <a:pt x="6" y="84"/>
                      </a:lnTo>
                      <a:lnTo>
                        <a:pt x="14" y="90"/>
                      </a:lnTo>
                      <a:lnTo>
                        <a:pt x="24" y="98"/>
                      </a:lnTo>
                      <a:lnTo>
                        <a:pt x="36" y="104"/>
                      </a:lnTo>
                      <a:lnTo>
                        <a:pt x="52" y="110"/>
                      </a:lnTo>
                      <a:lnTo>
                        <a:pt x="88" y="120"/>
                      </a:lnTo>
                      <a:lnTo>
                        <a:pt x="130" y="128"/>
                      </a:lnTo>
                      <a:lnTo>
                        <a:pt x="180" y="134"/>
                      </a:lnTo>
                      <a:lnTo>
                        <a:pt x="236" y="138"/>
                      </a:lnTo>
                      <a:lnTo>
                        <a:pt x="294" y="140"/>
                      </a:lnTo>
                      <a:lnTo>
                        <a:pt x="294" y="140"/>
                      </a:lnTo>
                      <a:lnTo>
                        <a:pt x="354" y="138"/>
                      </a:lnTo>
                      <a:lnTo>
                        <a:pt x="410" y="134"/>
                      </a:lnTo>
                      <a:lnTo>
                        <a:pt x="460" y="128"/>
                      </a:lnTo>
                      <a:lnTo>
                        <a:pt x="502" y="120"/>
                      </a:lnTo>
                      <a:lnTo>
                        <a:pt x="538" y="110"/>
                      </a:lnTo>
                      <a:lnTo>
                        <a:pt x="554" y="104"/>
                      </a:lnTo>
                      <a:lnTo>
                        <a:pt x="566" y="98"/>
                      </a:lnTo>
                      <a:lnTo>
                        <a:pt x="576" y="90"/>
                      </a:lnTo>
                      <a:lnTo>
                        <a:pt x="582" y="84"/>
                      </a:lnTo>
                      <a:lnTo>
                        <a:pt x="588" y="78"/>
                      </a:lnTo>
                      <a:lnTo>
                        <a:pt x="588" y="70"/>
                      </a:lnTo>
                      <a:lnTo>
                        <a:pt x="588" y="70"/>
                      </a:lnTo>
                      <a:lnTo>
                        <a:pt x="588" y="64"/>
                      </a:lnTo>
                      <a:lnTo>
                        <a:pt x="582" y="56"/>
                      </a:lnTo>
                      <a:lnTo>
                        <a:pt x="576" y="50"/>
                      </a:lnTo>
                      <a:lnTo>
                        <a:pt x="566" y="44"/>
                      </a:lnTo>
                      <a:lnTo>
                        <a:pt x="554" y="36"/>
                      </a:lnTo>
                      <a:lnTo>
                        <a:pt x="538" y="32"/>
                      </a:lnTo>
                      <a:lnTo>
                        <a:pt x="502" y="20"/>
                      </a:lnTo>
                      <a:lnTo>
                        <a:pt x="460" y="12"/>
                      </a:lnTo>
                      <a:lnTo>
                        <a:pt x="410" y="6"/>
                      </a:lnTo>
                      <a:lnTo>
                        <a:pt x="354" y="2"/>
                      </a:lnTo>
                      <a:lnTo>
                        <a:pt x="294" y="0"/>
                      </a:lnTo>
                      <a:lnTo>
                        <a:pt x="294" y="0"/>
                      </a:lnTo>
                      <a:lnTo>
                        <a:pt x="236" y="2"/>
                      </a:lnTo>
                      <a:lnTo>
                        <a:pt x="180" y="6"/>
                      </a:lnTo>
                      <a:lnTo>
                        <a:pt x="130" y="12"/>
                      </a:lnTo>
                      <a:lnTo>
                        <a:pt x="88" y="20"/>
                      </a:lnTo>
                      <a:lnTo>
                        <a:pt x="52" y="32"/>
                      </a:lnTo>
                      <a:lnTo>
                        <a:pt x="36" y="36"/>
                      </a:lnTo>
                      <a:lnTo>
                        <a:pt x="24" y="44"/>
                      </a:lnTo>
                      <a:lnTo>
                        <a:pt x="14" y="50"/>
                      </a:lnTo>
                      <a:lnTo>
                        <a:pt x="6" y="56"/>
                      </a:lnTo>
                      <a:lnTo>
                        <a:pt x="2" y="64"/>
                      </a:lnTo>
                      <a:lnTo>
                        <a:pt x="0" y="70"/>
                      </a:lnTo>
                      <a:lnTo>
                        <a:pt x="0" y="70"/>
                      </a:lnTo>
                      <a:close/>
                    </a:path>
                  </a:pathLst>
                </a:custGeom>
                <a:solidFill>
                  <a:srgbClr val="A6A8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6" name="Freeform 267"/>
                <p:cNvSpPr>
                  <a:spLocks/>
                </p:cNvSpPr>
                <p:nvPr/>
              </p:nvSpPr>
              <p:spPr bwMode="auto">
                <a:xfrm>
                  <a:off x="2193472" y="3294743"/>
                  <a:ext cx="482600" cy="923925"/>
                </a:xfrm>
                <a:custGeom>
                  <a:avLst/>
                  <a:gdLst>
                    <a:gd name="T0" fmla="*/ 0 w 304"/>
                    <a:gd name="T1" fmla="*/ 548 h 582"/>
                    <a:gd name="T2" fmla="*/ 0 w 304"/>
                    <a:gd name="T3" fmla="*/ 548 h 582"/>
                    <a:gd name="T4" fmla="*/ 6 w 304"/>
                    <a:gd name="T5" fmla="*/ 536 h 582"/>
                    <a:gd name="T6" fmla="*/ 12 w 304"/>
                    <a:gd name="T7" fmla="*/ 522 h 582"/>
                    <a:gd name="T8" fmla="*/ 22 w 304"/>
                    <a:gd name="T9" fmla="*/ 494 h 582"/>
                    <a:gd name="T10" fmla="*/ 28 w 304"/>
                    <a:gd name="T11" fmla="*/ 464 h 582"/>
                    <a:gd name="T12" fmla="*/ 30 w 304"/>
                    <a:gd name="T13" fmla="*/ 436 h 582"/>
                    <a:gd name="T14" fmla="*/ 32 w 304"/>
                    <a:gd name="T15" fmla="*/ 410 h 582"/>
                    <a:gd name="T16" fmla="*/ 32 w 304"/>
                    <a:gd name="T17" fmla="*/ 390 h 582"/>
                    <a:gd name="T18" fmla="*/ 30 w 304"/>
                    <a:gd name="T19" fmla="*/ 372 h 582"/>
                    <a:gd name="T20" fmla="*/ 30 w 304"/>
                    <a:gd name="T21" fmla="*/ 372 h 582"/>
                    <a:gd name="T22" fmla="*/ 22 w 304"/>
                    <a:gd name="T23" fmla="*/ 328 h 582"/>
                    <a:gd name="T24" fmla="*/ 14 w 304"/>
                    <a:gd name="T25" fmla="*/ 286 h 582"/>
                    <a:gd name="T26" fmla="*/ 10 w 304"/>
                    <a:gd name="T27" fmla="*/ 246 h 582"/>
                    <a:gd name="T28" fmla="*/ 8 w 304"/>
                    <a:gd name="T29" fmla="*/ 210 h 582"/>
                    <a:gd name="T30" fmla="*/ 8 w 304"/>
                    <a:gd name="T31" fmla="*/ 176 h 582"/>
                    <a:gd name="T32" fmla="*/ 8 w 304"/>
                    <a:gd name="T33" fmla="*/ 146 h 582"/>
                    <a:gd name="T34" fmla="*/ 12 w 304"/>
                    <a:gd name="T35" fmla="*/ 118 h 582"/>
                    <a:gd name="T36" fmla="*/ 16 w 304"/>
                    <a:gd name="T37" fmla="*/ 94 h 582"/>
                    <a:gd name="T38" fmla="*/ 24 w 304"/>
                    <a:gd name="T39" fmla="*/ 52 h 582"/>
                    <a:gd name="T40" fmla="*/ 34 w 304"/>
                    <a:gd name="T41" fmla="*/ 24 h 582"/>
                    <a:gd name="T42" fmla="*/ 42 w 304"/>
                    <a:gd name="T43" fmla="*/ 6 h 582"/>
                    <a:gd name="T44" fmla="*/ 44 w 304"/>
                    <a:gd name="T45" fmla="*/ 0 h 582"/>
                    <a:gd name="T46" fmla="*/ 232 w 304"/>
                    <a:gd name="T47" fmla="*/ 0 h 582"/>
                    <a:gd name="T48" fmla="*/ 232 w 304"/>
                    <a:gd name="T49" fmla="*/ 0 h 582"/>
                    <a:gd name="T50" fmla="*/ 238 w 304"/>
                    <a:gd name="T51" fmla="*/ 4 h 582"/>
                    <a:gd name="T52" fmla="*/ 252 w 304"/>
                    <a:gd name="T53" fmla="*/ 16 h 582"/>
                    <a:gd name="T54" fmla="*/ 270 w 304"/>
                    <a:gd name="T55" fmla="*/ 36 h 582"/>
                    <a:gd name="T56" fmla="*/ 280 w 304"/>
                    <a:gd name="T57" fmla="*/ 46 h 582"/>
                    <a:gd name="T58" fmla="*/ 288 w 304"/>
                    <a:gd name="T59" fmla="*/ 60 h 582"/>
                    <a:gd name="T60" fmla="*/ 296 w 304"/>
                    <a:gd name="T61" fmla="*/ 72 h 582"/>
                    <a:gd name="T62" fmla="*/ 302 w 304"/>
                    <a:gd name="T63" fmla="*/ 88 h 582"/>
                    <a:gd name="T64" fmla="*/ 304 w 304"/>
                    <a:gd name="T65" fmla="*/ 102 h 582"/>
                    <a:gd name="T66" fmla="*/ 304 w 304"/>
                    <a:gd name="T67" fmla="*/ 118 h 582"/>
                    <a:gd name="T68" fmla="*/ 302 w 304"/>
                    <a:gd name="T69" fmla="*/ 132 h 582"/>
                    <a:gd name="T70" fmla="*/ 294 w 304"/>
                    <a:gd name="T71" fmla="*/ 148 h 582"/>
                    <a:gd name="T72" fmla="*/ 282 w 304"/>
                    <a:gd name="T73" fmla="*/ 164 h 582"/>
                    <a:gd name="T74" fmla="*/ 264 w 304"/>
                    <a:gd name="T75" fmla="*/ 180 h 582"/>
                    <a:gd name="T76" fmla="*/ 264 w 304"/>
                    <a:gd name="T77" fmla="*/ 180 h 582"/>
                    <a:gd name="T78" fmla="*/ 264 w 304"/>
                    <a:gd name="T79" fmla="*/ 230 h 582"/>
                    <a:gd name="T80" fmla="*/ 260 w 304"/>
                    <a:gd name="T81" fmla="*/ 350 h 582"/>
                    <a:gd name="T82" fmla="*/ 260 w 304"/>
                    <a:gd name="T83" fmla="*/ 418 h 582"/>
                    <a:gd name="T84" fmla="*/ 262 w 304"/>
                    <a:gd name="T85" fmla="*/ 484 h 582"/>
                    <a:gd name="T86" fmla="*/ 264 w 304"/>
                    <a:gd name="T87" fmla="*/ 542 h 582"/>
                    <a:gd name="T88" fmla="*/ 268 w 304"/>
                    <a:gd name="T89" fmla="*/ 582 h 582"/>
                    <a:gd name="T90" fmla="*/ 0 w 304"/>
                    <a:gd name="T91" fmla="*/ 548 h 5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04" h="582">
                      <a:moveTo>
                        <a:pt x="0" y="548"/>
                      </a:moveTo>
                      <a:lnTo>
                        <a:pt x="0" y="548"/>
                      </a:lnTo>
                      <a:lnTo>
                        <a:pt x="6" y="536"/>
                      </a:lnTo>
                      <a:lnTo>
                        <a:pt x="12" y="522"/>
                      </a:lnTo>
                      <a:lnTo>
                        <a:pt x="22" y="494"/>
                      </a:lnTo>
                      <a:lnTo>
                        <a:pt x="28" y="464"/>
                      </a:lnTo>
                      <a:lnTo>
                        <a:pt x="30" y="436"/>
                      </a:lnTo>
                      <a:lnTo>
                        <a:pt x="32" y="410"/>
                      </a:lnTo>
                      <a:lnTo>
                        <a:pt x="32" y="390"/>
                      </a:lnTo>
                      <a:lnTo>
                        <a:pt x="30" y="372"/>
                      </a:lnTo>
                      <a:lnTo>
                        <a:pt x="30" y="372"/>
                      </a:lnTo>
                      <a:lnTo>
                        <a:pt x="22" y="328"/>
                      </a:lnTo>
                      <a:lnTo>
                        <a:pt x="14" y="286"/>
                      </a:lnTo>
                      <a:lnTo>
                        <a:pt x="10" y="246"/>
                      </a:lnTo>
                      <a:lnTo>
                        <a:pt x="8" y="210"/>
                      </a:lnTo>
                      <a:lnTo>
                        <a:pt x="8" y="176"/>
                      </a:lnTo>
                      <a:lnTo>
                        <a:pt x="8" y="146"/>
                      </a:lnTo>
                      <a:lnTo>
                        <a:pt x="12" y="118"/>
                      </a:lnTo>
                      <a:lnTo>
                        <a:pt x="16" y="94"/>
                      </a:lnTo>
                      <a:lnTo>
                        <a:pt x="24" y="52"/>
                      </a:lnTo>
                      <a:lnTo>
                        <a:pt x="34" y="24"/>
                      </a:lnTo>
                      <a:lnTo>
                        <a:pt x="42" y="6"/>
                      </a:lnTo>
                      <a:lnTo>
                        <a:pt x="44" y="0"/>
                      </a:lnTo>
                      <a:lnTo>
                        <a:pt x="232" y="0"/>
                      </a:lnTo>
                      <a:lnTo>
                        <a:pt x="232" y="0"/>
                      </a:lnTo>
                      <a:lnTo>
                        <a:pt x="238" y="4"/>
                      </a:lnTo>
                      <a:lnTo>
                        <a:pt x="252" y="16"/>
                      </a:lnTo>
                      <a:lnTo>
                        <a:pt x="270" y="36"/>
                      </a:lnTo>
                      <a:lnTo>
                        <a:pt x="280" y="46"/>
                      </a:lnTo>
                      <a:lnTo>
                        <a:pt x="288" y="60"/>
                      </a:lnTo>
                      <a:lnTo>
                        <a:pt x="296" y="72"/>
                      </a:lnTo>
                      <a:lnTo>
                        <a:pt x="302" y="88"/>
                      </a:lnTo>
                      <a:lnTo>
                        <a:pt x="304" y="102"/>
                      </a:lnTo>
                      <a:lnTo>
                        <a:pt x="304" y="118"/>
                      </a:lnTo>
                      <a:lnTo>
                        <a:pt x="302" y="132"/>
                      </a:lnTo>
                      <a:lnTo>
                        <a:pt x="294" y="148"/>
                      </a:lnTo>
                      <a:lnTo>
                        <a:pt x="282" y="164"/>
                      </a:lnTo>
                      <a:lnTo>
                        <a:pt x="264" y="180"/>
                      </a:lnTo>
                      <a:lnTo>
                        <a:pt x="264" y="180"/>
                      </a:lnTo>
                      <a:lnTo>
                        <a:pt x="264" y="230"/>
                      </a:lnTo>
                      <a:lnTo>
                        <a:pt x="260" y="350"/>
                      </a:lnTo>
                      <a:lnTo>
                        <a:pt x="260" y="418"/>
                      </a:lnTo>
                      <a:lnTo>
                        <a:pt x="262" y="484"/>
                      </a:lnTo>
                      <a:lnTo>
                        <a:pt x="264" y="542"/>
                      </a:lnTo>
                      <a:lnTo>
                        <a:pt x="268" y="582"/>
                      </a:lnTo>
                      <a:lnTo>
                        <a:pt x="0" y="548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7" name="Freeform 268"/>
                <p:cNvSpPr>
                  <a:spLocks/>
                </p:cNvSpPr>
                <p:nvPr/>
              </p:nvSpPr>
              <p:spPr bwMode="auto">
                <a:xfrm>
                  <a:off x="2193472" y="3294743"/>
                  <a:ext cx="482600" cy="923925"/>
                </a:xfrm>
                <a:custGeom>
                  <a:avLst/>
                  <a:gdLst>
                    <a:gd name="T0" fmla="*/ 0 w 304"/>
                    <a:gd name="T1" fmla="*/ 548 h 582"/>
                    <a:gd name="T2" fmla="*/ 0 w 304"/>
                    <a:gd name="T3" fmla="*/ 548 h 582"/>
                    <a:gd name="T4" fmla="*/ 6 w 304"/>
                    <a:gd name="T5" fmla="*/ 536 h 582"/>
                    <a:gd name="T6" fmla="*/ 12 w 304"/>
                    <a:gd name="T7" fmla="*/ 522 h 582"/>
                    <a:gd name="T8" fmla="*/ 22 w 304"/>
                    <a:gd name="T9" fmla="*/ 494 h 582"/>
                    <a:gd name="T10" fmla="*/ 28 w 304"/>
                    <a:gd name="T11" fmla="*/ 464 h 582"/>
                    <a:gd name="T12" fmla="*/ 30 w 304"/>
                    <a:gd name="T13" fmla="*/ 436 h 582"/>
                    <a:gd name="T14" fmla="*/ 32 w 304"/>
                    <a:gd name="T15" fmla="*/ 410 h 582"/>
                    <a:gd name="T16" fmla="*/ 32 w 304"/>
                    <a:gd name="T17" fmla="*/ 390 h 582"/>
                    <a:gd name="T18" fmla="*/ 30 w 304"/>
                    <a:gd name="T19" fmla="*/ 372 h 582"/>
                    <a:gd name="T20" fmla="*/ 30 w 304"/>
                    <a:gd name="T21" fmla="*/ 372 h 582"/>
                    <a:gd name="T22" fmla="*/ 22 w 304"/>
                    <a:gd name="T23" fmla="*/ 328 h 582"/>
                    <a:gd name="T24" fmla="*/ 14 w 304"/>
                    <a:gd name="T25" fmla="*/ 286 h 582"/>
                    <a:gd name="T26" fmla="*/ 10 w 304"/>
                    <a:gd name="T27" fmla="*/ 246 h 582"/>
                    <a:gd name="T28" fmla="*/ 8 w 304"/>
                    <a:gd name="T29" fmla="*/ 210 h 582"/>
                    <a:gd name="T30" fmla="*/ 8 w 304"/>
                    <a:gd name="T31" fmla="*/ 176 h 582"/>
                    <a:gd name="T32" fmla="*/ 8 w 304"/>
                    <a:gd name="T33" fmla="*/ 146 h 582"/>
                    <a:gd name="T34" fmla="*/ 12 w 304"/>
                    <a:gd name="T35" fmla="*/ 118 h 582"/>
                    <a:gd name="T36" fmla="*/ 16 w 304"/>
                    <a:gd name="T37" fmla="*/ 94 h 582"/>
                    <a:gd name="T38" fmla="*/ 24 w 304"/>
                    <a:gd name="T39" fmla="*/ 52 h 582"/>
                    <a:gd name="T40" fmla="*/ 34 w 304"/>
                    <a:gd name="T41" fmla="*/ 24 h 582"/>
                    <a:gd name="T42" fmla="*/ 42 w 304"/>
                    <a:gd name="T43" fmla="*/ 6 h 582"/>
                    <a:gd name="T44" fmla="*/ 44 w 304"/>
                    <a:gd name="T45" fmla="*/ 0 h 582"/>
                    <a:gd name="T46" fmla="*/ 232 w 304"/>
                    <a:gd name="T47" fmla="*/ 0 h 582"/>
                    <a:gd name="T48" fmla="*/ 232 w 304"/>
                    <a:gd name="T49" fmla="*/ 0 h 582"/>
                    <a:gd name="T50" fmla="*/ 238 w 304"/>
                    <a:gd name="T51" fmla="*/ 4 h 582"/>
                    <a:gd name="T52" fmla="*/ 252 w 304"/>
                    <a:gd name="T53" fmla="*/ 16 h 582"/>
                    <a:gd name="T54" fmla="*/ 270 w 304"/>
                    <a:gd name="T55" fmla="*/ 36 h 582"/>
                    <a:gd name="T56" fmla="*/ 280 w 304"/>
                    <a:gd name="T57" fmla="*/ 46 h 582"/>
                    <a:gd name="T58" fmla="*/ 288 w 304"/>
                    <a:gd name="T59" fmla="*/ 60 h 582"/>
                    <a:gd name="T60" fmla="*/ 296 w 304"/>
                    <a:gd name="T61" fmla="*/ 72 h 582"/>
                    <a:gd name="T62" fmla="*/ 302 w 304"/>
                    <a:gd name="T63" fmla="*/ 88 h 582"/>
                    <a:gd name="T64" fmla="*/ 304 w 304"/>
                    <a:gd name="T65" fmla="*/ 102 h 582"/>
                    <a:gd name="T66" fmla="*/ 304 w 304"/>
                    <a:gd name="T67" fmla="*/ 118 h 582"/>
                    <a:gd name="T68" fmla="*/ 302 w 304"/>
                    <a:gd name="T69" fmla="*/ 132 h 582"/>
                    <a:gd name="T70" fmla="*/ 294 w 304"/>
                    <a:gd name="T71" fmla="*/ 148 h 582"/>
                    <a:gd name="T72" fmla="*/ 282 w 304"/>
                    <a:gd name="T73" fmla="*/ 164 h 582"/>
                    <a:gd name="T74" fmla="*/ 264 w 304"/>
                    <a:gd name="T75" fmla="*/ 180 h 582"/>
                    <a:gd name="T76" fmla="*/ 264 w 304"/>
                    <a:gd name="T77" fmla="*/ 180 h 582"/>
                    <a:gd name="T78" fmla="*/ 264 w 304"/>
                    <a:gd name="T79" fmla="*/ 230 h 582"/>
                    <a:gd name="T80" fmla="*/ 260 w 304"/>
                    <a:gd name="T81" fmla="*/ 350 h 582"/>
                    <a:gd name="T82" fmla="*/ 260 w 304"/>
                    <a:gd name="T83" fmla="*/ 418 h 582"/>
                    <a:gd name="T84" fmla="*/ 262 w 304"/>
                    <a:gd name="T85" fmla="*/ 484 h 582"/>
                    <a:gd name="T86" fmla="*/ 264 w 304"/>
                    <a:gd name="T87" fmla="*/ 542 h 582"/>
                    <a:gd name="T88" fmla="*/ 268 w 304"/>
                    <a:gd name="T89" fmla="*/ 582 h 5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04" h="582">
                      <a:moveTo>
                        <a:pt x="0" y="548"/>
                      </a:moveTo>
                      <a:lnTo>
                        <a:pt x="0" y="548"/>
                      </a:lnTo>
                      <a:lnTo>
                        <a:pt x="6" y="536"/>
                      </a:lnTo>
                      <a:lnTo>
                        <a:pt x="12" y="522"/>
                      </a:lnTo>
                      <a:lnTo>
                        <a:pt x="22" y="494"/>
                      </a:lnTo>
                      <a:lnTo>
                        <a:pt x="28" y="464"/>
                      </a:lnTo>
                      <a:lnTo>
                        <a:pt x="30" y="436"/>
                      </a:lnTo>
                      <a:lnTo>
                        <a:pt x="32" y="410"/>
                      </a:lnTo>
                      <a:lnTo>
                        <a:pt x="32" y="390"/>
                      </a:lnTo>
                      <a:lnTo>
                        <a:pt x="30" y="372"/>
                      </a:lnTo>
                      <a:lnTo>
                        <a:pt x="30" y="372"/>
                      </a:lnTo>
                      <a:lnTo>
                        <a:pt x="22" y="328"/>
                      </a:lnTo>
                      <a:lnTo>
                        <a:pt x="14" y="286"/>
                      </a:lnTo>
                      <a:lnTo>
                        <a:pt x="10" y="246"/>
                      </a:lnTo>
                      <a:lnTo>
                        <a:pt x="8" y="210"/>
                      </a:lnTo>
                      <a:lnTo>
                        <a:pt x="8" y="176"/>
                      </a:lnTo>
                      <a:lnTo>
                        <a:pt x="8" y="146"/>
                      </a:lnTo>
                      <a:lnTo>
                        <a:pt x="12" y="118"/>
                      </a:lnTo>
                      <a:lnTo>
                        <a:pt x="16" y="94"/>
                      </a:lnTo>
                      <a:lnTo>
                        <a:pt x="24" y="52"/>
                      </a:lnTo>
                      <a:lnTo>
                        <a:pt x="34" y="24"/>
                      </a:lnTo>
                      <a:lnTo>
                        <a:pt x="42" y="6"/>
                      </a:lnTo>
                      <a:lnTo>
                        <a:pt x="44" y="0"/>
                      </a:lnTo>
                      <a:lnTo>
                        <a:pt x="232" y="0"/>
                      </a:lnTo>
                      <a:lnTo>
                        <a:pt x="232" y="0"/>
                      </a:lnTo>
                      <a:lnTo>
                        <a:pt x="238" y="4"/>
                      </a:lnTo>
                      <a:lnTo>
                        <a:pt x="252" y="16"/>
                      </a:lnTo>
                      <a:lnTo>
                        <a:pt x="270" y="36"/>
                      </a:lnTo>
                      <a:lnTo>
                        <a:pt x="280" y="46"/>
                      </a:lnTo>
                      <a:lnTo>
                        <a:pt x="288" y="60"/>
                      </a:lnTo>
                      <a:lnTo>
                        <a:pt x="296" y="72"/>
                      </a:lnTo>
                      <a:lnTo>
                        <a:pt x="302" y="88"/>
                      </a:lnTo>
                      <a:lnTo>
                        <a:pt x="304" y="102"/>
                      </a:lnTo>
                      <a:lnTo>
                        <a:pt x="304" y="118"/>
                      </a:lnTo>
                      <a:lnTo>
                        <a:pt x="302" y="132"/>
                      </a:lnTo>
                      <a:lnTo>
                        <a:pt x="294" y="148"/>
                      </a:lnTo>
                      <a:lnTo>
                        <a:pt x="282" y="164"/>
                      </a:lnTo>
                      <a:lnTo>
                        <a:pt x="264" y="180"/>
                      </a:lnTo>
                      <a:lnTo>
                        <a:pt x="264" y="180"/>
                      </a:lnTo>
                      <a:lnTo>
                        <a:pt x="264" y="230"/>
                      </a:lnTo>
                      <a:lnTo>
                        <a:pt x="260" y="350"/>
                      </a:lnTo>
                      <a:lnTo>
                        <a:pt x="260" y="418"/>
                      </a:lnTo>
                      <a:lnTo>
                        <a:pt x="262" y="484"/>
                      </a:lnTo>
                      <a:lnTo>
                        <a:pt x="264" y="542"/>
                      </a:lnTo>
                      <a:lnTo>
                        <a:pt x="268" y="582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8" name="Freeform 269"/>
                <p:cNvSpPr>
                  <a:spLocks/>
                </p:cNvSpPr>
                <p:nvPr/>
              </p:nvSpPr>
              <p:spPr bwMode="auto">
                <a:xfrm>
                  <a:off x="2126797" y="2437493"/>
                  <a:ext cx="568325" cy="660400"/>
                </a:xfrm>
                <a:custGeom>
                  <a:avLst/>
                  <a:gdLst>
                    <a:gd name="T0" fmla="*/ 352 w 358"/>
                    <a:gd name="T1" fmla="*/ 270 h 416"/>
                    <a:gd name="T2" fmla="*/ 324 w 358"/>
                    <a:gd name="T3" fmla="*/ 240 h 416"/>
                    <a:gd name="T4" fmla="*/ 322 w 358"/>
                    <a:gd name="T5" fmla="*/ 230 h 416"/>
                    <a:gd name="T6" fmla="*/ 324 w 358"/>
                    <a:gd name="T7" fmla="*/ 208 h 416"/>
                    <a:gd name="T8" fmla="*/ 324 w 358"/>
                    <a:gd name="T9" fmla="*/ 162 h 416"/>
                    <a:gd name="T10" fmla="*/ 312 w 358"/>
                    <a:gd name="T11" fmla="*/ 114 h 416"/>
                    <a:gd name="T12" fmla="*/ 292 w 358"/>
                    <a:gd name="T13" fmla="*/ 72 h 416"/>
                    <a:gd name="T14" fmla="*/ 278 w 358"/>
                    <a:gd name="T15" fmla="*/ 52 h 416"/>
                    <a:gd name="T16" fmla="*/ 248 w 358"/>
                    <a:gd name="T17" fmla="*/ 28 h 416"/>
                    <a:gd name="T18" fmla="*/ 212 w 358"/>
                    <a:gd name="T19" fmla="*/ 10 h 416"/>
                    <a:gd name="T20" fmla="*/ 172 w 358"/>
                    <a:gd name="T21" fmla="*/ 0 h 416"/>
                    <a:gd name="T22" fmla="*/ 134 w 358"/>
                    <a:gd name="T23" fmla="*/ 0 h 416"/>
                    <a:gd name="T24" fmla="*/ 120 w 358"/>
                    <a:gd name="T25" fmla="*/ 2 h 416"/>
                    <a:gd name="T26" fmla="*/ 92 w 358"/>
                    <a:gd name="T27" fmla="*/ 12 h 416"/>
                    <a:gd name="T28" fmla="*/ 66 w 358"/>
                    <a:gd name="T29" fmla="*/ 26 h 416"/>
                    <a:gd name="T30" fmla="*/ 44 w 358"/>
                    <a:gd name="T31" fmla="*/ 44 h 416"/>
                    <a:gd name="T32" fmla="*/ 36 w 358"/>
                    <a:gd name="T33" fmla="*/ 54 h 416"/>
                    <a:gd name="T34" fmla="*/ 24 w 358"/>
                    <a:gd name="T35" fmla="*/ 70 h 416"/>
                    <a:gd name="T36" fmla="*/ 10 w 358"/>
                    <a:gd name="T37" fmla="*/ 104 h 416"/>
                    <a:gd name="T38" fmla="*/ 2 w 358"/>
                    <a:gd name="T39" fmla="*/ 138 h 416"/>
                    <a:gd name="T40" fmla="*/ 0 w 358"/>
                    <a:gd name="T41" fmla="*/ 178 h 416"/>
                    <a:gd name="T42" fmla="*/ 6 w 358"/>
                    <a:gd name="T43" fmla="*/ 226 h 416"/>
                    <a:gd name="T44" fmla="*/ 22 w 358"/>
                    <a:gd name="T45" fmla="*/ 282 h 416"/>
                    <a:gd name="T46" fmla="*/ 36 w 358"/>
                    <a:gd name="T47" fmla="*/ 312 h 416"/>
                    <a:gd name="T48" fmla="*/ 52 w 358"/>
                    <a:gd name="T49" fmla="*/ 334 h 416"/>
                    <a:gd name="T50" fmla="*/ 78 w 358"/>
                    <a:gd name="T51" fmla="*/ 362 h 416"/>
                    <a:gd name="T52" fmla="*/ 116 w 358"/>
                    <a:gd name="T53" fmla="*/ 388 h 416"/>
                    <a:gd name="T54" fmla="*/ 140 w 358"/>
                    <a:gd name="T55" fmla="*/ 396 h 416"/>
                    <a:gd name="T56" fmla="*/ 166 w 358"/>
                    <a:gd name="T57" fmla="*/ 406 h 416"/>
                    <a:gd name="T58" fmla="*/ 218 w 358"/>
                    <a:gd name="T59" fmla="*/ 414 h 416"/>
                    <a:gd name="T60" fmla="*/ 272 w 358"/>
                    <a:gd name="T61" fmla="*/ 414 h 416"/>
                    <a:gd name="T62" fmla="*/ 284 w 358"/>
                    <a:gd name="T63" fmla="*/ 414 h 416"/>
                    <a:gd name="T64" fmla="*/ 298 w 358"/>
                    <a:gd name="T65" fmla="*/ 408 h 416"/>
                    <a:gd name="T66" fmla="*/ 304 w 358"/>
                    <a:gd name="T67" fmla="*/ 396 h 416"/>
                    <a:gd name="T68" fmla="*/ 306 w 358"/>
                    <a:gd name="T69" fmla="*/ 380 h 416"/>
                    <a:gd name="T70" fmla="*/ 306 w 358"/>
                    <a:gd name="T71" fmla="*/ 352 h 416"/>
                    <a:gd name="T72" fmla="*/ 312 w 358"/>
                    <a:gd name="T73" fmla="*/ 314 h 416"/>
                    <a:gd name="T74" fmla="*/ 356 w 358"/>
                    <a:gd name="T75" fmla="*/ 286 h 416"/>
                    <a:gd name="T76" fmla="*/ 358 w 358"/>
                    <a:gd name="T77" fmla="*/ 282 h 416"/>
                    <a:gd name="T78" fmla="*/ 352 w 358"/>
                    <a:gd name="T79" fmla="*/ 270 h 4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358" h="416">
                      <a:moveTo>
                        <a:pt x="352" y="270"/>
                      </a:moveTo>
                      <a:lnTo>
                        <a:pt x="352" y="270"/>
                      </a:lnTo>
                      <a:lnTo>
                        <a:pt x="334" y="254"/>
                      </a:lnTo>
                      <a:lnTo>
                        <a:pt x="324" y="240"/>
                      </a:lnTo>
                      <a:lnTo>
                        <a:pt x="322" y="232"/>
                      </a:lnTo>
                      <a:lnTo>
                        <a:pt x="322" y="230"/>
                      </a:lnTo>
                      <a:lnTo>
                        <a:pt x="322" y="230"/>
                      </a:lnTo>
                      <a:lnTo>
                        <a:pt x="324" y="208"/>
                      </a:lnTo>
                      <a:lnTo>
                        <a:pt x="324" y="184"/>
                      </a:lnTo>
                      <a:lnTo>
                        <a:pt x="324" y="162"/>
                      </a:lnTo>
                      <a:lnTo>
                        <a:pt x="320" y="138"/>
                      </a:lnTo>
                      <a:lnTo>
                        <a:pt x="312" y="114"/>
                      </a:lnTo>
                      <a:lnTo>
                        <a:pt x="304" y="92"/>
                      </a:lnTo>
                      <a:lnTo>
                        <a:pt x="292" y="72"/>
                      </a:lnTo>
                      <a:lnTo>
                        <a:pt x="278" y="52"/>
                      </a:lnTo>
                      <a:lnTo>
                        <a:pt x="278" y="52"/>
                      </a:lnTo>
                      <a:lnTo>
                        <a:pt x="264" y="38"/>
                      </a:lnTo>
                      <a:lnTo>
                        <a:pt x="248" y="28"/>
                      </a:lnTo>
                      <a:lnTo>
                        <a:pt x="230" y="18"/>
                      </a:lnTo>
                      <a:lnTo>
                        <a:pt x="212" y="10"/>
                      </a:lnTo>
                      <a:lnTo>
                        <a:pt x="192" y="4"/>
                      </a:lnTo>
                      <a:lnTo>
                        <a:pt x="172" y="0"/>
                      </a:lnTo>
                      <a:lnTo>
                        <a:pt x="152" y="0"/>
                      </a:lnTo>
                      <a:lnTo>
                        <a:pt x="134" y="0"/>
                      </a:lnTo>
                      <a:lnTo>
                        <a:pt x="134" y="0"/>
                      </a:lnTo>
                      <a:lnTo>
                        <a:pt x="120" y="2"/>
                      </a:lnTo>
                      <a:lnTo>
                        <a:pt x="106" y="6"/>
                      </a:lnTo>
                      <a:lnTo>
                        <a:pt x="92" y="12"/>
                      </a:lnTo>
                      <a:lnTo>
                        <a:pt x="80" y="18"/>
                      </a:lnTo>
                      <a:lnTo>
                        <a:pt x="66" y="26"/>
                      </a:lnTo>
                      <a:lnTo>
                        <a:pt x="54" y="34"/>
                      </a:lnTo>
                      <a:lnTo>
                        <a:pt x="44" y="44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2" y="58"/>
                      </a:lnTo>
                      <a:lnTo>
                        <a:pt x="24" y="70"/>
                      </a:lnTo>
                      <a:lnTo>
                        <a:pt x="14" y="92"/>
                      </a:lnTo>
                      <a:lnTo>
                        <a:pt x="10" y="104"/>
                      </a:lnTo>
                      <a:lnTo>
                        <a:pt x="6" y="120"/>
                      </a:lnTo>
                      <a:lnTo>
                        <a:pt x="2" y="138"/>
                      </a:lnTo>
                      <a:lnTo>
                        <a:pt x="0" y="156"/>
                      </a:lnTo>
                      <a:lnTo>
                        <a:pt x="0" y="178"/>
                      </a:lnTo>
                      <a:lnTo>
                        <a:pt x="2" y="200"/>
                      </a:lnTo>
                      <a:lnTo>
                        <a:pt x="6" y="226"/>
                      </a:lnTo>
                      <a:lnTo>
                        <a:pt x="12" y="252"/>
                      </a:lnTo>
                      <a:lnTo>
                        <a:pt x="22" y="282"/>
                      </a:lnTo>
                      <a:lnTo>
                        <a:pt x="36" y="312"/>
                      </a:lnTo>
                      <a:lnTo>
                        <a:pt x="36" y="312"/>
                      </a:lnTo>
                      <a:lnTo>
                        <a:pt x="44" y="322"/>
                      </a:lnTo>
                      <a:lnTo>
                        <a:pt x="52" y="334"/>
                      </a:lnTo>
                      <a:lnTo>
                        <a:pt x="64" y="348"/>
                      </a:lnTo>
                      <a:lnTo>
                        <a:pt x="78" y="362"/>
                      </a:lnTo>
                      <a:lnTo>
                        <a:pt x="96" y="376"/>
                      </a:lnTo>
                      <a:lnTo>
                        <a:pt x="116" y="388"/>
                      </a:lnTo>
                      <a:lnTo>
                        <a:pt x="128" y="392"/>
                      </a:lnTo>
                      <a:lnTo>
                        <a:pt x="140" y="396"/>
                      </a:lnTo>
                      <a:lnTo>
                        <a:pt x="140" y="396"/>
                      </a:lnTo>
                      <a:lnTo>
                        <a:pt x="166" y="406"/>
                      </a:lnTo>
                      <a:lnTo>
                        <a:pt x="192" y="410"/>
                      </a:lnTo>
                      <a:lnTo>
                        <a:pt x="218" y="414"/>
                      </a:lnTo>
                      <a:lnTo>
                        <a:pt x="238" y="416"/>
                      </a:lnTo>
                      <a:lnTo>
                        <a:pt x="272" y="414"/>
                      </a:lnTo>
                      <a:lnTo>
                        <a:pt x="284" y="414"/>
                      </a:lnTo>
                      <a:lnTo>
                        <a:pt x="284" y="414"/>
                      </a:lnTo>
                      <a:lnTo>
                        <a:pt x="292" y="412"/>
                      </a:lnTo>
                      <a:lnTo>
                        <a:pt x="298" y="408"/>
                      </a:lnTo>
                      <a:lnTo>
                        <a:pt x="302" y="404"/>
                      </a:lnTo>
                      <a:lnTo>
                        <a:pt x="304" y="396"/>
                      </a:lnTo>
                      <a:lnTo>
                        <a:pt x="306" y="384"/>
                      </a:lnTo>
                      <a:lnTo>
                        <a:pt x="306" y="380"/>
                      </a:lnTo>
                      <a:lnTo>
                        <a:pt x="306" y="380"/>
                      </a:lnTo>
                      <a:lnTo>
                        <a:pt x="306" y="352"/>
                      </a:lnTo>
                      <a:lnTo>
                        <a:pt x="308" y="332"/>
                      </a:lnTo>
                      <a:lnTo>
                        <a:pt x="312" y="314"/>
                      </a:lnTo>
                      <a:lnTo>
                        <a:pt x="356" y="286"/>
                      </a:lnTo>
                      <a:lnTo>
                        <a:pt x="356" y="286"/>
                      </a:lnTo>
                      <a:lnTo>
                        <a:pt x="356" y="284"/>
                      </a:lnTo>
                      <a:lnTo>
                        <a:pt x="358" y="282"/>
                      </a:lnTo>
                      <a:lnTo>
                        <a:pt x="356" y="276"/>
                      </a:lnTo>
                      <a:lnTo>
                        <a:pt x="352" y="270"/>
                      </a:lnTo>
                      <a:lnTo>
                        <a:pt x="352" y="270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39" name="Freeform 270"/>
                <p:cNvSpPr>
                  <a:spLocks/>
                </p:cNvSpPr>
                <p:nvPr/>
              </p:nvSpPr>
              <p:spPr bwMode="auto">
                <a:xfrm>
                  <a:off x="2060122" y="2389868"/>
                  <a:ext cx="590550" cy="669925"/>
                </a:xfrm>
                <a:custGeom>
                  <a:avLst/>
                  <a:gdLst>
                    <a:gd name="T0" fmla="*/ 372 w 372"/>
                    <a:gd name="T1" fmla="*/ 88 h 422"/>
                    <a:gd name="T2" fmla="*/ 372 w 372"/>
                    <a:gd name="T3" fmla="*/ 98 h 422"/>
                    <a:gd name="T4" fmla="*/ 364 w 372"/>
                    <a:gd name="T5" fmla="*/ 120 h 422"/>
                    <a:gd name="T6" fmla="*/ 350 w 372"/>
                    <a:gd name="T7" fmla="*/ 134 h 422"/>
                    <a:gd name="T8" fmla="*/ 328 w 372"/>
                    <a:gd name="T9" fmla="*/ 150 h 422"/>
                    <a:gd name="T10" fmla="*/ 296 w 372"/>
                    <a:gd name="T11" fmla="*/ 164 h 422"/>
                    <a:gd name="T12" fmla="*/ 250 w 372"/>
                    <a:gd name="T13" fmla="*/ 178 h 422"/>
                    <a:gd name="T14" fmla="*/ 242 w 372"/>
                    <a:gd name="T15" fmla="*/ 182 h 422"/>
                    <a:gd name="T16" fmla="*/ 216 w 372"/>
                    <a:gd name="T17" fmla="*/ 204 h 422"/>
                    <a:gd name="T18" fmla="*/ 200 w 372"/>
                    <a:gd name="T19" fmla="*/ 230 h 422"/>
                    <a:gd name="T20" fmla="*/ 194 w 372"/>
                    <a:gd name="T21" fmla="*/ 246 h 422"/>
                    <a:gd name="T22" fmla="*/ 182 w 372"/>
                    <a:gd name="T23" fmla="*/ 242 h 422"/>
                    <a:gd name="T24" fmla="*/ 168 w 372"/>
                    <a:gd name="T25" fmla="*/ 244 h 422"/>
                    <a:gd name="T26" fmla="*/ 162 w 372"/>
                    <a:gd name="T27" fmla="*/ 258 h 422"/>
                    <a:gd name="T28" fmla="*/ 162 w 372"/>
                    <a:gd name="T29" fmla="*/ 272 h 422"/>
                    <a:gd name="T30" fmla="*/ 170 w 372"/>
                    <a:gd name="T31" fmla="*/ 302 h 422"/>
                    <a:gd name="T32" fmla="*/ 170 w 372"/>
                    <a:gd name="T33" fmla="*/ 334 h 422"/>
                    <a:gd name="T34" fmla="*/ 162 w 372"/>
                    <a:gd name="T35" fmla="*/ 366 h 422"/>
                    <a:gd name="T36" fmla="*/ 160 w 372"/>
                    <a:gd name="T37" fmla="*/ 372 h 422"/>
                    <a:gd name="T38" fmla="*/ 160 w 372"/>
                    <a:gd name="T39" fmla="*/ 394 h 422"/>
                    <a:gd name="T40" fmla="*/ 166 w 372"/>
                    <a:gd name="T41" fmla="*/ 414 h 422"/>
                    <a:gd name="T42" fmla="*/ 172 w 372"/>
                    <a:gd name="T43" fmla="*/ 422 h 422"/>
                    <a:gd name="T44" fmla="*/ 150 w 372"/>
                    <a:gd name="T45" fmla="*/ 414 h 422"/>
                    <a:gd name="T46" fmla="*/ 112 w 372"/>
                    <a:gd name="T47" fmla="*/ 392 h 422"/>
                    <a:gd name="T48" fmla="*/ 82 w 372"/>
                    <a:gd name="T49" fmla="*/ 368 h 422"/>
                    <a:gd name="T50" fmla="*/ 54 w 372"/>
                    <a:gd name="T51" fmla="*/ 332 h 422"/>
                    <a:gd name="T52" fmla="*/ 28 w 372"/>
                    <a:gd name="T53" fmla="*/ 286 h 422"/>
                    <a:gd name="T54" fmla="*/ 8 w 372"/>
                    <a:gd name="T55" fmla="*/ 228 h 422"/>
                    <a:gd name="T56" fmla="*/ 0 w 372"/>
                    <a:gd name="T57" fmla="*/ 192 h 422"/>
                    <a:gd name="T58" fmla="*/ 6 w 372"/>
                    <a:gd name="T59" fmla="*/ 156 h 422"/>
                    <a:gd name="T60" fmla="*/ 16 w 372"/>
                    <a:gd name="T61" fmla="*/ 120 h 422"/>
                    <a:gd name="T62" fmla="*/ 36 w 372"/>
                    <a:gd name="T63" fmla="*/ 82 h 422"/>
                    <a:gd name="T64" fmla="*/ 70 w 372"/>
                    <a:gd name="T65" fmla="*/ 44 h 422"/>
                    <a:gd name="T66" fmla="*/ 104 w 372"/>
                    <a:gd name="T67" fmla="*/ 22 h 422"/>
                    <a:gd name="T68" fmla="*/ 134 w 372"/>
                    <a:gd name="T69" fmla="*/ 10 h 422"/>
                    <a:gd name="T70" fmla="*/ 166 w 372"/>
                    <a:gd name="T71" fmla="*/ 2 h 422"/>
                    <a:gd name="T72" fmla="*/ 206 w 372"/>
                    <a:gd name="T73" fmla="*/ 0 h 422"/>
                    <a:gd name="T74" fmla="*/ 250 w 372"/>
                    <a:gd name="T75" fmla="*/ 2 h 422"/>
                    <a:gd name="T76" fmla="*/ 274 w 372"/>
                    <a:gd name="T77" fmla="*/ 6 h 422"/>
                    <a:gd name="T78" fmla="*/ 298 w 372"/>
                    <a:gd name="T79" fmla="*/ 16 h 422"/>
                    <a:gd name="T80" fmla="*/ 330 w 372"/>
                    <a:gd name="T81" fmla="*/ 34 h 422"/>
                    <a:gd name="T82" fmla="*/ 360 w 372"/>
                    <a:gd name="T83" fmla="*/ 66 h 422"/>
                    <a:gd name="T84" fmla="*/ 372 w 372"/>
                    <a:gd name="T85" fmla="*/ 88 h 4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2" h="422">
                      <a:moveTo>
                        <a:pt x="372" y="88"/>
                      </a:moveTo>
                      <a:lnTo>
                        <a:pt x="372" y="88"/>
                      </a:lnTo>
                      <a:lnTo>
                        <a:pt x="372" y="92"/>
                      </a:lnTo>
                      <a:lnTo>
                        <a:pt x="372" y="98"/>
                      </a:lnTo>
                      <a:lnTo>
                        <a:pt x="370" y="108"/>
                      </a:lnTo>
                      <a:lnTo>
                        <a:pt x="364" y="120"/>
                      </a:lnTo>
                      <a:lnTo>
                        <a:pt x="358" y="128"/>
                      </a:lnTo>
                      <a:lnTo>
                        <a:pt x="350" y="134"/>
                      </a:lnTo>
                      <a:lnTo>
                        <a:pt x="342" y="142"/>
                      </a:lnTo>
                      <a:lnTo>
                        <a:pt x="328" y="150"/>
                      </a:lnTo>
                      <a:lnTo>
                        <a:pt x="314" y="156"/>
                      </a:lnTo>
                      <a:lnTo>
                        <a:pt x="296" y="164"/>
                      </a:lnTo>
                      <a:lnTo>
                        <a:pt x="274" y="170"/>
                      </a:lnTo>
                      <a:lnTo>
                        <a:pt x="250" y="178"/>
                      </a:lnTo>
                      <a:lnTo>
                        <a:pt x="250" y="178"/>
                      </a:lnTo>
                      <a:lnTo>
                        <a:pt x="242" y="182"/>
                      </a:lnTo>
                      <a:lnTo>
                        <a:pt x="226" y="194"/>
                      </a:lnTo>
                      <a:lnTo>
                        <a:pt x="216" y="204"/>
                      </a:lnTo>
                      <a:lnTo>
                        <a:pt x="208" y="216"/>
                      </a:lnTo>
                      <a:lnTo>
                        <a:pt x="200" y="230"/>
                      </a:lnTo>
                      <a:lnTo>
                        <a:pt x="194" y="246"/>
                      </a:lnTo>
                      <a:lnTo>
                        <a:pt x="194" y="246"/>
                      </a:lnTo>
                      <a:lnTo>
                        <a:pt x="188" y="242"/>
                      </a:lnTo>
                      <a:lnTo>
                        <a:pt x="182" y="242"/>
                      </a:lnTo>
                      <a:lnTo>
                        <a:pt x="174" y="242"/>
                      </a:lnTo>
                      <a:lnTo>
                        <a:pt x="168" y="244"/>
                      </a:lnTo>
                      <a:lnTo>
                        <a:pt x="164" y="248"/>
                      </a:lnTo>
                      <a:lnTo>
                        <a:pt x="162" y="25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66" y="280"/>
                      </a:lnTo>
                      <a:lnTo>
                        <a:pt x="170" y="302"/>
                      </a:lnTo>
                      <a:lnTo>
                        <a:pt x="172" y="318"/>
                      </a:lnTo>
                      <a:lnTo>
                        <a:pt x="170" y="334"/>
                      </a:lnTo>
                      <a:lnTo>
                        <a:pt x="168" y="350"/>
                      </a:lnTo>
                      <a:lnTo>
                        <a:pt x="162" y="366"/>
                      </a:lnTo>
                      <a:lnTo>
                        <a:pt x="162" y="366"/>
                      </a:lnTo>
                      <a:lnTo>
                        <a:pt x="160" y="372"/>
                      </a:lnTo>
                      <a:lnTo>
                        <a:pt x="158" y="386"/>
                      </a:lnTo>
                      <a:lnTo>
                        <a:pt x="160" y="394"/>
                      </a:lnTo>
                      <a:lnTo>
                        <a:pt x="162" y="404"/>
                      </a:lnTo>
                      <a:lnTo>
                        <a:pt x="166" y="414"/>
                      </a:lnTo>
                      <a:lnTo>
                        <a:pt x="172" y="422"/>
                      </a:lnTo>
                      <a:lnTo>
                        <a:pt x="172" y="422"/>
                      </a:lnTo>
                      <a:lnTo>
                        <a:pt x="166" y="420"/>
                      </a:lnTo>
                      <a:lnTo>
                        <a:pt x="150" y="414"/>
                      </a:lnTo>
                      <a:lnTo>
                        <a:pt x="126" y="402"/>
                      </a:lnTo>
                      <a:lnTo>
                        <a:pt x="112" y="392"/>
                      </a:lnTo>
                      <a:lnTo>
                        <a:pt x="98" y="380"/>
                      </a:lnTo>
                      <a:lnTo>
                        <a:pt x="82" y="368"/>
                      </a:lnTo>
                      <a:lnTo>
                        <a:pt x="68" y="352"/>
                      </a:lnTo>
                      <a:lnTo>
                        <a:pt x="54" y="332"/>
                      </a:lnTo>
                      <a:lnTo>
                        <a:pt x="40" y="310"/>
                      </a:lnTo>
                      <a:lnTo>
                        <a:pt x="28" y="286"/>
                      </a:lnTo>
                      <a:lnTo>
                        <a:pt x="16" y="258"/>
                      </a:lnTo>
                      <a:lnTo>
                        <a:pt x="8" y="228"/>
                      </a:lnTo>
                      <a:lnTo>
                        <a:pt x="0" y="192"/>
                      </a:lnTo>
                      <a:lnTo>
                        <a:pt x="0" y="192"/>
                      </a:lnTo>
                      <a:lnTo>
                        <a:pt x="2" y="182"/>
                      </a:lnTo>
                      <a:lnTo>
                        <a:pt x="6" y="156"/>
                      </a:lnTo>
                      <a:lnTo>
                        <a:pt x="10" y="140"/>
                      </a:lnTo>
                      <a:lnTo>
                        <a:pt x="16" y="120"/>
                      </a:lnTo>
                      <a:lnTo>
                        <a:pt x="26" y="102"/>
                      </a:lnTo>
                      <a:lnTo>
                        <a:pt x="36" y="82"/>
                      </a:lnTo>
                      <a:lnTo>
                        <a:pt x="52" y="62"/>
                      </a:lnTo>
                      <a:lnTo>
                        <a:pt x="70" y="44"/>
                      </a:lnTo>
                      <a:lnTo>
                        <a:pt x="92" y="28"/>
                      </a:lnTo>
                      <a:lnTo>
                        <a:pt x="104" y="22"/>
                      </a:lnTo>
                      <a:lnTo>
                        <a:pt x="118" y="16"/>
                      </a:lnTo>
                      <a:lnTo>
                        <a:pt x="134" y="10"/>
                      </a:lnTo>
                      <a:lnTo>
                        <a:pt x="150" y="6"/>
                      </a:lnTo>
                      <a:lnTo>
                        <a:pt x="166" y="2"/>
                      </a:lnTo>
                      <a:lnTo>
                        <a:pt x="186" y="0"/>
                      </a:lnTo>
                      <a:lnTo>
                        <a:pt x="206" y="0"/>
                      </a:lnTo>
                      <a:lnTo>
                        <a:pt x="228" y="0"/>
                      </a:lnTo>
                      <a:lnTo>
                        <a:pt x="250" y="2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86" y="10"/>
                      </a:lnTo>
                      <a:lnTo>
                        <a:pt x="298" y="16"/>
                      </a:lnTo>
                      <a:lnTo>
                        <a:pt x="314" y="24"/>
                      </a:lnTo>
                      <a:lnTo>
                        <a:pt x="330" y="34"/>
                      </a:lnTo>
                      <a:lnTo>
                        <a:pt x="346" y="48"/>
                      </a:lnTo>
                      <a:lnTo>
                        <a:pt x="360" y="66"/>
                      </a:lnTo>
                      <a:lnTo>
                        <a:pt x="366" y="78"/>
                      </a:lnTo>
                      <a:lnTo>
                        <a:pt x="372" y="88"/>
                      </a:lnTo>
                      <a:lnTo>
                        <a:pt x="372" y="88"/>
                      </a:lnTo>
                      <a:close/>
                    </a:path>
                  </a:pathLst>
                </a:custGeom>
                <a:solidFill>
                  <a:srgbClr val="44121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0" name="Rectangle 271"/>
                <p:cNvSpPr>
                  <a:spLocks noChangeArrowheads="1"/>
                </p:cNvSpPr>
                <p:nvPr/>
              </p:nvSpPr>
              <p:spPr bwMode="auto">
                <a:xfrm>
                  <a:off x="2323647" y="3059793"/>
                  <a:ext cx="139700" cy="130175"/>
                </a:xfrm>
                <a:prstGeom prst="rect">
                  <a:avLst/>
                </a:pr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1" name="Freeform 272"/>
                <p:cNvSpPr>
                  <a:spLocks/>
                </p:cNvSpPr>
                <p:nvPr/>
              </p:nvSpPr>
              <p:spPr bwMode="auto">
                <a:xfrm>
                  <a:off x="2342697" y="3066143"/>
                  <a:ext cx="120650" cy="98425"/>
                </a:xfrm>
                <a:custGeom>
                  <a:avLst/>
                  <a:gdLst>
                    <a:gd name="T0" fmla="*/ 76 w 76"/>
                    <a:gd name="T1" fmla="*/ 18 h 62"/>
                    <a:gd name="T2" fmla="*/ 76 w 76"/>
                    <a:gd name="T3" fmla="*/ 18 h 62"/>
                    <a:gd name="T4" fmla="*/ 44 w 76"/>
                    <a:gd name="T5" fmla="*/ 12 h 62"/>
                    <a:gd name="T6" fmla="*/ 20 w 76"/>
                    <a:gd name="T7" fmla="*/ 6 h 62"/>
                    <a:gd name="T8" fmla="*/ 0 w 76"/>
                    <a:gd name="T9" fmla="*/ 0 h 62"/>
                    <a:gd name="T10" fmla="*/ 76 w 76"/>
                    <a:gd name="T11" fmla="*/ 62 h 62"/>
                    <a:gd name="T12" fmla="*/ 76 w 76"/>
                    <a:gd name="T13" fmla="*/ 1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6" h="62">
                      <a:moveTo>
                        <a:pt x="76" y="18"/>
                      </a:moveTo>
                      <a:lnTo>
                        <a:pt x="76" y="18"/>
                      </a:lnTo>
                      <a:lnTo>
                        <a:pt x="44" y="12"/>
                      </a:lnTo>
                      <a:lnTo>
                        <a:pt x="20" y="6"/>
                      </a:lnTo>
                      <a:lnTo>
                        <a:pt x="0" y="0"/>
                      </a:lnTo>
                      <a:lnTo>
                        <a:pt x="76" y="62"/>
                      </a:lnTo>
                      <a:lnTo>
                        <a:pt x="76" y="18"/>
                      </a:lnTo>
                      <a:close/>
                    </a:path>
                  </a:pathLst>
                </a:custGeom>
                <a:solidFill>
                  <a:srgbClr val="D1A1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2" name="Freeform 273"/>
                <p:cNvSpPr>
                  <a:spLocks/>
                </p:cNvSpPr>
                <p:nvPr/>
              </p:nvSpPr>
              <p:spPr bwMode="auto">
                <a:xfrm>
                  <a:off x="2263322" y="3186793"/>
                  <a:ext cx="304800" cy="111125"/>
                </a:xfrm>
                <a:custGeom>
                  <a:avLst/>
                  <a:gdLst>
                    <a:gd name="T0" fmla="*/ 126 w 192"/>
                    <a:gd name="T1" fmla="*/ 0 h 70"/>
                    <a:gd name="T2" fmla="*/ 192 w 192"/>
                    <a:gd name="T3" fmla="*/ 70 h 70"/>
                    <a:gd name="T4" fmla="*/ 0 w 192"/>
                    <a:gd name="T5" fmla="*/ 68 h 70"/>
                    <a:gd name="T6" fmla="*/ 38 w 192"/>
                    <a:gd name="T7" fmla="*/ 0 h 70"/>
                    <a:gd name="T8" fmla="*/ 126 w 192"/>
                    <a:gd name="T9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2" h="70">
                      <a:moveTo>
                        <a:pt x="126" y="0"/>
                      </a:moveTo>
                      <a:lnTo>
                        <a:pt x="192" y="70"/>
                      </a:lnTo>
                      <a:lnTo>
                        <a:pt x="0" y="68"/>
                      </a:lnTo>
                      <a:lnTo>
                        <a:pt x="38" y="0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3" name="Freeform 274"/>
                <p:cNvSpPr>
                  <a:spLocks/>
                </p:cNvSpPr>
                <p:nvPr/>
              </p:nvSpPr>
              <p:spPr bwMode="auto">
                <a:xfrm>
                  <a:off x="2193472" y="3218543"/>
                  <a:ext cx="482600" cy="946150"/>
                </a:xfrm>
                <a:custGeom>
                  <a:avLst/>
                  <a:gdLst>
                    <a:gd name="T0" fmla="*/ 0 w 304"/>
                    <a:gd name="T1" fmla="*/ 596 h 596"/>
                    <a:gd name="T2" fmla="*/ 0 w 304"/>
                    <a:gd name="T3" fmla="*/ 596 h 596"/>
                    <a:gd name="T4" fmla="*/ 6 w 304"/>
                    <a:gd name="T5" fmla="*/ 584 h 596"/>
                    <a:gd name="T6" fmla="*/ 12 w 304"/>
                    <a:gd name="T7" fmla="*/ 570 h 596"/>
                    <a:gd name="T8" fmla="*/ 22 w 304"/>
                    <a:gd name="T9" fmla="*/ 542 h 596"/>
                    <a:gd name="T10" fmla="*/ 28 w 304"/>
                    <a:gd name="T11" fmla="*/ 512 h 596"/>
                    <a:gd name="T12" fmla="*/ 30 w 304"/>
                    <a:gd name="T13" fmla="*/ 484 h 596"/>
                    <a:gd name="T14" fmla="*/ 32 w 304"/>
                    <a:gd name="T15" fmla="*/ 458 h 596"/>
                    <a:gd name="T16" fmla="*/ 32 w 304"/>
                    <a:gd name="T17" fmla="*/ 438 h 596"/>
                    <a:gd name="T18" fmla="*/ 30 w 304"/>
                    <a:gd name="T19" fmla="*/ 420 h 596"/>
                    <a:gd name="T20" fmla="*/ 30 w 304"/>
                    <a:gd name="T21" fmla="*/ 420 h 596"/>
                    <a:gd name="T22" fmla="*/ 18 w 304"/>
                    <a:gd name="T23" fmla="*/ 366 h 596"/>
                    <a:gd name="T24" fmla="*/ 10 w 304"/>
                    <a:gd name="T25" fmla="*/ 316 h 596"/>
                    <a:gd name="T26" fmla="*/ 6 w 304"/>
                    <a:gd name="T27" fmla="*/ 270 h 596"/>
                    <a:gd name="T28" fmla="*/ 4 w 304"/>
                    <a:gd name="T29" fmla="*/ 230 h 596"/>
                    <a:gd name="T30" fmla="*/ 6 w 304"/>
                    <a:gd name="T31" fmla="*/ 192 h 596"/>
                    <a:gd name="T32" fmla="*/ 10 w 304"/>
                    <a:gd name="T33" fmla="*/ 156 h 596"/>
                    <a:gd name="T34" fmla="*/ 16 w 304"/>
                    <a:gd name="T35" fmla="*/ 126 h 596"/>
                    <a:gd name="T36" fmla="*/ 22 w 304"/>
                    <a:gd name="T37" fmla="*/ 98 h 596"/>
                    <a:gd name="T38" fmla="*/ 30 w 304"/>
                    <a:gd name="T39" fmla="*/ 76 h 596"/>
                    <a:gd name="T40" fmla="*/ 38 w 304"/>
                    <a:gd name="T41" fmla="*/ 54 h 596"/>
                    <a:gd name="T42" fmla="*/ 46 w 304"/>
                    <a:gd name="T43" fmla="*/ 38 h 596"/>
                    <a:gd name="T44" fmla="*/ 54 w 304"/>
                    <a:gd name="T45" fmla="*/ 24 h 596"/>
                    <a:gd name="T46" fmla="*/ 66 w 304"/>
                    <a:gd name="T47" fmla="*/ 6 h 596"/>
                    <a:gd name="T48" fmla="*/ 70 w 304"/>
                    <a:gd name="T49" fmla="*/ 0 h 596"/>
                    <a:gd name="T50" fmla="*/ 232 w 304"/>
                    <a:gd name="T51" fmla="*/ 48 h 596"/>
                    <a:gd name="T52" fmla="*/ 232 w 304"/>
                    <a:gd name="T53" fmla="*/ 48 h 596"/>
                    <a:gd name="T54" fmla="*/ 238 w 304"/>
                    <a:gd name="T55" fmla="*/ 52 h 596"/>
                    <a:gd name="T56" fmla="*/ 252 w 304"/>
                    <a:gd name="T57" fmla="*/ 64 h 596"/>
                    <a:gd name="T58" fmla="*/ 270 w 304"/>
                    <a:gd name="T59" fmla="*/ 84 h 596"/>
                    <a:gd name="T60" fmla="*/ 280 w 304"/>
                    <a:gd name="T61" fmla="*/ 94 h 596"/>
                    <a:gd name="T62" fmla="*/ 288 w 304"/>
                    <a:gd name="T63" fmla="*/ 108 h 596"/>
                    <a:gd name="T64" fmla="*/ 296 w 304"/>
                    <a:gd name="T65" fmla="*/ 120 h 596"/>
                    <a:gd name="T66" fmla="*/ 302 w 304"/>
                    <a:gd name="T67" fmla="*/ 136 h 596"/>
                    <a:gd name="T68" fmla="*/ 304 w 304"/>
                    <a:gd name="T69" fmla="*/ 150 h 596"/>
                    <a:gd name="T70" fmla="*/ 304 w 304"/>
                    <a:gd name="T71" fmla="*/ 166 h 596"/>
                    <a:gd name="T72" fmla="*/ 302 w 304"/>
                    <a:gd name="T73" fmla="*/ 180 h 596"/>
                    <a:gd name="T74" fmla="*/ 294 w 304"/>
                    <a:gd name="T75" fmla="*/ 196 h 596"/>
                    <a:gd name="T76" fmla="*/ 282 w 304"/>
                    <a:gd name="T77" fmla="*/ 212 h 596"/>
                    <a:gd name="T78" fmla="*/ 264 w 304"/>
                    <a:gd name="T79" fmla="*/ 228 h 596"/>
                    <a:gd name="T80" fmla="*/ 264 w 304"/>
                    <a:gd name="T81" fmla="*/ 228 h 596"/>
                    <a:gd name="T82" fmla="*/ 264 w 304"/>
                    <a:gd name="T83" fmla="*/ 366 h 596"/>
                    <a:gd name="T84" fmla="*/ 264 w 304"/>
                    <a:gd name="T85" fmla="*/ 480 h 596"/>
                    <a:gd name="T86" fmla="*/ 264 w 304"/>
                    <a:gd name="T87" fmla="*/ 570 h 596"/>
                    <a:gd name="T88" fmla="*/ 264 w 304"/>
                    <a:gd name="T89" fmla="*/ 570 h 596"/>
                    <a:gd name="T90" fmla="*/ 150 w 304"/>
                    <a:gd name="T91" fmla="*/ 578 h 596"/>
                    <a:gd name="T92" fmla="*/ 150 w 304"/>
                    <a:gd name="T93" fmla="*/ 578 h 596"/>
                    <a:gd name="T94" fmla="*/ 130 w 304"/>
                    <a:gd name="T95" fmla="*/ 580 h 596"/>
                    <a:gd name="T96" fmla="*/ 150 w 304"/>
                    <a:gd name="T97" fmla="*/ 578 h 596"/>
                    <a:gd name="T98" fmla="*/ 0 w 304"/>
                    <a:gd name="T99" fmla="*/ 596 h 5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304" h="596">
                      <a:moveTo>
                        <a:pt x="0" y="596"/>
                      </a:moveTo>
                      <a:lnTo>
                        <a:pt x="0" y="596"/>
                      </a:lnTo>
                      <a:lnTo>
                        <a:pt x="6" y="584"/>
                      </a:lnTo>
                      <a:lnTo>
                        <a:pt x="12" y="570"/>
                      </a:lnTo>
                      <a:lnTo>
                        <a:pt x="22" y="542"/>
                      </a:lnTo>
                      <a:lnTo>
                        <a:pt x="28" y="512"/>
                      </a:lnTo>
                      <a:lnTo>
                        <a:pt x="30" y="484"/>
                      </a:lnTo>
                      <a:lnTo>
                        <a:pt x="32" y="458"/>
                      </a:lnTo>
                      <a:lnTo>
                        <a:pt x="32" y="438"/>
                      </a:lnTo>
                      <a:lnTo>
                        <a:pt x="30" y="420"/>
                      </a:lnTo>
                      <a:lnTo>
                        <a:pt x="30" y="420"/>
                      </a:lnTo>
                      <a:lnTo>
                        <a:pt x="18" y="366"/>
                      </a:lnTo>
                      <a:lnTo>
                        <a:pt x="10" y="316"/>
                      </a:lnTo>
                      <a:lnTo>
                        <a:pt x="6" y="270"/>
                      </a:lnTo>
                      <a:lnTo>
                        <a:pt x="4" y="230"/>
                      </a:lnTo>
                      <a:lnTo>
                        <a:pt x="6" y="192"/>
                      </a:lnTo>
                      <a:lnTo>
                        <a:pt x="10" y="156"/>
                      </a:lnTo>
                      <a:lnTo>
                        <a:pt x="16" y="126"/>
                      </a:lnTo>
                      <a:lnTo>
                        <a:pt x="22" y="98"/>
                      </a:lnTo>
                      <a:lnTo>
                        <a:pt x="30" y="76"/>
                      </a:lnTo>
                      <a:lnTo>
                        <a:pt x="38" y="54"/>
                      </a:lnTo>
                      <a:lnTo>
                        <a:pt x="46" y="38"/>
                      </a:lnTo>
                      <a:lnTo>
                        <a:pt x="54" y="24"/>
                      </a:lnTo>
                      <a:lnTo>
                        <a:pt x="66" y="6"/>
                      </a:lnTo>
                      <a:lnTo>
                        <a:pt x="70" y="0"/>
                      </a:lnTo>
                      <a:lnTo>
                        <a:pt x="232" y="48"/>
                      </a:lnTo>
                      <a:lnTo>
                        <a:pt x="232" y="48"/>
                      </a:lnTo>
                      <a:lnTo>
                        <a:pt x="238" y="52"/>
                      </a:lnTo>
                      <a:lnTo>
                        <a:pt x="252" y="64"/>
                      </a:lnTo>
                      <a:lnTo>
                        <a:pt x="270" y="84"/>
                      </a:lnTo>
                      <a:lnTo>
                        <a:pt x="280" y="94"/>
                      </a:lnTo>
                      <a:lnTo>
                        <a:pt x="288" y="108"/>
                      </a:lnTo>
                      <a:lnTo>
                        <a:pt x="296" y="120"/>
                      </a:lnTo>
                      <a:lnTo>
                        <a:pt x="302" y="136"/>
                      </a:lnTo>
                      <a:lnTo>
                        <a:pt x="304" y="150"/>
                      </a:lnTo>
                      <a:lnTo>
                        <a:pt x="304" y="166"/>
                      </a:lnTo>
                      <a:lnTo>
                        <a:pt x="302" y="180"/>
                      </a:lnTo>
                      <a:lnTo>
                        <a:pt x="294" y="196"/>
                      </a:lnTo>
                      <a:lnTo>
                        <a:pt x="282" y="212"/>
                      </a:lnTo>
                      <a:lnTo>
                        <a:pt x="264" y="228"/>
                      </a:lnTo>
                      <a:lnTo>
                        <a:pt x="264" y="228"/>
                      </a:lnTo>
                      <a:lnTo>
                        <a:pt x="264" y="366"/>
                      </a:lnTo>
                      <a:lnTo>
                        <a:pt x="264" y="480"/>
                      </a:lnTo>
                      <a:lnTo>
                        <a:pt x="264" y="570"/>
                      </a:lnTo>
                      <a:lnTo>
                        <a:pt x="264" y="570"/>
                      </a:lnTo>
                      <a:lnTo>
                        <a:pt x="150" y="578"/>
                      </a:lnTo>
                      <a:lnTo>
                        <a:pt x="150" y="578"/>
                      </a:lnTo>
                      <a:lnTo>
                        <a:pt x="130" y="580"/>
                      </a:lnTo>
                      <a:lnTo>
                        <a:pt x="150" y="578"/>
                      </a:lnTo>
                      <a:lnTo>
                        <a:pt x="0" y="596"/>
                      </a:lnTo>
                      <a:close/>
                    </a:path>
                  </a:pathLst>
                </a:custGeom>
                <a:solidFill>
                  <a:srgbClr val="003B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4" name="Freeform 275"/>
                <p:cNvSpPr>
                  <a:spLocks/>
                </p:cNvSpPr>
                <p:nvPr/>
              </p:nvSpPr>
              <p:spPr bwMode="auto">
                <a:xfrm>
                  <a:off x="2193472" y="3218543"/>
                  <a:ext cx="482600" cy="946150"/>
                </a:xfrm>
                <a:custGeom>
                  <a:avLst/>
                  <a:gdLst>
                    <a:gd name="T0" fmla="*/ 0 w 304"/>
                    <a:gd name="T1" fmla="*/ 596 h 596"/>
                    <a:gd name="T2" fmla="*/ 0 w 304"/>
                    <a:gd name="T3" fmla="*/ 596 h 596"/>
                    <a:gd name="T4" fmla="*/ 6 w 304"/>
                    <a:gd name="T5" fmla="*/ 584 h 596"/>
                    <a:gd name="T6" fmla="*/ 12 w 304"/>
                    <a:gd name="T7" fmla="*/ 570 h 596"/>
                    <a:gd name="T8" fmla="*/ 22 w 304"/>
                    <a:gd name="T9" fmla="*/ 542 h 596"/>
                    <a:gd name="T10" fmla="*/ 28 w 304"/>
                    <a:gd name="T11" fmla="*/ 512 h 596"/>
                    <a:gd name="T12" fmla="*/ 30 w 304"/>
                    <a:gd name="T13" fmla="*/ 484 h 596"/>
                    <a:gd name="T14" fmla="*/ 32 w 304"/>
                    <a:gd name="T15" fmla="*/ 458 h 596"/>
                    <a:gd name="T16" fmla="*/ 32 w 304"/>
                    <a:gd name="T17" fmla="*/ 438 h 596"/>
                    <a:gd name="T18" fmla="*/ 30 w 304"/>
                    <a:gd name="T19" fmla="*/ 420 h 596"/>
                    <a:gd name="T20" fmla="*/ 30 w 304"/>
                    <a:gd name="T21" fmla="*/ 420 h 596"/>
                    <a:gd name="T22" fmla="*/ 18 w 304"/>
                    <a:gd name="T23" fmla="*/ 366 h 596"/>
                    <a:gd name="T24" fmla="*/ 10 w 304"/>
                    <a:gd name="T25" fmla="*/ 316 h 596"/>
                    <a:gd name="T26" fmla="*/ 6 w 304"/>
                    <a:gd name="T27" fmla="*/ 270 h 596"/>
                    <a:gd name="T28" fmla="*/ 4 w 304"/>
                    <a:gd name="T29" fmla="*/ 230 h 596"/>
                    <a:gd name="T30" fmla="*/ 6 w 304"/>
                    <a:gd name="T31" fmla="*/ 192 h 596"/>
                    <a:gd name="T32" fmla="*/ 10 w 304"/>
                    <a:gd name="T33" fmla="*/ 156 h 596"/>
                    <a:gd name="T34" fmla="*/ 16 w 304"/>
                    <a:gd name="T35" fmla="*/ 126 h 596"/>
                    <a:gd name="T36" fmla="*/ 22 w 304"/>
                    <a:gd name="T37" fmla="*/ 98 h 596"/>
                    <a:gd name="T38" fmla="*/ 30 w 304"/>
                    <a:gd name="T39" fmla="*/ 76 h 596"/>
                    <a:gd name="T40" fmla="*/ 38 w 304"/>
                    <a:gd name="T41" fmla="*/ 54 h 596"/>
                    <a:gd name="T42" fmla="*/ 46 w 304"/>
                    <a:gd name="T43" fmla="*/ 38 h 596"/>
                    <a:gd name="T44" fmla="*/ 54 w 304"/>
                    <a:gd name="T45" fmla="*/ 24 h 596"/>
                    <a:gd name="T46" fmla="*/ 66 w 304"/>
                    <a:gd name="T47" fmla="*/ 6 h 596"/>
                    <a:gd name="T48" fmla="*/ 70 w 304"/>
                    <a:gd name="T49" fmla="*/ 0 h 596"/>
                    <a:gd name="T50" fmla="*/ 232 w 304"/>
                    <a:gd name="T51" fmla="*/ 48 h 596"/>
                    <a:gd name="T52" fmla="*/ 232 w 304"/>
                    <a:gd name="T53" fmla="*/ 48 h 596"/>
                    <a:gd name="T54" fmla="*/ 238 w 304"/>
                    <a:gd name="T55" fmla="*/ 52 h 596"/>
                    <a:gd name="T56" fmla="*/ 252 w 304"/>
                    <a:gd name="T57" fmla="*/ 64 h 596"/>
                    <a:gd name="T58" fmla="*/ 270 w 304"/>
                    <a:gd name="T59" fmla="*/ 84 h 596"/>
                    <a:gd name="T60" fmla="*/ 280 w 304"/>
                    <a:gd name="T61" fmla="*/ 94 h 596"/>
                    <a:gd name="T62" fmla="*/ 288 w 304"/>
                    <a:gd name="T63" fmla="*/ 108 h 596"/>
                    <a:gd name="T64" fmla="*/ 296 w 304"/>
                    <a:gd name="T65" fmla="*/ 120 h 596"/>
                    <a:gd name="T66" fmla="*/ 302 w 304"/>
                    <a:gd name="T67" fmla="*/ 136 h 596"/>
                    <a:gd name="T68" fmla="*/ 304 w 304"/>
                    <a:gd name="T69" fmla="*/ 150 h 596"/>
                    <a:gd name="T70" fmla="*/ 304 w 304"/>
                    <a:gd name="T71" fmla="*/ 166 h 596"/>
                    <a:gd name="T72" fmla="*/ 302 w 304"/>
                    <a:gd name="T73" fmla="*/ 180 h 596"/>
                    <a:gd name="T74" fmla="*/ 294 w 304"/>
                    <a:gd name="T75" fmla="*/ 196 h 596"/>
                    <a:gd name="T76" fmla="*/ 282 w 304"/>
                    <a:gd name="T77" fmla="*/ 212 h 596"/>
                    <a:gd name="T78" fmla="*/ 264 w 304"/>
                    <a:gd name="T79" fmla="*/ 228 h 596"/>
                    <a:gd name="T80" fmla="*/ 264 w 304"/>
                    <a:gd name="T81" fmla="*/ 228 h 596"/>
                    <a:gd name="T82" fmla="*/ 264 w 304"/>
                    <a:gd name="T83" fmla="*/ 366 h 596"/>
                    <a:gd name="T84" fmla="*/ 264 w 304"/>
                    <a:gd name="T85" fmla="*/ 480 h 596"/>
                    <a:gd name="T86" fmla="*/ 264 w 304"/>
                    <a:gd name="T87" fmla="*/ 570 h 596"/>
                    <a:gd name="T88" fmla="*/ 264 w 304"/>
                    <a:gd name="T89" fmla="*/ 570 h 596"/>
                    <a:gd name="T90" fmla="*/ 150 w 304"/>
                    <a:gd name="T91" fmla="*/ 578 h 596"/>
                    <a:gd name="T92" fmla="*/ 150 w 304"/>
                    <a:gd name="T93" fmla="*/ 578 h 596"/>
                    <a:gd name="T94" fmla="*/ 130 w 304"/>
                    <a:gd name="T95" fmla="*/ 580 h 596"/>
                    <a:gd name="T96" fmla="*/ 150 w 304"/>
                    <a:gd name="T97" fmla="*/ 578 h 5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304" h="596">
                      <a:moveTo>
                        <a:pt x="0" y="596"/>
                      </a:moveTo>
                      <a:lnTo>
                        <a:pt x="0" y="596"/>
                      </a:lnTo>
                      <a:lnTo>
                        <a:pt x="6" y="584"/>
                      </a:lnTo>
                      <a:lnTo>
                        <a:pt x="12" y="570"/>
                      </a:lnTo>
                      <a:lnTo>
                        <a:pt x="22" y="542"/>
                      </a:lnTo>
                      <a:lnTo>
                        <a:pt x="28" y="512"/>
                      </a:lnTo>
                      <a:lnTo>
                        <a:pt x="30" y="484"/>
                      </a:lnTo>
                      <a:lnTo>
                        <a:pt x="32" y="458"/>
                      </a:lnTo>
                      <a:lnTo>
                        <a:pt x="32" y="438"/>
                      </a:lnTo>
                      <a:lnTo>
                        <a:pt x="30" y="420"/>
                      </a:lnTo>
                      <a:lnTo>
                        <a:pt x="30" y="420"/>
                      </a:lnTo>
                      <a:lnTo>
                        <a:pt x="18" y="366"/>
                      </a:lnTo>
                      <a:lnTo>
                        <a:pt x="10" y="316"/>
                      </a:lnTo>
                      <a:lnTo>
                        <a:pt x="6" y="270"/>
                      </a:lnTo>
                      <a:lnTo>
                        <a:pt x="4" y="230"/>
                      </a:lnTo>
                      <a:lnTo>
                        <a:pt x="6" y="192"/>
                      </a:lnTo>
                      <a:lnTo>
                        <a:pt x="10" y="156"/>
                      </a:lnTo>
                      <a:lnTo>
                        <a:pt x="16" y="126"/>
                      </a:lnTo>
                      <a:lnTo>
                        <a:pt x="22" y="98"/>
                      </a:lnTo>
                      <a:lnTo>
                        <a:pt x="30" y="76"/>
                      </a:lnTo>
                      <a:lnTo>
                        <a:pt x="38" y="54"/>
                      </a:lnTo>
                      <a:lnTo>
                        <a:pt x="46" y="38"/>
                      </a:lnTo>
                      <a:lnTo>
                        <a:pt x="54" y="24"/>
                      </a:lnTo>
                      <a:lnTo>
                        <a:pt x="66" y="6"/>
                      </a:lnTo>
                      <a:lnTo>
                        <a:pt x="70" y="0"/>
                      </a:lnTo>
                      <a:lnTo>
                        <a:pt x="232" y="48"/>
                      </a:lnTo>
                      <a:lnTo>
                        <a:pt x="232" y="48"/>
                      </a:lnTo>
                      <a:lnTo>
                        <a:pt x="238" y="52"/>
                      </a:lnTo>
                      <a:lnTo>
                        <a:pt x="252" y="64"/>
                      </a:lnTo>
                      <a:lnTo>
                        <a:pt x="270" y="84"/>
                      </a:lnTo>
                      <a:lnTo>
                        <a:pt x="280" y="94"/>
                      </a:lnTo>
                      <a:lnTo>
                        <a:pt x="288" y="108"/>
                      </a:lnTo>
                      <a:lnTo>
                        <a:pt x="296" y="120"/>
                      </a:lnTo>
                      <a:lnTo>
                        <a:pt x="302" y="136"/>
                      </a:lnTo>
                      <a:lnTo>
                        <a:pt x="304" y="150"/>
                      </a:lnTo>
                      <a:lnTo>
                        <a:pt x="304" y="166"/>
                      </a:lnTo>
                      <a:lnTo>
                        <a:pt x="302" y="180"/>
                      </a:lnTo>
                      <a:lnTo>
                        <a:pt x="294" y="196"/>
                      </a:lnTo>
                      <a:lnTo>
                        <a:pt x="282" y="212"/>
                      </a:lnTo>
                      <a:lnTo>
                        <a:pt x="264" y="228"/>
                      </a:lnTo>
                      <a:lnTo>
                        <a:pt x="264" y="228"/>
                      </a:lnTo>
                      <a:lnTo>
                        <a:pt x="264" y="366"/>
                      </a:lnTo>
                      <a:lnTo>
                        <a:pt x="264" y="480"/>
                      </a:lnTo>
                      <a:lnTo>
                        <a:pt x="264" y="570"/>
                      </a:lnTo>
                      <a:lnTo>
                        <a:pt x="264" y="570"/>
                      </a:lnTo>
                      <a:lnTo>
                        <a:pt x="150" y="578"/>
                      </a:lnTo>
                      <a:lnTo>
                        <a:pt x="150" y="578"/>
                      </a:lnTo>
                      <a:lnTo>
                        <a:pt x="130" y="580"/>
                      </a:lnTo>
                      <a:lnTo>
                        <a:pt x="150" y="578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5" name="Freeform 276"/>
                <p:cNvSpPr>
                  <a:spLocks/>
                </p:cNvSpPr>
                <p:nvPr/>
              </p:nvSpPr>
              <p:spPr bwMode="auto">
                <a:xfrm>
                  <a:off x="2422072" y="4117068"/>
                  <a:ext cx="200025" cy="69850"/>
                </a:xfrm>
                <a:custGeom>
                  <a:avLst/>
                  <a:gdLst>
                    <a:gd name="T0" fmla="*/ 0 w 126"/>
                    <a:gd name="T1" fmla="*/ 10 h 44"/>
                    <a:gd name="T2" fmla="*/ 120 w 126"/>
                    <a:gd name="T3" fmla="*/ 0 h 44"/>
                    <a:gd name="T4" fmla="*/ 126 w 126"/>
                    <a:gd name="T5" fmla="*/ 44 h 44"/>
                    <a:gd name="T6" fmla="*/ 126 w 126"/>
                    <a:gd name="T7" fmla="*/ 44 h 44"/>
                    <a:gd name="T8" fmla="*/ 70 w 126"/>
                    <a:gd name="T9" fmla="*/ 30 h 44"/>
                    <a:gd name="T10" fmla="*/ 28 w 126"/>
                    <a:gd name="T11" fmla="*/ 20 h 44"/>
                    <a:gd name="T12" fmla="*/ 0 w 126"/>
                    <a:gd name="T13" fmla="*/ 10 h 44"/>
                    <a:gd name="T14" fmla="*/ 0 w 126"/>
                    <a:gd name="T15" fmla="*/ 1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6" h="44">
                      <a:moveTo>
                        <a:pt x="0" y="10"/>
                      </a:moveTo>
                      <a:lnTo>
                        <a:pt x="120" y="0"/>
                      </a:lnTo>
                      <a:lnTo>
                        <a:pt x="126" y="44"/>
                      </a:lnTo>
                      <a:lnTo>
                        <a:pt x="126" y="44"/>
                      </a:lnTo>
                      <a:lnTo>
                        <a:pt x="70" y="30"/>
                      </a:lnTo>
                      <a:lnTo>
                        <a:pt x="28" y="20"/>
                      </a:lnTo>
                      <a:lnTo>
                        <a:pt x="0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EA41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6" name="Freeform 277"/>
                <p:cNvSpPr>
                  <a:spLocks/>
                </p:cNvSpPr>
                <p:nvPr/>
              </p:nvSpPr>
              <p:spPr bwMode="auto">
                <a:xfrm>
                  <a:off x="2304597" y="2758168"/>
                  <a:ext cx="66675" cy="98425"/>
                </a:xfrm>
                <a:custGeom>
                  <a:avLst/>
                  <a:gdLst>
                    <a:gd name="T0" fmla="*/ 0 w 42"/>
                    <a:gd name="T1" fmla="*/ 36 h 62"/>
                    <a:gd name="T2" fmla="*/ 0 w 42"/>
                    <a:gd name="T3" fmla="*/ 36 h 62"/>
                    <a:gd name="T4" fmla="*/ 4 w 42"/>
                    <a:gd name="T5" fmla="*/ 48 h 62"/>
                    <a:gd name="T6" fmla="*/ 12 w 42"/>
                    <a:gd name="T7" fmla="*/ 56 h 62"/>
                    <a:gd name="T8" fmla="*/ 20 w 42"/>
                    <a:gd name="T9" fmla="*/ 62 h 62"/>
                    <a:gd name="T10" fmla="*/ 24 w 42"/>
                    <a:gd name="T11" fmla="*/ 62 h 62"/>
                    <a:gd name="T12" fmla="*/ 28 w 42"/>
                    <a:gd name="T13" fmla="*/ 62 h 62"/>
                    <a:gd name="T14" fmla="*/ 28 w 42"/>
                    <a:gd name="T15" fmla="*/ 62 h 62"/>
                    <a:gd name="T16" fmla="*/ 32 w 42"/>
                    <a:gd name="T17" fmla="*/ 62 h 62"/>
                    <a:gd name="T18" fmla="*/ 34 w 42"/>
                    <a:gd name="T19" fmla="*/ 58 h 62"/>
                    <a:gd name="T20" fmla="*/ 40 w 42"/>
                    <a:gd name="T21" fmla="*/ 50 h 62"/>
                    <a:gd name="T22" fmla="*/ 42 w 42"/>
                    <a:gd name="T23" fmla="*/ 40 h 62"/>
                    <a:gd name="T24" fmla="*/ 40 w 42"/>
                    <a:gd name="T25" fmla="*/ 28 h 62"/>
                    <a:gd name="T26" fmla="*/ 40 w 42"/>
                    <a:gd name="T27" fmla="*/ 28 h 62"/>
                    <a:gd name="T28" fmla="*/ 36 w 42"/>
                    <a:gd name="T29" fmla="*/ 16 h 62"/>
                    <a:gd name="T30" fmla="*/ 30 w 42"/>
                    <a:gd name="T31" fmla="*/ 6 h 62"/>
                    <a:gd name="T32" fmla="*/ 22 w 42"/>
                    <a:gd name="T33" fmla="*/ 0 h 62"/>
                    <a:gd name="T34" fmla="*/ 18 w 42"/>
                    <a:gd name="T35" fmla="*/ 0 h 62"/>
                    <a:gd name="T36" fmla="*/ 14 w 42"/>
                    <a:gd name="T37" fmla="*/ 0 h 62"/>
                    <a:gd name="T38" fmla="*/ 14 w 42"/>
                    <a:gd name="T39" fmla="*/ 0 h 62"/>
                    <a:gd name="T40" fmla="*/ 10 w 42"/>
                    <a:gd name="T41" fmla="*/ 0 h 62"/>
                    <a:gd name="T42" fmla="*/ 6 w 42"/>
                    <a:gd name="T43" fmla="*/ 4 h 62"/>
                    <a:gd name="T44" fmla="*/ 2 w 42"/>
                    <a:gd name="T45" fmla="*/ 12 h 62"/>
                    <a:gd name="T46" fmla="*/ 0 w 42"/>
                    <a:gd name="T47" fmla="*/ 22 h 62"/>
                    <a:gd name="T48" fmla="*/ 0 w 42"/>
                    <a:gd name="T49" fmla="*/ 36 h 62"/>
                    <a:gd name="T50" fmla="*/ 0 w 42"/>
                    <a:gd name="T51" fmla="*/ 36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2" h="62">
                      <a:moveTo>
                        <a:pt x="0" y="36"/>
                      </a:moveTo>
                      <a:lnTo>
                        <a:pt x="0" y="36"/>
                      </a:lnTo>
                      <a:lnTo>
                        <a:pt x="4" y="48"/>
                      </a:lnTo>
                      <a:lnTo>
                        <a:pt x="12" y="56"/>
                      </a:lnTo>
                      <a:lnTo>
                        <a:pt x="20" y="62"/>
                      </a:lnTo>
                      <a:lnTo>
                        <a:pt x="24" y="62"/>
                      </a:lnTo>
                      <a:lnTo>
                        <a:pt x="28" y="62"/>
                      </a:lnTo>
                      <a:lnTo>
                        <a:pt x="28" y="62"/>
                      </a:lnTo>
                      <a:lnTo>
                        <a:pt x="32" y="62"/>
                      </a:lnTo>
                      <a:lnTo>
                        <a:pt x="34" y="58"/>
                      </a:lnTo>
                      <a:lnTo>
                        <a:pt x="40" y="50"/>
                      </a:lnTo>
                      <a:lnTo>
                        <a:pt x="42" y="40"/>
                      </a:lnTo>
                      <a:lnTo>
                        <a:pt x="40" y="28"/>
                      </a:lnTo>
                      <a:lnTo>
                        <a:pt x="40" y="28"/>
                      </a:lnTo>
                      <a:lnTo>
                        <a:pt x="36" y="16"/>
                      </a:lnTo>
                      <a:lnTo>
                        <a:pt x="30" y="6"/>
                      </a:lnTo>
                      <a:lnTo>
                        <a:pt x="22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6" y="4"/>
                      </a:lnTo>
                      <a:lnTo>
                        <a:pt x="2" y="12"/>
                      </a:lnTo>
                      <a:lnTo>
                        <a:pt x="0" y="22"/>
                      </a:lnTo>
                      <a:lnTo>
                        <a:pt x="0" y="36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7" name="Freeform 278"/>
                <p:cNvSpPr>
                  <a:spLocks/>
                </p:cNvSpPr>
                <p:nvPr/>
              </p:nvSpPr>
              <p:spPr bwMode="auto">
                <a:xfrm>
                  <a:off x="2295072" y="2653393"/>
                  <a:ext cx="225425" cy="714375"/>
                </a:xfrm>
                <a:custGeom>
                  <a:avLst/>
                  <a:gdLst>
                    <a:gd name="T0" fmla="*/ 132 w 142"/>
                    <a:gd name="T1" fmla="*/ 2 h 450"/>
                    <a:gd name="T2" fmla="*/ 132 w 142"/>
                    <a:gd name="T3" fmla="*/ 2 h 450"/>
                    <a:gd name="T4" fmla="*/ 132 w 142"/>
                    <a:gd name="T5" fmla="*/ 20 h 450"/>
                    <a:gd name="T6" fmla="*/ 130 w 142"/>
                    <a:gd name="T7" fmla="*/ 38 h 450"/>
                    <a:gd name="T8" fmla="*/ 126 w 142"/>
                    <a:gd name="T9" fmla="*/ 60 h 450"/>
                    <a:gd name="T10" fmla="*/ 120 w 142"/>
                    <a:gd name="T11" fmla="*/ 88 h 450"/>
                    <a:gd name="T12" fmla="*/ 108 w 142"/>
                    <a:gd name="T13" fmla="*/ 116 h 450"/>
                    <a:gd name="T14" fmla="*/ 100 w 142"/>
                    <a:gd name="T15" fmla="*/ 130 h 450"/>
                    <a:gd name="T16" fmla="*/ 90 w 142"/>
                    <a:gd name="T17" fmla="*/ 144 h 450"/>
                    <a:gd name="T18" fmla="*/ 80 w 142"/>
                    <a:gd name="T19" fmla="*/ 160 h 450"/>
                    <a:gd name="T20" fmla="*/ 68 w 142"/>
                    <a:gd name="T21" fmla="*/ 174 h 450"/>
                    <a:gd name="T22" fmla="*/ 68 w 142"/>
                    <a:gd name="T23" fmla="*/ 174 h 450"/>
                    <a:gd name="T24" fmla="*/ 64 w 142"/>
                    <a:gd name="T25" fmla="*/ 178 h 450"/>
                    <a:gd name="T26" fmla="*/ 58 w 142"/>
                    <a:gd name="T27" fmla="*/ 194 h 450"/>
                    <a:gd name="T28" fmla="*/ 52 w 142"/>
                    <a:gd name="T29" fmla="*/ 218 h 450"/>
                    <a:gd name="T30" fmla="*/ 50 w 142"/>
                    <a:gd name="T31" fmla="*/ 232 h 450"/>
                    <a:gd name="T32" fmla="*/ 48 w 142"/>
                    <a:gd name="T33" fmla="*/ 250 h 450"/>
                    <a:gd name="T34" fmla="*/ 50 w 142"/>
                    <a:gd name="T35" fmla="*/ 270 h 450"/>
                    <a:gd name="T36" fmla="*/ 52 w 142"/>
                    <a:gd name="T37" fmla="*/ 290 h 450"/>
                    <a:gd name="T38" fmla="*/ 58 w 142"/>
                    <a:gd name="T39" fmla="*/ 314 h 450"/>
                    <a:gd name="T40" fmla="*/ 66 w 142"/>
                    <a:gd name="T41" fmla="*/ 338 h 450"/>
                    <a:gd name="T42" fmla="*/ 80 w 142"/>
                    <a:gd name="T43" fmla="*/ 364 h 450"/>
                    <a:gd name="T44" fmla="*/ 96 w 142"/>
                    <a:gd name="T45" fmla="*/ 392 h 450"/>
                    <a:gd name="T46" fmla="*/ 116 w 142"/>
                    <a:gd name="T47" fmla="*/ 420 h 450"/>
                    <a:gd name="T48" fmla="*/ 142 w 142"/>
                    <a:gd name="T49" fmla="*/ 450 h 450"/>
                    <a:gd name="T50" fmla="*/ 142 w 142"/>
                    <a:gd name="T51" fmla="*/ 450 h 450"/>
                    <a:gd name="T52" fmla="*/ 134 w 142"/>
                    <a:gd name="T53" fmla="*/ 446 h 450"/>
                    <a:gd name="T54" fmla="*/ 112 w 142"/>
                    <a:gd name="T55" fmla="*/ 434 h 450"/>
                    <a:gd name="T56" fmla="*/ 98 w 142"/>
                    <a:gd name="T57" fmla="*/ 426 h 450"/>
                    <a:gd name="T58" fmla="*/ 82 w 142"/>
                    <a:gd name="T59" fmla="*/ 412 h 450"/>
                    <a:gd name="T60" fmla="*/ 68 w 142"/>
                    <a:gd name="T61" fmla="*/ 398 h 450"/>
                    <a:gd name="T62" fmla="*/ 52 w 142"/>
                    <a:gd name="T63" fmla="*/ 380 h 450"/>
                    <a:gd name="T64" fmla="*/ 36 w 142"/>
                    <a:gd name="T65" fmla="*/ 360 h 450"/>
                    <a:gd name="T66" fmla="*/ 24 w 142"/>
                    <a:gd name="T67" fmla="*/ 336 h 450"/>
                    <a:gd name="T68" fmla="*/ 12 w 142"/>
                    <a:gd name="T69" fmla="*/ 308 h 450"/>
                    <a:gd name="T70" fmla="*/ 6 w 142"/>
                    <a:gd name="T71" fmla="*/ 278 h 450"/>
                    <a:gd name="T72" fmla="*/ 2 w 142"/>
                    <a:gd name="T73" fmla="*/ 244 h 450"/>
                    <a:gd name="T74" fmla="*/ 0 w 142"/>
                    <a:gd name="T75" fmla="*/ 224 h 450"/>
                    <a:gd name="T76" fmla="*/ 2 w 142"/>
                    <a:gd name="T77" fmla="*/ 206 h 450"/>
                    <a:gd name="T78" fmla="*/ 4 w 142"/>
                    <a:gd name="T79" fmla="*/ 186 h 450"/>
                    <a:gd name="T80" fmla="*/ 8 w 142"/>
                    <a:gd name="T81" fmla="*/ 164 h 450"/>
                    <a:gd name="T82" fmla="*/ 12 w 142"/>
                    <a:gd name="T83" fmla="*/ 142 h 450"/>
                    <a:gd name="T84" fmla="*/ 18 w 142"/>
                    <a:gd name="T85" fmla="*/ 118 h 450"/>
                    <a:gd name="T86" fmla="*/ 18 w 142"/>
                    <a:gd name="T87" fmla="*/ 118 h 450"/>
                    <a:gd name="T88" fmla="*/ 26 w 142"/>
                    <a:gd name="T89" fmla="*/ 84 h 450"/>
                    <a:gd name="T90" fmla="*/ 30 w 142"/>
                    <a:gd name="T91" fmla="*/ 58 h 450"/>
                    <a:gd name="T92" fmla="*/ 32 w 142"/>
                    <a:gd name="T93" fmla="*/ 48 h 450"/>
                    <a:gd name="T94" fmla="*/ 30 w 142"/>
                    <a:gd name="T95" fmla="*/ 40 h 450"/>
                    <a:gd name="T96" fmla="*/ 30 w 142"/>
                    <a:gd name="T97" fmla="*/ 40 h 450"/>
                    <a:gd name="T98" fmla="*/ 34 w 142"/>
                    <a:gd name="T99" fmla="*/ 32 h 450"/>
                    <a:gd name="T100" fmla="*/ 40 w 142"/>
                    <a:gd name="T101" fmla="*/ 24 h 450"/>
                    <a:gd name="T102" fmla="*/ 50 w 142"/>
                    <a:gd name="T103" fmla="*/ 16 h 450"/>
                    <a:gd name="T104" fmla="*/ 64 w 142"/>
                    <a:gd name="T105" fmla="*/ 8 h 450"/>
                    <a:gd name="T106" fmla="*/ 82 w 142"/>
                    <a:gd name="T107" fmla="*/ 2 h 450"/>
                    <a:gd name="T108" fmla="*/ 104 w 142"/>
                    <a:gd name="T109" fmla="*/ 0 h 450"/>
                    <a:gd name="T110" fmla="*/ 118 w 142"/>
                    <a:gd name="T111" fmla="*/ 2 h 450"/>
                    <a:gd name="T112" fmla="*/ 132 w 142"/>
                    <a:gd name="T113" fmla="*/ 2 h 450"/>
                    <a:gd name="T114" fmla="*/ 132 w 142"/>
                    <a:gd name="T115" fmla="*/ 2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42" h="450">
                      <a:moveTo>
                        <a:pt x="132" y="2"/>
                      </a:moveTo>
                      <a:lnTo>
                        <a:pt x="132" y="2"/>
                      </a:lnTo>
                      <a:lnTo>
                        <a:pt x="132" y="20"/>
                      </a:lnTo>
                      <a:lnTo>
                        <a:pt x="130" y="38"/>
                      </a:lnTo>
                      <a:lnTo>
                        <a:pt x="126" y="60"/>
                      </a:lnTo>
                      <a:lnTo>
                        <a:pt x="120" y="88"/>
                      </a:lnTo>
                      <a:lnTo>
                        <a:pt x="108" y="116"/>
                      </a:lnTo>
                      <a:lnTo>
                        <a:pt x="100" y="130"/>
                      </a:lnTo>
                      <a:lnTo>
                        <a:pt x="90" y="144"/>
                      </a:lnTo>
                      <a:lnTo>
                        <a:pt x="80" y="160"/>
                      </a:lnTo>
                      <a:lnTo>
                        <a:pt x="68" y="174"/>
                      </a:lnTo>
                      <a:lnTo>
                        <a:pt x="68" y="174"/>
                      </a:lnTo>
                      <a:lnTo>
                        <a:pt x="64" y="178"/>
                      </a:lnTo>
                      <a:lnTo>
                        <a:pt x="58" y="194"/>
                      </a:lnTo>
                      <a:lnTo>
                        <a:pt x="52" y="218"/>
                      </a:lnTo>
                      <a:lnTo>
                        <a:pt x="50" y="232"/>
                      </a:lnTo>
                      <a:lnTo>
                        <a:pt x="48" y="250"/>
                      </a:lnTo>
                      <a:lnTo>
                        <a:pt x="50" y="270"/>
                      </a:lnTo>
                      <a:lnTo>
                        <a:pt x="52" y="290"/>
                      </a:lnTo>
                      <a:lnTo>
                        <a:pt x="58" y="314"/>
                      </a:lnTo>
                      <a:lnTo>
                        <a:pt x="66" y="338"/>
                      </a:lnTo>
                      <a:lnTo>
                        <a:pt x="80" y="364"/>
                      </a:lnTo>
                      <a:lnTo>
                        <a:pt x="96" y="392"/>
                      </a:lnTo>
                      <a:lnTo>
                        <a:pt x="116" y="420"/>
                      </a:lnTo>
                      <a:lnTo>
                        <a:pt x="142" y="450"/>
                      </a:lnTo>
                      <a:lnTo>
                        <a:pt x="142" y="450"/>
                      </a:lnTo>
                      <a:lnTo>
                        <a:pt x="134" y="446"/>
                      </a:lnTo>
                      <a:lnTo>
                        <a:pt x="112" y="434"/>
                      </a:lnTo>
                      <a:lnTo>
                        <a:pt x="98" y="426"/>
                      </a:lnTo>
                      <a:lnTo>
                        <a:pt x="82" y="412"/>
                      </a:lnTo>
                      <a:lnTo>
                        <a:pt x="68" y="398"/>
                      </a:lnTo>
                      <a:lnTo>
                        <a:pt x="52" y="380"/>
                      </a:lnTo>
                      <a:lnTo>
                        <a:pt x="36" y="360"/>
                      </a:lnTo>
                      <a:lnTo>
                        <a:pt x="24" y="336"/>
                      </a:lnTo>
                      <a:lnTo>
                        <a:pt x="12" y="308"/>
                      </a:lnTo>
                      <a:lnTo>
                        <a:pt x="6" y="278"/>
                      </a:lnTo>
                      <a:lnTo>
                        <a:pt x="2" y="244"/>
                      </a:lnTo>
                      <a:lnTo>
                        <a:pt x="0" y="224"/>
                      </a:lnTo>
                      <a:lnTo>
                        <a:pt x="2" y="206"/>
                      </a:lnTo>
                      <a:lnTo>
                        <a:pt x="4" y="186"/>
                      </a:lnTo>
                      <a:lnTo>
                        <a:pt x="8" y="164"/>
                      </a:lnTo>
                      <a:lnTo>
                        <a:pt x="12" y="142"/>
                      </a:lnTo>
                      <a:lnTo>
                        <a:pt x="18" y="118"/>
                      </a:lnTo>
                      <a:lnTo>
                        <a:pt x="18" y="118"/>
                      </a:lnTo>
                      <a:lnTo>
                        <a:pt x="26" y="84"/>
                      </a:lnTo>
                      <a:lnTo>
                        <a:pt x="30" y="58"/>
                      </a:lnTo>
                      <a:lnTo>
                        <a:pt x="32" y="48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4" y="32"/>
                      </a:lnTo>
                      <a:lnTo>
                        <a:pt x="40" y="24"/>
                      </a:lnTo>
                      <a:lnTo>
                        <a:pt x="50" y="16"/>
                      </a:lnTo>
                      <a:lnTo>
                        <a:pt x="64" y="8"/>
                      </a:lnTo>
                      <a:lnTo>
                        <a:pt x="82" y="2"/>
                      </a:lnTo>
                      <a:lnTo>
                        <a:pt x="104" y="0"/>
                      </a:lnTo>
                      <a:lnTo>
                        <a:pt x="118" y="2"/>
                      </a:lnTo>
                      <a:lnTo>
                        <a:pt x="132" y="2"/>
                      </a:lnTo>
                      <a:lnTo>
                        <a:pt x="132" y="2"/>
                      </a:lnTo>
                      <a:close/>
                    </a:path>
                  </a:pathLst>
                </a:custGeom>
                <a:solidFill>
                  <a:srgbClr val="44121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8" name="Freeform 279"/>
                <p:cNvSpPr>
                  <a:spLocks/>
                </p:cNvSpPr>
                <p:nvPr/>
              </p:nvSpPr>
              <p:spPr bwMode="auto">
                <a:xfrm>
                  <a:off x="2177597" y="2580368"/>
                  <a:ext cx="254000" cy="933450"/>
                </a:xfrm>
                <a:custGeom>
                  <a:avLst/>
                  <a:gdLst>
                    <a:gd name="T0" fmla="*/ 134 w 160"/>
                    <a:gd name="T1" fmla="*/ 0 h 588"/>
                    <a:gd name="T2" fmla="*/ 134 w 160"/>
                    <a:gd name="T3" fmla="*/ 0 h 588"/>
                    <a:gd name="T4" fmla="*/ 138 w 160"/>
                    <a:gd name="T5" fmla="*/ 24 h 588"/>
                    <a:gd name="T6" fmla="*/ 142 w 160"/>
                    <a:gd name="T7" fmla="*/ 50 h 588"/>
                    <a:gd name="T8" fmla="*/ 144 w 160"/>
                    <a:gd name="T9" fmla="*/ 84 h 588"/>
                    <a:gd name="T10" fmla="*/ 142 w 160"/>
                    <a:gd name="T11" fmla="*/ 124 h 588"/>
                    <a:gd name="T12" fmla="*/ 138 w 160"/>
                    <a:gd name="T13" fmla="*/ 146 h 588"/>
                    <a:gd name="T14" fmla="*/ 134 w 160"/>
                    <a:gd name="T15" fmla="*/ 168 h 588"/>
                    <a:gd name="T16" fmla="*/ 128 w 160"/>
                    <a:gd name="T17" fmla="*/ 190 h 588"/>
                    <a:gd name="T18" fmla="*/ 120 w 160"/>
                    <a:gd name="T19" fmla="*/ 214 h 588"/>
                    <a:gd name="T20" fmla="*/ 108 w 160"/>
                    <a:gd name="T21" fmla="*/ 238 h 588"/>
                    <a:gd name="T22" fmla="*/ 96 w 160"/>
                    <a:gd name="T23" fmla="*/ 262 h 588"/>
                    <a:gd name="T24" fmla="*/ 96 w 160"/>
                    <a:gd name="T25" fmla="*/ 262 h 588"/>
                    <a:gd name="T26" fmla="*/ 92 w 160"/>
                    <a:gd name="T27" fmla="*/ 268 h 588"/>
                    <a:gd name="T28" fmla="*/ 84 w 160"/>
                    <a:gd name="T29" fmla="*/ 286 h 588"/>
                    <a:gd name="T30" fmla="*/ 76 w 160"/>
                    <a:gd name="T31" fmla="*/ 316 h 588"/>
                    <a:gd name="T32" fmla="*/ 74 w 160"/>
                    <a:gd name="T33" fmla="*/ 336 h 588"/>
                    <a:gd name="T34" fmla="*/ 72 w 160"/>
                    <a:gd name="T35" fmla="*/ 356 h 588"/>
                    <a:gd name="T36" fmla="*/ 72 w 160"/>
                    <a:gd name="T37" fmla="*/ 380 h 588"/>
                    <a:gd name="T38" fmla="*/ 74 w 160"/>
                    <a:gd name="T39" fmla="*/ 404 h 588"/>
                    <a:gd name="T40" fmla="*/ 78 w 160"/>
                    <a:gd name="T41" fmla="*/ 432 h 588"/>
                    <a:gd name="T42" fmla="*/ 86 w 160"/>
                    <a:gd name="T43" fmla="*/ 460 h 588"/>
                    <a:gd name="T44" fmla="*/ 98 w 160"/>
                    <a:gd name="T45" fmla="*/ 490 h 588"/>
                    <a:gd name="T46" fmla="*/ 114 w 160"/>
                    <a:gd name="T47" fmla="*/ 522 h 588"/>
                    <a:gd name="T48" fmla="*/ 134 w 160"/>
                    <a:gd name="T49" fmla="*/ 556 h 588"/>
                    <a:gd name="T50" fmla="*/ 160 w 160"/>
                    <a:gd name="T51" fmla="*/ 588 h 588"/>
                    <a:gd name="T52" fmla="*/ 160 w 160"/>
                    <a:gd name="T53" fmla="*/ 588 h 588"/>
                    <a:gd name="T54" fmla="*/ 152 w 160"/>
                    <a:gd name="T55" fmla="*/ 588 h 588"/>
                    <a:gd name="T56" fmla="*/ 144 w 160"/>
                    <a:gd name="T57" fmla="*/ 586 h 588"/>
                    <a:gd name="T58" fmla="*/ 132 w 160"/>
                    <a:gd name="T59" fmla="*/ 582 h 588"/>
                    <a:gd name="T60" fmla="*/ 120 w 160"/>
                    <a:gd name="T61" fmla="*/ 576 h 588"/>
                    <a:gd name="T62" fmla="*/ 104 w 160"/>
                    <a:gd name="T63" fmla="*/ 568 h 588"/>
                    <a:gd name="T64" fmla="*/ 90 w 160"/>
                    <a:gd name="T65" fmla="*/ 554 h 588"/>
                    <a:gd name="T66" fmla="*/ 74 w 160"/>
                    <a:gd name="T67" fmla="*/ 538 h 588"/>
                    <a:gd name="T68" fmla="*/ 58 w 160"/>
                    <a:gd name="T69" fmla="*/ 518 h 588"/>
                    <a:gd name="T70" fmla="*/ 44 w 160"/>
                    <a:gd name="T71" fmla="*/ 492 h 588"/>
                    <a:gd name="T72" fmla="*/ 30 w 160"/>
                    <a:gd name="T73" fmla="*/ 460 h 588"/>
                    <a:gd name="T74" fmla="*/ 20 w 160"/>
                    <a:gd name="T75" fmla="*/ 422 h 588"/>
                    <a:gd name="T76" fmla="*/ 12 w 160"/>
                    <a:gd name="T77" fmla="*/ 378 h 588"/>
                    <a:gd name="T78" fmla="*/ 6 w 160"/>
                    <a:gd name="T79" fmla="*/ 326 h 588"/>
                    <a:gd name="T80" fmla="*/ 6 w 160"/>
                    <a:gd name="T81" fmla="*/ 266 h 588"/>
                    <a:gd name="T82" fmla="*/ 8 w 160"/>
                    <a:gd name="T83" fmla="*/ 198 h 588"/>
                    <a:gd name="T84" fmla="*/ 8 w 160"/>
                    <a:gd name="T85" fmla="*/ 198 h 588"/>
                    <a:gd name="T86" fmla="*/ 8 w 160"/>
                    <a:gd name="T87" fmla="*/ 184 h 588"/>
                    <a:gd name="T88" fmla="*/ 10 w 160"/>
                    <a:gd name="T89" fmla="*/ 148 h 588"/>
                    <a:gd name="T90" fmla="*/ 6 w 160"/>
                    <a:gd name="T91" fmla="*/ 110 h 588"/>
                    <a:gd name="T92" fmla="*/ 4 w 160"/>
                    <a:gd name="T93" fmla="*/ 96 h 588"/>
                    <a:gd name="T94" fmla="*/ 0 w 160"/>
                    <a:gd name="T95" fmla="*/ 84 h 588"/>
                    <a:gd name="T96" fmla="*/ 0 w 160"/>
                    <a:gd name="T97" fmla="*/ 84 h 588"/>
                    <a:gd name="T98" fmla="*/ 4 w 160"/>
                    <a:gd name="T99" fmla="*/ 72 h 588"/>
                    <a:gd name="T100" fmla="*/ 10 w 160"/>
                    <a:gd name="T101" fmla="*/ 60 h 588"/>
                    <a:gd name="T102" fmla="*/ 22 w 160"/>
                    <a:gd name="T103" fmla="*/ 46 h 588"/>
                    <a:gd name="T104" fmla="*/ 28 w 160"/>
                    <a:gd name="T105" fmla="*/ 38 h 588"/>
                    <a:gd name="T106" fmla="*/ 38 w 160"/>
                    <a:gd name="T107" fmla="*/ 30 h 588"/>
                    <a:gd name="T108" fmla="*/ 48 w 160"/>
                    <a:gd name="T109" fmla="*/ 24 h 588"/>
                    <a:gd name="T110" fmla="*/ 62 w 160"/>
                    <a:gd name="T111" fmla="*/ 18 h 588"/>
                    <a:gd name="T112" fmla="*/ 76 w 160"/>
                    <a:gd name="T113" fmla="*/ 12 h 588"/>
                    <a:gd name="T114" fmla="*/ 92 w 160"/>
                    <a:gd name="T115" fmla="*/ 6 h 588"/>
                    <a:gd name="T116" fmla="*/ 112 w 160"/>
                    <a:gd name="T117" fmla="*/ 2 h 588"/>
                    <a:gd name="T118" fmla="*/ 134 w 160"/>
                    <a:gd name="T119" fmla="*/ 0 h 588"/>
                    <a:gd name="T120" fmla="*/ 134 w 160"/>
                    <a:gd name="T121" fmla="*/ 0 h 5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60" h="588">
                      <a:moveTo>
                        <a:pt x="134" y="0"/>
                      </a:moveTo>
                      <a:lnTo>
                        <a:pt x="134" y="0"/>
                      </a:lnTo>
                      <a:lnTo>
                        <a:pt x="138" y="24"/>
                      </a:lnTo>
                      <a:lnTo>
                        <a:pt x="142" y="50"/>
                      </a:lnTo>
                      <a:lnTo>
                        <a:pt x="144" y="84"/>
                      </a:lnTo>
                      <a:lnTo>
                        <a:pt x="142" y="124"/>
                      </a:lnTo>
                      <a:lnTo>
                        <a:pt x="138" y="146"/>
                      </a:lnTo>
                      <a:lnTo>
                        <a:pt x="134" y="168"/>
                      </a:lnTo>
                      <a:lnTo>
                        <a:pt x="128" y="190"/>
                      </a:lnTo>
                      <a:lnTo>
                        <a:pt x="120" y="214"/>
                      </a:lnTo>
                      <a:lnTo>
                        <a:pt x="108" y="238"/>
                      </a:lnTo>
                      <a:lnTo>
                        <a:pt x="96" y="262"/>
                      </a:lnTo>
                      <a:lnTo>
                        <a:pt x="96" y="262"/>
                      </a:lnTo>
                      <a:lnTo>
                        <a:pt x="92" y="268"/>
                      </a:lnTo>
                      <a:lnTo>
                        <a:pt x="84" y="286"/>
                      </a:lnTo>
                      <a:lnTo>
                        <a:pt x="76" y="316"/>
                      </a:lnTo>
                      <a:lnTo>
                        <a:pt x="74" y="336"/>
                      </a:lnTo>
                      <a:lnTo>
                        <a:pt x="72" y="356"/>
                      </a:lnTo>
                      <a:lnTo>
                        <a:pt x="72" y="380"/>
                      </a:lnTo>
                      <a:lnTo>
                        <a:pt x="74" y="404"/>
                      </a:lnTo>
                      <a:lnTo>
                        <a:pt x="78" y="432"/>
                      </a:lnTo>
                      <a:lnTo>
                        <a:pt x="86" y="460"/>
                      </a:lnTo>
                      <a:lnTo>
                        <a:pt x="98" y="490"/>
                      </a:lnTo>
                      <a:lnTo>
                        <a:pt x="114" y="522"/>
                      </a:lnTo>
                      <a:lnTo>
                        <a:pt x="134" y="556"/>
                      </a:lnTo>
                      <a:lnTo>
                        <a:pt x="160" y="588"/>
                      </a:lnTo>
                      <a:lnTo>
                        <a:pt x="160" y="588"/>
                      </a:lnTo>
                      <a:lnTo>
                        <a:pt x="152" y="588"/>
                      </a:lnTo>
                      <a:lnTo>
                        <a:pt x="144" y="586"/>
                      </a:lnTo>
                      <a:lnTo>
                        <a:pt x="132" y="582"/>
                      </a:lnTo>
                      <a:lnTo>
                        <a:pt x="120" y="576"/>
                      </a:lnTo>
                      <a:lnTo>
                        <a:pt x="104" y="568"/>
                      </a:lnTo>
                      <a:lnTo>
                        <a:pt x="90" y="554"/>
                      </a:lnTo>
                      <a:lnTo>
                        <a:pt x="74" y="538"/>
                      </a:lnTo>
                      <a:lnTo>
                        <a:pt x="58" y="518"/>
                      </a:lnTo>
                      <a:lnTo>
                        <a:pt x="44" y="492"/>
                      </a:lnTo>
                      <a:lnTo>
                        <a:pt x="30" y="460"/>
                      </a:lnTo>
                      <a:lnTo>
                        <a:pt x="20" y="422"/>
                      </a:lnTo>
                      <a:lnTo>
                        <a:pt x="12" y="378"/>
                      </a:lnTo>
                      <a:lnTo>
                        <a:pt x="6" y="326"/>
                      </a:lnTo>
                      <a:lnTo>
                        <a:pt x="6" y="266"/>
                      </a:lnTo>
                      <a:lnTo>
                        <a:pt x="8" y="198"/>
                      </a:lnTo>
                      <a:lnTo>
                        <a:pt x="8" y="198"/>
                      </a:lnTo>
                      <a:lnTo>
                        <a:pt x="8" y="184"/>
                      </a:lnTo>
                      <a:lnTo>
                        <a:pt x="10" y="148"/>
                      </a:lnTo>
                      <a:lnTo>
                        <a:pt x="6" y="110"/>
                      </a:lnTo>
                      <a:lnTo>
                        <a:pt x="4" y="96"/>
                      </a:lnTo>
                      <a:lnTo>
                        <a:pt x="0" y="84"/>
                      </a:lnTo>
                      <a:lnTo>
                        <a:pt x="0" y="84"/>
                      </a:lnTo>
                      <a:lnTo>
                        <a:pt x="4" y="72"/>
                      </a:lnTo>
                      <a:lnTo>
                        <a:pt x="10" y="60"/>
                      </a:lnTo>
                      <a:lnTo>
                        <a:pt x="22" y="46"/>
                      </a:lnTo>
                      <a:lnTo>
                        <a:pt x="28" y="38"/>
                      </a:lnTo>
                      <a:lnTo>
                        <a:pt x="38" y="30"/>
                      </a:lnTo>
                      <a:lnTo>
                        <a:pt x="48" y="24"/>
                      </a:lnTo>
                      <a:lnTo>
                        <a:pt x="62" y="18"/>
                      </a:lnTo>
                      <a:lnTo>
                        <a:pt x="76" y="12"/>
                      </a:lnTo>
                      <a:lnTo>
                        <a:pt x="92" y="6"/>
                      </a:lnTo>
                      <a:lnTo>
                        <a:pt x="112" y="2"/>
                      </a:lnTo>
                      <a:lnTo>
                        <a:pt x="134" y="0"/>
                      </a:lnTo>
                      <a:lnTo>
                        <a:pt x="134" y="0"/>
                      </a:lnTo>
                      <a:close/>
                    </a:path>
                  </a:pathLst>
                </a:custGeom>
                <a:solidFill>
                  <a:srgbClr val="44121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49" name="Freeform 280"/>
                <p:cNvSpPr>
                  <a:spLocks/>
                </p:cNvSpPr>
                <p:nvPr/>
              </p:nvSpPr>
              <p:spPr bwMode="auto">
                <a:xfrm>
                  <a:off x="2034722" y="2612118"/>
                  <a:ext cx="244475" cy="936625"/>
                </a:xfrm>
                <a:custGeom>
                  <a:avLst/>
                  <a:gdLst>
                    <a:gd name="T0" fmla="*/ 128 w 154"/>
                    <a:gd name="T1" fmla="*/ 2 h 590"/>
                    <a:gd name="T2" fmla="*/ 128 w 154"/>
                    <a:gd name="T3" fmla="*/ 2 h 590"/>
                    <a:gd name="T4" fmla="*/ 132 w 154"/>
                    <a:gd name="T5" fmla="*/ 26 h 590"/>
                    <a:gd name="T6" fmla="*/ 136 w 154"/>
                    <a:gd name="T7" fmla="*/ 52 h 590"/>
                    <a:gd name="T8" fmla="*/ 138 w 154"/>
                    <a:gd name="T9" fmla="*/ 86 h 590"/>
                    <a:gd name="T10" fmla="*/ 136 w 154"/>
                    <a:gd name="T11" fmla="*/ 126 h 590"/>
                    <a:gd name="T12" fmla="*/ 132 w 154"/>
                    <a:gd name="T13" fmla="*/ 146 h 590"/>
                    <a:gd name="T14" fmla="*/ 128 w 154"/>
                    <a:gd name="T15" fmla="*/ 170 h 590"/>
                    <a:gd name="T16" fmla="*/ 122 w 154"/>
                    <a:gd name="T17" fmla="*/ 192 h 590"/>
                    <a:gd name="T18" fmla="*/ 114 w 154"/>
                    <a:gd name="T19" fmla="*/ 216 h 590"/>
                    <a:gd name="T20" fmla="*/ 102 w 154"/>
                    <a:gd name="T21" fmla="*/ 240 h 590"/>
                    <a:gd name="T22" fmla="*/ 90 w 154"/>
                    <a:gd name="T23" fmla="*/ 262 h 590"/>
                    <a:gd name="T24" fmla="*/ 90 w 154"/>
                    <a:gd name="T25" fmla="*/ 262 h 590"/>
                    <a:gd name="T26" fmla="*/ 86 w 154"/>
                    <a:gd name="T27" fmla="*/ 270 h 590"/>
                    <a:gd name="T28" fmla="*/ 78 w 154"/>
                    <a:gd name="T29" fmla="*/ 288 h 590"/>
                    <a:gd name="T30" fmla="*/ 70 w 154"/>
                    <a:gd name="T31" fmla="*/ 318 h 590"/>
                    <a:gd name="T32" fmla="*/ 68 w 154"/>
                    <a:gd name="T33" fmla="*/ 336 h 590"/>
                    <a:gd name="T34" fmla="*/ 66 w 154"/>
                    <a:gd name="T35" fmla="*/ 358 h 590"/>
                    <a:gd name="T36" fmla="*/ 66 w 154"/>
                    <a:gd name="T37" fmla="*/ 382 h 590"/>
                    <a:gd name="T38" fmla="*/ 68 w 154"/>
                    <a:gd name="T39" fmla="*/ 406 h 590"/>
                    <a:gd name="T40" fmla="*/ 72 w 154"/>
                    <a:gd name="T41" fmla="*/ 434 h 590"/>
                    <a:gd name="T42" fmla="*/ 80 w 154"/>
                    <a:gd name="T43" fmla="*/ 462 h 590"/>
                    <a:gd name="T44" fmla="*/ 92 w 154"/>
                    <a:gd name="T45" fmla="*/ 492 h 590"/>
                    <a:gd name="T46" fmla="*/ 108 w 154"/>
                    <a:gd name="T47" fmla="*/ 524 h 590"/>
                    <a:gd name="T48" fmla="*/ 128 w 154"/>
                    <a:gd name="T49" fmla="*/ 556 h 590"/>
                    <a:gd name="T50" fmla="*/ 154 w 154"/>
                    <a:gd name="T51" fmla="*/ 590 h 590"/>
                    <a:gd name="T52" fmla="*/ 154 w 154"/>
                    <a:gd name="T53" fmla="*/ 590 h 590"/>
                    <a:gd name="T54" fmla="*/ 146 w 154"/>
                    <a:gd name="T55" fmla="*/ 590 h 590"/>
                    <a:gd name="T56" fmla="*/ 138 w 154"/>
                    <a:gd name="T57" fmla="*/ 588 h 590"/>
                    <a:gd name="T58" fmla="*/ 126 w 154"/>
                    <a:gd name="T59" fmla="*/ 584 h 590"/>
                    <a:gd name="T60" fmla="*/ 114 w 154"/>
                    <a:gd name="T61" fmla="*/ 578 h 590"/>
                    <a:gd name="T62" fmla="*/ 98 w 154"/>
                    <a:gd name="T63" fmla="*/ 568 h 590"/>
                    <a:gd name="T64" fmla="*/ 84 w 154"/>
                    <a:gd name="T65" fmla="*/ 556 h 590"/>
                    <a:gd name="T66" fmla="*/ 68 w 154"/>
                    <a:gd name="T67" fmla="*/ 540 h 590"/>
                    <a:gd name="T68" fmla="*/ 52 w 154"/>
                    <a:gd name="T69" fmla="*/ 520 h 590"/>
                    <a:gd name="T70" fmla="*/ 38 w 154"/>
                    <a:gd name="T71" fmla="*/ 494 h 590"/>
                    <a:gd name="T72" fmla="*/ 24 w 154"/>
                    <a:gd name="T73" fmla="*/ 462 h 590"/>
                    <a:gd name="T74" fmla="*/ 14 w 154"/>
                    <a:gd name="T75" fmla="*/ 424 h 590"/>
                    <a:gd name="T76" fmla="*/ 6 w 154"/>
                    <a:gd name="T77" fmla="*/ 380 h 590"/>
                    <a:gd name="T78" fmla="*/ 0 w 154"/>
                    <a:gd name="T79" fmla="*/ 328 h 590"/>
                    <a:gd name="T80" fmla="*/ 0 w 154"/>
                    <a:gd name="T81" fmla="*/ 268 h 590"/>
                    <a:gd name="T82" fmla="*/ 2 w 154"/>
                    <a:gd name="T83" fmla="*/ 200 h 590"/>
                    <a:gd name="T84" fmla="*/ 2 w 154"/>
                    <a:gd name="T85" fmla="*/ 200 h 590"/>
                    <a:gd name="T86" fmla="*/ 4 w 154"/>
                    <a:gd name="T87" fmla="*/ 178 h 590"/>
                    <a:gd name="T88" fmla="*/ 6 w 154"/>
                    <a:gd name="T89" fmla="*/ 128 h 590"/>
                    <a:gd name="T90" fmla="*/ 12 w 154"/>
                    <a:gd name="T91" fmla="*/ 64 h 590"/>
                    <a:gd name="T92" fmla="*/ 18 w 154"/>
                    <a:gd name="T93" fmla="*/ 34 h 590"/>
                    <a:gd name="T94" fmla="*/ 24 w 154"/>
                    <a:gd name="T95" fmla="*/ 10 h 590"/>
                    <a:gd name="T96" fmla="*/ 24 w 154"/>
                    <a:gd name="T97" fmla="*/ 10 h 590"/>
                    <a:gd name="T98" fmla="*/ 34 w 154"/>
                    <a:gd name="T99" fmla="*/ 8 h 590"/>
                    <a:gd name="T100" fmla="*/ 62 w 154"/>
                    <a:gd name="T101" fmla="*/ 2 h 590"/>
                    <a:gd name="T102" fmla="*/ 96 w 154"/>
                    <a:gd name="T103" fmla="*/ 0 h 590"/>
                    <a:gd name="T104" fmla="*/ 112 w 154"/>
                    <a:gd name="T105" fmla="*/ 0 h 590"/>
                    <a:gd name="T106" fmla="*/ 128 w 154"/>
                    <a:gd name="T107" fmla="*/ 2 h 590"/>
                    <a:gd name="T108" fmla="*/ 128 w 154"/>
                    <a:gd name="T109" fmla="*/ 2 h 5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4" h="590">
                      <a:moveTo>
                        <a:pt x="128" y="2"/>
                      </a:moveTo>
                      <a:lnTo>
                        <a:pt x="128" y="2"/>
                      </a:lnTo>
                      <a:lnTo>
                        <a:pt x="132" y="26"/>
                      </a:lnTo>
                      <a:lnTo>
                        <a:pt x="136" y="52"/>
                      </a:lnTo>
                      <a:lnTo>
                        <a:pt x="138" y="86"/>
                      </a:lnTo>
                      <a:lnTo>
                        <a:pt x="136" y="126"/>
                      </a:lnTo>
                      <a:lnTo>
                        <a:pt x="132" y="146"/>
                      </a:lnTo>
                      <a:lnTo>
                        <a:pt x="128" y="170"/>
                      </a:lnTo>
                      <a:lnTo>
                        <a:pt x="122" y="192"/>
                      </a:lnTo>
                      <a:lnTo>
                        <a:pt x="114" y="216"/>
                      </a:lnTo>
                      <a:lnTo>
                        <a:pt x="102" y="240"/>
                      </a:lnTo>
                      <a:lnTo>
                        <a:pt x="90" y="262"/>
                      </a:lnTo>
                      <a:lnTo>
                        <a:pt x="90" y="262"/>
                      </a:lnTo>
                      <a:lnTo>
                        <a:pt x="86" y="270"/>
                      </a:lnTo>
                      <a:lnTo>
                        <a:pt x="78" y="288"/>
                      </a:lnTo>
                      <a:lnTo>
                        <a:pt x="70" y="318"/>
                      </a:lnTo>
                      <a:lnTo>
                        <a:pt x="68" y="336"/>
                      </a:lnTo>
                      <a:lnTo>
                        <a:pt x="66" y="358"/>
                      </a:lnTo>
                      <a:lnTo>
                        <a:pt x="66" y="382"/>
                      </a:lnTo>
                      <a:lnTo>
                        <a:pt x="68" y="406"/>
                      </a:lnTo>
                      <a:lnTo>
                        <a:pt x="72" y="434"/>
                      </a:lnTo>
                      <a:lnTo>
                        <a:pt x="80" y="462"/>
                      </a:lnTo>
                      <a:lnTo>
                        <a:pt x="92" y="492"/>
                      </a:lnTo>
                      <a:lnTo>
                        <a:pt x="108" y="524"/>
                      </a:lnTo>
                      <a:lnTo>
                        <a:pt x="128" y="556"/>
                      </a:lnTo>
                      <a:lnTo>
                        <a:pt x="154" y="590"/>
                      </a:lnTo>
                      <a:lnTo>
                        <a:pt x="154" y="590"/>
                      </a:lnTo>
                      <a:lnTo>
                        <a:pt x="146" y="590"/>
                      </a:lnTo>
                      <a:lnTo>
                        <a:pt x="138" y="588"/>
                      </a:lnTo>
                      <a:lnTo>
                        <a:pt x="126" y="584"/>
                      </a:lnTo>
                      <a:lnTo>
                        <a:pt x="114" y="578"/>
                      </a:lnTo>
                      <a:lnTo>
                        <a:pt x="98" y="568"/>
                      </a:lnTo>
                      <a:lnTo>
                        <a:pt x="84" y="556"/>
                      </a:lnTo>
                      <a:lnTo>
                        <a:pt x="68" y="540"/>
                      </a:lnTo>
                      <a:lnTo>
                        <a:pt x="52" y="520"/>
                      </a:lnTo>
                      <a:lnTo>
                        <a:pt x="38" y="494"/>
                      </a:lnTo>
                      <a:lnTo>
                        <a:pt x="24" y="462"/>
                      </a:lnTo>
                      <a:lnTo>
                        <a:pt x="14" y="424"/>
                      </a:lnTo>
                      <a:lnTo>
                        <a:pt x="6" y="380"/>
                      </a:lnTo>
                      <a:lnTo>
                        <a:pt x="0" y="328"/>
                      </a:lnTo>
                      <a:lnTo>
                        <a:pt x="0" y="268"/>
                      </a:lnTo>
                      <a:lnTo>
                        <a:pt x="2" y="200"/>
                      </a:lnTo>
                      <a:lnTo>
                        <a:pt x="2" y="200"/>
                      </a:lnTo>
                      <a:lnTo>
                        <a:pt x="4" y="178"/>
                      </a:lnTo>
                      <a:lnTo>
                        <a:pt x="6" y="128"/>
                      </a:lnTo>
                      <a:lnTo>
                        <a:pt x="12" y="64"/>
                      </a:lnTo>
                      <a:lnTo>
                        <a:pt x="18" y="34"/>
                      </a:lnTo>
                      <a:lnTo>
                        <a:pt x="24" y="10"/>
                      </a:lnTo>
                      <a:lnTo>
                        <a:pt x="24" y="10"/>
                      </a:lnTo>
                      <a:lnTo>
                        <a:pt x="34" y="8"/>
                      </a:lnTo>
                      <a:lnTo>
                        <a:pt x="62" y="2"/>
                      </a:lnTo>
                      <a:lnTo>
                        <a:pt x="96" y="0"/>
                      </a:lnTo>
                      <a:lnTo>
                        <a:pt x="112" y="0"/>
                      </a:lnTo>
                      <a:lnTo>
                        <a:pt x="128" y="2"/>
                      </a:lnTo>
                      <a:lnTo>
                        <a:pt x="128" y="2"/>
                      </a:lnTo>
                      <a:close/>
                    </a:path>
                  </a:pathLst>
                </a:custGeom>
                <a:solidFill>
                  <a:srgbClr val="44121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0" name="Freeform 281"/>
                <p:cNvSpPr>
                  <a:spLocks/>
                </p:cNvSpPr>
                <p:nvPr/>
              </p:nvSpPr>
              <p:spPr bwMode="auto">
                <a:xfrm>
                  <a:off x="2987222" y="5196568"/>
                  <a:ext cx="152400" cy="368300"/>
                </a:xfrm>
                <a:custGeom>
                  <a:avLst/>
                  <a:gdLst>
                    <a:gd name="T0" fmla="*/ 36 w 96"/>
                    <a:gd name="T1" fmla="*/ 216 h 232"/>
                    <a:gd name="T2" fmla="*/ 36 w 96"/>
                    <a:gd name="T3" fmla="*/ 216 h 232"/>
                    <a:gd name="T4" fmla="*/ 28 w 96"/>
                    <a:gd name="T5" fmla="*/ 206 h 232"/>
                    <a:gd name="T6" fmla="*/ 22 w 96"/>
                    <a:gd name="T7" fmla="*/ 194 h 232"/>
                    <a:gd name="T8" fmla="*/ 16 w 96"/>
                    <a:gd name="T9" fmla="*/ 178 h 232"/>
                    <a:gd name="T10" fmla="*/ 14 w 96"/>
                    <a:gd name="T11" fmla="*/ 164 h 232"/>
                    <a:gd name="T12" fmla="*/ 8 w 96"/>
                    <a:gd name="T13" fmla="*/ 132 h 232"/>
                    <a:gd name="T14" fmla="*/ 2 w 96"/>
                    <a:gd name="T15" fmla="*/ 108 h 232"/>
                    <a:gd name="T16" fmla="*/ 2 w 96"/>
                    <a:gd name="T17" fmla="*/ 108 h 232"/>
                    <a:gd name="T18" fmla="*/ 0 w 96"/>
                    <a:gd name="T19" fmla="*/ 98 h 232"/>
                    <a:gd name="T20" fmla="*/ 2 w 96"/>
                    <a:gd name="T21" fmla="*/ 90 h 232"/>
                    <a:gd name="T22" fmla="*/ 4 w 96"/>
                    <a:gd name="T23" fmla="*/ 82 h 232"/>
                    <a:gd name="T24" fmla="*/ 6 w 96"/>
                    <a:gd name="T25" fmla="*/ 78 h 232"/>
                    <a:gd name="T26" fmla="*/ 14 w 96"/>
                    <a:gd name="T27" fmla="*/ 66 h 232"/>
                    <a:gd name="T28" fmla="*/ 16 w 96"/>
                    <a:gd name="T29" fmla="*/ 60 h 232"/>
                    <a:gd name="T30" fmla="*/ 16 w 96"/>
                    <a:gd name="T31" fmla="*/ 52 h 232"/>
                    <a:gd name="T32" fmla="*/ 16 w 96"/>
                    <a:gd name="T33" fmla="*/ 52 h 232"/>
                    <a:gd name="T34" fmla="*/ 14 w 96"/>
                    <a:gd name="T35" fmla="*/ 32 h 232"/>
                    <a:gd name="T36" fmla="*/ 10 w 96"/>
                    <a:gd name="T37" fmla="*/ 10 h 232"/>
                    <a:gd name="T38" fmla="*/ 6 w 96"/>
                    <a:gd name="T39" fmla="*/ 0 h 232"/>
                    <a:gd name="T40" fmla="*/ 70 w 96"/>
                    <a:gd name="T41" fmla="*/ 0 h 232"/>
                    <a:gd name="T42" fmla="*/ 70 w 96"/>
                    <a:gd name="T43" fmla="*/ 0 h 232"/>
                    <a:gd name="T44" fmla="*/ 66 w 96"/>
                    <a:gd name="T45" fmla="*/ 46 h 232"/>
                    <a:gd name="T46" fmla="*/ 66 w 96"/>
                    <a:gd name="T47" fmla="*/ 76 h 232"/>
                    <a:gd name="T48" fmla="*/ 66 w 96"/>
                    <a:gd name="T49" fmla="*/ 116 h 232"/>
                    <a:gd name="T50" fmla="*/ 66 w 96"/>
                    <a:gd name="T51" fmla="*/ 116 h 232"/>
                    <a:gd name="T52" fmla="*/ 66 w 96"/>
                    <a:gd name="T53" fmla="*/ 130 h 232"/>
                    <a:gd name="T54" fmla="*/ 70 w 96"/>
                    <a:gd name="T55" fmla="*/ 162 h 232"/>
                    <a:gd name="T56" fmla="*/ 74 w 96"/>
                    <a:gd name="T57" fmla="*/ 182 h 232"/>
                    <a:gd name="T58" fmla="*/ 80 w 96"/>
                    <a:gd name="T59" fmla="*/ 202 h 232"/>
                    <a:gd name="T60" fmla="*/ 86 w 96"/>
                    <a:gd name="T61" fmla="*/ 218 h 232"/>
                    <a:gd name="T62" fmla="*/ 92 w 96"/>
                    <a:gd name="T63" fmla="*/ 226 h 232"/>
                    <a:gd name="T64" fmla="*/ 96 w 96"/>
                    <a:gd name="T65" fmla="*/ 232 h 232"/>
                    <a:gd name="T66" fmla="*/ 96 w 96"/>
                    <a:gd name="T67" fmla="*/ 232 h 232"/>
                    <a:gd name="T68" fmla="*/ 90 w 96"/>
                    <a:gd name="T69" fmla="*/ 232 h 232"/>
                    <a:gd name="T70" fmla="*/ 76 w 96"/>
                    <a:gd name="T71" fmla="*/ 232 h 232"/>
                    <a:gd name="T72" fmla="*/ 66 w 96"/>
                    <a:gd name="T73" fmla="*/ 230 h 232"/>
                    <a:gd name="T74" fmla="*/ 56 w 96"/>
                    <a:gd name="T75" fmla="*/ 226 h 232"/>
                    <a:gd name="T76" fmla="*/ 46 w 96"/>
                    <a:gd name="T77" fmla="*/ 222 h 232"/>
                    <a:gd name="T78" fmla="*/ 36 w 96"/>
                    <a:gd name="T79" fmla="*/ 216 h 232"/>
                    <a:gd name="T80" fmla="*/ 36 w 96"/>
                    <a:gd name="T81" fmla="*/ 216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96" h="232">
                      <a:moveTo>
                        <a:pt x="36" y="216"/>
                      </a:moveTo>
                      <a:lnTo>
                        <a:pt x="36" y="216"/>
                      </a:lnTo>
                      <a:lnTo>
                        <a:pt x="28" y="206"/>
                      </a:lnTo>
                      <a:lnTo>
                        <a:pt x="22" y="194"/>
                      </a:lnTo>
                      <a:lnTo>
                        <a:pt x="16" y="178"/>
                      </a:lnTo>
                      <a:lnTo>
                        <a:pt x="14" y="164"/>
                      </a:lnTo>
                      <a:lnTo>
                        <a:pt x="8" y="132"/>
                      </a:lnTo>
                      <a:lnTo>
                        <a:pt x="2" y="108"/>
                      </a:lnTo>
                      <a:lnTo>
                        <a:pt x="2" y="108"/>
                      </a:lnTo>
                      <a:lnTo>
                        <a:pt x="0" y="98"/>
                      </a:lnTo>
                      <a:lnTo>
                        <a:pt x="2" y="90"/>
                      </a:lnTo>
                      <a:lnTo>
                        <a:pt x="4" y="82"/>
                      </a:lnTo>
                      <a:lnTo>
                        <a:pt x="6" y="78"/>
                      </a:lnTo>
                      <a:lnTo>
                        <a:pt x="14" y="66"/>
                      </a:lnTo>
                      <a:lnTo>
                        <a:pt x="16" y="60"/>
                      </a:lnTo>
                      <a:lnTo>
                        <a:pt x="16" y="52"/>
                      </a:lnTo>
                      <a:lnTo>
                        <a:pt x="16" y="52"/>
                      </a:lnTo>
                      <a:lnTo>
                        <a:pt x="14" y="32"/>
                      </a:lnTo>
                      <a:lnTo>
                        <a:pt x="10" y="10"/>
                      </a:lnTo>
                      <a:lnTo>
                        <a:pt x="6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66" y="46"/>
                      </a:lnTo>
                      <a:lnTo>
                        <a:pt x="66" y="76"/>
                      </a:lnTo>
                      <a:lnTo>
                        <a:pt x="66" y="116"/>
                      </a:lnTo>
                      <a:lnTo>
                        <a:pt x="66" y="116"/>
                      </a:lnTo>
                      <a:lnTo>
                        <a:pt x="66" y="130"/>
                      </a:lnTo>
                      <a:lnTo>
                        <a:pt x="70" y="162"/>
                      </a:lnTo>
                      <a:lnTo>
                        <a:pt x="74" y="182"/>
                      </a:lnTo>
                      <a:lnTo>
                        <a:pt x="80" y="202"/>
                      </a:lnTo>
                      <a:lnTo>
                        <a:pt x="86" y="218"/>
                      </a:lnTo>
                      <a:lnTo>
                        <a:pt x="92" y="226"/>
                      </a:lnTo>
                      <a:lnTo>
                        <a:pt x="96" y="232"/>
                      </a:lnTo>
                      <a:lnTo>
                        <a:pt x="96" y="232"/>
                      </a:lnTo>
                      <a:lnTo>
                        <a:pt x="90" y="232"/>
                      </a:lnTo>
                      <a:lnTo>
                        <a:pt x="76" y="232"/>
                      </a:lnTo>
                      <a:lnTo>
                        <a:pt x="66" y="230"/>
                      </a:lnTo>
                      <a:lnTo>
                        <a:pt x="56" y="226"/>
                      </a:lnTo>
                      <a:lnTo>
                        <a:pt x="46" y="222"/>
                      </a:lnTo>
                      <a:lnTo>
                        <a:pt x="36" y="216"/>
                      </a:lnTo>
                      <a:lnTo>
                        <a:pt x="36" y="216"/>
                      </a:lnTo>
                      <a:close/>
                    </a:path>
                  </a:pathLst>
                </a:custGeom>
                <a:solidFill>
                  <a:srgbClr val="EDB0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1" name="Freeform 282"/>
                <p:cNvSpPr>
                  <a:spLocks/>
                </p:cNvSpPr>
                <p:nvPr/>
              </p:nvSpPr>
              <p:spPr bwMode="auto">
                <a:xfrm>
                  <a:off x="2885622" y="4228193"/>
                  <a:ext cx="244475" cy="968375"/>
                </a:xfrm>
                <a:custGeom>
                  <a:avLst/>
                  <a:gdLst>
                    <a:gd name="T0" fmla="*/ 90 w 154"/>
                    <a:gd name="T1" fmla="*/ 2 h 610"/>
                    <a:gd name="T2" fmla="*/ 90 w 154"/>
                    <a:gd name="T3" fmla="*/ 2 h 610"/>
                    <a:gd name="T4" fmla="*/ 104 w 154"/>
                    <a:gd name="T5" fmla="*/ 4 h 610"/>
                    <a:gd name="T6" fmla="*/ 116 w 154"/>
                    <a:gd name="T7" fmla="*/ 10 h 610"/>
                    <a:gd name="T8" fmla="*/ 126 w 154"/>
                    <a:gd name="T9" fmla="*/ 18 h 610"/>
                    <a:gd name="T10" fmla="*/ 134 w 154"/>
                    <a:gd name="T11" fmla="*/ 28 h 610"/>
                    <a:gd name="T12" fmla="*/ 140 w 154"/>
                    <a:gd name="T13" fmla="*/ 40 h 610"/>
                    <a:gd name="T14" fmla="*/ 144 w 154"/>
                    <a:gd name="T15" fmla="*/ 54 h 610"/>
                    <a:gd name="T16" fmla="*/ 148 w 154"/>
                    <a:gd name="T17" fmla="*/ 66 h 610"/>
                    <a:gd name="T18" fmla="*/ 150 w 154"/>
                    <a:gd name="T19" fmla="*/ 80 h 610"/>
                    <a:gd name="T20" fmla="*/ 152 w 154"/>
                    <a:gd name="T21" fmla="*/ 108 h 610"/>
                    <a:gd name="T22" fmla="*/ 152 w 154"/>
                    <a:gd name="T23" fmla="*/ 130 h 610"/>
                    <a:gd name="T24" fmla="*/ 152 w 154"/>
                    <a:gd name="T25" fmla="*/ 154 h 610"/>
                    <a:gd name="T26" fmla="*/ 152 w 154"/>
                    <a:gd name="T27" fmla="*/ 154 h 610"/>
                    <a:gd name="T28" fmla="*/ 154 w 154"/>
                    <a:gd name="T29" fmla="*/ 198 h 610"/>
                    <a:gd name="T30" fmla="*/ 154 w 154"/>
                    <a:gd name="T31" fmla="*/ 234 h 610"/>
                    <a:gd name="T32" fmla="*/ 152 w 154"/>
                    <a:gd name="T33" fmla="*/ 266 h 610"/>
                    <a:gd name="T34" fmla="*/ 150 w 154"/>
                    <a:gd name="T35" fmla="*/ 292 h 610"/>
                    <a:gd name="T36" fmla="*/ 146 w 154"/>
                    <a:gd name="T37" fmla="*/ 346 h 610"/>
                    <a:gd name="T38" fmla="*/ 144 w 154"/>
                    <a:gd name="T39" fmla="*/ 378 h 610"/>
                    <a:gd name="T40" fmla="*/ 142 w 154"/>
                    <a:gd name="T41" fmla="*/ 418 h 610"/>
                    <a:gd name="T42" fmla="*/ 142 w 154"/>
                    <a:gd name="T43" fmla="*/ 418 h 610"/>
                    <a:gd name="T44" fmla="*/ 142 w 154"/>
                    <a:gd name="T45" fmla="*/ 464 h 610"/>
                    <a:gd name="T46" fmla="*/ 140 w 154"/>
                    <a:gd name="T47" fmla="*/ 514 h 610"/>
                    <a:gd name="T48" fmla="*/ 134 w 154"/>
                    <a:gd name="T49" fmla="*/ 610 h 610"/>
                    <a:gd name="T50" fmla="*/ 70 w 154"/>
                    <a:gd name="T51" fmla="*/ 610 h 610"/>
                    <a:gd name="T52" fmla="*/ 70 w 154"/>
                    <a:gd name="T53" fmla="*/ 610 h 610"/>
                    <a:gd name="T54" fmla="*/ 44 w 154"/>
                    <a:gd name="T55" fmla="*/ 492 h 610"/>
                    <a:gd name="T56" fmla="*/ 30 w 154"/>
                    <a:gd name="T57" fmla="*/ 432 h 610"/>
                    <a:gd name="T58" fmla="*/ 20 w 154"/>
                    <a:gd name="T59" fmla="*/ 372 h 610"/>
                    <a:gd name="T60" fmla="*/ 20 w 154"/>
                    <a:gd name="T61" fmla="*/ 372 h 610"/>
                    <a:gd name="T62" fmla="*/ 14 w 154"/>
                    <a:gd name="T63" fmla="*/ 324 h 610"/>
                    <a:gd name="T64" fmla="*/ 10 w 154"/>
                    <a:gd name="T65" fmla="*/ 266 h 610"/>
                    <a:gd name="T66" fmla="*/ 6 w 154"/>
                    <a:gd name="T67" fmla="*/ 210 h 610"/>
                    <a:gd name="T68" fmla="*/ 2 w 154"/>
                    <a:gd name="T69" fmla="*/ 162 h 610"/>
                    <a:gd name="T70" fmla="*/ 2 w 154"/>
                    <a:gd name="T71" fmla="*/ 162 h 610"/>
                    <a:gd name="T72" fmla="*/ 0 w 154"/>
                    <a:gd name="T73" fmla="*/ 134 h 610"/>
                    <a:gd name="T74" fmla="*/ 2 w 154"/>
                    <a:gd name="T75" fmla="*/ 108 h 610"/>
                    <a:gd name="T76" fmla="*/ 6 w 154"/>
                    <a:gd name="T77" fmla="*/ 76 h 610"/>
                    <a:gd name="T78" fmla="*/ 10 w 154"/>
                    <a:gd name="T79" fmla="*/ 62 h 610"/>
                    <a:gd name="T80" fmla="*/ 14 w 154"/>
                    <a:gd name="T81" fmla="*/ 46 h 610"/>
                    <a:gd name="T82" fmla="*/ 22 w 154"/>
                    <a:gd name="T83" fmla="*/ 32 h 610"/>
                    <a:gd name="T84" fmla="*/ 30 w 154"/>
                    <a:gd name="T85" fmla="*/ 20 h 610"/>
                    <a:gd name="T86" fmla="*/ 42 w 154"/>
                    <a:gd name="T87" fmla="*/ 12 h 610"/>
                    <a:gd name="T88" fmla="*/ 56 w 154"/>
                    <a:gd name="T89" fmla="*/ 4 h 610"/>
                    <a:gd name="T90" fmla="*/ 70 w 154"/>
                    <a:gd name="T91" fmla="*/ 0 h 610"/>
                    <a:gd name="T92" fmla="*/ 90 w 154"/>
                    <a:gd name="T93" fmla="*/ 2 h 610"/>
                    <a:gd name="T94" fmla="*/ 90 w 154"/>
                    <a:gd name="T95" fmla="*/ 2 h 6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154" h="610">
                      <a:moveTo>
                        <a:pt x="90" y="2"/>
                      </a:moveTo>
                      <a:lnTo>
                        <a:pt x="90" y="2"/>
                      </a:lnTo>
                      <a:lnTo>
                        <a:pt x="104" y="4"/>
                      </a:lnTo>
                      <a:lnTo>
                        <a:pt x="116" y="10"/>
                      </a:lnTo>
                      <a:lnTo>
                        <a:pt x="126" y="18"/>
                      </a:lnTo>
                      <a:lnTo>
                        <a:pt x="134" y="28"/>
                      </a:lnTo>
                      <a:lnTo>
                        <a:pt x="140" y="40"/>
                      </a:lnTo>
                      <a:lnTo>
                        <a:pt x="144" y="54"/>
                      </a:lnTo>
                      <a:lnTo>
                        <a:pt x="148" y="66"/>
                      </a:lnTo>
                      <a:lnTo>
                        <a:pt x="150" y="80"/>
                      </a:lnTo>
                      <a:lnTo>
                        <a:pt x="152" y="108"/>
                      </a:lnTo>
                      <a:lnTo>
                        <a:pt x="152" y="130"/>
                      </a:lnTo>
                      <a:lnTo>
                        <a:pt x="152" y="154"/>
                      </a:lnTo>
                      <a:lnTo>
                        <a:pt x="152" y="154"/>
                      </a:lnTo>
                      <a:lnTo>
                        <a:pt x="154" y="198"/>
                      </a:lnTo>
                      <a:lnTo>
                        <a:pt x="154" y="234"/>
                      </a:lnTo>
                      <a:lnTo>
                        <a:pt x="152" y="266"/>
                      </a:lnTo>
                      <a:lnTo>
                        <a:pt x="150" y="292"/>
                      </a:lnTo>
                      <a:lnTo>
                        <a:pt x="146" y="346"/>
                      </a:lnTo>
                      <a:lnTo>
                        <a:pt x="144" y="378"/>
                      </a:lnTo>
                      <a:lnTo>
                        <a:pt x="142" y="418"/>
                      </a:lnTo>
                      <a:lnTo>
                        <a:pt x="142" y="418"/>
                      </a:lnTo>
                      <a:lnTo>
                        <a:pt x="142" y="464"/>
                      </a:lnTo>
                      <a:lnTo>
                        <a:pt x="140" y="514"/>
                      </a:lnTo>
                      <a:lnTo>
                        <a:pt x="134" y="610"/>
                      </a:lnTo>
                      <a:lnTo>
                        <a:pt x="70" y="610"/>
                      </a:lnTo>
                      <a:lnTo>
                        <a:pt x="70" y="610"/>
                      </a:lnTo>
                      <a:lnTo>
                        <a:pt x="44" y="492"/>
                      </a:lnTo>
                      <a:lnTo>
                        <a:pt x="30" y="432"/>
                      </a:lnTo>
                      <a:lnTo>
                        <a:pt x="20" y="372"/>
                      </a:lnTo>
                      <a:lnTo>
                        <a:pt x="20" y="372"/>
                      </a:lnTo>
                      <a:lnTo>
                        <a:pt x="14" y="324"/>
                      </a:lnTo>
                      <a:lnTo>
                        <a:pt x="10" y="266"/>
                      </a:lnTo>
                      <a:lnTo>
                        <a:pt x="6" y="210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34"/>
                      </a:lnTo>
                      <a:lnTo>
                        <a:pt x="2" y="108"/>
                      </a:lnTo>
                      <a:lnTo>
                        <a:pt x="6" y="76"/>
                      </a:lnTo>
                      <a:lnTo>
                        <a:pt x="10" y="62"/>
                      </a:lnTo>
                      <a:lnTo>
                        <a:pt x="14" y="46"/>
                      </a:lnTo>
                      <a:lnTo>
                        <a:pt x="22" y="32"/>
                      </a:lnTo>
                      <a:lnTo>
                        <a:pt x="30" y="20"/>
                      </a:lnTo>
                      <a:lnTo>
                        <a:pt x="42" y="12"/>
                      </a:lnTo>
                      <a:lnTo>
                        <a:pt x="56" y="4"/>
                      </a:lnTo>
                      <a:lnTo>
                        <a:pt x="70" y="0"/>
                      </a:lnTo>
                      <a:lnTo>
                        <a:pt x="90" y="2"/>
                      </a:lnTo>
                      <a:lnTo>
                        <a:pt x="90" y="2"/>
                      </a:lnTo>
                      <a:close/>
                    </a:path>
                  </a:pathLst>
                </a:custGeom>
                <a:solidFill>
                  <a:srgbClr val="EDB0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2" name="Freeform 283"/>
                <p:cNvSpPr>
                  <a:spLocks/>
                </p:cNvSpPr>
                <p:nvPr/>
              </p:nvSpPr>
              <p:spPr bwMode="auto">
                <a:xfrm>
                  <a:off x="2942772" y="5310868"/>
                  <a:ext cx="228600" cy="330200"/>
                </a:xfrm>
                <a:custGeom>
                  <a:avLst/>
                  <a:gdLst>
                    <a:gd name="T0" fmla="*/ 38 w 144"/>
                    <a:gd name="T1" fmla="*/ 0 h 208"/>
                    <a:gd name="T2" fmla="*/ 38 w 144"/>
                    <a:gd name="T3" fmla="*/ 0 h 208"/>
                    <a:gd name="T4" fmla="*/ 28 w 144"/>
                    <a:gd name="T5" fmla="*/ 8 h 208"/>
                    <a:gd name="T6" fmla="*/ 20 w 144"/>
                    <a:gd name="T7" fmla="*/ 16 h 208"/>
                    <a:gd name="T8" fmla="*/ 16 w 144"/>
                    <a:gd name="T9" fmla="*/ 26 h 208"/>
                    <a:gd name="T10" fmla="*/ 12 w 144"/>
                    <a:gd name="T11" fmla="*/ 34 h 208"/>
                    <a:gd name="T12" fmla="*/ 10 w 144"/>
                    <a:gd name="T13" fmla="*/ 48 h 208"/>
                    <a:gd name="T14" fmla="*/ 10 w 144"/>
                    <a:gd name="T15" fmla="*/ 54 h 208"/>
                    <a:gd name="T16" fmla="*/ 0 w 144"/>
                    <a:gd name="T17" fmla="*/ 118 h 208"/>
                    <a:gd name="T18" fmla="*/ 6 w 144"/>
                    <a:gd name="T19" fmla="*/ 122 h 208"/>
                    <a:gd name="T20" fmla="*/ 24 w 144"/>
                    <a:gd name="T21" fmla="*/ 78 h 208"/>
                    <a:gd name="T22" fmla="*/ 34 w 144"/>
                    <a:gd name="T23" fmla="*/ 120 h 208"/>
                    <a:gd name="T24" fmla="*/ 34 w 144"/>
                    <a:gd name="T25" fmla="*/ 120 h 208"/>
                    <a:gd name="T26" fmla="*/ 36 w 144"/>
                    <a:gd name="T27" fmla="*/ 130 h 208"/>
                    <a:gd name="T28" fmla="*/ 40 w 144"/>
                    <a:gd name="T29" fmla="*/ 138 h 208"/>
                    <a:gd name="T30" fmla="*/ 54 w 144"/>
                    <a:gd name="T31" fmla="*/ 154 h 208"/>
                    <a:gd name="T32" fmla="*/ 66 w 144"/>
                    <a:gd name="T33" fmla="*/ 166 h 208"/>
                    <a:gd name="T34" fmla="*/ 70 w 144"/>
                    <a:gd name="T35" fmla="*/ 170 h 208"/>
                    <a:gd name="T36" fmla="*/ 70 w 144"/>
                    <a:gd name="T37" fmla="*/ 170 h 208"/>
                    <a:gd name="T38" fmla="*/ 96 w 144"/>
                    <a:gd name="T39" fmla="*/ 190 h 208"/>
                    <a:gd name="T40" fmla="*/ 116 w 144"/>
                    <a:gd name="T41" fmla="*/ 200 h 208"/>
                    <a:gd name="T42" fmla="*/ 128 w 144"/>
                    <a:gd name="T43" fmla="*/ 206 h 208"/>
                    <a:gd name="T44" fmla="*/ 136 w 144"/>
                    <a:gd name="T45" fmla="*/ 208 h 208"/>
                    <a:gd name="T46" fmla="*/ 142 w 144"/>
                    <a:gd name="T47" fmla="*/ 206 h 208"/>
                    <a:gd name="T48" fmla="*/ 144 w 144"/>
                    <a:gd name="T49" fmla="*/ 204 h 208"/>
                    <a:gd name="T50" fmla="*/ 144 w 144"/>
                    <a:gd name="T51" fmla="*/ 200 h 208"/>
                    <a:gd name="T52" fmla="*/ 114 w 144"/>
                    <a:gd name="T53" fmla="*/ 134 h 208"/>
                    <a:gd name="T54" fmla="*/ 114 w 144"/>
                    <a:gd name="T55" fmla="*/ 134 h 208"/>
                    <a:gd name="T56" fmla="*/ 108 w 144"/>
                    <a:gd name="T57" fmla="*/ 136 h 208"/>
                    <a:gd name="T58" fmla="*/ 100 w 144"/>
                    <a:gd name="T59" fmla="*/ 136 h 208"/>
                    <a:gd name="T60" fmla="*/ 92 w 144"/>
                    <a:gd name="T61" fmla="*/ 134 h 208"/>
                    <a:gd name="T62" fmla="*/ 82 w 144"/>
                    <a:gd name="T63" fmla="*/ 130 h 208"/>
                    <a:gd name="T64" fmla="*/ 72 w 144"/>
                    <a:gd name="T65" fmla="*/ 124 h 208"/>
                    <a:gd name="T66" fmla="*/ 64 w 144"/>
                    <a:gd name="T67" fmla="*/ 112 h 208"/>
                    <a:gd name="T68" fmla="*/ 56 w 144"/>
                    <a:gd name="T69" fmla="*/ 94 h 208"/>
                    <a:gd name="T70" fmla="*/ 56 w 144"/>
                    <a:gd name="T71" fmla="*/ 94 h 208"/>
                    <a:gd name="T72" fmla="*/ 52 w 144"/>
                    <a:gd name="T73" fmla="*/ 86 h 208"/>
                    <a:gd name="T74" fmla="*/ 44 w 144"/>
                    <a:gd name="T75" fmla="*/ 64 h 208"/>
                    <a:gd name="T76" fmla="*/ 40 w 144"/>
                    <a:gd name="T77" fmla="*/ 50 h 208"/>
                    <a:gd name="T78" fmla="*/ 36 w 144"/>
                    <a:gd name="T79" fmla="*/ 34 h 208"/>
                    <a:gd name="T80" fmla="*/ 36 w 144"/>
                    <a:gd name="T81" fmla="*/ 18 h 208"/>
                    <a:gd name="T82" fmla="*/ 38 w 144"/>
                    <a:gd name="T83" fmla="*/ 0 h 208"/>
                    <a:gd name="T84" fmla="*/ 38 w 144"/>
                    <a:gd name="T85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44" h="208">
                      <a:moveTo>
                        <a:pt x="38" y="0"/>
                      </a:moveTo>
                      <a:lnTo>
                        <a:pt x="38" y="0"/>
                      </a:lnTo>
                      <a:lnTo>
                        <a:pt x="28" y="8"/>
                      </a:lnTo>
                      <a:lnTo>
                        <a:pt x="20" y="16"/>
                      </a:lnTo>
                      <a:lnTo>
                        <a:pt x="16" y="26"/>
                      </a:lnTo>
                      <a:lnTo>
                        <a:pt x="12" y="34"/>
                      </a:lnTo>
                      <a:lnTo>
                        <a:pt x="10" y="48"/>
                      </a:lnTo>
                      <a:lnTo>
                        <a:pt x="10" y="54"/>
                      </a:lnTo>
                      <a:lnTo>
                        <a:pt x="0" y="118"/>
                      </a:lnTo>
                      <a:lnTo>
                        <a:pt x="6" y="122"/>
                      </a:lnTo>
                      <a:lnTo>
                        <a:pt x="24" y="78"/>
                      </a:lnTo>
                      <a:lnTo>
                        <a:pt x="34" y="120"/>
                      </a:lnTo>
                      <a:lnTo>
                        <a:pt x="34" y="120"/>
                      </a:lnTo>
                      <a:lnTo>
                        <a:pt x="36" y="130"/>
                      </a:lnTo>
                      <a:lnTo>
                        <a:pt x="40" y="138"/>
                      </a:lnTo>
                      <a:lnTo>
                        <a:pt x="54" y="154"/>
                      </a:lnTo>
                      <a:lnTo>
                        <a:pt x="66" y="166"/>
                      </a:lnTo>
                      <a:lnTo>
                        <a:pt x="70" y="170"/>
                      </a:lnTo>
                      <a:lnTo>
                        <a:pt x="70" y="170"/>
                      </a:lnTo>
                      <a:lnTo>
                        <a:pt x="96" y="190"/>
                      </a:lnTo>
                      <a:lnTo>
                        <a:pt x="116" y="200"/>
                      </a:lnTo>
                      <a:lnTo>
                        <a:pt x="128" y="206"/>
                      </a:lnTo>
                      <a:lnTo>
                        <a:pt x="136" y="208"/>
                      </a:lnTo>
                      <a:lnTo>
                        <a:pt x="142" y="206"/>
                      </a:lnTo>
                      <a:lnTo>
                        <a:pt x="144" y="204"/>
                      </a:lnTo>
                      <a:lnTo>
                        <a:pt x="144" y="200"/>
                      </a:lnTo>
                      <a:lnTo>
                        <a:pt x="114" y="134"/>
                      </a:lnTo>
                      <a:lnTo>
                        <a:pt x="114" y="134"/>
                      </a:lnTo>
                      <a:lnTo>
                        <a:pt x="108" y="136"/>
                      </a:lnTo>
                      <a:lnTo>
                        <a:pt x="100" y="136"/>
                      </a:lnTo>
                      <a:lnTo>
                        <a:pt x="92" y="134"/>
                      </a:lnTo>
                      <a:lnTo>
                        <a:pt x="82" y="130"/>
                      </a:lnTo>
                      <a:lnTo>
                        <a:pt x="72" y="124"/>
                      </a:lnTo>
                      <a:lnTo>
                        <a:pt x="64" y="112"/>
                      </a:lnTo>
                      <a:lnTo>
                        <a:pt x="56" y="94"/>
                      </a:lnTo>
                      <a:lnTo>
                        <a:pt x="56" y="94"/>
                      </a:lnTo>
                      <a:lnTo>
                        <a:pt x="52" y="86"/>
                      </a:lnTo>
                      <a:lnTo>
                        <a:pt x="44" y="64"/>
                      </a:lnTo>
                      <a:lnTo>
                        <a:pt x="40" y="50"/>
                      </a:lnTo>
                      <a:lnTo>
                        <a:pt x="36" y="34"/>
                      </a:lnTo>
                      <a:lnTo>
                        <a:pt x="36" y="18"/>
                      </a:lnTo>
                      <a:lnTo>
                        <a:pt x="38" y="0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solidFill>
                  <a:srgbClr val="BE20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3" name="Freeform 284"/>
                <p:cNvSpPr>
                  <a:spLocks/>
                </p:cNvSpPr>
                <p:nvPr/>
              </p:nvSpPr>
              <p:spPr bwMode="auto">
                <a:xfrm>
                  <a:off x="2129972" y="4123418"/>
                  <a:ext cx="908050" cy="361950"/>
                </a:xfrm>
                <a:custGeom>
                  <a:avLst/>
                  <a:gdLst>
                    <a:gd name="T0" fmla="*/ 534 w 572"/>
                    <a:gd name="T1" fmla="*/ 98 h 228"/>
                    <a:gd name="T2" fmla="*/ 220 w 572"/>
                    <a:gd name="T3" fmla="*/ 16 h 228"/>
                    <a:gd name="T4" fmla="*/ 220 w 572"/>
                    <a:gd name="T5" fmla="*/ 16 h 228"/>
                    <a:gd name="T6" fmla="*/ 212 w 572"/>
                    <a:gd name="T7" fmla="*/ 14 h 228"/>
                    <a:gd name="T8" fmla="*/ 186 w 572"/>
                    <a:gd name="T9" fmla="*/ 6 h 228"/>
                    <a:gd name="T10" fmla="*/ 152 w 572"/>
                    <a:gd name="T11" fmla="*/ 0 h 228"/>
                    <a:gd name="T12" fmla="*/ 132 w 572"/>
                    <a:gd name="T13" fmla="*/ 0 h 228"/>
                    <a:gd name="T14" fmla="*/ 112 w 572"/>
                    <a:gd name="T15" fmla="*/ 0 h 228"/>
                    <a:gd name="T16" fmla="*/ 90 w 572"/>
                    <a:gd name="T17" fmla="*/ 2 h 228"/>
                    <a:gd name="T18" fmla="*/ 72 w 572"/>
                    <a:gd name="T19" fmla="*/ 8 h 228"/>
                    <a:gd name="T20" fmla="*/ 52 w 572"/>
                    <a:gd name="T21" fmla="*/ 16 h 228"/>
                    <a:gd name="T22" fmla="*/ 36 w 572"/>
                    <a:gd name="T23" fmla="*/ 30 h 228"/>
                    <a:gd name="T24" fmla="*/ 28 w 572"/>
                    <a:gd name="T25" fmla="*/ 38 h 228"/>
                    <a:gd name="T26" fmla="*/ 22 w 572"/>
                    <a:gd name="T27" fmla="*/ 46 h 228"/>
                    <a:gd name="T28" fmla="*/ 16 w 572"/>
                    <a:gd name="T29" fmla="*/ 56 h 228"/>
                    <a:gd name="T30" fmla="*/ 10 w 572"/>
                    <a:gd name="T31" fmla="*/ 68 h 228"/>
                    <a:gd name="T32" fmla="*/ 6 w 572"/>
                    <a:gd name="T33" fmla="*/ 82 h 228"/>
                    <a:gd name="T34" fmla="*/ 4 w 572"/>
                    <a:gd name="T35" fmla="*/ 96 h 228"/>
                    <a:gd name="T36" fmla="*/ 2 w 572"/>
                    <a:gd name="T37" fmla="*/ 112 h 228"/>
                    <a:gd name="T38" fmla="*/ 0 w 572"/>
                    <a:gd name="T39" fmla="*/ 130 h 228"/>
                    <a:gd name="T40" fmla="*/ 0 w 572"/>
                    <a:gd name="T41" fmla="*/ 130 h 228"/>
                    <a:gd name="T42" fmla="*/ 0 w 572"/>
                    <a:gd name="T43" fmla="*/ 134 h 228"/>
                    <a:gd name="T44" fmla="*/ 6 w 572"/>
                    <a:gd name="T45" fmla="*/ 148 h 228"/>
                    <a:gd name="T46" fmla="*/ 10 w 572"/>
                    <a:gd name="T47" fmla="*/ 156 h 228"/>
                    <a:gd name="T48" fmla="*/ 18 w 572"/>
                    <a:gd name="T49" fmla="*/ 166 h 228"/>
                    <a:gd name="T50" fmla="*/ 28 w 572"/>
                    <a:gd name="T51" fmla="*/ 176 h 228"/>
                    <a:gd name="T52" fmla="*/ 44 w 572"/>
                    <a:gd name="T53" fmla="*/ 186 h 228"/>
                    <a:gd name="T54" fmla="*/ 62 w 572"/>
                    <a:gd name="T55" fmla="*/ 196 h 228"/>
                    <a:gd name="T56" fmla="*/ 86 w 572"/>
                    <a:gd name="T57" fmla="*/ 204 h 228"/>
                    <a:gd name="T58" fmla="*/ 114 w 572"/>
                    <a:gd name="T59" fmla="*/ 212 h 228"/>
                    <a:gd name="T60" fmla="*/ 150 w 572"/>
                    <a:gd name="T61" fmla="*/ 220 h 228"/>
                    <a:gd name="T62" fmla="*/ 190 w 572"/>
                    <a:gd name="T63" fmla="*/ 224 h 228"/>
                    <a:gd name="T64" fmla="*/ 240 w 572"/>
                    <a:gd name="T65" fmla="*/ 226 h 228"/>
                    <a:gd name="T66" fmla="*/ 296 w 572"/>
                    <a:gd name="T67" fmla="*/ 226 h 228"/>
                    <a:gd name="T68" fmla="*/ 360 w 572"/>
                    <a:gd name="T69" fmla="*/ 224 h 228"/>
                    <a:gd name="T70" fmla="*/ 516 w 572"/>
                    <a:gd name="T71" fmla="*/ 228 h 228"/>
                    <a:gd name="T72" fmla="*/ 516 w 572"/>
                    <a:gd name="T73" fmla="*/ 228 h 228"/>
                    <a:gd name="T74" fmla="*/ 534 w 572"/>
                    <a:gd name="T75" fmla="*/ 218 h 228"/>
                    <a:gd name="T76" fmla="*/ 548 w 572"/>
                    <a:gd name="T77" fmla="*/ 208 h 228"/>
                    <a:gd name="T78" fmla="*/ 554 w 572"/>
                    <a:gd name="T79" fmla="*/ 200 h 228"/>
                    <a:gd name="T80" fmla="*/ 562 w 572"/>
                    <a:gd name="T81" fmla="*/ 192 h 228"/>
                    <a:gd name="T82" fmla="*/ 566 w 572"/>
                    <a:gd name="T83" fmla="*/ 184 h 228"/>
                    <a:gd name="T84" fmla="*/ 570 w 572"/>
                    <a:gd name="T85" fmla="*/ 174 h 228"/>
                    <a:gd name="T86" fmla="*/ 572 w 572"/>
                    <a:gd name="T87" fmla="*/ 164 h 228"/>
                    <a:gd name="T88" fmla="*/ 572 w 572"/>
                    <a:gd name="T89" fmla="*/ 152 h 228"/>
                    <a:gd name="T90" fmla="*/ 568 w 572"/>
                    <a:gd name="T91" fmla="*/ 140 h 228"/>
                    <a:gd name="T92" fmla="*/ 560 w 572"/>
                    <a:gd name="T93" fmla="*/ 126 h 228"/>
                    <a:gd name="T94" fmla="*/ 548 w 572"/>
                    <a:gd name="T95" fmla="*/ 112 h 228"/>
                    <a:gd name="T96" fmla="*/ 534 w 572"/>
                    <a:gd name="T97" fmla="*/ 98 h 228"/>
                    <a:gd name="T98" fmla="*/ 534 w 572"/>
                    <a:gd name="T99" fmla="*/ 98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572" h="228">
                      <a:moveTo>
                        <a:pt x="534" y="98"/>
                      </a:moveTo>
                      <a:lnTo>
                        <a:pt x="220" y="16"/>
                      </a:lnTo>
                      <a:lnTo>
                        <a:pt x="220" y="16"/>
                      </a:lnTo>
                      <a:lnTo>
                        <a:pt x="212" y="14"/>
                      </a:lnTo>
                      <a:lnTo>
                        <a:pt x="186" y="6"/>
                      </a:lnTo>
                      <a:lnTo>
                        <a:pt x="152" y="0"/>
                      </a:lnTo>
                      <a:lnTo>
                        <a:pt x="132" y="0"/>
                      </a:lnTo>
                      <a:lnTo>
                        <a:pt x="112" y="0"/>
                      </a:lnTo>
                      <a:lnTo>
                        <a:pt x="90" y="2"/>
                      </a:lnTo>
                      <a:lnTo>
                        <a:pt x="72" y="8"/>
                      </a:lnTo>
                      <a:lnTo>
                        <a:pt x="52" y="16"/>
                      </a:lnTo>
                      <a:lnTo>
                        <a:pt x="36" y="30"/>
                      </a:lnTo>
                      <a:lnTo>
                        <a:pt x="28" y="38"/>
                      </a:lnTo>
                      <a:lnTo>
                        <a:pt x="22" y="46"/>
                      </a:lnTo>
                      <a:lnTo>
                        <a:pt x="16" y="56"/>
                      </a:lnTo>
                      <a:lnTo>
                        <a:pt x="10" y="68"/>
                      </a:lnTo>
                      <a:lnTo>
                        <a:pt x="6" y="82"/>
                      </a:lnTo>
                      <a:lnTo>
                        <a:pt x="4" y="96"/>
                      </a:lnTo>
                      <a:lnTo>
                        <a:pt x="2" y="112"/>
                      </a:lnTo>
                      <a:lnTo>
                        <a:pt x="0" y="130"/>
                      </a:lnTo>
                      <a:lnTo>
                        <a:pt x="0" y="130"/>
                      </a:lnTo>
                      <a:lnTo>
                        <a:pt x="0" y="134"/>
                      </a:lnTo>
                      <a:lnTo>
                        <a:pt x="6" y="148"/>
                      </a:lnTo>
                      <a:lnTo>
                        <a:pt x="10" y="156"/>
                      </a:lnTo>
                      <a:lnTo>
                        <a:pt x="18" y="166"/>
                      </a:lnTo>
                      <a:lnTo>
                        <a:pt x="28" y="176"/>
                      </a:lnTo>
                      <a:lnTo>
                        <a:pt x="44" y="186"/>
                      </a:lnTo>
                      <a:lnTo>
                        <a:pt x="62" y="196"/>
                      </a:lnTo>
                      <a:lnTo>
                        <a:pt x="86" y="204"/>
                      </a:lnTo>
                      <a:lnTo>
                        <a:pt x="114" y="212"/>
                      </a:lnTo>
                      <a:lnTo>
                        <a:pt x="150" y="220"/>
                      </a:lnTo>
                      <a:lnTo>
                        <a:pt x="190" y="224"/>
                      </a:lnTo>
                      <a:lnTo>
                        <a:pt x="240" y="226"/>
                      </a:lnTo>
                      <a:lnTo>
                        <a:pt x="296" y="226"/>
                      </a:lnTo>
                      <a:lnTo>
                        <a:pt x="360" y="224"/>
                      </a:lnTo>
                      <a:lnTo>
                        <a:pt x="516" y="228"/>
                      </a:lnTo>
                      <a:lnTo>
                        <a:pt x="516" y="228"/>
                      </a:lnTo>
                      <a:lnTo>
                        <a:pt x="534" y="218"/>
                      </a:lnTo>
                      <a:lnTo>
                        <a:pt x="548" y="208"/>
                      </a:lnTo>
                      <a:lnTo>
                        <a:pt x="554" y="200"/>
                      </a:lnTo>
                      <a:lnTo>
                        <a:pt x="562" y="192"/>
                      </a:lnTo>
                      <a:lnTo>
                        <a:pt x="566" y="184"/>
                      </a:lnTo>
                      <a:lnTo>
                        <a:pt x="570" y="174"/>
                      </a:lnTo>
                      <a:lnTo>
                        <a:pt x="572" y="164"/>
                      </a:lnTo>
                      <a:lnTo>
                        <a:pt x="572" y="152"/>
                      </a:lnTo>
                      <a:lnTo>
                        <a:pt x="568" y="140"/>
                      </a:lnTo>
                      <a:lnTo>
                        <a:pt x="560" y="126"/>
                      </a:lnTo>
                      <a:lnTo>
                        <a:pt x="548" y="112"/>
                      </a:lnTo>
                      <a:lnTo>
                        <a:pt x="534" y="98"/>
                      </a:lnTo>
                      <a:lnTo>
                        <a:pt x="534" y="98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4" name="Freeform 285"/>
                <p:cNvSpPr>
                  <a:spLocks/>
                </p:cNvSpPr>
                <p:nvPr/>
              </p:nvSpPr>
              <p:spPr bwMode="auto">
                <a:xfrm>
                  <a:off x="2129972" y="4123418"/>
                  <a:ext cx="730250" cy="358775"/>
                </a:xfrm>
                <a:custGeom>
                  <a:avLst/>
                  <a:gdLst>
                    <a:gd name="T0" fmla="*/ 460 w 460"/>
                    <a:gd name="T1" fmla="*/ 78 h 226"/>
                    <a:gd name="T2" fmla="*/ 220 w 460"/>
                    <a:gd name="T3" fmla="*/ 16 h 226"/>
                    <a:gd name="T4" fmla="*/ 220 w 460"/>
                    <a:gd name="T5" fmla="*/ 16 h 226"/>
                    <a:gd name="T6" fmla="*/ 212 w 460"/>
                    <a:gd name="T7" fmla="*/ 14 h 226"/>
                    <a:gd name="T8" fmla="*/ 186 w 460"/>
                    <a:gd name="T9" fmla="*/ 6 h 226"/>
                    <a:gd name="T10" fmla="*/ 152 w 460"/>
                    <a:gd name="T11" fmla="*/ 0 h 226"/>
                    <a:gd name="T12" fmla="*/ 132 w 460"/>
                    <a:gd name="T13" fmla="*/ 0 h 226"/>
                    <a:gd name="T14" fmla="*/ 112 w 460"/>
                    <a:gd name="T15" fmla="*/ 0 h 226"/>
                    <a:gd name="T16" fmla="*/ 90 w 460"/>
                    <a:gd name="T17" fmla="*/ 2 h 226"/>
                    <a:gd name="T18" fmla="*/ 72 w 460"/>
                    <a:gd name="T19" fmla="*/ 8 h 226"/>
                    <a:gd name="T20" fmla="*/ 52 w 460"/>
                    <a:gd name="T21" fmla="*/ 16 h 226"/>
                    <a:gd name="T22" fmla="*/ 36 w 460"/>
                    <a:gd name="T23" fmla="*/ 30 h 226"/>
                    <a:gd name="T24" fmla="*/ 28 w 460"/>
                    <a:gd name="T25" fmla="*/ 38 h 226"/>
                    <a:gd name="T26" fmla="*/ 22 w 460"/>
                    <a:gd name="T27" fmla="*/ 46 h 226"/>
                    <a:gd name="T28" fmla="*/ 16 w 460"/>
                    <a:gd name="T29" fmla="*/ 56 h 226"/>
                    <a:gd name="T30" fmla="*/ 10 w 460"/>
                    <a:gd name="T31" fmla="*/ 68 h 226"/>
                    <a:gd name="T32" fmla="*/ 6 w 460"/>
                    <a:gd name="T33" fmla="*/ 82 h 226"/>
                    <a:gd name="T34" fmla="*/ 4 w 460"/>
                    <a:gd name="T35" fmla="*/ 96 h 226"/>
                    <a:gd name="T36" fmla="*/ 2 w 460"/>
                    <a:gd name="T37" fmla="*/ 112 h 226"/>
                    <a:gd name="T38" fmla="*/ 0 w 460"/>
                    <a:gd name="T39" fmla="*/ 130 h 226"/>
                    <a:gd name="T40" fmla="*/ 0 w 460"/>
                    <a:gd name="T41" fmla="*/ 130 h 226"/>
                    <a:gd name="T42" fmla="*/ 0 w 460"/>
                    <a:gd name="T43" fmla="*/ 134 h 226"/>
                    <a:gd name="T44" fmla="*/ 6 w 460"/>
                    <a:gd name="T45" fmla="*/ 148 h 226"/>
                    <a:gd name="T46" fmla="*/ 10 w 460"/>
                    <a:gd name="T47" fmla="*/ 156 h 226"/>
                    <a:gd name="T48" fmla="*/ 18 w 460"/>
                    <a:gd name="T49" fmla="*/ 166 h 226"/>
                    <a:gd name="T50" fmla="*/ 28 w 460"/>
                    <a:gd name="T51" fmla="*/ 176 h 226"/>
                    <a:gd name="T52" fmla="*/ 44 w 460"/>
                    <a:gd name="T53" fmla="*/ 186 h 226"/>
                    <a:gd name="T54" fmla="*/ 62 w 460"/>
                    <a:gd name="T55" fmla="*/ 196 h 226"/>
                    <a:gd name="T56" fmla="*/ 86 w 460"/>
                    <a:gd name="T57" fmla="*/ 204 h 226"/>
                    <a:gd name="T58" fmla="*/ 114 w 460"/>
                    <a:gd name="T59" fmla="*/ 212 h 226"/>
                    <a:gd name="T60" fmla="*/ 150 w 460"/>
                    <a:gd name="T61" fmla="*/ 220 h 226"/>
                    <a:gd name="T62" fmla="*/ 190 w 460"/>
                    <a:gd name="T63" fmla="*/ 224 h 226"/>
                    <a:gd name="T64" fmla="*/ 240 w 460"/>
                    <a:gd name="T65" fmla="*/ 226 h 226"/>
                    <a:gd name="T66" fmla="*/ 296 w 460"/>
                    <a:gd name="T67" fmla="*/ 226 h 226"/>
                    <a:gd name="T68" fmla="*/ 360 w 460"/>
                    <a:gd name="T69" fmla="*/ 224 h 226"/>
                    <a:gd name="T70" fmla="*/ 360 w 460"/>
                    <a:gd name="T71" fmla="*/ 224 h 226"/>
                    <a:gd name="T72" fmla="*/ 364 w 460"/>
                    <a:gd name="T73" fmla="*/ 224 h 226"/>
                    <a:gd name="T74" fmla="*/ 370 w 460"/>
                    <a:gd name="T75" fmla="*/ 222 h 226"/>
                    <a:gd name="T76" fmla="*/ 374 w 460"/>
                    <a:gd name="T77" fmla="*/ 218 h 226"/>
                    <a:gd name="T78" fmla="*/ 378 w 460"/>
                    <a:gd name="T79" fmla="*/ 210 h 226"/>
                    <a:gd name="T80" fmla="*/ 382 w 460"/>
                    <a:gd name="T81" fmla="*/ 198 h 226"/>
                    <a:gd name="T82" fmla="*/ 382 w 460"/>
                    <a:gd name="T83" fmla="*/ 182 h 226"/>
                    <a:gd name="T84" fmla="*/ 378 w 460"/>
                    <a:gd name="T85" fmla="*/ 160 h 226"/>
                    <a:gd name="T86" fmla="*/ 378 w 460"/>
                    <a:gd name="T87" fmla="*/ 160 h 226"/>
                    <a:gd name="T88" fmla="*/ 380 w 460"/>
                    <a:gd name="T89" fmla="*/ 146 h 226"/>
                    <a:gd name="T90" fmla="*/ 382 w 460"/>
                    <a:gd name="T91" fmla="*/ 132 h 226"/>
                    <a:gd name="T92" fmla="*/ 388 w 460"/>
                    <a:gd name="T93" fmla="*/ 116 h 226"/>
                    <a:gd name="T94" fmla="*/ 392 w 460"/>
                    <a:gd name="T95" fmla="*/ 108 h 226"/>
                    <a:gd name="T96" fmla="*/ 396 w 460"/>
                    <a:gd name="T97" fmla="*/ 102 h 226"/>
                    <a:gd name="T98" fmla="*/ 404 w 460"/>
                    <a:gd name="T99" fmla="*/ 94 h 226"/>
                    <a:gd name="T100" fmla="*/ 412 w 460"/>
                    <a:gd name="T101" fmla="*/ 88 h 226"/>
                    <a:gd name="T102" fmla="*/ 420 w 460"/>
                    <a:gd name="T103" fmla="*/ 84 h 226"/>
                    <a:gd name="T104" fmla="*/ 432 w 460"/>
                    <a:gd name="T105" fmla="*/ 80 h 226"/>
                    <a:gd name="T106" fmla="*/ 444 w 460"/>
                    <a:gd name="T107" fmla="*/ 78 h 226"/>
                    <a:gd name="T108" fmla="*/ 460 w 460"/>
                    <a:gd name="T109" fmla="*/ 78 h 226"/>
                    <a:gd name="T110" fmla="*/ 460 w 460"/>
                    <a:gd name="T111" fmla="*/ 78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460" h="226">
                      <a:moveTo>
                        <a:pt x="460" y="78"/>
                      </a:moveTo>
                      <a:lnTo>
                        <a:pt x="220" y="16"/>
                      </a:lnTo>
                      <a:lnTo>
                        <a:pt x="220" y="16"/>
                      </a:lnTo>
                      <a:lnTo>
                        <a:pt x="212" y="14"/>
                      </a:lnTo>
                      <a:lnTo>
                        <a:pt x="186" y="6"/>
                      </a:lnTo>
                      <a:lnTo>
                        <a:pt x="152" y="0"/>
                      </a:lnTo>
                      <a:lnTo>
                        <a:pt x="132" y="0"/>
                      </a:lnTo>
                      <a:lnTo>
                        <a:pt x="112" y="0"/>
                      </a:lnTo>
                      <a:lnTo>
                        <a:pt x="90" y="2"/>
                      </a:lnTo>
                      <a:lnTo>
                        <a:pt x="72" y="8"/>
                      </a:lnTo>
                      <a:lnTo>
                        <a:pt x="52" y="16"/>
                      </a:lnTo>
                      <a:lnTo>
                        <a:pt x="36" y="30"/>
                      </a:lnTo>
                      <a:lnTo>
                        <a:pt x="28" y="38"/>
                      </a:lnTo>
                      <a:lnTo>
                        <a:pt x="22" y="46"/>
                      </a:lnTo>
                      <a:lnTo>
                        <a:pt x="16" y="56"/>
                      </a:lnTo>
                      <a:lnTo>
                        <a:pt x="10" y="68"/>
                      </a:lnTo>
                      <a:lnTo>
                        <a:pt x="6" y="82"/>
                      </a:lnTo>
                      <a:lnTo>
                        <a:pt x="4" y="96"/>
                      </a:lnTo>
                      <a:lnTo>
                        <a:pt x="2" y="112"/>
                      </a:lnTo>
                      <a:lnTo>
                        <a:pt x="0" y="130"/>
                      </a:lnTo>
                      <a:lnTo>
                        <a:pt x="0" y="130"/>
                      </a:lnTo>
                      <a:lnTo>
                        <a:pt x="0" y="134"/>
                      </a:lnTo>
                      <a:lnTo>
                        <a:pt x="6" y="148"/>
                      </a:lnTo>
                      <a:lnTo>
                        <a:pt x="10" y="156"/>
                      </a:lnTo>
                      <a:lnTo>
                        <a:pt x="18" y="166"/>
                      </a:lnTo>
                      <a:lnTo>
                        <a:pt x="28" y="176"/>
                      </a:lnTo>
                      <a:lnTo>
                        <a:pt x="44" y="186"/>
                      </a:lnTo>
                      <a:lnTo>
                        <a:pt x="62" y="196"/>
                      </a:lnTo>
                      <a:lnTo>
                        <a:pt x="86" y="204"/>
                      </a:lnTo>
                      <a:lnTo>
                        <a:pt x="114" y="212"/>
                      </a:lnTo>
                      <a:lnTo>
                        <a:pt x="150" y="220"/>
                      </a:lnTo>
                      <a:lnTo>
                        <a:pt x="190" y="224"/>
                      </a:lnTo>
                      <a:lnTo>
                        <a:pt x="240" y="226"/>
                      </a:lnTo>
                      <a:lnTo>
                        <a:pt x="296" y="226"/>
                      </a:lnTo>
                      <a:lnTo>
                        <a:pt x="360" y="224"/>
                      </a:lnTo>
                      <a:lnTo>
                        <a:pt x="360" y="224"/>
                      </a:lnTo>
                      <a:lnTo>
                        <a:pt x="364" y="224"/>
                      </a:lnTo>
                      <a:lnTo>
                        <a:pt x="370" y="222"/>
                      </a:lnTo>
                      <a:lnTo>
                        <a:pt x="374" y="218"/>
                      </a:lnTo>
                      <a:lnTo>
                        <a:pt x="378" y="210"/>
                      </a:lnTo>
                      <a:lnTo>
                        <a:pt x="382" y="198"/>
                      </a:lnTo>
                      <a:lnTo>
                        <a:pt x="382" y="182"/>
                      </a:lnTo>
                      <a:lnTo>
                        <a:pt x="378" y="160"/>
                      </a:lnTo>
                      <a:lnTo>
                        <a:pt x="378" y="160"/>
                      </a:lnTo>
                      <a:lnTo>
                        <a:pt x="380" y="146"/>
                      </a:lnTo>
                      <a:lnTo>
                        <a:pt x="382" y="132"/>
                      </a:lnTo>
                      <a:lnTo>
                        <a:pt x="388" y="116"/>
                      </a:lnTo>
                      <a:lnTo>
                        <a:pt x="392" y="108"/>
                      </a:lnTo>
                      <a:lnTo>
                        <a:pt x="396" y="102"/>
                      </a:lnTo>
                      <a:lnTo>
                        <a:pt x="404" y="94"/>
                      </a:lnTo>
                      <a:lnTo>
                        <a:pt x="412" y="88"/>
                      </a:lnTo>
                      <a:lnTo>
                        <a:pt x="420" y="84"/>
                      </a:lnTo>
                      <a:lnTo>
                        <a:pt x="432" y="80"/>
                      </a:lnTo>
                      <a:lnTo>
                        <a:pt x="444" y="78"/>
                      </a:lnTo>
                      <a:lnTo>
                        <a:pt x="460" y="78"/>
                      </a:lnTo>
                      <a:lnTo>
                        <a:pt x="460" y="78"/>
                      </a:lnTo>
                      <a:close/>
                    </a:path>
                  </a:pathLst>
                </a:custGeom>
                <a:solidFill>
                  <a:srgbClr val="EA41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5" name="Freeform 286"/>
                <p:cNvSpPr>
                  <a:spLocks/>
                </p:cNvSpPr>
                <p:nvPr/>
              </p:nvSpPr>
              <p:spPr bwMode="auto">
                <a:xfrm>
                  <a:off x="2542722" y="5180693"/>
                  <a:ext cx="187325" cy="396875"/>
                </a:xfrm>
                <a:custGeom>
                  <a:avLst/>
                  <a:gdLst>
                    <a:gd name="T0" fmla="*/ 4 w 118"/>
                    <a:gd name="T1" fmla="*/ 210 h 250"/>
                    <a:gd name="T2" fmla="*/ 4 w 118"/>
                    <a:gd name="T3" fmla="*/ 210 h 250"/>
                    <a:gd name="T4" fmla="*/ 0 w 118"/>
                    <a:gd name="T5" fmla="*/ 200 h 250"/>
                    <a:gd name="T6" fmla="*/ 0 w 118"/>
                    <a:gd name="T7" fmla="*/ 186 h 250"/>
                    <a:gd name="T8" fmla="*/ 0 w 118"/>
                    <a:gd name="T9" fmla="*/ 170 h 250"/>
                    <a:gd name="T10" fmla="*/ 2 w 118"/>
                    <a:gd name="T11" fmla="*/ 154 h 250"/>
                    <a:gd name="T12" fmla="*/ 10 w 118"/>
                    <a:gd name="T13" fmla="*/ 124 h 250"/>
                    <a:gd name="T14" fmla="*/ 14 w 118"/>
                    <a:gd name="T15" fmla="*/ 100 h 250"/>
                    <a:gd name="T16" fmla="*/ 14 w 118"/>
                    <a:gd name="T17" fmla="*/ 100 h 250"/>
                    <a:gd name="T18" fmla="*/ 16 w 118"/>
                    <a:gd name="T19" fmla="*/ 90 h 250"/>
                    <a:gd name="T20" fmla="*/ 20 w 118"/>
                    <a:gd name="T21" fmla="*/ 82 h 250"/>
                    <a:gd name="T22" fmla="*/ 24 w 118"/>
                    <a:gd name="T23" fmla="*/ 76 h 250"/>
                    <a:gd name="T24" fmla="*/ 30 w 118"/>
                    <a:gd name="T25" fmla="*/ 72 h 250"/>
                    <a:gd name="T26" fmla="*/ 40 w 118"/>
                    <a:gd name="T27" fmla="*/ 64 h 250"/>
                    <a:gd name="T28" fmla="*/ 44 w 118"/>
                    <a:gd name="T29" fmla="*/ 60 h 250"/>
                    <a:gd name="T30" fmla="*/ 48 w 118"/>
                    <a:gd name="T31" fmla="*/ 54 h 250"/>
                    <a:gd name="T32" fmla="*/ 48 w 118"/>
                    <a:gd name="T33" fmla="*/ 54 h 250"/>
                    <a:gd name="T34" fmla="*/ 54 w 118"/>
                    <a:gd name="T35" fmla="*/ 34 h 250"/>
                    <a:gd name="T36" fmla="*/ 58 w 118"/>
                    <a:gd name="T37" fmla="*/ 12 h 250"/>
                    <a:gd name="T38" fmla="*/ 58 w 118"/>
                    <a:gd name="T39" fmla="*/ 0 h 250"/>
                    <a:gd name="T40" fmla="*/ 118 w 118"/>
                    <a:gd name="T41" fmla="*/ 26 h 250"/>
                    <a:gd name="T42" fmla="*/ 118 w 118"/>
                    <a:gd name="T43" fmla="*/ 26 h 250"/>
                    <a:gd name="T44" fmla="*/ 96 w 118"/>
                    <a:gd name="T45" fmla="*/ 66 h 250"/>
                    <a:gd name="T46" fmla="*/ 84 w 118"/>
                    <a:gd name="T47" fmla="*/ 94 h 250"/>
                    <a:gd name="T48" fmla="*/ 70 w 118"/>
                    <a:gd name="T49" fmla="*/ 130 h 250"/>
                    <a:gd name="T50" fmla="*/ 70 w 118"/>
                    <a:gd name="T51" fmla="*/ 130 h 250"/>
                    <a:gd name="T52" fmla="*/ 64 w 118"/>
                    <a:gd name="T53" fmla="*/ 144 h 250"/>
                    <a:gd name="T54" fmla="*/ 56 w 118"/>
                    <a:gd name="T55" fmla="*/ 176 h 250"/>
                    <a:gd name="T56" fmla="*/ 52 w 118"/>
                    <a:gd name="T57" fmla="*/ 194 h 250"/>
                    <a:gd name="T58" fmla="*/ 50 w 118"/>
                    <a:gd name="T59" fmla="*/ 214 h 250"/>
                    <a:gd name="T60" fmla="*/ 50 w 118"/>
                    <a:gd name="T61" fmla="*/ 234 h 250"/>
                    <a:gd name="T62" fmla="*/ 52 w 118"/>
                    <a:gd name="T63" fmla="*/ 242 h 250"/>
                    <a:gd name="T64" fmla="*/ 54 w 118"/>
                    <a:gd name="T65" fmla="*/ 250 h 250"/>
                    <a:gd name="T66" fmla="*/ 54 w 118"/>
                    <a:gd name="T67" fmla="*/ 250 h 250"/>
                    <a:gd name="T68" fmla="*/ 48 w 118"/>
                    <a:gd name="T69" fmla="*/ 248 h 250"/>
                    <a:gd name="T70" fmla="*/ 34 w 118"/>
                    <a:gd name="T71" fmla="*/ 242 h 250"/>
                    <a:gd name="T72" fmla="*/ 26 w 118"/>
                    <a:gd name="T73" fmla="*/ 236 h 250"/>
                    <a:gd name="T74" fmla="*/ 18 w 118"/>
                    <a:gd name="T75" fmla="*/ 230 h 250"/>
                    <a:gd name="T76" fmla="*/ 10 w 118"/>
                    <a:gd name="T77" fmla="*/ 222 h 250"/>
                    <a:gd name="T78" fmla="*/ 4 w 118"/>
                    <a:gd name="T79" fmla="*/ 210 h 250"/>
                    <a:gd name="T80" fmla="*/ 4 w 118"/>
                    <a:gd name="T81" fmla="*/ 210 h 2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8" h="250">
                      <a:moveTo>
                        <a:pt x="4" y="210"/>
                      </a:moveTo>
                      <a:lnTo>
                        <a:pt x="4" y="210"/>
                      </a:lnTo>
                      <a:lnTo>
                        <a:pt x="0" y="200"/>
                      </a:lnTo>
                      <a:lnTo>
                        <a:pt x="0" y="186"/>
                      </a:lnTo>
                      <a:lnTo>
                        <a:pt x="0" y="170"/>
                      </a:lnTo>
                      <a:lnTo>
                        <a:pt x="2" y="154"/>
                      </a:lnTo>
                      <a:lnTo>
                        <a:pt x="10" y="124"/>
                      </a:lnTo>
                      <a:lnTo>
                        <a:pt x="14" y="100"/>
                      </a:lnTo>
                      <a:lnTo>
                        <a:pt x="14" y="100"/>
                      </a:lnTo>
                      <a:lnTo>
                        <a:pt x="16" y="90"/>
                      </a:lnTo>
                      <a:lnTo>
                        <a:pt x="20" y="82"/>
                      </a:lnTo>
                      <a:lnTo>
                        <a:pt x="24" y="76"/>
                      </a:lnTo>
                      <a:lnTo>
                        <a:pt x="30" y="72"/>
                      </a:lnTo>
                      <a:lnTo>
                        <a:pt x="40" y="64"/>
                      </a:lnTo>
                      <a:lnTo>
                        <a:pt x="44" y="60"/>
                      </a:lnTo>
                      <a:lnTo>
                        <a:pt x="48" y="54"/>
                      </a:lnTo>
                      <a:lnTo>
                        <a:pt x="48" y="54"/>
                      </a:lnTo>
                      <a:lnTo>
                        <a:pt x="54" y="34"/>
                      </a:lnTo>
                      <a:lnTo>
                        <a:pt x="58" y="12"/>
                      </a:lnTo>
                      <a:lnTo>
                        <a:pt x="58" y="0"/>
                      </a:lnTo>
                      <a:lnTo>
                        <a:pt x="118" y="26"/>
                      </a:lnTo>
                      <a:lnTo>
                        <a:pt x="118" y="26"/>
                      </a:lnTo>
                      <a:lnTo>
                        <a:pt x="96" y="66"/>
                      </a:lnTo>
                      <a:lnTo>
                        <a:pt x="84" y="94"/>
                      </a:lnTo>
                      <a:lnTo>
                        <a:pt x="70" y="130"/>
                      </a:lnTo>
                      <a:lnTo>
                        <a:pt x="70" y="130"/>
                      </a:lnTo>
                      <a:lnTo>
                        <a:pt x="64" y="144"/>
                      </a:lnTo>
                      <a:lnTo>
                        <a:pt x="56" y="176"/>
                      </a:lnTo>
                      <a:lnTo>
                        <a:pt x="52" y="194"/>
                      </a:lnTo>
                      <a:lnTo>
                        <a:pt x="50" y="214"/>
                      </a:lnTo>
                      <a:lnTo>
                        <a:pt x="50" y="234"/>
                      </a:lnTo>
                      <a:lnTo>
                        <a:pt x="52" y="242"/>
                      </a:lnTo>
                      <a:lnTo>
                        <a:pt x="54" y="250"/>
                      </a:lnTo>
                      <a:lnTo>
                        <a:pt x="54" y="250"/>
                      </a:lnTo>
                      <a:lnTo>
                        <a:pt x="48" y="248"/>
                      </a:lnTo>
                      <a:lnTo>
                        <a:pt x="34" y="242"/>
                      </a:lnTo>
                      <a:lnTo>
                        <a:pt x="26" y="236"/>
                      </a:lnTo>
                      <a:lnTo>
                        <a:pt x="18" y="230"/>
                      </a:lnTo>
                      <a:lnTo>
                        <a:pt x="10" y="222"/>
                      </a:lnTo>
                      <a:lnTo>
                        <a:pt x="4" y="210"/>
                      </a:lnTo>
                      <a:lnTo>
                        <a:pt x="4" y="210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6" name="Freeform 287"/>
                <p:cNvSpPr>
                  <a:spLocks/>
                </p:cNvSpPr>
                <p:nvPr/>
              </p:nvSpPr>
              <p:spPr bwMode="auto">
                <a:xfrm>
                  <a:off x="2634797" y="4285343"/>
                  <a:ext cx="447675" cy="936625"/>
                </a:xfrm>
                <a:custGeom>
                  <a:avLst/>
                  <a:gdLst>
                    <a:gd name="T0" fmla="*/ 250 w 282"/>
                    <a:gd name="T1" fmla="*/ 10 h 590"/>
                    <a:gd name="T2" fmla="*/ 250 w 282"/>
                    <a:gd name="T3" fmla="*/ 10 h 590"/>
                    <a:gd name="T4" fmla="*/ 262 w 282"/>
                    <a:gd name="T5" fmla="*/ 18 h 590"/>
                    <a:gd name="T6" fmla="*/ 270 w 282"/>
                    <a:gd name="T7" fmla="*/ 28 h 590"/>
                    <a:gd name="T8" fmla="*/ 276 w 282"/>
                    <a:gd name="T9" fmla="*/ 40 h 590"/>
                    <a:gd name="T10" fmla="*/ 280 w 282"/>
                    <a:gd name="T11" fmla="*/ 52 h 590"/>
                    <a:gd name="T12" fmla="*/ 282 w 282"/>
                    <a:gd name="T13" fmla="*/ 66 h 590"/>
                    <a:gd name="T14" fmla="*/ 282 w 282"/>
                    <a:gd name="T15" fmla="*/ 78 h 590"/>
                    <a:gd name="T16" fmla="*/ 280 w 282"/>
                    <a:gd name="T17" fmla="*/ 92 h 590"/>
                    <a:gd name="T18" fmla="*/ 276 w 282"/>
                    <a:gd name="T19" fmla="*/ 106 h 590"/>
                    <a:gd name="T20" fmla="*/ 268 w 282"/>
                    <a:gd name="T21" fmla="*/ 132 h 590"/>
                    <a:gd name="T22" fmla="*/ 260 w 282"/>
                    <a:gd name="T23" fmla="*/ 154 h 590"/>
                    <a:gd name="T24" fmla="*/ 250 w 282"/>
                    <a:gd name="T25" fmla="*/ 174 h 590"/>
                    <a:gd name="T26" fmla="*/ 250 w 282"/>
                    <a:gd name="T27" fmla="*/ 174 h 590"/>
                    <a:gd name="T28" fmla="*/ 234 w 282"/>
                    <a:gd name="T29" fmla="*/ 216 h 590"/>
                    <a:gd name="T30" fmla="*/ 220 w 282"/>
                    <a:gd name="T31" fmla="*/ 250 h 590"/>
                    <a:gd name="T32" fmla="*/ 208 w 282"/>
                    <a:gd name="T33" fmla="*/ 278 h 590"/>
                    <a:gd name="T34" fmla="*/ 196 w 282"/>
                    <a:gd name="T35" fmla="*/ 302 h 590"/>
                    <a:gd name="T36" fmla="*/ 170 w 282"/>
                    <a:gd name="T37" fmla="*/ 348 h 590"/>
                    <a:gd name="T38" fmla="*/ 156 w 282"/>
                    <a:gd name="T39" fmla="*/ 378 h 590"/>
                    <a:gd name="T40" fmla="*/ 142 w 282"/>
                    <a:gd name="T41" fmla="*/ 416 h 590"/>
                    <a:gd name="T42" fmla="*/ 142 w 282"/>
                    <a:gd name="T43" fmla="*/ 416 h 590"/>
                    <a:gd name="T44" fmla="*/ 122 w 282"/>
                    <a:gd name="T45" fmla="*/ 458 h 590"/>
                    <a:gd name="T46" fmla="*/ 102 w 282"/>
                    <a:gd name="T47" fmla="*/ 502 h 590"/>
                    <a:gd name="T48" fmla="*/ 60 w 282"/>
                    <a:gd name="T49" fmla="*/ 590 h 590"/>
                    <a:gd name="T50" fmla="*/ 0 w 282"/>
                    <a:gd name="T51" fmla="*/ 566 h 590"/>
                    <a:gd name="T52" fmla="*/ 0 w 282"/>
                    <a:gd name="T53" fmla="*/ 566 h 590"/>
                    <a:gd name="T54" fmla="*/ 20 w 282"/>
                    <a:gd name="T55" fmla="*/ 446 h 590"/>
                    <a:gd name="T56" fmla="*/ 32 w 282"/>
                    <a:gd name="T57" fmla="*/ 386 h 590"/>
                    <a:gd name="T58" fmla="*/ 44 w 282"/>
                    <a:gd name="T59" fmla="*/ 326 h 590"/>
                    <a:gd name="T60" fmla="*/ 44 w 282"/>
                    <a:gd name="T61" fmla="*/ 326 h 590"/>
                    <a:gd name="T62" fmla="*/ 58 w 282"/>
                    <a:gd name="T63" fmla="*/ 278 h 590"/>
                    <a:gd name="T64" fmla="*/ 76 w 282"/>
                    <a:gd name="T65" fmla="*/ 224 h 590"/>
                    <a:gd name="T66" fmla="*/ 94 w 282"/>
                    <a:gd name="T67" fmla="*/ 170 h 590"/>
                    <a:gd name="T68" fmla="*/ 108 w 282"/>
                    <a:gd name="T69" fmla="*/ 124 h 590"/>
                    <a:gd name="T70" fmla="*/ 108 w 282"/>
                    <a:gd name="T71" fmla="*/ 124 h 590"/>
                    <a:gd name="T72" fmla="*/ 118 w 282"/>
                    <a:gd name="T73" fmla="*/ 98 h 590"/>
                    <a:gd name="T74" fmla="*/ 128 w 282"/>
                    <a:gd name="T75" fmla="*/ 74 h 590"/>
                    <a:gd name="T76" fmla="*/ 144 w 282"/>
                    <a:gd name="T77" fmla="*/ 48 h 590"/>
                    <a:gd name="T78" fmla="*/ 154 w 282"/>
                    <a:gd name="T79" fmla="*/ 34 h 590"/>
                    <a:gd name="T80" fmla="*/ 164 w 282"/>
                    <a:gd name="T81" fmla="*/ 22 h 590"/>
                    <a:gd name="T82" fmla="*/ 176 w 282"/>
                    <a:gd name="T83" fmla="*/ 12 h 590"/>
                    <a:gd name="T84" fmla="*/ 188 w 282"/>
                    <a:gd name="T85" fmla="*/ 6 h 590"/>
                    <a:gd name="T86" fmla="*/ 202 w 282"/>
                    <a:gd name="T87" fmla="*/ 0 h 590"/>
                    <a:gd name="T88" fmla="*/ 218 w 282"/>
                    <a:gd name="T89" fmla="*/ 0 h 590"/>
                    <a:gd name="T90" fmla="*/ 234 w 282"/>
                    <a:gd name="T91" fmla="*/ 2 h 590"/>
                    <a:gd name="T92" fmla="*/ 250 w 282"/>
                    <a:gd name="T93" fmla="*/ 10 h 590"/>
                    <a:gd name="T94" fmla="*/ 250 w 282"/>
                    <a:gd name="T95" fmla="*/ 10 h 5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82" h="590">
                      <a:moveTo>
                        <a:pt x="250" y="10"/>
                      </a:moveTo>
                      <a:lnTo>
                        <a:pt x="250" y="10"/>
                      </a:lnTo>
                      <a:lnTo>
                        <a:pt x="262" y="18"/>
                      </a:lnTo>
                      <a:lnTo>
                        <a:pt x="270" y="28"/>
                      </a:lnTo>
                      <a:lnTo>
                        <a:pt x="276" y="40"/>
                      </a:lnTo>
                      <a:lnTo>
                        <a:pt x="280" y="52"/>
                      </a:lnTo>
                      <a:lnTo>
                        <a:pt x="282" y="66"/>
                      </a:lnTo>
                      <a:lnTo>
                        <a:pt x="282" y="78"/>
                      </a:lnTo>
                      <a:lnTo>
                        <a:pt x="280" y="92"/>
                      </a:lnTo>
                      <a:lnTo>
                        <a:pt x="276" y="106"/>
                      </a:lnTo>
                      <a:lnTo>
                        <a:pt x="268" y="132"/>
                      </a:lnTo>
                      <a:lnTo>
                        <a:pt x="260" y="154"/>
                      </a:lnTo>
                      <a:lnTo>
                        <a:pt x="250" y="174"/>
                      </a:lnTo>
                      <a:lnTo>
                        <a:pt x="250" y="174"/>
                      </a:lnTo>
                      <a:lnTo>
                        <a:pt x="234" y="216"/>
                      </a:lnTo>
                      <a:lnTo>
                        <a:pt x="220" y="250"/>
                      </a:lnTo>
                      <a:lnTo>
                        <a:pt x="208" y="278"/>
                      </a:lnTo>
                      <a:lnTo>
                        <a:pt x="196" y="302"/>
                      </a:lnTo>
                      <a:lnTo>
                        <a:pt x="170" y="348"/>
                      </a:lnTo>
                      <a:lnTo>
                        <a:pt x="156" y="378"/>
                      </a:lnTo>
                      <a:lnTo>
                        <a:pt x="142" y="416"/>
                      </a:lnTo>
                      <a:lnTo>
                        <a:pt x="142" y="416"/>
                      </a:lnTo>
                      <a:lnTo>
                        <a:pt x="122" y="458"/>
                      </a:lnTo>
                      <a:lnTo>
                        <a:pt x="102" y="502"/>
                      </a:lnTo>
                      <a:lnTo>
                        <a:pt x="60" y="590"/>
                      </a:lnTo>
                      <a:lnTo>
                        <a:pt x="0" y="566"/>
                      </a:lnTo>
                      <a:lnTo>
                        <a:pt x="0" y="566"/>
                      </a:lnTo>
                      <a:lnTo>
                        <a:pt x="20" y="446"/>
                      </a:lnTo>
                      <a:lnTo>
                        <a:pt x="32" y="386"/>
                      </a:lnTo>
                      <a:lnTo>
                        <a:pt x="44" y="326"/>
                      </a:lnTo>
                      <a:lnTo>
                        <a:pt x="44" y="326"/>
                      </a:lnTo>
                      <a:lnTo>
                        <a:pt x="58" y="278"/>
                      </a:lnTo>
                      <a:lnTo>
                        <a:pt x="76" y="224"/>
                      </a:lnTo>
                      <a:lnTo>
                        <a:pt x="94" y="170"/>
                      </a:lnTo>
                      <a:lnTo>
                        <a:pt x="108" y="124"/>
                      </a:lnTo>
                      <a:lnTo>
                        <a:pt x="108" y="124"/>
                      </a:lnTo>
                      <a:lnTo>
                        <a:pt x="118" y="98"/>
                      </a:lnTo>
                      <a:lnTo>
                        <a:pt x="128" y="74"/>
                      </a:lnTo>
                      <a:lnTo>
                        <a:pt x="144" y="48"/>
                      </a:lnTo>
                      <a:lnTo>
                        <a:pt x="154" y="34"/>
                      </a:lnTo>
                      <a:lnTo>
                        <a:pt x="164" y="22"/>
                      </a:lnTo>
                      <a:lnTo>
                        <a:pt x="176" y="12"/>
                      </a:lnTo>
                      <a:lnTo>
                        <a:pt x="188" y="6"/>
                      </a:lnTo>
                      <a:lnTo>
                        <a:pt x="202" y="0"/>
                      </a:lnTo>
                      <a:lnTo>
                        <a:pt x="218" y="0"/>
                      </a:lnTo>
                      <a:lnTo>
                        <a:pt x="234" y="2"/>
                      </a:lnTo>
                      <a:lnTo>
                        <a:pt x="250" y="10"/>
                      </a:lnTo>
                      <a:lnTo>
                        <a:pt x="250" y="10"/>
                      </a:lnTo>
                      <a:close/>
                    </a:path>
                  </a:pathLst>
                </a:custGeom>
                <a:solidFill>
                  <a:srgbClr val="FBBE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7" name="Freeform 288"/>
                <p:cNvSpPr>
                  <a:spLocks/>
                </p:cNvSpPr>
                <p:nvPr/>
              </p:nvSpPr>
              <p:spPr bwMode="auto">
                <a:xfrm>
                  <a:off x="2472872" y="5291818"/>
                  <a:ext cx="158750" cy="365125"/>
                </a:xfrm>
                <a:custGeom>
                  <a:avLst/>
                  <a:gdLst>
                    <a:gd name="T0" fmla="*/ 78 w 100"/>
                    <a:gd name="T1" fmla="*/ 0 h 230"/>
                    <a:gd name="T2" fmla="*/ 78 w 100"/>
                    <a:gd name="T3" fmla="*/ 0 h 230"/>
                    <a:gd name="T4" fmla="*/ 66 w 100"/>
                    <a:gd name="T5" fmla="*/ 2 h 230"/>
                    <a:gd name="T6" fmla="*/ 56 w 100"/>
                    <a:gd name="T7" fmla="*/ 8 h 230"/>
                    <a:gd name="T8" fmla="*/ 48 w 100"/>
                    <a:gd name="T9" fmla="*/ 14 h 230"/>
                    <a:gd name="T10" fmla="*/ 42 w 100"/>
                    <a:gd name="T11" fmla="*/ 20 h 230"/>
                    <a:gd name="T12" fmla="*/ 34 w 100"/>
                    <a:gd name="T13" fmla="*/ 34 h 230"/>
                    <a:gd name="T14" fmla="*/ 32 w 100"/>
                    <a:gd name="T15" fmla="*/ 38 h 230"/>
                    <a:gd name="T16" fmla="*/ 0 w 100"/>
                    <a:gd name="T17" fmla="*/ 94 h 230"/>
                    <a:gd name="T18" fmla="*/ 4 w 100"/>
                    <a:gd name="T19" fmla="*/ 100 h 230"/>
                    <a:gd name="T20" fmla="*/ 36 w 100"/>
                    <a:gd name="T21" fmla="*/ 66 h 230"/>
                    <a:gd name="T22" fmla="*/ 28 w 100"/>
                    <a:gd name="T23" fmla="*/ 108 h 230"/>
                    <a:gd name="T24" fmla="*/ 28 w 100"/>
                    <a:gd name="T25" fmla="*/ 108 h 230"/>
                    <a:gd name="T26" fmla="*/ 28 w 100"/>
                    <a:gd name="T27" fmla="*/ 118 h 230"/>
                    <a:gd name="T28" fmla="*/ 28 w 100"/>
                    <a:gd name="T29" fmla="*/ 128 h 230"/>
                    <a:gd name="T30" fmla="*/ 34 w 100"/>
                    <a:gd name="T31" fmla="*/ 148 h 230"/>
                    <a:gd name="T32" fmla="*/ 40 w 100"/>
                    <a:gd name="T33" fmla="*/ 162 h 230"/>
                    <a:gd name="T34" fmla="*/ 44 w 100"/>
                    <a:gd name="T35" fmla="*/ 168 h 230"/>
                    <a:gd name="T36" fmla="*/ 44 w 100"/>
                    <a:gd name="T37" fmla="*/ 168 h 230"/>
                    <a:gd name="T38" fmla="*/ 60 w 100"/>
                    <a:gd name="T39" fmla="*/ 196 h 230"/>
                    <a:gd name="T40" fmla="*/ 74 w 100"/>
                    <a:gd name="T41" fmla="*/ 214 h 230"/>
                    <a:gd name="T42" fmla="*/ 84 w 100"/>
                    <a:gd name="T43" fmla="*/ 224 h 230"/>
                    <a:gd name="T44" fmla="*/ 90 w 100"/>
                    <a:gd name="T45" fmla="*/ 228 h 230"/>
                    <a:gd name="T46" fmla="*/ 96 w 100"/>
                    <a:gd name="T47" fmla="*/ 230 h 230"/>
                    <a:gd name="T48" fmla="*/ 98 w 100"/>
                    <a:gd name="T49" fmla="*/ 228 h 230"/>
                    <a:gd name="T50" fmla="*/ 100 w 100"/>
                    <a:gd name="T51" fmla="*/ 224 h 230"/>
                    <a:gd name="T52" fmla="*/ 98 w 100"/>
                    <a:gd name="T53" fmla="*/ 152 h 230"/>
                    <a:gd name="T54" fmla="*/ 98 w 100"/>
                    <a:gd name="T55" fmla="*/ 152 h 230"/>
                    <a:gd name="T56" fmla="*/ 90 w 100"/>
                    <a:gd name="T57" fmla="*/ 150 h 230"/>
                    <a:gd name="T58" fmla="*/ 84 w 100"/>
                    <a:gd name="T59" fmla="*/ 148 h 230"/>
                    <a:gd name="T60" fmla="*/ 76 w 100"/>
                    <a:gd name="T61" fmla="*/ 144 h 230"/>
                    <a:gd name="T62" fmla="*/ 70 w 100"/>
                    <a:gd name="T63" fmla="*/ 136 h 230"/>
                    <a:gd name="T64" fmla="*/ 64 w 100"/>
                    <a:gd name="T65" fmla="*/ 126 h 230"/>
                    <a:gd name="T66" fmla="*/ 60 w 100"/>
                    <a:gd name="T67" fmla="*/ 112 h 230"/>
                    <a:gd name="T68" fmla="*/ 58 w 100"/>
                    <a:gd name="T69" fmla="*/ 92 h 230"/>
                    <a:gd name="T70" fmla="*/ 58 w 100"/>
                    <a:gd name="T71" fmla="*/ 92 h 230"/>
                    <a:gd name="T72" fmla="*/ 58 w 100"/>
                    <a:gd name="T73" fmla="*/ 84 h 230"/>
                    <a:gd name="T74" fmla="*/ 60 w 100"/>
                    <a:gd name="T75" fmla="*/ 60 h 230"/>
                    <a:gd name="T76" fmla="*/ 62 w 100"/>
                    <a:gd name="T77" fmla="*/ 46 h 230"/>
                    <a:gd name="T78" fmla="*/ 64 w 100"/>
                    <a:gd name="T79" fmla="*/ 30 h 230"/>
                    <a:gd name="T80" fmla="*/ 70 w 100"/>
                    <a:gd name="T81" fmla="*/ 14 h 230"/>
                    <a:gd name="T82" fmla="*/ 78 w 100"/>
                    <a:gd name="T83" fmla="*/ 0 h 230"/>
                    <a:gd name="T84" fmla="*/ 78 w 100"/>
                    <a:gd name="T85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00" h="230">
                      <a:moveTo>
                        <a:pt x="78" y="0"/>
                      </a:moveTo>
                      <a:lnTo>
                        <a:pt x="78" y="0"/>
                      </a:lnTo>
                      <a:lnTo>
                        <a:pt x="66" y="2"/>
                      </a:lnTo>
                      <a:lnTo>
                        <a:pt x="56" y="8"/>
                      </a:lnTo>
                      <a:lnTo>
                        <a:pt x="48" y="14"/>
                      </a:lnTo>
                      <a:lnTo>
                        <a:pt x="42" y="20"/>
                      </a:lnTo>
                      <a:lnTo>
                        <a:pt x="34" y="34"/>
                      </a:lnTo>
                      <a:lnTo>
                        <a:pt x="32" y="38"/>
                      </a:lnTo>
                      <a:lnTo>
                        <a:pt x="0" y="94"/>
                      </a:lnTo>
                      <a:lnTo>
                        <a:pt x="4" y="100"/>
                      </a:lnTo>
                      <a:lnTo>
                        <a:pt x="36" y="66"/>
                      </a:lnTo>
                      <a:lnTo>
                        <a:pt x="28" y="108"/>
                      </a:lnTo>
                      <a:lnTo>
                        <a:pt x="28" y="108"/>
                      </a:lnTo>
                      <a:lnTo>
                        <a:pt x="28" y="118"/>
                      </a:lnTo>
                      <a:lnTo>
                        <a:pt x="28" y="128"/>
                      </a:lnTo>
                      <a:lnTo>
                        <a:pt x="34" y="148"/>
                      </a:lnTo>
                      <a:lnTo>
                        <a:pt x="40" y="162"/>
                      </a:lnTo>
                      <a:lnTo>
                        <a:pt x="44" y="168"/>
                      </a:lnTo>
                      <a:lnTo>
                        <a:pt x="44" y="168"/>
                      </a:lnTo>
                      <a:lnTo>
                        <a:pt x="60" y="196"/>
                      </a:lnTo>
                      <a:lnTo>
                        <a:pt x="74" y="214"/>
                      </a:lnTo>
                      <a:lnTo>
                        <a:pt x="84" y="224"/>
                      </a:lnTo>
                      <a:lnTo>
                        <a:pt x="90" y="228"/>
                      </a:lnTo>
                      <a:lnTo>
                        <a:pt x="96" y="230"/>
                      </a:lnTo>
                      <a:lnTo>
                        <a:pt x="98" y="228"/>
                      </a:lnTo>
                      <a:lnTo>
                        <a:pt x="100" y="224"/>
                      </a:lnTo>
                      <a:lnTo>
                        <a:pt x="98" y="152"/>
                      </a:lnTo>
                      <a:lnTo>
                        <a:pt x="98" y="152"/>
                      </a:lnTo>
                      <a:lnTo>
                        <a:pt x="90" y="150"/>
                      </a:lnTo>
                      <a:lnTo>
                        <a:pt x="84" y="148"/>
                      </a:lnTo>
                      <a:lnTo>
                        <a:pt x="76" y="144"/>
                      </a:lnTo>
                      <a:lnTo>
                        <a:pt x="70" y="136"/>
                      </a:lnTo>
                      <a:lnTo>
                        <a:pt x="64" y="126"/>
                      </a:lnTo>
                      <a:lnTo>
                        <a:pt x="60" y="112"/>
                      </a:lnTo>
                      <a:lnTo>
                        <a:pt x="58" y="92"/>
                      </a:lnTo>
                      <a:lnTo>
                        <a:pt x="58" y="92"/>
                      </a:lnTo>
                      <a:lnTo>
                        <a:pt x="58" y="84"/>
                      </a:lnTo>
                      <a:lnTo>
                        <a:pt x="60" y="60"/>
                      </a:lnTo>
                      <a:lnTo>
                        <a:pt x="62" y="46"/>
                      </a:lnTo>
                      <a:lnTo>
                        <a:pt x="64" y="30"/>
                      </a:lnTo>
                      <a:lnTo>
                        <a:pt x="70" y="14"/>
                      </a:lnTo>
                      <a:lnTo>
                        <a:pt x="78" y="0"/>
                      </a:lnTo>
                      <a:lnTo>
                        <a:pt x="78" y="0"/>
                      </a:lnTo>
                      <a:close/>
                    </a:path>
                  </a:pathLst>
                </a:custGeom>
                <a:solidFill>
                  <a:srgbClr val="BE20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8" name="Freeform 289"/>
                <p:cNvSpPr>
                  <a:spLocks/>
                </p:cNvSpPr>
                <p:nvPr/>
              </p:nvSpPr>
              <p:spPr bwMode="auto">
                <a:xfrm>
                  <a:off x="3260272" y="3812268"/>
                  <a:ext cx="69850" cy="22225"/>
                </a:xfrm>
                <a:custGeom>
                  <a:avLst/>
                  <a:gdLst>
                    <a:gd name="T0" fmla="*/ 0 w 44"/>
                    <a:gd name="T1" fmla="*/ 2 h 14"/>
                    <a:gd name="T2" fmla="*/ 0 w 44"/>
                    <a:gd name="T3" fmla="*/ 2 h 14"/>
                    <a:gd name="T4" fmla="*/ 14 w 44"/>
                    <a:gd name="T5" fmla="*/ 2 h 14"/>
                    <a:gd name="T6" fmla="*/ 26 w 44"/>
                    <a:gd name="T7" fmla="*/ 2 h 14"/>
                    <a:gd name="T8" fmla="*/ 38 w 44"/>
                    <a:gd name="T9" fmla="*/ 0 h 14"/>
                    <a:gd name="T10" fmla="*/ 38 w 44"/>
                    <a:gd name="T11" fmla="*/ 0 h 14"/>
                    <a:gd name="T12" fmla="*/ 42 w 44"/>
                    <a:gd name="T13" fmla="*/ 2 h 14"/>
                    <a:gd name="T14" fmla="*/ 44 w 44"/>
                    <a:gd name="T15" fmla="*/ 4 h 14"/>
                    <a:gd name="T16" fmla="*/ 42 w 44"/>
                    <a:gd name="T17" fmla="*/ 8 h 14"/>
                    <a:gd name="T18" fmla="*/ 42 w 44"/>
                    <a:gd name="T19" fmla="*/ 8 h 14"/>
                    <a:gd name="T20" fmla="*/ 34 w 44"/>
                    <a:gd name="T21" fmla="*/ 10 h 14"/>
                    <a:gd name="T22" fmla="*/ 18 w 44"/>
                    <a:gd name="T23" fmla="*/ 14 h 14"/>
                    <a:gd name="T24" fmla="*/ 0 w 44"/>
                    <a:gd name="T25" fmla="*/ 2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4" h="14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4" y="2"/>
                      </a:lnTo>
                      <a:lnTo>
                        <a:pt x="26" y="2"/>
                      </a:ln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42" y="2"/>
                      </a:lnTo>
                      <a:lnTo>
                        <a:pt x="44" y="4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34" y="10"/>
                      </a:lnTo>
                      <a:lnTo>
                        <a:pt x="18" y="1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B78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59" name="Freeform 290"/>
                <p:cNvSpPr>
                  <a:spLocks/>
                </p:cNvSpPr>
                <p:nvPr/>
              </p:nvSpPr>
              <p:spPr bwMode="auto">
                <a:xfrm>
                  <a:off x="2520497" y="3745593"/>
                  <a:ext cx="615950" cy="158750"/>
                </a:xfrm>
                <a:custGeom>
                  <a:avLst/>
                  <a:gdLst>
                    <a:gd name="T0" fmla="*/ 42 w 388"/>
                    <a:gd name="T1" fmla="*/ 0 h 100"/>
                    <a:gd name="T2" fmla="*/ 380 w 388"/>
                    <a:gd name="T3" fmla="*/ 44 h 100"/>
                    <a:gd name="T4" fmla="*/ 388 w 388"/>
                    <a:gd name="T5" fmla="*/ 80 h 100"/>
                    <a:gd name="T6" fmla="*/ 36 w 388"/>
                    <a:gd name="T7" fmla="*/ 100 h 100"/>
                    <a:gd name="T8" fmla="*/ 36 w 388"/>
                    <a:gd name="T9" fmla="*/ 100 h 100"/>
                    <a:gd name="T10" fmla="*/ 24 w 388"/>
                    <a:gd name="T11" fmla="*/ 86 h 100"/>
                    <a:gd name="T12" fmla="*/ 14 w 388"/>
                    <a:gd name="T13" fmla="*/ 70 h 100"/>
                    <a:gd name="T14" fmla="*/ 6 w 388"/>
                    <a:gd name="T15" fmla="*/ 52 h 100"/>
                    <a:gd name="T16" fmla="*/ 2 w 388"/>
                    <a:gd name="T17" fmla="*/ 44 h 100"/>
                    <a:gd name="T18" fmla="*/ 0 w 388"/>
                    <a:gd name="T19" fmla="*/ 34 h 100"/>
                    <a:gd name="T20" fmla="*/ 0 w 388"/>
                    <a:gd name="T21" fmla="*/ 26 h 100"/>
                    <a:gd name="T22" fmla="*/ 4 w 388"/>
                    <a:gd name="T23" fmla="*/ 18 h 100"/>
                    <a:gd name="T24" fmla="*/ 8 w 388"/>
                    <a:gd name="T25" fmla="*/ 12 h 100"/>
                    <a:gd name="T26" fmla="*/ 16 w 388"/>
                    <a:gd name="T27" fmla="*/ 6 h 100"/>
                    <a:gd name="T28" fmla="*/ 28 w 388"/>
                    <a:gd name="T29" fmla="*/ 2 h 100"/>
                    <a:gd name="T30" fmla="*/ 42 w 388"/>
                    <a:gd name="T31" fmla="*/ 0 h 100"/>
                    <a:gd name="T32" fmla="*/ 42 w 388"/>
                    <a:gd name="T33" fmla="*/ 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88" h="100">
                      <a:moveTo>
                        <a:pt x="42" y="0"/>
                      </a:moveTo>
                      <a:lnTo>
                        <a:pt x="380" y="44"/>
                      </a:lnTo>
                      <a:lnTo>
                        <a:pt x="388" y="80"/>
                      </a:lnTo>
                      <a:lnTo>
                        <a:pt x="36" y="100"/>
                      </a:lnTo>
                      <a:lnTo>
                        <a:pt x="36" y="100"/>
                      </a:lnTo>
                      <a:lnTo>
                        <a:pt x="24" y="86"/>
                      </a:lnTo>
                      <a:lnTo>
                        <a:pt x="14" y="70"/>
                      </a:lnTo>
                      <a:lnTo>
                        <a:pt x="6" y="52"/>
                      </a:lnTo>
                      <a:lnTo>
                        <a:pt x="2" y="44"/>
                      </a:lnTo>
                      <a:lnTo>
                        <a:pt x="0" y="34"/>
                      </a:lnTo>
                      <a:lnTo>
                        <a:pt x="0" y="26"/>
                      </a:lnTo>
                      <a:lnTo>
                        <a:pt x="4" y="18"/>
                      </a:lnTo>
                      <a:lnTo>
                        <a:pt x="8" y="12"/>
                      </a:lnTo>
                      <a:lnTo>
                        <a:pt x="16" y="6"/>
                      </a:lnTo>
                      <a:lnTo>
                        <a:pt x="28" y="2"/>
                      </a:lnTo>
                      <a:lnTo>
                        <a:pt x="42" y="0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rgbClr val="EDB0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0" name="Freeform 291"/>
                <p:cNvSpPr>
                  <a:spLocks/>
                </p:cNvSpPr>
                <p:nvPr/>
              </p:nvSpPr>
              <p:spPr bwMode="auto">
                <a:xfrm>
                  <a:off x="2301422" y="3339193"/>
                  <a:ext cx="384175" cy="565150"/>
                </a:xfrm>
                <a:custGeom>
                  <a:avLst/>
                  <a:gdLst>
                    <a:gd name="T0" fmla="*/ 22 w 242"/>
                    <a:gd name="T1" fmla="*/ 8 h 356"/>
                    <a:gd name="T2" fmla="*/ 22 w 242"/>
                    <a:gd name="T3" fmla="*/ 8 h 356"/>
                    <a:gd name="T4" fmla="*/ 30 w 242"/>
                    <a:gd name="T5" fmla="*/ 4 h 356"/>
                    <a:gd name="T6" fmla="*/ 36 w 242"/>
                    <a:gd name="T7" fmla="*/ 0 h 356"/>
                    <a:gd name="T8" fmla="*/ 44 w 242"/>
                    <a:gd name="T9" fmla="*/ 0 h 356"/>
                    <a:gd name="T10" fmla="*/ 52 w 242"/>
                    <a:gd name="T11" fmla="*/ 0 h 356"/>
                    <a:gd name="T12" fmla="*/ 64 w 242"/>
                    <a:gd name="T13" fmla="*/ 4 h 356"/>
                    <a:gd name="T14" fmla="*/ 74 w 242"/>
                    <a:gd name="T15" fmla="*/ 10 h 356"/>
                    <a:gd name="T16" fmla="*/ 82 w 242"/>
                    <a:gd name="T17" fmla="*/ 20 h 356"/>
                    <a:gd name="T18" fmla="*/ 90 w 242"/>
                    <a:gd name="T19" fmla="*/ 26 h 356"/>
                    <a:gd name="T20" fmla="*/ 94 w 242"/>
                    <a:gd name="T21" fmla="*/ 36 h 356"/>
                    <a:gd name="T22" fmla="*/ 224 w 242"/>
                    <a:gd name="T23" fmla="*/ 270 h 356"/>
                    <a:gd name="T24" fmla="*/ 224 w 242"/>
                    <a:gd name="T25" fmla="*/ 270 h 356"/>
                    <a:gd name="T26" fmla="*/ 234 w 242"/>
                    <a:gd name="T27" fmla="*/ 290 h 356"/>
                    <a:gd name="T28" fmla="*/ 240 w 242"/>
                    <a:gd name="T29" fmla="*/ 306 h 356"/>
                    <a:gd name="T30" fmla="*/ 242 w 242"/>
                    <a:gd name="T31" fmla="*/ 320 h 356"/>
                    <a:gd name="T32" fmla="*/ 242 w 242"/>
                    <a:gd name="T33" fmla="*/ 332 h 356"/>
                    <a:gd name="T34" fmla="*/ 240 w 242"/>
                    <a:gd name="T35" fmla="*/ 340 h 356"/>
                    <a:gd name="T36" fmla="*/ 234 w 242"/>
                    <a:gd name="T37" fmla="*/ 346 h 356"/>
                    <a:gd name="T38" fmla="*/ 228 w 242"/>
                    <a:gd name="T39" fmla="*/ 350 h 356"/>
                    <a:gd name="T40" fmla="*/ 220 w 242"/>
                    <a:gd name="T41" fmla="*/ 354 h 356"/>
                    <a:gd name="T42" fmla="*/ 212 w 242"/>
                    <a:gd name="T43" fmla="*/ 356 h 356"/>
                    <a:gd name="T44" fmla="*/ 204 w 242"/>
                    <a:gd name="T45" fmla="*/ 356 h 356"/>
                    <a:gd name="T46" fmla="*/ 186 w 242"/>
                    <a:gd name="T47" fmla="*/ 354 h 356"/>
                    <a:gd name="T48" fmla="*/ 168 w 242"/>
                    <a:gd name="T49" fmla="*/ 352 h 356"/>
                    <a:gd name="T50" fmla="*/ 22 w 242"/>
                    <a:gd name="T51" fmla="*/ 114 h 356"/>
                    <a:gd name="T52" fmla="*/ 22 w 242"/>
                    <a:gd name="T53" fmla="*/ 114 h 356"/>
                    <a:gd name="T54" fmla="*/ 14 w 242"/>
                    <a:gd name="T55" fmla="*/ 100 h 356"/>
                    <a:gd name="T56" fmla="*/ 8 w 242"/>
                    <a:gd name="T57" fmla="*/ 86 h 356"/>
                    <a:gd name="T58" fmla="*/ 2 w 242"/>
                    <a:gd name="T59" fmla="*/ 74 h 356"/>
                    <a:gd name="T60" fmla="*/ 0 w 242"/>
                    <a:gd name="T61" fmla="*/ 64 h 356"/>
                    <a:gd name="T62" fmla="*/ 0 w 242"/>
                    <a:gd name="T63" fmla="*/ 54 h 356"/>
                    <a:gd name="T64" fmla="*/ 0 w 242"/>
                    <a:gd name="T65" fmla="*/ 46 h 356"/>
                    <a:gd name="T66" fmla="*/ 2 w 242"/>
                    <a:gd name="T67" fmla="*/ 32 h 356"/>
                    <a:gd name="T68" fmla="*/ 8 w 242"/>
                    <a:gd name="T69" fmla="*/ 20 h 356"/>
                    <a:gd name="T70" fmla="*/ 14 w 242"/>
                    <a:gd name="T71" fmla="*/ 12 h 356"/>
                    <a:gd name="T72" fmla="*/ 22 w 242"/>
                    <a:gd name="T73" fmla="*/ 8 h 356"/>
                    <a:gd name="T74" fmla="*/ 22 w 242"/>
                    <a:gd name="T75" fmla="*/ 8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2" h="356">
                      <a:moveTo>
                        <a:pt x="22" y="8"/>
                      </a:moveTo>
                      <a:lnTo>
                        <a:pt x="22" y="8"/>
                      </a:lnTo>
                      <a:lnTo>
                        <a:pt x="30" y="4"/>
                      </a:lnTo>
                      <a:lnTo>
                        <a:pt x="36" y="0"/>
                      </a:lnTo>
                      <a:lnTo>
                        <a:pt x="44" y="0"/>
                      </a:lnTo>
                      <a:lnTo>
                        <a:pt x="52" y="0"/>
                      </a:lnTo>
                      <a:lnTo>
                        <a:pt x="64" y="4"/>
                      </a:lnTo>
                      <a:lnTo>
                        <a:pt x="74" y="10"/>
                      </a:lnTo>
                      <a:lnTo>
                        <a:pt x="82" y="20"/>
                      </a:lnTo>
                      <a:lnTo>
                        <a:pt x="90" y="26"/>
                      </a:lnTo>
                      <a:lnTo>
                        <a:pt x="94" y="36"/>
                      </a:lnTo>
                      <a:lnTo>
                        <a:pt x="224" y="270"/>
                      </a:lnTo>
                      <a:lnTo>
                        <a:pt x="224" y="270"/>
                      </a:lnTo>
                      <a:lnTo>
                        <a:pt x="234" y="290"/>
                      </a:lnTo>
                      <a:lnTo>
                        <a:pt x="240" y="306"/>
                      </a:lnTo>
                      <a:lnTo>
                        <a:pt x="242" y="320"/>
                      </a:lnTo>
                      <a:lnTo>
                        <a:pt x="242" y="332"/>
                      </a:lnTo>
                      <a:lnTo>
                        <a:pt x="240" y="340"/>
                      </a:lnTo>
                      <a:lnTo>
                        <a:pt x="234" y="346"/>
                      </a:lnTo>
                      <a:lnTo>
                        <a:pt x="228" y="350"/>
                      </a:lnTo>
                      <a:lnTo>
                        <a:pt x="220" y="354"/>
                      </a:lnTo>
                      <a:lnTo>
                        <a:pt x="212" y="356"/>
                      </a:lnTo>
                      <a:lnTo>
                        <a:pt x="204" y="356"/>
                      </a:lnTo>
                      <a:lnTo>
                        <a:pt x="186" y="354"/>
                      </a:lnTo>
                      <a:lnTo>
                        <a:pt x="168" y="352"/>
                      </a:lnTo>
                      <a:lnTo>
                        <a:pt x="22" y="114"/>
                      </a:lnTo>
                      <a:lnTo>
                        <a:pt x="22" y="114"/>
                      </a:lnTo>
                      <a:lnTo>
                        <a:pt x="14" y="100"/>
                      </a:lnTo>
                      <a:lnTo>
                        <a:pt x="8" y="86"/>
                      </a:lnTo>
                      <a:lnTo>
                        <a:pt x="2" y="74"/>
                      </a:lnTo>
                      <a:lnTo>
                        <a:pt x="0" y="64"/>
                      </a:lnTo>
                      <a:lnTo>
                        <a:pt x="0" y="54"/>
                      </a:lnTo>
                      <a:lnTo>
                        <a:pt x="0" y="46"/>
                      </a:lnTo>
                      <a:lnTo>
                        <a:pt x="2" y="32"/>
                      </a:lnTo>
                      <a:lnTo>
                        <a:pt x="8" y="20"/>
                      </a:lnTo>
                      <a:lnTo>
                        <a:pt x="14" y="12"/>
                      </a:lnTo>
                      <a:lnTo>
                        <a:pt x="22" y="8"/>
                      </a:lnTo>
                      <a:lnTo>
                        <a:pt x="22" y="8"/>
                      </a:lnTo>
                      <a:close/>
                    </a:path>
                  </a:pathLst>
                </a:custGeom>
                <a:solidFill>
                  <a:srgbClr val="EDB0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1" name="Freeform 292"/>
                <p:cNvSpPr>
                  <a:spLocks/>
                </p:cNvSpPr>
                <p:nvPr/>
              </p:nvSpPr>
              <p:spPr bwMode="auto">
                <a:xfrm>
                  <a:off x="3117397" y="3809093"/>
                  <a:ext cx="247650" cy="111125"/>
                </a:xfrm>
                <a:custGeom>
                  <a:avLst/>
                  <a:gdLst>
                    <a:gd name="T0" fmla="*/ 0 w 156"/>
                    <a:gd name="T1" fmla="*/ 4 h 70"/>
                    <a:gd name="T2" fmla="*/ 18 w 156"/>
                    <a:gd name="T3" fmla="*/ 2 h 70"/>
                    <a:gd name="T4" fmla="*/ 60 w 156"/>
                    <a:gd name="T5" fmla="*/ 0 h 70"/>
                    <a:gd name="T6" fmla="*/ 112 w 156"/>
                    <a:gd name="T7" fmla="*/ 10 h 70"/>
                    <a:gd name="T8" fmla="*/ 136 w 156"/>
                    <a:gd name="T9" fmla="*/ 22 h 70"/>
                    <a:gd name="T10" fmla="*/ 156 w 156"/>
                    <a:gd name="T11" fmla="*/ 40 h 70"/>
                    <a:gd name="T12" fmla="*/ 156 w 156"/>
                    <a:gd name="T13" fmla="*/ 44 h 70"/>
                    <a:gd name="T14" fmla="*/ 152 w 156"/>
                    <a:gd name="T15" fmla="*/ 46 h 70"/>
                    <a:gd name="T16" fmla="*/ 142 w 156"/>
                    <a:gd name="T17" fmla="*/ 38 h 70"/>
                    <a:gd name="T18" fmla="*/ 116 w 156"/>
                    <a:gd name="T19" fmla="*/ 26 h 70"/>
                    <a:gd name="T20" fmla="*/ 98 w 156"/>
                    <a:gd name="T21" fmla="*/ 22 h 70"/>
                    <a:gd name="T22" fmla="*/ 114 w 156"/>
                    <a:gd name="T23" fmla="*/ 28 h 70"/>
                    <a:gd name="T24" fmla="*/ 148 w 156"/>
                    <a:gd name="T25" fmla="*/ 50 h 70"/>
                    <a:gd name="T26" fmla="*/ 148 w 156"/>
                    <a:gd name="T27" fmla="*/ 54 h 70"/>
                    <a:gd name="T28" fmla="*/ 142 w 156"/>
                    <a:gd name="T29" fmla="*/ 58 h 70"/>
                    <a:gd name="T30" fmla="*/ 124 w 156"/>
                    <a:gd name="T31" fmla="*/ 48 h 70"/>
                    <a:gd name="T32" fmla="*/ 92 w 156"/>
                    <a:gd name="T33" fmla="*/ 34 h 70"/>
                    <a:gd name="T34" fmla="*/ 134 w 156"/>
                    <a:gd name="T35" fmla="*/ 56 h 70"/>
                    <a:gd name="T36" fmla="*/ 136 w 156"/>
                    <a:gd name="T37" fmla="*/ 62 h 70"/>
                    <a:gd name="T38" fmla="*/ 132 w 156"/>
                    <a:gd name="T39" fmla="*/ 66 h 70"/>
                    <a:gd name="T40" fmla="*/ 116 w 156"/>
                    <a:gd name="T41" fmla="*/ 60 h 70"/>
                    <a:gd name="T42" fmla="*/ 82 w 156"/>
                    <a:gd name="T43" fmla="*/ 42 h 70"/>
                    <a:gd name="T44" fmla="*/ 82 w 156"/>
                    <a:gd name="T45" fmla="*/ 42 h 70"/>
                    <a:gd name="T46" fmla="*/ 88 w 156"/>
                    <a:gd name="T47" fmla="*/ 52 h 70"/>
                    <a:gd name="T48" fmla="*/ 104 w 156"/>
                    <a:gd name="T49" fmla="*/ 66 h 70"/>
                    <a:gd name="T50" fmla="*/ 102 w 156"/>
                    <a:gd name="T51" fmla="*/ 70 h 70"/>
                    <a:gd name="T52" fmla="*/ 94 w 156"/>
                    <a:gd name="T53" fmla="*/ 70 h 70"/>
                    <a:gd name="T54" fmla="*/ 76 w 156"/>
                    <a:gd name="T55" fmla="*/ 64 h 70"/>
                    <a:gd name="T56" fmla="*/ 64 w 156"/>
                    <a:gd name="T57" fmla="*/ 54 h 70"/>
                    <a:gd name="T58" fmla="*/ 32 w 156"/>
                    <a:gd name="T59" fmla="*/ 50 h 70"/>
                    <a:gd name="T60" fmla="*/ 20 w 156"/>
                    <a:gd name="T61" fmla="*/ 44 h 70"/>
                    <a:gd name="T62" fmla="*/ 8 w 156"/>
                    <a:gd name="T63" fmla="*/ 40 h 70"/>
                    <a:gd name="T64" fmla="*/ 2 w 156"/>
                    <a:gd name="T65" fmla="*/ 4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56" h="70">
                      <a:moveTo>
                        <a:pt x="2" y="40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18" y="2"/>
                      </a:lnTo>
                      <a:lnTo>
                        <a:pt x="38" y="0"/>
                      </a:lnTo>
                      <a:lnTo>
                        <a:pt x="60" y="0"/>
                      </a:lnTo>
                      <a:lnTo>
                        <a:pt x="86" y="4"/>
                      </a:lnTo>
                      <a:lnTo>
                        <a:pt x="112" y="10"/>
                      </a:lnTo>
                      <a:lnTo>
                        <a:pt x="124" y="16"/>
                      </a:lnTo>
                      <a:lnTo>
                        <a:pt x="136" y="22"/>
                      </a:lnTo>
                      <a:lnTo>
                        <a:pt x="148" y="30"/>
                      </a:lnTo>
                      <a:lnTo>
                        <a:pt x="156" y="40"/>
                      </a:lnTo>
                      <a:lnTo>
                        <a:pt x="156" y="40"/>
                      </a:lnTo>
                      <a:lnTo>
                        <a:pt x="156" y="44"/>
                      </a:lnTo>
                      <a:lnTo>
                        <a:pt x="154" y="46"/>
                      </a:lnTo>
                      <a:lnTo>
                        <a:pt x="152" y="46"/>
                      </a:lnTo>
                      <a:lnTo>
                        <a:pt x="152" y="46"/>
                      </a:lnTo>
                      <a:lnTo>
                        <a:pt x="142" y="38"/>
                      </a:lnTo>
                      <a:lnTo>
                        <a:pt x="132" y="34"/>
                      </a:lnTo>
                      <a:lnTo>
                        <a:pt x="116" y="26"/>
                      </a:lnTo>
                      <a:lnTo>
                        <a:pt x="98" y="22"/>
                      </a:lnTo>
                      <a:lnTo>
                        <a:pt x="98" y="22"/>
                      </a:lnTo>
                      <a:lnTo>
                        <a:pt x="106" y="24"/>
                      </a:lnTo>
                      <a:lnTo>
                        <a:pt x="114" y="28"/>
                      </a:lnTo>
                      <a:lnTo>
                        <a:pt x="132" y="38"/>
                      </a:lnTo>
                      <a:lnTo>
                        <a:pt x="148" y="50"/>
                      </a:lnTo>
                      <a:lnTo>
                        <a:pt x="148" y="50"/>
                      </a:lnTo>
                      <a:lnTo>
                        <a:pt x="148" y="54"/>
                      </a:lnTo>
                      <a:lnTo>
                        <a:pt x="146" y="56"/>
                      </a:lnTo>
                      <a:lnTo>
                        <a:pt x="142" y="58"/>
                      </a:lnTo>
                      <a:lnTo>
                        <a:pt x="142" y="58"/>
                      </a:lnTo>
                      <a:lnTo>
                        <a:pt x="124" y="48"/>
                      </a:lnTo>
                      <a:lnTo>
                        <a:pt x="108" y="38"/>
                      </a:lnTo>
                      <a:lnTo>
                        <a:pt x="92" y="34"/>
                      </a:lnTo>
                      <a:lnTo>
                        <a:pt x="92" y="34"/>
                      </a:lnTo>
                      <a:lnTo>
                        <a:pt x="134" y="56"/>
                      </a:lnTo>
                      <a:lnTo>
                        <a:pt x="134" y="56"/>
                      </a:lnTo>
                      <a:lnTo>
                        <a:pt x="136" y="62"/>
                      </a:lnTo>
                      <a:lnTo>
                        <a:pt x="136" y="64"/>
                      </a:lnTo>
                      <a:lnTo>
                        <a:pt x="132" y="66"/>
                      </a:lnTo>
                      <a:lnTo>
                        <a:pt x="132" y="66"/>
                      </a:lnTo>
                      <a:lnTo>
                        <a:pt x="116" y="60"/>
                      </a:lnTo>
                      <a:lnTo>
                        <a:pt x="100" y="54"/>
                      </a:lnTo>
                      <a:lnTo>
                        <a:pt x="82" y="42"/>
                      </a:lnTo>
                      <a:lnTo>
                        <a:pt x="82" y="42"/>
                      </a:lnTo>
                      <a:lnTo>
                        <a:pt x="82" y="42"/>
                      </a:lnTo>
                      <a:lnTo>
                        <a:pt x="82" y="44"/>
                      </a:lnTo>
                      <a:lnTo>
                        <a:pt x="88" y="52"/>
                      </a:lnTo>
                      <a:lnTo>
                        <a:pt x="104" y="66"/>
                      </a:lnTo>
                      <a:lnTo>
                        <a:pt x="104" y="66"/>
                      </a:lnTo>
                      <a:lnTo>
                        <a:pt x="104" y="68"/>
                      </a:lnTo>
                      <a:lnTo>
                        <a:pt x="102" y="70"/>
                      </a:lnTo>
                      <a:lnTo>
                        <a:pt x="98" y="70"/>
                      </a:lnTo>
                      <a:lnTo>
                        <a:pt x="94" y="70"/>
                      </a:lnTo>
                      <a:lnTo>
                        <a:pt x="86" y="68"/>
                      </a:lnTo>
                      <a:lnTo>
                        <a:pt x="76" y="64"/>
                      </a:lnTo>
                      <a:lnTo>
                        <a:pt x="64" y="54"/>
                      </a:lnTo>
                      <a:lnTo>
                        <a:pt x="64" y="54"/>
                      </a:lnTo>
                      <a:lnTo>
                        <a:pt x="46" y="52"/>
                      </a:lnTo>
                      <a:lnTo>
                        <a:pt x="32" y="50"/>
                      </a:lnTo>
                      <a:lnTo>
                        <a:pt x="20" y="44"/>
                      </a:lnTo>
                      <a:lnTo>
                        <a:pt x="20" y="44"/>
                      </a:lnTo>
                      <a:lnTo>
                        <a:pt x="14" y="42"/>
                      </a:lnTo>
                      <a:lnTo>
                        <a:pt x="8" y="40"/>
                      </a:lnTo>
                      <a:lnTo>
                        <a:pt x="2" y="40"/>
                      </a:lnTo>
                      <a:lnTo>
                        <a:pt x="2" y="40"/>
                      </a:lnTo>
                      <a:close/>
                    </a:path>
                  </a:pathLst>
                </a:custGeom>
                <a:solidFill>
                  <a:srgbClr val="EDB0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2" name="Freeform 293"/>
                <p:cNvSpPr>
                  <a:spLocks/>
                </p:cNvSpPr>
                <p:nvPr/>
              </p:nvSpPr>
              <p:spPr bwMode="auto">
                <a:xfrm>
                  <a:off x="3225361" y="2602593"/>
                  <a:ext cx="323850" cy="1022350"/>
                </a:xfrm>
                <a:custGeom>
                  <a:avLst/>
                  <a:gdLst>
                    <a:gd name="T0" fmla="*/ 110 w 204"/>
                    <a:gd name="T1" fmla="*/ 644 h 644"/>
                    <a:gd name="T2" fmla="*/ 204 w 204"/>
                    <a:gd name="T3" fmla="*/ 18 h 644"/>
                    <a:gd name="T4" fmla="*/ 94 w 204"/>
                    <a:gd name="T5" fmla="*/ 0 h 644"/>
                    <a:gd name="T6" fmla="*/ 0 w 204"/>
                    <a:gd name="T7" fmla="*/ 628 h 644"/>
                    <a:gd name="T8" fmla="*/ 110 w 204"/>
                    <a:gd name="T9" fmla="*/ 644 h 6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4" h="644">
                      <a:moveTo>
                        <a:pt x="110" y="644"/>
                      </a:moveTo>
                      <a:lnTo>
                        <a:pt x="204" y="18"/>
                      </a:lnTo>
                      <a:lnTo>
                        <a:pt x="94" y="0"/>
                      </a:lnTo>
                      <a:lnTo>
                        <a:pt x="0" y="628"/>
                      </a:lnTo>
                      <a:lnTo>
                        <a:pt x="110" y="644"/>
                      </a:lnTo>
                      <a:close/>
                    </a:path>
                  </a:pathLst>
                </a:custGeom>
                <a:solidFill>
                  <a:srgbClr val="231F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3" name="Freeform 294"/>
                <p:cNvSpPr>
                  <a:spLocks/>
                </p:cNvSpPr>
                <p:nvPr/>
              </p:nvSpPr>
              <p:spPr bwMode="auto">
                <a:xfrm>
                  <a:off x="3399986" y="2659743"/>
                  <a:ext cx="193675" cy="965200"/>
                </a:xfrm>
                <a:custGeom>
                  <a:avLst/>
                  <a:gdLst>
                    <a:gd name="T0" fmla="*/ 92 w 122"/>
                    <a:gd name="T1" fmla="*/ 0 h 608"/>
                    <a:gd name="T2" fmla="*/ 92 w 122"/>
                    <a:gd name="T3" fmla="*/ 0 h 608"/>
                    <a:gd name="T4" fmla="*/ 98 w 122"/>
                    <a:gd name="T5" fmla="*/ 8 h 608"/>
                    <a:gd name="T6" fmla="*/ 104 w 122"/>
                    <a:gd name="T7" fmla="*/ 18 h 608"/>
                    <a:gd name="T8" fmla="*/ 110 w 122"/>
                    <a:gd name="T9" fmla="*/ 36 h 608"/>
                    <a:gd name="T10" fmla="*/ 116 w 122"/>
                    <a:gd name="T11" fmla="*/ 62 h 608"/>
                    <a:gd name="T12" fmla="*/ 120 w 122"/>
                    <a:gd name="T13" fmla="*/ 96 h 608"/>
                    <a:gd name="T14" fmla="*/ 122 w 122"/>
                    <a:gd name="T15" fmla="*/ 142 h 608"/>
                    <a:gd name="T16" fmla="*/ 120 w 122"/>
                    <a:gd name="T17" fmla="*/ 200 h 608"/>
                    <a:gd name="T18" fmla="*/ 120 w 122"/>
                    <a:gd name="T19" fmla="*/ 200 h 608"/>
                    <a:gd name="T20" fmla="*/ 118 w 122"/>
                    <a:gd name="T21" fmla="*/ 214 h 608"/>
                    <a:gd name="T22" fmla="*/ 116 w 122"/>
                    <a:gd name="T23" fmla="*/ 252 h 608"/>
                    <a:gd name="T24" fmla="*/ 114 w 122"/>
                    <a:gd name="T25" fmla="*/ 276 h 608"/>
                    <a:gd name="T26" fmla="*/ 116 w 122"/>
                    <a:gd name="T27" fmla="*/ 304 h 608"/>
                    <a:gd name="T28" fmla="*/ 118 w 122"/>
                    <a:gd name="T29" fmla="*/ 332 h 608"/>
                    <a:gd name="T30" fmla="*/ 122 w 122"/>
                    <a:gd name="T31" fmla="*/ 358 h 608"/>
                    <a:gd name="T32" fmla="*/ 122 w 122"/>
                    <a:gd name="T33" fmla="*/ 358 h 608"/>
                    <a:gd name="T34" fmla="*/ 122 w 122"/>
                    <a:gd name="T35" fmla="*/ 372 h 608"/>
                    <a:gd name="T36" fmla="*/ 122 w 122"/>
                    <a:gd name="T37" fmla="*/ 388 h 608"/>
                    <a:gd name="T38" fmla="*/ 120 w 122"/>
                    <a:gd name="T39" fmla="*/ 408 h 608"/>
                    <a:gd name="T40" fmla="*/ 114 w 122"/>
                    <a:gd name="T41" fmla="*/ 432 h 608"/>
                    <a:gd name="T42" fmla="*/ 104 w 122"/>
                    <a:gd name="T43" fmla="*/ 456 h 608"/>
                    <a:gd name="T44" fmla="*/ 98 w 122"/>
                    <a:gd name="T45" fmla="*/ 470 h 608"/>
                    <a:gd name="T46" fmla="*/ 90 w 122"/>
                    <a:gd name="T47" fmla="*/ 482 h 608"/>
                    <a:gd name="T48" fmla="*/ 80 w 122"/>
                    <a:gd name="T49" fmla="*/ 494 h 608"/>
                    <a:gd name="T50" fmla="*/ 70 w 122"/>
                    <a:gd name="T51" fmla="*/ 506 h 608"/>
                    <a:gd name="T52" fmla="*/ 70 w 122"/>
                    <a:gd name="T53" fmla="*/ 506 h 608"/>
                    <a:gd name="T54" fmla="*/ 60 w 122"/>
                    <a:gd name="T55" fmla="*/ 516 h 608"/>
                    <a:gd name="T56" fmla="*/ 40 w 122"/>
                    <a:gd name="T57" fmla="*/ 542 h 608"/>
                    <a:gd name="T58" fmla="*/ 16 w 122"/>
                    <a:gd name="T59" fmla="*/ 576 h 608"/>
                    <a:gd name="T60" fmla="*/ 8 w 122"/>
                    <a:gd name="T61" fmla="*/ 592 h 608"/>
                    <a:gd name="T62" fmla="*/ 0 w 122"/>
                    <a:gd name="T63" fmla="*/ 608 h 608"/>
                    <a:gd name="T64" fmla="*/ 92 w 122"/>
                    <a:gd name="T65" fmla="*/ 0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22" h="608">
                      <a:moveTo>
                        <a:pt x="92" y="0"/>
                      </a:moveTo>
                      <a:lnTo>
                        <a:pt x="92" y="0"/>
                      </a:lnTo>
                      <a:lnTo>
                        <a:pt x="98" y="8"/>
                      </a:lnTo>
                      <a:lnTo>
                        <a:pt x="104" y="18"/>
                      </a:lnTo>
                      <a:lnTo>
                        <a:pt x="110" y="36"/>
                      </a:lnTo>
                      <a:lnTo>
                        <a:pt x="116" y="62"/>
                      </a:lnTo>
                      <a:lnTo>
                        <a:pt x="120" y="96"/>
                      </a:lnTo>
                      <a:lnTo>
                        <a:pt x="122" y="142"/>
                      </a:lnTo>
                      <a:lnTo>
                        <a:pt x="120" y="200"/>
                      </a:lnTo>
                      <a:lnTo>
                        <a:pt x="120" y="200"/>
                      </a:lnTo>
                      <a:lnTo>
                        <a:pt x="118" y="214"/>
                      </a:lnTo>
                      <a:lnTo>
                        <a:pt x="116" y="252"/>
                      </a:lnTo>
                      <a:lnTo>
                        <a:pt x="114" y="276"/>
                      </a:lnTo>
                      <a:lnTo>
                        <a:pt x="116" y="304"/>
                      </a:lnTo>
                      <a:lnTo>
                        <a:pt x="118" y="332"/>
                      </a:lnTo>
                      <a:lnTo>
                        <a:pt x="122" y="358"/>
                      </a:lnTo>
                      <a:lnTo>
                        <a:pt x="122" y="358"/>
                      </a:lnTo>
                      <a:lnTo>
                        <a:pt x="122" y="372"/>
                      </a:lnTo>
                      <a:lnTo>
                        <a:pt x="122" y="388"/>
                      </a:lnTo>
                      <a:lnTo>
                        <a:pt x="120" y="408"/>
                      </a:lnTo>
                      <a:lnTo>
                        <a:pt x="114" y="432"/>
                      </a:lnTo>
                      <a:lnTo>
                        <a:pt x="104" y="456"/>
                      </a:lnTo>
                      <a:lnTo>
                        <a:pt x="98" y="470"/>
                      </a:lnTo>
                      <a:lnTo>
                        <a:pt x="90" y="482"/>
                      </a:lnTo>
                      <a:lnTo>
                        <a:pt x="80" y="494"/>
                      </a:lnTo>
                      <a:lnTo>
                        <a:pt x="70" y="506"/>
                      </a:lnTo>
                      <a:lnTo>
                        <a:pt x="70" y="506"/>
                      </a:lnTo>
                      <a:lnTo>
                        <a:pt x="60" y="516"/>
                      </a:lnTo>
                      <a:lnTo>
                        <a:pt x="40" y="542"/>
                      </a:lnTo>
                      <a:lnTo>
                        <a:pt x="16" y="576"/>
                      </a:lnTo>
                      <a:lnTo>
                        <a:pt x="8" y="592"/>
                      </a:lnTo>
                      <a:lnTo>
                        <a:pt x="0" y="608"/>
                      </a:lnTo>
                      <a:lnTo>
                        <a:pt x="92" y="0"/>
                      </a:lnTo>
                      <a:close/>
                    </a:path>
                  </a:pathLst>
                </a:custGeom>
                <a:solidFill>
                  <a:srgbClr val="4141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4" name="Freeform 295"/>
                <p:cNvSpPr>
                  <a:spLocks/>
                </p:cNvSpPr>
                <p:nvPr/>
              </p:nvSpPr>
              <p:spPr bwMode="auto">
                <a:xfrm>
                  <a:off x="3492061" y="3367768"/>
                  <a:ext cx="139700" cy="473075"/>
                </a:xfrm>
                <a:custGeom>
                  <a:avLst/>
                  <a:gdLst>
                    <a:gd name="T0" fmla="*/ 44 w 88"/>
                    <a:gd name="T1" fmla="*/ 0 h 298"/>
                    <a:gd name="T2" fmla="*/ 10 w 88"/>
                    <a:gd name="T3" fmla="*/ 16 h 298"/>
                    <a:gd name="T4" fmla="*/ 0 w 88"/>
                    <a:gd name="T5" fmla="*/ 298 h 298"/>
                    <a:gd name="T6" fmla="*/ 88 w 88"/>
                    <a:gd name="T7" fmla="*/ 298 h 298"/>
                    <a:gd name="T8" fmla="*/ 44 w 88"/>
                    <a:gd name="T9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298">
                      <a:moveTo>
                        <a:pt x="44" y="0"/>
                      </a:moveTo>
                      <a:lnTo>
                        <a:pt x="10" y="16"/>
                      </a:lnTo>
                      <a:lnTo>
                        <a:pt x="0" y="298"/>
                      </a:lnTo>
                      <a:lnTo>
                        <a:pt x="88" y="298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4141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5" name="Rectangle 296"/>
                <p:cNvSpPr>
                  <a:spLocks noChangeArrowheads="1"/>
                </p:cNvSpPr>
                <p:nvPr/>
              </p:nvSpPr>
              <p:spPr bwMode="auto">
                <a:xfrm>
                  <a:off x="3358711" y="3840843"/>
                  <a:ext cx="317500" cy="73025"/>
                </a:xfrm>
                <a:prstGeom prst="rect">
                  <a:avLst/>
                </a:prstGeom>
                <a:solidFill>
                  <a:srgbClr val="3838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6" name="Freeform 324"/>
                <p:cNvSpPr>
                  <a:spLocks/>
                </p:cNvSpPr>
                <p:nvPr/>
              </p:nvSpPr>
              <p:spPr bwMode="auto">
                <a:xfrm>
                  <a:off x="3957819" y="3778931"/>
                  <a:ext cx="381000" cy="127000"/>
                </a:xfrm>
                <a:custGeom>
                  <a:avLst/>
                  <a:gdLst>
                    <a:gd name="T0" fmla="*/ 240 w 240"/>
                    <a:gd name="T1" fmla="*/ 0 h 80"/>
                    <a:gd name="T2" fmla="*/ 36 w 240"/>
                    <a:gd name="T3" fmla="*/ 0 h 80"/>
                    <a:gd name="T4" fmla="*/ 36 w 240"/>
                    <a:gd name="T5" fmla="*/ 0 h 80"/>
                    <a:gd name="T6" fmla="*/ 28 w 240"/>
                    <a:gd name="T7" fmla="*/ 2 h 80"/>
                    <a:gd name="T8" fmla="*/ 22 w 240"/>
                    <a:gd name="T9" fmla="*/ 4 h 80"/>
                    <a:gd name="T10" fmla="*/ 16 w 240"/>
                    <a:gd name="T11" fmla="*/ 6 h 80"/>
                    <a:gd name="T12" fmla="*/ 10 w 240"/>
                    <a:gd name="T13" fmla="*/ 12 h 80"/>
                    <a:gd name="T14" fmla="*/ 6 w 240"/>
                    <a:gd name="T15" fmla="*/ 16 h 80"/>
                    <a:gd name="T16" fmla="*/ 4 w 240"/>
                    <a:gd name="T17" fmla="*/ 22 h 80"/>
                    <a:gd name="T18" fmla="*/ 2 w 240"/>
                    <a:gd name="T19" fmla="*/ 30 h 80"/>
                    <a:gd name="T20" fmla="*/ 0 w 240"/>
                    <a:gd name="T21" fmla="*/ 36 h 80"/>
                    <a:gd name="T22" fmla="*/ 0 w 240"/>
                    <a:gd name="T23" fmla="*/ 44 h 80"/>
                    <a:gd name="T24" fmla="*/ 0 w 240"/>
                    <a:gd name="T25" fmla="*/ 44 h 80"/>
                    <a:gd name="T26" fmla="*/ 2 w 240"/>
                    <a:gd name="T27" fmla="*/ 52 h 80"/>
                    <a:gd name="T28" fmla="*/ 4 w 240"/>
                    <a:gd name="T29" fmla="*/ 58 h 80"/>
                    <a:gd name="T30" fmla="*/ 6 w 240"/>
                    <a:gd name="T31" fmla="*/ 64 h 80"/>
                    <a:gd name="T32" fmla="*/ 10 w 240"/>
                    <a:gd name="T33" fmla="*/ 70 h 80"/>
                    <a:gd name="T34" fmla="*/ 16 w 240"/>
                    <a:gd name="T35" fmla="*/ 74 h 80"/>
                    <a:gd name="T36" fmla="*/ 22 w 240"/>
                    <a:gd name="T37" fmla="*/ 78 h 80"/>
                    <a:gd name="T38" fmla="*/ 28 w 240"/>
                    <a:gd name="T39" fmla="*/ 80 h 80"/>
                    <a:gd name="T40" fmla="*/ 36 w 240"/>
                    <a:gd name="T41" fmla="*/ 80 h 80"/>
                    <a:gd name="T42" fmla="*/ 240 w 240"/>
                    <a:gd name="T43" fmla="*/ 80 h 80"/>
                    <a:gd name="T44" fmla="*/ 240 w 240"/>
                    <a:gd name="T45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40" h="80">
                      <a:moveTo>
                        <a:pt x="240" y="0"/>
                      </a:move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28" y="2"/>
                      </a:lnTo>
                      <a:lnTo>
                        <a:pt x="22" y="4"/>
                      </a:lnTo>
                      <a:lnTo>
                        <a:pt x="16" y="6"/>
                      </a:lnTo>
                      <a:lnTo>
                        <a:pt x="10" y="12"/>
                      </a:lnTo>
                      <a:lnTo>
                        <a:pt x="6" y="16"/>
                      </a:lnTo>
                      <a:lnTo>
                        <a:pt x="4" y="22"/>
                      </a:lnTo>
                      <a:lnTo>
                        <a:pt x="2" y="30"/>
                      </a:lnTo>
                      <a:lnTo>
                        <a:pt x="0" y="36"/>
                      </a:lnTo>
                      <a:lnTo>
                        <a:pt x="0" y="44"/>
                      </a:lnTo>
                      <a:lnTo>
                        <a:pt x="0" y="44"/>
                      </a:lnTo>
                      <a:lnTo>
                        <a:pt x="2" y="52"/>
                      </a:lnTo>
                      <a:lnTo>
                        <a:pt x="4" y="58"/>
                      </a:lnTo>
                      <a:lnTo>
                        <a:pt x="6" y="64"/>
                      </a:lnTo>
                      <a:lnTo>
                        <a:pt x="10" y="70"/>
                      </a:lnTo>
                      <a:lnTo>
                        <a:pt x="16" y="74"/>
                      </a:lnTo>
                      <a:lnTo>
                        <a:pt x="22" y="78"/>
                      </a:lnTo>
                      <a:lnTo>
                        <a:pt x="28" y="80"/>
                      </a:lnTo>
                      <a:lnTo>
                        <a:pt x="36" y="80"/>
                      </a:lnTo>
                      <a:lnTo>
                        <a:pt x="240" y="80"/>
                      </a:lnTo>
                      <a:lnTo>
                        <a:pt x="24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7" name="Freeform 325"/>
                <p:cNvSpPr>
                  <a:spLocks/>
                </p:cNvSpPr>
                <p:nvPr/>
              </p:nvSpPr>
              <p:spPr bwMode="auto">
                <a:xfrm>
                  <a:off x="3957819" y="3778931"/>
                  <a:ext cx="381000" cy="127000"/>
                </a:xfrm>
                <a:custGeom>
                  <a:avLst/>
                  <a:gdLst>
                    <a:gd name="T0" fmla="*/ 240 w 240"/>
                    <a:gd name="T1" fmla="*/ 0 h 80"/>
                    <a:gd name="T2" fmla="*/ 36 w 240"/>
                    <a:gd name="T3" fmla="*/ 0 h 80"/>
                    <a:gd name="T4" fmla="*/ 36 w 240"/>
                    <a:gd name="T5" fmla="*/ 0 h 80"/>
                    <a:gd name="T6" fmla="*/ 28 w 240"/>
                    <a:gd name="T7" fmla="*/ 2 h 80"/>
                    <a:gd name="T8" fmla="*/ 22 w 240"/>
                    <a:gd name="T9" fmla="*/ 4 h 80"/>
                    <a:gd name="T10" fmla="*/ 16 w 240"/>
                    <a:gd name="T11" fmla="*/ 6 h 80"/>
                    <a:gd name="T12" fmla="*/ 10 w 240"/>
                    <a:gd name="T13" fmla="*/ 12 h 80"/>
                    <a:gd name="T14" fmla="*/ 6 w 240"/>
                    <a:gd name="T15" fmla="*/ 16 h 80"/>
                    <a:gd name="T16" fmla="*/ 4 w 240"/>
                    <a:gd name="T17" fmla="*/ 22 h 80"/>
                    <a:gd name="T18" fmla="*/ 2 w 240"/>
                    <a:gd name="T19" fmla="*/ 30 h 80"/>
                    <a:gd name="T20" fmla="*/ 0 w 240"/>
                    <a:gd name="T21" fmla="*/ 36 h 80"/>
                    <a:gd name="T22" fmla="*/ 0 w 240"/>
                    <a:gd name="T23" fmla="*/ 44 h 80"/>
                    <a:gd name="T24" fmla="*/ 0 w 240"/>
                    <a:gd name="T25" fmla="*/ 44 h 80"/>
                    <a:gd name="T26" fmla="*/ 2 w 240"/>
                    <a:gd name="T27" fmla="*/ 52 h 80"/>
                    <a:gd name="T28" fmla="*/ 4 w 240"/>
                    <a:gd name="T29" fmla="*/ 58 h 80"/>
                    <a:gd name="T30" fmla="*/ 6 w 240"/>
                    <a:gd name="T31" fmla="*/ 64 h 80"/>
                    <a:gd name="T32" fmla="*/ 10 w 240"/>
                    <a:gd name="T33" fmla="*/ 70 h 80"/>
                    <a:gd name="T34" fmla="*/ 16 w 240"/>
                    <a:gd name="T35" fmla="*/ 74 h 80"/>
                    <a:gd name="T36" fmla="*/ 22 w 240"/>
                    <a:gd name="T37" fmla="*/ 78 h 80"/>
                    <a:gd name="T38" fmla="*/ 28 w 240"/>
                    <a:gd name="T39" fmla="*/ 80 h 80"/>
                    <a:gd name="T40" fmla="*/ 36 w 240"/>
                    <a:gd name="T41" fmla="*/ 80 h 80"/>
                    <a:gd name="T42" fmla="*/ 240 w 240"/>
                    <a:gd name="T43" fmla="*/ 80 h 80"/>
                    <a:gd name="T44" fmla="*/ 240 w 240"/>
                    <a:gd name="T45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40" h="80">
                      <a:moveTo>
                        <a:pt x="240" y="0"/>
                      </a:move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28" y="2"/>
                      </a:lnTo>
                      <a:lnTo>
                        <a:pt x="22" y="4"/>
                      </a:lnTo>
                      <a:lnTo>
                        <a:pt x="16" y="6"/>
                      </a:lnTo>
                      <a:lnTo>
                        <a:pt x="10" y="12"/>
                      </a:lnTo>
                      <a:lnTo>
                        <a:pt x="6" y="16"/>
                      </a:lnTo>
                      <a:lnTo>
                        <a:pt x="4" y="22"/>
                      </a:lnTo>
                      <a:lnTo>
                        <a:pt x="2" y="30"/>
                      </a:lnTo>
                      <a:lnTo>
                        <a:pt x="0" y="36"/>
                      </a:lnTo>
                      <a:lnTo>
                        <a:pt x="0" y="44"/>
                      </a:lnTo>
                      <a:lnTo>
                        <a:pt x="0" y="44"/>
                      </a:lnTo>
                      <a:lnTo>
                        <a:pt x="2" y="52"/>
                      </a:lnTo>
                      <a:lnTo>
                        <a:pt x="4" y="58"/>
                      </a:lnTo>
                      <a:lnTo>
                        <a:pt x="6" y="64"/>
                      </a:lnTo>
                      <a:lnTo>
                        <a:pt x="10" y="70"/>
                      </a:lnTo>
                      <a:lnTo>
                        <a:pt x="16" y="74"/>
                      </a:lnTo>
                      <a:lnTo>
                        <a:pt x="22" y="78"/>
                      </a:lnTo>
                      <a:lnTo>
                        <a:pt x="28" y="80"/>
                      </a:lnTo>
                      <a:lnTo>
                        <a:pt x="36" y="80"/>
                      </a:lnTo>
                      <a:lnTo>
                        <a:pt x="240" y="80"/>
                      </a:lnTo>
                      <a:lnTo>
                        <a:pt x="24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8" name="Rectangle 326"/>
                <p:cNvSpPr>
                  <a:spLocks noChangeArrowheads="1"/>
                </p:cNvSpPr>
                <p:nvPr/>
              </p:nvSpPr>
              <p:spPr bwMode="auto">
                <a:xfrm>
                  <a:off x="3967344" y="37852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69" name="Rectangle 327"/>
                <p:cNvSpPr>
                  <a:spLocks noChangeArrowheads="1"/>
                </p:cNvSpPr>
                <p:nvPr/>
              </p:nvSpPr>
              <p:spPr bwMode="auto">
                <a:xfrm>
                  <a:off x="3967344" y="37916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0" name="Rectangle 328"/>
                <p:cNvSpPr>
                  <a:spLocks noChangeArrowheads="1"/>
                </p:cNvSpPr>
                <p:nvPr/>
              </p:nvSpPr>
              <p:spPr bwMode="auto">
                <a:xfrm>
                  <a:off x="3967344" y="3797981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1" name="Rectangle 329"/>
                <p:cNvSpPr>
                  <a:spLocks noChangeArrowheads="1"/>
                </p:cNvSpPr>
                <p:nvPr/>
              </p:nvSpPr>
              <p:spPr bwMode="auto">
                <a:xfrm>
                  <a:off x="3967344" y="38011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2" name="Rectangle 330"/>
                <p:cNvSpPr>
                  <a:spLocks noChangeArrowheads="1"/>
                </p:cNvSpPr>
                <p:nvPr/>
              </p:nvSpPr>
              <p:spPr bwMode="auto">
                <a:xfrm>
                  <a:off x="3967344" y="38075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3" name="Rectangle 331"/>
                <p:cNvSpPr>
                  <a:spLocks noChangeArrowheads="1"/>
                </p:cNvSpPr>
                <p:nvPr/>
              </p:nvSpPr>
              <p:spPr bwMode="auto">
                <a:xfrm>
                  <a:off x="3967344" y="3813856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4" name="Rectangle 332"/>
                <p:cNvSpPr>
                  <a:spLocks noChangeArrowheads="1"/>
                </p:cNvSpPr>
                <p:nvPr/>
              </p:nvSpPr>
              <p:spPr bwMode="auto">
                <a:xfrm>
                  <a:off x="3967344" y="38170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5" name="Rectangle 333"/>
                <p:cNvSpPr>
                  <a:spLocks noChangeArrowheads="1"/>
                </p:cNvSpPr>
                <p:nvPr/>
              </p:nvSpPr>
              <p:spPr bwMode="auto">
                <a:xfrm>
                  <a:off x="3967344" y="38233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6" name="Rectangle 334"/>
                <p:cNvSpPr>
                  <a:spLocks noChangeArrowheads="1"/>
                </p:cNvSpPr>
                <p:nvPr/>
              </p:nvSpPr>
              <p:spPr bwMode="auto">
                <a:xfrm>
                  <a:off x="3967344" y="3829731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7" name="Rectangle 335"/>
                <p:cNvSpPr>
                  <a:spLocks noChangeArrowheads="1"/>
                </p:cNvSpPr>
                <p:nvPr/>
              </p:nvSpPr>
              <p:spPr bwMode="auto">
                <a:xfrm>
                  <a:off x="3967344" y="38329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8" name="Rectangle 336"/>
                <p:cNvSpPr>
                  <a:spLocks noChangeArrowheads="1"/>
                </p:cNvSpPr>
                <p:nvPr/>
              </p:nvSpPr>
              <p:spPr bwMode="auto">
                <a:xfrm>
                  <a:off x="3967344" y="38392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79" name="Rectangle 337"/>
                <p:cNvSpPr>
                  <a:spLocks noChangeArrowheads="1"/>
                </p:cNvSpPr>
                <p:nvPr/>
              </p:nvSpPr>
              <p:spPr bwMode="auto">
                <a:xfrm>
                  <a:off x="3967344" y="3845606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0" name="Rectangle 338"/>
                <p:cNvSpPr>
                  <a:spLocks noChangeArrowheads="1"/>
                </p:cNvSpPr>
                <p:nvPr/>
              </p:nvSpPr>
              <p:spPr bwMode="auto">
                <a:xfrm>
                  <a:off x="3967344" y="38487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1" name="Rectangle 339"/>
                <p:cNvSpPr>
                  <a:spLocks noChangeArrowheads="1"/>
                </p:cNvSpPr>
                <p:nvPr/>
              </p:nvSpPr>
              <p:spPr bwMode="auto">
                <a:xfrm>
                  <a:off x="3967344" y="38551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2" name="Rectangle 340"/>
                <p:cNvSpPr>
                  <a:spLocks noChangeArrowheads="1"/>
                </p:cNvSpPr>
                <p:nvPr/>
              </p:nvSpPr>
              <p:spPr bwMode="auto">
                <a:xfrm>
                  <a:off x="3967344" y="3861481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3" name="Rectangle 341"/>
                <p:cNvSpPr>
                  <a:spLocks noChangeArrowheads="1"/>
                </p:cNvSpPr>
                <p:nvPr/>
              </p:nvSpPr>
              <p:spPr bwMode="auto">
                <a:xfrm>
                  <a:off x="3967344" y="3861481"/>
                  <a:ext cx="371475" cy="1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4" name="Rectangle 342"/>
                <p:cNvSpPr>
                  <a:spLocks noChangeArrowheads="1"/>
                </p:cNvSpPr>
                <p:nvPr/>
              </p:nvSpPr>
              <p:spPr bwMode="auto">
                <a:xfrm>
                  <a:off x="3967344" y="38646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5" name="Rectangle 343"/>
                <p:cNvSpPr>
                  <a:spLocks noChangeArrowheads="1"/>
                </p:cNvSpPr>
                <p:nvPr/>
              </p:nvSpPr>
              <p:spPr bwMode="auto">
                <a:xfrm>
                  <a:off x="3967344" y="3864656"/>
                  <a:ext cx="371475" cy="3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6" name="Rectangle 344"/>
                <p:cNvSpPr>
                  <a:spLocks noChangeArrowheads="1"/>
                </p:cNvSpPr>
                <p:nvPr/>
              </p:nvSpPr>
              <p:spPr bwMode="auto">
                <a:xfrm>
                  <a:off x="3967344" y="38710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7" name="Rectangle 345"/>
                <p:cNvSpPr>
                  <a:spLocks noChangeArrowheads="1"/>
                </p:cNvSpPr>
                <p:nvPr/>
              </p:nvSpPr>
              <p:spPr bwMode="auto">
                <a:xfrm>
                  <a:off x="3967344" y="3871006"/>
                  <a:ext cx="371475" cy="3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967344" y="3877356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8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967344" y="3877356"/>
                  <a:ext cx="371475" cy="1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0" name="Rectangle 348"/>
                <p:cNvSpPr>
                  <a:spLocks noChangeArrowheads="1"/>
                </p:cNvSpPr>
                <p:nvPr/>
              </p:nvSpPr>
              <p:spPr bwMode="auto">
                <a:xfrm>
                  <a:off x="3967344" y="38805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1" name="Rectangle 349"/>
                <p:cNvSpPr>
                  <a:spLocks noChangeArrowheads="1"/>
                </p:cNvSpPr>
                <p:nvPr/>
              </p:nvSpPr>
              <p:spPr bwMode="auto">
                <a:xfrm>
                  <a:off x="3967344" y="3880531"/>
                  <a:ext cx="371475" cy="3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2" name="Rectangle 350"/>
                <p:cNvSpPr>
                  <a:spLocks noChangeArrowheads="1"/>
                </p:cNvSpPr>
                <p:nvPr/>
              </p:nvSpPr>
              <p:spPr bwMode="auto">
                <a:xfrm>
                  <a:off x="3967344" y="38868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3" name="Rectangle 351"/>
                <p:cNvSpPr>
                  <a:spLocks noChangeArrowheads="1"/>
                </p:cNvSpPr>
                <p:nvPr/>
              </p:nvSpPr>
              <p:spPr bwMode="auto">
                <a:xfrm>
                  <a:off x="3967344" y="3886881"/>
                  <a:ext cx="371475" cy="3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4" name="Rectangle 352"/>
                <p:cNvSpPr>
                  <a:spLocks noChangeArrowheads="1"/>
                </p:cNvSpPr>
                <p:nvPr/>
              </p:nvSpPr>
              <p:spPr bwMode="auto">
                <a:xfrm>
                  <a:off x="3967344" y="38900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5" name="Rectangle 353"/>
                <p:cNvSpPr>
                  <a:spLocks noChangeArrowheads="1"/>
                </p:cNvSpPr>
                <p:nvPr/>
              </p:nvSpPr>
              <p:spPr bwMode="auto">
                <a:xfrm>
                  <a:off x="3967344" y="3890056"/>
                  <a:ext cx="371475" cy="3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6" name="Rectangle 354"/>
                <p:cNvSpPr>
                  <a:spLocks noChangeArrowheads="1"/>
                </p:cNvSpPr>
                <p:nvPr/>
              </p:nvSpPr>
              <p:spPr bwMode="auto">
                <a:xfrm>
                  <a:off x="3967344" y="38964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7" name="Rectangle 355"/>
                <p:cNvSpPr>
                  <a:spLocks noChangeArrowheads="1"/>
                </p:cNvSpPr>
                <p:nvPr/>
              </p:nvSpPr>
              <p:spPr bwMode="auto">
                <a:xfrm>
                  <a:off x="3967344" y="3896406"/>
                  <a:ext cx="371475" cy="3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8" name="Freeform 356"/>
                <p:cNvSpPr>
                  <a:spLocks/>
                </p:cNvSpPr>
                <p:nvPr/>
              </p:nvSpPr>
              <p:spPr bwMode="auto">
                <a:xfrm>
                  <a:off x="3941944" y="3769406"/>
                  <a:ext cx="406400" cy="146050"/>
                </a:xfrm>
                <a:custGeom>
                  <a:avLst/>
                  <a:gdLst>
                    <a:gd name="T0" fmla="*/ 256 w 256"/>
                    <a:gd name="T1" fmla="*/ 84 h 92"/>
                    <a:gd name="T2" fmla="*/ 46 w 256"/>
                    <a:gd name="T3" fmla="*/ 84 h 92"/>
                    <a:gd name="T4" fmla="*/ 46 w 256"/>
                    <a:gd name="T5" fmla="*/ 84 h 92"/>
                    <a:gd name="T6" fmla="*/ 34 w 256"/>
                    <a:gd name="T7" fmla="*/ 80 h 92"/>
                    <a:gd name="T8" fmla="*/ 24 w 256"/>
                    <a:gd name="T9" fmla="*/ 74 h 92"/>
                    <a:gd name="T10" fmla="*/ 18 w 256"/>
                    <a:gd name="T11" fmla="*/ 66 h 92"/>
                    <a:gd name="T12" fmla="*/ 16 w 256"/>
                    <a:gd name="T13" fmla="*/ 60 h 92"/>
                    <a:gd name="T14" fmla="*/ 16 w 256"/>
                    <a:gd name="T15" fmla="*/ 54 h 92"/>
                    <a:gd name="T16" fmla="*/ 16 w 256"/>
                    <a:gd name="T17" fmla="*/ 38 h 92"/>
                    <a:gd name="T18" fmla="*/ 16 w 256"/>
                    <a:gd name="T19" fmla="*/ 38 h 92"/>
                    <a:gd name="T20" fmla="*/ 16 w 256"/>
                    <a:gd name="T21" fmla="*/ 32 h 92"/>
                    <a:gd name="T22" fmla="*/ 18 w 256"/>
                    <a:gd name="T23" fmla="*/ 26 h 92"/>
                    <a:gd name="T24" fmla="*/ 24 w 256"/>
                    <a:gd name="T25" fmla="*/ 18 h 92"/>
                    <a:gd name="T26" fmla="*/ 34 w 256"/>
                    <a:gd name="T27" fmla="*/ 12 h 92"/>
                    <a:gd name="T28" fmla="*/ 46 w 256"/>
                    <a:gd name="T29" fmla="*/ 10 h 92"/>
                    <a:gd name="T30" fmla="*/ 256 w 256"/>
                    <a:gd name="T31" fmla="*/ 10 h 92"/>
                    <a:gd name="T32" fmla="*/ 256 w 256"/>
                    <a:gd name="T33" fmla="*/ 0 h 92"/>
                    <a:gd name="T34" fmla="*/ 34 w 256"/>
                    <a:gd name="T35" fmla="*/ 0 h 92"/>
                    <a:gd name="T36" fmla="*/ 34 w 256"/>
                    <a:gd name="T37" fmla="*/ 0 h 92"/>
                    <a:gd name="T38" fmla="*/ 28 w 256"/>
                    <a:gd name="T39" fmla="*/ 2 h 92"/>
                    <a:gd name="T40" fmla="*/ 20 w 256"/>
                    <a:gd name="T41" fmla="*/ 4 h 92"/>
                    <a:gd name="T42" fmla="*/ 14 w 256"/>
                    <a:gd name="T43" fmla="*/ 6 h 92"/>
                    <a:gd name="T44" fmla="*/ 10 w 256"/>
                    <a:gd name="T45" fmla="*/ 12 h 92"/>
                    <a:gd name="T46" fmla="*/ 6 w 256"/>
                    <a:gd name="T47" fmla="*/ 16 h 92"/>
                    <a:gd name="T48" fmla="*/ 2 w 256"/>
                    <a:gd name="T49" fmla="*/ 22 h 92"/>
                    <a:gd name="T50" fmla="*/ 0 w 256"/>
                    <a:gd name="T51" fmla="*/ 28 h 92"/>
                    <a:gd name="T52" fmla="*/ 0 w 256"/>
                    <a:gd name="T53" fmla="*/ 36 h 92"/>
                    <a:gd name="T54" fmla="*/ 0 w 256"/>
                    <a:gd name="T55" fmla="*/ 56 h 92"/>
                    <a:gd name="T56" fmla="*/ 0 w 256"/>
                    <a:gd name="T57" fmla="*/ 56 h 92"/>
                    <a:gd name="T58" fmla="*/ 0 w 256"/>
                    <a:gd name="T59" fmla="*/ 64 h 92"/>
                    <a:gd name="T60" fmla="*/ 2 w 256"/>
                    <a:gd name="T61" fmla="*/ 70 h 92"/>
                    <a:gd name="T62" fmla="*/ 6 w 256"/>
                    <a:gd name="T63" fmla="*/ 76 h 92"/>
                    <a:gd name="T64" fmla="*/ 10 w 256"/>
                    <a:gd name="T65" fmla="*/ 82 h 92"/>
                    <a:gd name="T66" fmla="*/ 14 w 256"/>
                    <a:gd name="T67" fmla="*/ 86 h 92"/>
                    <a:gd name="T68" fmla="*/ 20 w 256"/>
                    <a:gd name="T69" fmla="*/ 88 h 92"/>
                    <a:gd name="T70" fmla="*/ 28 w 256"/>
                    <a:gd name="T71" fmla="*/ 90 h 92"/>
                    <a:gd name="T72" fmla="*/ 34 w 256"/>
                    <a:gd name="T73" fmla="*/ 92 h 92"/>
                    <a:gd name="T74" fmla="*/ 256 w 256"/>
                    <a:gd name="T75" fmla="*/ 92 h 92"/>
                    <a:gd name="T76" fmla="*/ 256 w 256"/>
                    <a:gd name="T77" fmla="*/ 84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56" h="92">
                      <a:moveTo>
                        <a:pt x="256" y="84"/>
                      </a:moveTo>
                      <a:lnTo>
                        <a:pt x="46" y="84"/>
                      </a:lnTo>
                      <a:lnTo>
                        <a:pt x="46" y="84"/>
                      </a:lnTo>
                      <a:lnTo>
                        <a:pt x="34" y="80"/>
                      </a:lnTo>
                      <a:lnTo>
                        <a:pt x="24" y="74"/>
                      </a:lnTo>
                      <a:lnTo>
                        <a:pt x="18" y="66"/>
                      </a:lnTo>
                      <a:lnTo>
                        <a:pt x="16" y="60"/>
                      </a:lnTo>
                      <a:lnTo>
                        <a:pt x="16" y="54"/>
                      </a:lnTo>
                      <a:lnTo>
                        <a:pt x="16" y="38"/>
                      </a:lnTo>
                      <a:lnTo>
                        <a:pt x="16" y="38"/>
                      </a:lnTo>
                      <a:lnTo>
                        <a:pt x="16" y="32"/>
                      </a:lnTo>
                      <a:lnTo>
                        <a:pt x="18" y="26"/>
                      </a:lnTo>
                      <a:lnTo>
                        <a:pt x="24" y="18"/>
                      </a:lnTo>
                      <a:lnTo>
                        <a:pt x="34" y="12"/>
                      </a:lnTo>
                      <a:lnTo>
                        <a:pt x="46" y="10"/>
                      </a:lnTo>
                      <a:lnTo>
                        <a:pt x="256" y="10"/>
                      </a:lnTo>
                      <a:lnTo>
                        <a:pt x="256" y="0"/>
                      </a:lnTo>
                      <a:lnTo>
                        <a:pt x="34" y="0"/>
                      </a:lnTo>
                      <a:lnTo>
                        <a:pt x="34" y="0"/>
                      </a:lnTo>
                      <a:lnTo>
                        <a:pt x="28" y="2"/>
                      </a:lnTo>
                      <a:lnTo>
                        <a:pt x="20" y="4"/>
                      </a:lnTo>
                      <a:lnTo>
                        <a:pt x="14" y="6"/>
                      </a:lnTo>
                      <a:lnTo>
                        <a:pt x="10" y="12"/>
                      </a:lnTo>
                      <a:lnTo>
                        <a:pt x="6" y="16"/>
                      </a:lnTo>
                      <a:lnTo>
                        <a:pt x="2" y="22"/>
                      </a:lnTo>
                      <a:lnTo>
                        <a:pt x="0" y="28"/>
                      </a:lnTo>
                      <a:lnTo>
                        <a:pt x="0" y="36"/>
                      </a:ln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0" y="64"/>
                      </a:lnTo>
                      <a:lnTo>
                        <a:pt x="2" y="70"/>
                      </a:lnTo>
                      <a:lnTo>
                        <a:pt x="6" y="76"/>
                      </a:lnTo>
                      <a:lnTo>
                        <a:pt x="10" y="82"/>
                      </a:lnTo>
                      <a:lnTo>
                        <a:pt x="14" y="86"/>
                      </a:lnTo>
                      <a:lnTo>
                        <a:pt x="20" y="88"/>
                      </a:lnTo>
                      <a:lnTo>
                        <a:pt x="28" y="90"/>
                      </a:lnTo>
                      <a:lnTo>
                        <a:pt x="34" y="92"/>
                      </a:lnTo>
                      <a:lnTo>
                        <a:pt x="256" y="92"/>
                      </a:lnTo>
                      <a:lnTo>
                        <a:pt x="256" y="84"/>
                      </a:lnTo>
                      <a:close/>
                    </a:path>
                  </a:pathLst>
                </a:custGeom>
                <a:solidFill>
                  <a:srgbClr val="003B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99" name="Freeform 357"/>
                <p:cNvSpPr>
                  <a:spLocks/>
                </p:cNvSpPr>
                <p:nvPr/>
              </p:nvSpPr>
              <p:spPr bwMode="auto">
                <a:xfrm>
                  <a:off x="3941944" y="3769406"/>
                  <a:ext cx="406400" cy="146050"/>
                </a:xfrm>
                <a:custGeom>
                  <a:avLst/>
                  <a:gdLst>
                    <a:gd name="T0" fmla="*/ 256 w 256"/>
                    <a:gd name="T1" fmla="*/ 84 h 92"/>
                    <a:gd name="T2" fmla="*/ 46 w 256"/>
                    <a:gd name="T3" fmla="*/ 84 h 92"/>
                    <a:gd name="T4" fmla="*/ 46 w 256"/>
                    <a:gd name="T5" fmla="*/ 84 h 92"/>
                    <a:gd name="T6" fmla="*/ 34 w 256"/>
                    <a:gd name="T7" fmla="*/ 80 h 92"/>
                    <a:gd name="T8" fmla="*/ 24 w 256"/>
                    <a:gd name="T9" fmla="*/ 74 h 92"/>
                    <a:gd name="T10" fmla="*/ 18 w 256"/>
                    <a:gd name="T11" fmla="*/ 66 h 92"/>
                    <a:gd name="T12" fmla="*/ 16 w 256"/>
                    <a:gd name="T13" fmla="*/ 60 h 92"/>
                    <a:gd name="T14" fmla="*/ 16 w 256"/>
                    <a:gd name="T15" fmla="*/ 54 h 92"/>
                    <a:gd name="T16" fmla="*/ 16 w 256"/>
                    <a:gd name="T17" fmla="*/ 38 h 92"/>
                    <a:gd name="T18" fmla="*/ 16 w 256"/>
                    <a:gd name="T19" fmla="*/ 38 h 92"/>
                    <a:gd name="T20" fmla="*/ 16 w 256"/>
                    <a:gd name="T21" fmla="*/ 32 h 92"/>
                    <a:gd name="T22" fmla="*/ 18 w 256"/>
                    <a:gd name="T23" fmla="*/ 26 h 92"/>
                    <a:gd name="T24" fmla="*/ 24 w 256"/>
                    <a:gd name="T25" fmla="*/ 18 h 92"/>
                    <a:gd name="T26" fmla="*/ 34 w 256"/>
                    <a:gd name="T27" fmla="*/ 12 h 92"/>
                    <a:gd name="T28" fmla="*/ 46 w 256"/>
                    <a:gd name="T29" fmla="*/ 10 h 92"/>
                    <a:gd name="T30" fmla="*/ 256 w 256"/>
                    <a:gd name="T31" fmla="*/ 10 h 92"/>
                    <a:gd name="T32" fmla="*/ 256 w 256"/>
                    <a:gd name="T33" fmla="*/ 0 h 92"/>
                    <a:gd name="T34" fmla="*/ 34 w 256"/>
                    <a:gd name="T35" fmla="*/ 0 h 92"/>
                    <a:gd name="T36" fmla="*/ 34 w 256"/>
                    <a:gd name="T37" fmla="*/ 0 h 92"/>
                    <a:gd name="T38" fmla="*/ 28 w 256"/>
                    <a:gd name="T39" fmla="*/ 2 h 92"/>
                    <a:gd name="T40" fmla="*/ 20 w 256"/>
                    <a:gd name="T41" fmla="*/ 4 h 92"/>
                    <a:gd name="T42" fmla="*/ 14 w 256"/>
                    <a:gd name="T43" fmla="*/ 6 h 92"/>
                    <a:gd name="T44" fmla="*/ 10 w 256"/>
                    <a:gd name="T45" fmla="*/ 12 h 92"/>
                    <a:gd name="T46" fmla="*/ 6 w 256"/>
                    <a:gd name="T47" fmla="*/ 16 h 92"/>
                    <a:gd name="T48" fmla="*/ 2 w 256"/>
                    <a:gd name="T49" fmla="*/ 22 h 92"/>
                    <a:gd name="T50" fmla="*/ 0 w 256"/>
                    <a:gd name="T51" fmla="*/ 28 h 92"/>
                    <a:gd name="T52" fmla="*/ 0 w 256"/>
                    <a:gd name="T53" fmla="*/ 36 h 92"/>
                    <a:gd name="T54" fmla="*/ 0 w 256"/>
                    <a:gd name="T55" fmla="*/ 56 h 92"/>
                    <a:gd name="T56" fmla="*/ 0 w 256"/>
                    <a:gd name="T57" fmla="*/ 56 h 92"/>
                    <a:gd name="T58" fmla="*/ 0 w 256"/>
                    <a:gd name="T59" fmla="*/ 64 h 92"/>
                    <a:gd name="T60" fmla="*/ 2 w 256"/>
                    <a:gd name="T61" fmla="*/ 70 h 92"/>
                    <a:gd name="T62" fmla="*/ 6 w 256"/>
                    <a:gd name="T63" fmla="*/ 76 h 92"/>
                    <a:gd name="T64" fmla="*/ 10 w 256"/>
                    <a:gd name="T65" fmla="*/ 82 h 92"/>
                    <a:gd name="T66" fmla="*/ 14 w 256"/>
                    <a:gd name="T67" fmla="*/ 86 h 92"/>
                    <a:gd name="T68" fmla="*/ 20 w 256"/>
                    <a:gd name="T69" fmla="*/ 88 h 92"/>
                    <a:gd name="T70" fmla="*/ 28 w 256"/>
                    <a:gd name="T71" fmla="*/ 90 h 92"/>
                    <a:gd name="T72" fmla="*/ 34 w 256"/>
                    <a:gd name="T73" fmla="*/ 92 h 92"/>
                    <a:gd name="T74" fmla="*/ 256 w 256"/>
                    <a:gd name="T75" fmla="*/ 92 h 92"/>
                    <a:gd name="T76" fmla="*/ 256 w 256"/>
                    <a:gd name="T77" fmla="*/ 84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56" h="92">
                      <a:moveTo>
                        <a:pt x="256" y="84"/>
                      </a:moveTo>
                      <a:lnTo>
                        <a:pt x="46" y="84"/>
                      </a:lnTo>
                      <a:lnTo>
                        <a:pt x="46" y="84"/>
                      </a:lnTo>
                      <a:lnTo>
                        <a:pt x="34" y="80"/>
                      </a:lnTo>
                      <a:lnTo>
                        <a:pt x="24" y="74"/>
                      </a:lnTo>
                      <a:lnTo>
                        <a:pt x="18" y="66"/>
                      </a:lnTo>
                      <a:lnTo>
                        <a:pt x="16" y="60"/>
                      </a:lnTo>
                      <a:lnTo>
                        <a:pt x="16" y="54"/>
                      </a:lnTo>
                      <a:lnTo>
                        <a:pt x="16" y="38"/>
                      </a:lnTo>
                      <a:lnTo>
                        <a:pt x="16" y="38"/>
                      </a:lnTo>
                      <a:lnTo>
                        <a:pt x="16" y="32"/>
                      </a:lnTo>
                      <a:lnTo>
                        <a:pt x="18" y="26"/>
                      </a:lnTo>
                      <a:lnTo>
                        <a:pt x="24" y="18"/>
                      </a:lnTo>
                      <a:lnTo>
                        <a:pt x="34" y="12"/>
                      </a:lnTo>
                      <a:lnTo>
                        <a:pt x="46" y="10"/>
                      </a:lnTo>
                      <a:lnTo>
                        <a:pt x="256" y="10"/>
                      </a:lnTo>
                      <a:lnTo>
                        <a:pt x="256" y="0"/>
                      </a:lnTo>
                      <a:lnTo>
                        <a:pt x="34" y="0"/>
                      </a:lnTo>
                      <a:lnTo>
                        <a:pt x="34" y="0"/>
                      </a:lnTo>
                      <a:lnTo>
                        <a:pt x="28" y="2"/>
                      </a:lnTo>
                      <a:lnTo>
                        <a:pt x="20" y="4"/>
                      </a:lnTo>
                      <a:lnTo>
                        <a:pt x="14" y="6"/>
                      </a:lnTo>
                      <a:lnTo>
                        <a:pt x="10" y="12"/>
                      </a:lnTo>
                      <a:lnTo>
                        <a:pt x="6" y="16"/>
                      </a:lnTo>
                      <a:lnTo>
                        <a:pt x="2" y="22"/>
                      </a:lnTo>
                      <a:lnTo>
                        <a:pt x="0" y="28"/>
                      </a:lnTo>
                      <a:lnTo>
                        <a:pt x="0" y="36"/>
                      </a:ln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0" y="64"/>
                      </a:lnTo>
                      <a:lnTo>
                        <a:pt x="2" y="70"/>
                      </a:lnTo>
                      <a:lnTo>
                        <a:pt x="6" y="76"/>
                      </a:lnTo>
                      <a:lnTo>
                        <a:pt x="10" y="82"/>
                      </a:lnTo>
                      <a:lnTo>
                        <a:pt x="14" y="86"/>
                      </a:lnTo>
                      <a:lnTo>
                        <a:pt x="20" y="88"/>
                      </a:lnTo>
                      <a:lnTo>
                        <a:pt x="28" y="90"/>
                      </a:lnTo>
                      <a:lnTo>
                        <a:pt x="34" y="92"/>
                      </a:lnTo>
                      <a:lnTo>
                        <a:pt x="256" y="92"/>
                      </a:lnTo>
                      <a:lnTo>
                        <a:pt x="256" y="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0" name="Freeform 358"/>
                <p:cNvSpPr>
                  <a:spLocks/>
                </p:cNvSpPr>
                <p:nvPr/>
              </p:nvSpPr>
              <p:spPr bwMode="auto">
                <a:xfrm>
                  <a:off x="4002269" y="3636056"/>
                  <a:ext cx="381000" cy="127000"/>
                </a:xfrm>
                <a:custGeom>
                  <a:avLst/>
                  <a:gdLst>
                    <a:gd name="T0" fmla="*/ 0 w 240"/>
                    <a:gd name="T1" fmla="*/ 0 h 80"/>
                    <a:gd name="T2" fmla="*/ 204 w 240"/>
                    <a:gd name="T3" fmla="*/ 0 h 80"/>
                    <a:gd name="T4" fmla="*/ 204 w 240"/>
                    <a:gd name="T5" fmla="*/ 0 h 80"/>
                    <a:gd name="T6" fmla="*/ 212 w 240"/>
                    <a:gd name="T7" fmla="*/ 0 h 80"/>
                    <a:gd name="T8" fmla="*/ 218 w 240"/>
                    <a:gd name="T9" fmla="*/ 2 h 80"/>
                    <a:gd name="T10" fmla="*/ 224 w 240"/>
                    <a:gd name="T11" fmla="*/ 6 h 80"/>
                    <a:gd name="T12" fmla="*/ 230 w 240"/>
                    <a:gd name="T13" fmla="*/ 10 h 80"/>
                    <a:gd name="T14" fmla="*/ 234 w 240"/>
                    <a:gd name="T15" fmla="*/ 16 h 80"/>
                    <a:gd name="T16" fmla="*/ 236 w 240"/>
                    <a:gd name="T17" fmla="*/ 22 h 80"/>
                    <a:gd name="T18" fmla="*/ 238 w 240"/>
                    <a:gd name="T19" fmla="*/ 28 h 80"/>
                    <a:gd name="T20" fmla="*/ 240 w 240"/>
                    <a:gd name="T21" fmla="*/ 36 h 80"/>
                    <a:gd name="T22" fmla="*/ 240 w 240"/>
                    <a:gd name="T23" fmla="*/ 44 h 80"/>
                    <a:gd name="T24" fmla="*/ 240 w 240"/>
                    <a:gd name="T25" fmla="*/ 44 h 80"/>
                    <a:gd name="T26" fmla="*/ 238 w 240"/>
                    <a:gd name="T27" fmla="*/ 50 h 80"/>
                    <a:gd name="T28" fmla="*/ 236 w 240"/>
                    <a:gd name="T29" fmla="*/ 58 h 80"/>
                    <a:gd name="T30" fmla="*/ 234 w 240"/>
                    <a:gd name="T31" fmla="*/ 64 h 80"/>
                    <a:gd name="T32" fmla="*/ 230 w 240"/>
                    <a:gd name="T33" fmla="*/ 68 h 80"/>
                    <a:gd name="T34" fmla="*/ 224 w 240"/>
                    <a:gd name="T35" fmla="*/ 74 h 80"/>
                    <a:gd name="T36" fmla="*/ 218 w 240"/>
                    <a:gd name="T37" fmla="*/ 76 h 80"/>
                    <a:gd name="T38" fmla="*/ 212 w 240"/>
                    <a:gd name="T39" fmla="*/ 78 h 80"/>
                    <a:gd name="T40" fmla="*/ 204 w 240"/>
                    <a:gd name="T41" fmla="*/ 80 h 80"/>
                    <a:gd name="T42" fmla="*/ 0 w 240"/>
                    <a:gd name="T43" fmla="*/ 80 h 80"/>
                    <a:gd name="T44" fmla="*/ 0 w 240"/>
                    <a:gd name="T45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40" h="80">
                      <a:moveTo>
                        <a:pt x="0" y="0"/>
                      </a:moveTo>
                      <a:lnTo>
                        <a:pt x="204" y="0"/>
                      </a:lnTo>
                      <a:lnTo>
                        <a:pt x="204" y="0"/>
                      </a:lnTo>
                      <a:lnTo>
                        <a:pt x="212" y="0"/>
                      </a:lnTo>
                      <a:lnTo>
                        <a:pt x="218" y="2"/>
                      </a:lnTo>
                      <a:lnTo>
                        <a:pt x="224" y="6"/>
                      </a:lnTo>
                      <a:lnTo>
                        <a:pt x="230" y="10"/>
                      </a:lnTo>
                      <a:lnTo>
                        <a:pt x="234" y="16"/>
                      </a:lnTo>
                      <a:lnTo>
                        <a:pt x="236" y="22"/>
                      </a:lnTo>
                      <a:lnTo>
                        <a:pt x="238" y="28"/>
                      </a:lnTo>
                      <a:lnTo>
                        <a:pt x="240" y="36"/>
                      </a:lnTo>
                      <a:lnTo>
                        <a:pt x="240" y="44"/>
                      </a:lnTo>
                      <a:lnTo>
                        <a:pt x="240" y="44"/>
                      </a:lnTo>
                      <a:lnTo>
                        <a:pt x="238" y="50"/>
                      </a:lnTo>
                      <a:lnTo>
                        <a:pt x="236" y="58"/>
                      </a:lnTo>
                      <a:lnTo>
                        <a:pt x="234" y="64"/>
                      </a:lnTo>
                      <a:lnTo>
                        <a:pt x="230" y="68"/>
                      </a:lnTo>
                      <a:lnTo>
                        <a:pt x="224" y="74"/>
                      </a:lnTo>
                      <a:lnTo>
                        <a:pt x="218" y="76"/>
                      </a:lnTo>
                      <a:lnTo>
                        <a:pt x="212" y="78"/>
                      </a:lnTo>
                      <a:lnTo>
                        <a:pt x="204" y="80"/>
                      </a:lnTo>
                      <a:lnTo>
                        <a:pt x="0" y="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1" name="Rectangle 359"/>
                <p:cNvSpPr>
                  <a:spLocks noChangeArrowheads="1"/>
                </p:cNvSpPr>
                <p:nvPr/>
              </p:nvSpPr>
              <p:spPr bwMode="auto">
                <a:xfrm>
                  <a:off x="4002269" y="36424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2" name="Rectangle 360"/>
                <p:cNvSpPr>
                  <a:spLocks noChangeArrowheads="1"/>
                </p:cNvSpPr>
                <p:nvPr/>
              </p:nvSpPr>
              <p:spPr bwMode="auto">
                <a:xfrm>
                  <a:off x="4002269" y="36487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3" name="Rectangle 361"/>
                <p:cNvSpPr>
                  <a:spLocks noChangeArrowheads="1"/>
                </p:cNvSpPr>
                <p:nvPr/>
              </p:nvSpPr>
              <p:spPr bwMode="auto">
                <a:xfrm>
                  <a:off x="4002269" y="36519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4" name="Rectangle 362"/>
                <p:cNvSpPr>
                  <a:spLocks noChangeArrowheads="1"/>
                </p:cNvSpPr>
                <p:nvPr/>
              </p:nvSpPr>
              <p:spPr bwMode="auto">
                <a:xfrm>
                  <a:off x="4002269" y="36582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5" name="Rectangle 363"/>
                <p:cNvSpPr>
                  <a:spLocks noChangeArrowheads="1"/>
                </p:cNvSpPr>
                <p:nvPr/>
              </p:nvSpPr>
              <p:spPr bwMode="auto">
                <a:xfrm>
                  <a:off x="4002269" y="3664631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6" name="Rectangle 364"/>
                <p:cNvSpPr>
                  <a:spLocks noChangeArrowheads="1"/>
                </p:cNvSpPr>
                <p:nvPr/>
              </p:nvSpPr>
              <p:spPr bwMode="auto">
                <a:xfrm>
                  <a:off x="4002269" y="36678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7" name="Rectangle 365"/>
                <p:cNvSpPr>
                  <a:spLocks noChangeArrowheads="1"/>
                </p:cNvSpPr>
                <p:nvPr/>
              </p:nvSpPr>
              <p:spPr bwMode="auto">
                <a:xfrm>
                  <a:off x="4002269" y="36741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8" name="Rectangle 366"/>
                <p:cNvSpPr>
                  <a:spLocks noChangeArrowheads="1"/>
                </p:cNvSpPr>
                <p:nvPr/>
              </p:nvSpPr>
              <p:spPr bwMode="auto">
                <a:xfrm>
                  <a:off x="4002269" y="3680506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09" name="Rectangle 367"/>
                <p:cNvSpPr>
                  <a:spLocks noChangeArrowheads="1"/>
                </p:cNvSpPr>
                <p:nvPr/>
              </p:nvSpPr>
              <p:spPr bwMode="auto">
                <a:xfrm>
                  <a:off x="4002269" y="36836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0" name="Rectangle 368"/>
                <p:cNvSpPr>
                  <a:spLocks noChangeArrowheads="1"/>
                </p:cNvSpPr>
                <p:nvPr/>
              </p:nvSpPr>
              <p:spPr bwMode="auto">
                <a:xfrm>
                  <a:off x="4002269" y="36900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1" name="Rectangle 369"/>
                <p:cNvSpPr>
                  <a:spLocks noChangeArrowheads="1"/>
                </p:cNvSpPr>
                <p:nvPr/>
              </p:nvSpPr>
              <p:spPr bwMode="auto">
                <a:xfrm>
                  <a:off x="4002269" y="3696381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2" name="Rectangle 370"/>
                <p:cNvSpPr>
                  <a:spLocks noChangeArrowheads="1"/>
                </p:cNvSpPr>
                <p:nvPr/>
              </p:nvSpPr>
              <p:spPr bwMode="auto">
                <a:xfrm>
                  <a:off x="4002269" y="36995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3" name="Rectangle 371"/>
                <p:cNvSpPr>
                  <a:spLocks noChangeArrowheads="1"/>
                </p:cNvSpPr>
                <p:nvPr/>
              </p:nvSpPr>
              <p:spPr bwMode="auto">
                <a:xfrm>
                  <a:off x="4002269" y="37059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4" name="Rectangle 372"/>
                <p:cNvSpPr>
                  <a:spLocks noChangeArrowheads="1"/>
                </p:cNvSpPr>
                <p:nvPr/>
              </p:nvSpPr>
              <p:spPr bwMode="auto">
                <a:xfrm>
                  <a:off x="4002269" y="3712256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5" name="Rectangle 373"/>
                <p:cNvSpPr>
                  <a:spLocks noChangeArrowheads="1"/>
                </p:cNvSpPr>
                <p:nvPr/>
              </p:nvSpPr>
              <p:spPr bwMode="auto">
                <a:xfrm>
                  <a:off x="4002269" y="37154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6" name="Rectangle 374"/>
                <p:cNvSpPr>
                  <a:spLocks noChangeArrowheads="1"/>
                </p:cNvSpPr>
                <p:nvPr/>
              </p:nvSpPr>
              <p:spPr bwMode="auto">
                <a:xfrm>
                  <a:off x="4002269" y="37217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7" name="Rectangle 375"/>
                <p:cNvSpPr>
                  <a:spLocks noChangeArrowheads="1"/>
                </p:cNvSpPr>
                <p:nvPr/>
              </p:nvSpPr>
              <p:spPr bwMode="auto">
                <a:xfrm>
                  <a:off x="4002269" y="3728131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8" name="Rectangle 376"/>
                <p:cNvSpPr>
                  <a:spLocks noChangeArrowheads="1"/>
                </p:cNvSpPr>
                <p:nvPr/>
              </p:nvSpPr>
              <p:spPr bwMode="auto">
                <a:xfrm>
                  <a:off x="4002269" y="373130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19" name="Rectangle 377"/>
                <p:cNvSpPr>
                  <a:spLocks noChangeArrowheads="1"/>
                </p:cNvSpPr>
                <p:nvPr/>
              </p:nvSpPr>
              <p:spPr bwMode="auto">
                <a:xfrm>
                  <a:off x="4002269" y="3737656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0" name="Rectangle 378"/>
                <p:cNvSpPr>
                  <a:spLocks noChangeArrowheads="1"/>
                </p:cNvSpPr>
                <p:nvPr/>
              </p:nvSpPr>
              <p:spPr bwMode="auto">
                <a:xfrm>
                  <a:off x="4002269" y="3744006"/>
                  <a:ext cx="371475" cy="1588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1" name="Rectangle 379"/>
                <p:cNvSpPr>
                  <a:spLocks noChangeArrowheads="1"/>
                </p:cNvSpPr>
                <p:nvPr/>
              </p:nvSpPr>
              <p:spPr bwMode="auto">
                <a:xfrm>
                  <a:off x="4002269" y="374718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2" name="Rectangle 380"/>
                <p:cNvSpPr>
                  <a:spLocks noChangeArrowheads="1"/>
                </p:cNvSpPr>
                <p:nvPr/>
              </p:nvSpPr>
              <p:spPr bwMode="auto">
                <a:xfrm>
                  <a:off x="4002269" y="3753531"/>
                  <a:ext cx="371475" cy="3175"/>
                </a:xfrm>
                <a:prstGeom prst="rect">
                  <a:avLst/>
                </a:prstGeom>
                <a:solidFill>
                  <a:srgbClr val="D1D2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3" name="Freeform 381"/>
                <p:cNvSpPr>
                  <a:spLocks/>
                </p:cNvSpPr>
                <p:nvPr/>
              </p:nvSpPr>
              <p:spPr bwMode="auto">
                <a:xfrm>
                  <a:off x="3992744" y="3626531"/>
                  <a:ext cx="409575" cy="142875"/>
                </a:xfrm>
                <a:custGeom>
                  <a:avLst/>
                  <a:gdLst>
                    <a:gd name="T0" fmla="*/ 0 w 258"/>
                    <a:gd name="T1" fmla="*/ 82 h 90"/>
                    <a:gd name="T2" fmla="*/ 210 w 258"/>
                    <a:gd name="T3" fmla="*/ 82 h 90"/>
                    <a:gd name="T4" fmla="*/ 210 w 258"/>
                    <a:gd name="T5" fmla="*/ 82 h 90"/>
                    <a:gd name="T6" fmla="*/ 222 w 258"/>
                    <a:gd name="T7" fmla="*/ 80 h 90"/>
                    <a:gd name="T8" fmla="*/ 232 w 258"/>
                    <a:gd name="T9" fmla="*/ 74 h 90"/>
                    <a:gd name="T10" fmla="*/ 238 w 258"/>
                    <a:gd name="T11" fmla="*/ 66 h 90"/>
                    <a:gd name="T12" fmla="*/ 240 w 258"/>
                    <a:gd name="T13" fmla="*/ 60 h 90"/>
                    <a:gd name="T14" fmla="*/ 242 w 258"/>
                    <a:gd name="T15" fmla="*/ 54 h 90"/>
                    <a:gd name="T16" fmla="*/ 242 w 258"/>
                    <a:gd name="T17" fmla="*/ 36 h 90"/>
                    <a:gd name="T18" fmla="*/ 242 w 258"/>
                    <a:gd name="T19" fmla="*/ 36 h 90"/>
                    <a:gd name="T20" fmla="*/ 240 w 258"/>
                    <a:gd name="T21" fmla="*/ 32 h 90"/>
                    <a:gd name="T22" fmla="*/ 238 w 258"/>
                    <a:gd name="T23" fmla="*/ 26 h 90"/>
                    <a:gd name="T24" fmla="*/ 232 w 258"/>
                    <a:gd name="T25" fmla="*/ 16 h 90"/>
                    <a:gd name="T26" fmla="*/ 222 w 258"/>
                    <a:gd name="T27" fmla="*/ 10 h 90"/>
                    <a:gd name="T28" fmla="*/ 210 w 258"/>
                    <a:gd name="T29" fmla="*/ 8 h 90"/>
                    <a:gd name="T30" fmla="*/ 0 w 258"/>
                    <a:gd name="T31" fmla="*/ 8 h 90"/>
                    <a:gd name="T32" fmla="*/ 0 w 258"/>
                    <a:gd name="T33" fmla="*/ 0 h 90"/>
                    <a:gd name="T34" fmla="*/ 222 w 258"/>
                    <a:gd name="T35" fmla="*/ 0 h 90"/>
                    <a:gd name="T36" fmla="*/ 222 w 258"/>
                    <a:gd name="T37" fmla="*/ 0 h 90"/>
                    <a:gd name="T38" fmla="*/ 230 w 258"/>
                    <a:gd name="T39" fmla="*/ 0 h 90"/>
                    <a:gd name="T40" fmla="*/ 236 w 258"/>
                    <a:gd name="T41" fmla="*/ 2 h 90"/>
                    <a:gd name="T42" fmla="*/ 242 w 258"/>
                    <a:gd name="T43" fmla="*/ 6 h 90"/>
                    <a:gd name="T44" fmla="*/ 246 w 258"/>
                    <a:gd name="T45" fmla="*/ 10 h 90"/>
                    <a:gd name="T46" fmla="*/ 252 w 258"/>
                    <a:gd name="T47" fmla="*/ 16 h 90"/>
                    <a:gd name="T48" fmla="*/ 254 w 258"/>
                    <a:gd name="T49" fmla="*/ 22 h 90"/>
                    <a:gd name="T50" fmla="*/ 256 w 258"/>
                    <a:gd name="T51" fmla="*/ 28 h 90"/>
                    <a:gd name="T52" fmla="*/ 258 w 258"/>
                    <a:gd name="T53" fmla="*/ 34 h 90"/>
                    <a:gd name="T54" fmla="*/ 258 w 258"/>
                    <a:gd name="T55" fmla="*/ 56 h 90"/>
                    <a:gd name="T56" fmla="*/ 258 w 258"/>
                    <a:gd name="T57" fmla="*/ 56 h 90"/>
                    <a:gd name="T58" fmla="*/ 256 w 258"/>
                    <a:gd name="T59" fmla="*/ 64 h 90"/>
                    <a:gd name="T60" fmla="*/ 254 w 258"/>
                    <a:gd name="T61" fmla="*/ 70 h 90"/>
                    <a:gd name="T62" fmla="*/ 252 w 258"/>
                    <a:gd name="T63" fmla="*/ 76 h 90"/>
                    <a:gd name="T64" fmla="*/ 246 w 258"/>
                    <a:gd name="T65" fmla="*/ 80 h 90"/>
                    <a:gd name="T66" fmla="*/ 242 w 258"/>
                    <a:gd name="T67" fmla="*/ 84 h 90"/>
                    <a:gd name="T68" fmla="*/ 236 w 258"/>
                    <a:gd name="T69" fmla="*/ 88 h 90"/>
                    <a:gd name="T70" fmla="*/ 230 w 258"/>
                    <a:gd name="T71" fmla="*/ 90 h 90"/>
                    <a:gd name="T72" fmla="*/ 222 w 258"/>
                    <a:gd name="T73" fmla="*/ 90 h 90"/>
                    <a:gd name="T74" fmla="*/ 0 w 258"/>
                    <a:gd name="T75" fmla="*/ 90 h 90"/>
                    <a:gd name="T76" fmla="*/ 0 w 258"/>
                    <a:gd name="T77" fmla="*/ 82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58" h="90">
                      <a:moveTo>
                        <a:pt x="0" y="82"/>
                      </a:moveTo>
                      <a:lnTo>
                        <a:pt x="210" y="82"/>
                      </a:lnTo>
                      <a:lnTo>
                        <a:pt x="210" y="82"/>
                      </a:lnTo>
                      <a:lnTo>
                        <a:pt x="222" y="80"/>
                      </a:lnTo>
                      <a:lnTo>
                        <a:pt x="232" y="74"/>
                      </a:lnTo>
                      <a:lnTo>
                        <a:pt x="238" y="66"/>
                      </a:lnTo>
                      <a:lnTo>
                        <a:pt x="240" y="60"/>
                      </a:lnTo>
                      <a:lnTo>
                        <a:pt x="242" y="54"/>
                      </a:lnTo>
                      <a:lnTo>
                        <a:pt x="242" y="36"/>
                      </a:lnTo>
                      <a:lnTo>
                        <a:pt x="242" y="36"/>
                      </a:lnTo>
                      <a:lnTo>
                        <a:pt x="240" y="32"/>
                      </a:lnTo>
                      <a:lnTo>
                        <a:pt x="238" y="26"/>
                      </a:lnTo>
                      <a:lnTo>
                        <a:pt x="232" y="16"/>
                      </a:lnTo>
                      <a:lnTo>
                        <a:pt x="222" y="10"/>
                      </a:lnTo>
                      <a:lnTo>
                        <a:pt x="210" y="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222" y="0"/>
                      </a:lnTo>
                      <a:lnTo>
                        <a:pt x="222" y="0"/>
                      </a:lnTo>
                      <a:lnTo>
                        <a:pt x="230" y="0"/>
                      </a:lnTo>
                      <a:lnTo>
                        <a:pt x="236" y="2"/>
                      </a:lnTo>
                      <a:lnTo>
                        <a:pt x="242" y="6"/>
                      </a:lnTo>
                      <a:lnTo>
                        <a:pt x="246" y="10"/>
                      </a:lnTo>
                      <a:lnTo>
                        <a:pt x="252" y="16"/>
                      </a:lnTo>
                      <a:lnTo>
                        <a:pt x="254" y="22"/>
                      </a:lnTo>
                      <a:lnTo>
                        <a:pt x="256" y="28"/>
                      </a:lnTo>
                      <a:lnTo>
                        <a:pt x="258" y="34"/>
                      </a:lnTo>
                      <a:lnTo>
                        <a:pt x="258" y="56"/>
                      </a:lnTo>
                      <a:lnTo>
                        <a:pt x="258" y="56"/>
                      </a:lnTo>
                      <a:lnTo>
                        <a:pt x="256" y="64"/>
                      </a:lnTo>
                      <a:lnTo>
                        <a:pt x="254" y="70"/>
                      </a:lnTo>
                      <a:lnTo>
                        <a:pt x="252" y="76"/>
                      </a:lnTo>
                      <a:lnTo>
                        <a:pt x="246" y="80"/>
                      </a:lnTo>
                      <a:lnTo>
                        <a:pt x="242" y="84"/>
                      </a:lnTo>
                      <a:lnTo>
                        <a:pt x="236" y="88"/>
                      </a:lnTo>
                      <a:lnTo>
                        <a:pt x="230" y="90"/>
                      </a:lnTo>
                      <a:lnTo>
                        <a:pt x="222" y="90"/>
                      </a:lnTo>
                      <a:lnTo>
                        <a:pt x="0" y="90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rgbClr val="FAAF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4" name="Freeform 395"/>
                <p:cNvSpPr>
                  <a:spLocks/>
                </p:cNvSpPr>
                <p:nvPr/>
              </p:nvSpPr>
              <p:spPr bwMode="auto">
                <a:xfrm>
                  <a:off x="4364219" y="3829731"/>
                  <a:ext cx="41275" cy="53975"/>
                </a:xfrm>
                <a:custGeom>
                  <a:avLst/>
                  <a:gdLst>
                    <a:gd name="T0" fmla="*/ 6 w 26"/>
                    <a:gd name="T1" fmla="*/ 34 h 34"/>
                    <a:gd name="T2" fmla="*/ 26 w 26"/>
                    <a:gd name="T3" fmla="*/ 30 h 34"/>
                    <a:gd name="T4" fmla="*/ 20 w 26"/>
                    <a:gd name="T5" fmla="*/ 0 h 34"/>
                    <a:gd name="T6" fmla="*/ 0 w 26"/>
                    <a:gd name="T7" fmla="*/ 4 h 34"/>
                    <a:gd name="T8" fmla="*/ 6 w 26"/>
                    <a:gd name="T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34">
                      <a:moveTo>
                        <a:pt x="6" y="34"/>
                      </a:moveTo>
                      <a:lnTo>
                        <a:pt x="26" y="30"/>
                      </a:lnTo>
                      <a:lnTo>
                        <a:pt x="20" y="0"/>
                      </a:lnTo>
                      <a:lnTo>
                        <a:pt x="0" y="4"/>
                      </a:lnTo>
                      <a:lnTo>
                        <a:pt x="6" y="34"/>
                      </a:lnTo>
                      <a:close/>
                    </a:path>
                  </a:pathLst>
                </a:custGeom>
                <a:solidFill>
                  <a:srgbClr val="D2D3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5" name="Freeform 396"/>
                <p:cNvSpPr>
                  <a:spLocks/>
                </p:cNvSpPr>
                <p:nvPr/>
              </p:nvSpPr>
              <p:spPr bwMode="auto">
                <a:xfrm>
                  <a:off x="4383269" y="3810681"/>
                  <a:ext cx="50800" cy="82550"/>
                </a:xfrm>
                <a:custGeom>
                  <a:avLst/>
                  <a:gdLst>
                    <a:gd name="T0" fmla="*/ 10 w 32"/>
                    <a:gd name="T1" fmla="*/ 52 h 52"/>
                    <a:gd name="T2" fmla="*/ 32 w 32"/>
                    <a:gd name="T3" fmla="*/ 46 h 52"/>
                    <a:gd name="T4" fmla="*/ 24 w 32"/>
                    <a:gd name="T5" fmla="*/ 0 h 52"/>
                    <a:gd name="T6" fmla="*/ 0 w 32"/>
                    <a:gd name="T7" fmla="*/ 4 h 52"/>
                    <a:gd name="T8" fmla="*/ 10 w 32"/>
                    <a:gd name="T9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2">
                      <a:moveTo>
                        <a:pt x="10" y="52"/>
                      </a:moveTo>
                      <a:lnTo>
                        <a:pt x="32" y="46"/>
                      </a:lnTo>
                      <a:lnTo>
                        <a:pt x="24" y="0"/>
                      </a:lnTo>
                      <a:lnTo>
                        <a:pt x="0" y="4"/>
                      </a:lnTo>
                      <a:lnTo>
                        <a:pt x="10" y="5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6" name="Freeform 397"/>
                <p:cNvSpPr>
                  <a:spLocks/>
                </p:cNvSpPr>
                <p:nvPr/>
              </p:nvSpPr>
              <p:spPr bwMode="auto">
                <a:xfrm>
                  <a:off x="4383269" y="3810681"/>
                  <a:ext cx="50800" cy="82550"/>
                </a:xfrm>
                <a:custGeom>
                  <a:avLst/>
                  <a:gdLst>
                    <a:gd name="T0" fmla="*/ 10 w 32"/>
                    <a:gd name="T1" fmla="*/ 52 h 52"/>
                    <a:gd name="T2" fmla="*/ 32 w 32"/>
                    <a:gd name="T3" fmla="*/ 46 h 52"/>
                    <a:gd name="T4" fmla="*/ 24 w 32"/>
                    <a:gd name="T5" fmla="*/ 0 h 52"/>
                    <a:gd name="T6" fmla="*/ 0 w 32"/>
                    <a:gd name="T7" fmla="*/ 4 h 52"/>
                    <a:gd name="T8" fmla="*/ 10 w 32"/>
                    <a:gd name="T9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2">
                      <a:moveTo>
                        <a:pt x="10" y="52"/>
                      </a:moveTo>
                      <a:lnTo>
                        <a:pt x="32" y="46"/>
                      </a:lnTo>
                      <a:lnTo>
                        <a:pt x="24" y="0"/>
                      </a:lnTo>
                      <a:lnTo>
                        <a:pt x="0" y="4"/>
                      </a:lnTo>
                      <a:lnTo>
                        <a:pt x="10" y="52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7" name="Freeform 398"/>
                <p:cNvSpPr>
                  <a:spLocks/>
                </p:cNvSpPr>
                <p:nvPr/>
              </p:nvSpPr>
              <p:spPr bwMode="auto">
                <a:xfrm>
                  <a:off x="4157844" y="3820206"/>
                  <a:ext cx="231775" cy="117475"/>
                </a:xfrm>
                <a:custGeom>
                  <a:avLst/>
                  <a:gdLst>
                    <a:gd name="T0" fmla="*/ 10 w 146"/>
                    <a:gd name="T1" fmla="*/ 74 h 74"/>
                    <a:gd name="T2" fmla="*/ 146 w 146"/>
                    <a:gd name="T3" fmla="*/ 46 h 74"/>
                    <a:gd name="T4" fmla="*/ 136 w 146"/>
                    <a:gd name="T5" fmla="*/ 0 h 74"/>
                    <a:gd name="T6" fmla="*/ 0 w 146"/>
                    <a:gd name="T7" fmla="*/ 26 h 74"/>
                    <a:gd name="T8" fmla="*/ 10 w 146"/>
                    <a:gd name="T9" fmla="*/ 74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6" h="74">
                      <a:moveTo>
                        <a:pt x="10" y="74"/>
                      </a:moveTo>
                      <a:lnTo>
                        <a:pt x="146" y="46"/>
                      </a:lnTo>
                      <a:lnTo>
                        <a:pt x="136" y="0"/>
                      </a:lnTo>
                      <a:lnTo>
                        <a:pt x="0" y="26"/>
                      </a:lnTo>
                      <a:lnTo>
                        <a:pt x="10" y="74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8" name="Freeform 399"/>
                <p:cNvSpPr>
                  <a:spLocks/>
                </p:cNvSpPr>
                <p:nvPr/>
              </p:nvSpPr>
              <p:spPr bwMode="auto">
                <a:xfrm>
                  <a:off x="4157844" y="3820206"/>
                  <a:ext cx="231775" cy="117475"/>
                </a:xfrm>
                <a:custGeom>
                  <a:avLst/>
                  <a:gdLst>
                    <a:gd name="T0" fmla="*/ 10 w 146"/>
                    <a:gd name="T1" fmla="*/ 74 h 74"/>
                    <a:gd name="T2" fmla="*/ 146 w 146"/>
                    <a:gd name="T3" fmla="*/ 46 h 74"/>
                    <a:gd name="T4" fmla="*/ 136 w 146"/>
                    <a:gd name="T5" fmla="*/ 0 h 74"/>
                    <a:gd name="T6" fmla="*/ 0 w 146"/>
                    <a:gd name="T7" fmla="*/ 26 h 74"/>
                    <a:gd name="T8" fmla="*/ 10 w 146"/>
                    <a:gd name="T9" fmla="*/ 74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6" h="74">
                      <a:moveTo>
                        <a:pt x="10" y="74"/>
                      </a:moveTo>
                      <a:lnTo>
                        <a:pt x="146" y="46"/>
                      </a:lnTo>
                      <a:lnTo>
                        <a:pt x="136" y="0"/>
                      </a:lnTo>
                      <a:lnTo>
                        <a:pt x="0" y="26"/>
                      </a:lnTo>
                      <a:lnTo>
                        <a:pt x="10" y="7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29" name="Freeform 429"/>
                <p:cNvSpPr>
                  <a:spLocks/>
                </p:cNvSpPr>
                <p:nvPr/>
              </p:nvSpPr>
              <p:spPr bwMode="auto">
                <a:xfrm>
                  <a:off x="4157844" y="3861481"/>
                  <a:ext cx="231775" cy="76200"/>
                </a:xfrm>
                <a:custGeom>
                  <a:avLst/>
                  <a:gdLst>
                    <a:gd name="T0" fmla="*/ 0 w 146"/>
                    <a:gd name="T1" fmla="*/ 0 h 48"/>
                    <a:gd name="T2" fmla="*/ 0 w 146"/>
                    <a:gd name="T3" fmla="*/ 0 h 48"/>
                    <a:gd name="T4" fmla="*/ 10 w 146"/>
                    <a:gd name="T5" fmla="*/ 48 h 48"/>
                    <a:gd name="T6" fmla="*/ 146 w 146"/>
                    <a:gd name="T7" fmla="*/ 20 h 48"/>
                    <a:gd name="T8" fmla="*/ 0 w 146"/>
                    <a:gd name="T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6" h="4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0" y="48"/>
                      </a:lnTo>
                      <a:lnTo>
                        <a:pt x="146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D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sp>
              <p:nvSpPr>
                <p:cNvPr id="130" name="Freeform 430"/>
                <p:cNvSpPr>
                  <a:spLocks/>
                </p:cNvSpPr>
                <p:nvPr/>
              </p:nvSpPr>
              <p:spPr bwMode="auto">
                <a:xfrm>
                  <a:off x="4157844" y="3861481"/>
                  <a:ext cx="231775" cy="76200"/>
                </a:xfrm>
                <a:custGeom>
                  <a:avLst/>
                  <a:gdLst>
                    <a:gd name="T0" fmla="*/ 0 w 146"/>
                    <a:gd name="T1" fmla="*/ 0 h 48"/>
                    <a:gd name="T2" fmla="*/ 0 w 146"/>
                    <a:gd name="T3" fmla="*/ 0 h 48"/>
                    <a:gd name="T4" fmla="*/ 10 w 146"/>
                    <a:gd name="T5" fmla="*/ 48 h 48"/>
                    <a:gd name="T6" fmla="*/ 146 w 146"/>
                    <a:gd name="T7" fmla="*/ 20 h 48"/>
                    <a:gd name="T8" fmla="*/ 0 w 146"/>
                    <a:gd name="T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6" h="4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0" y="48"/>
                      </a:lnTo>
                      <a:lnTo>
                        <a:pt x="146" y="2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latin typeface="+mj-lt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3101522" y="3913868"/>
                  <a:ext cx="2089231" cy="2017419"/>
                  <a:chOff x="3044825" y="3765550"/>
                  <a:chExt cx="6988175" cy="1711325"/>
                </a:xfrm>
              </p:grpSpPr>
              <p:sp>
                <p:nvSpPr>
                  <p:cNvPr id="204" name="Freeform 236"/>
                  <p:cNvSpPr>
                    <a:spLocks/>
                  </p:cNvSpPr>
                  <p:nvPr/>
                </p:nvSpPr>
                <p:spPr bwMode="auto">
                  <a:xfrm>
                    <a:off x="3044825" y="3765550"/>
                    <a:ext cx="6988175" cy="117475"/>
                  </a:xfrm>
                  <a:custGeom>
                    <a:avLst/>
                    <a:gdLst>
                      <a:gd name="T0" fmla="*/ 4368 w 4402"/>
                      <a:gd name="T1" fmla="*/ 74 h 74"/>
                      <a:gd name="T2" fmla="*/ 32 w 4402"/>
                      <a:gd name="T3" fmla="*/ 74 h 74"/>
                      <a:gd name="T4" fmla="*/ 0 w 4402"/>
                      <a:gd name="T5" fmla="*/ 0 h 74"/>
                      <a:gd name="T6" fmla="*/ 4402 w 4402"/>
                      <a:gd name="T7" fmla="*/ 0 h 74"/>
                      <a:gd name="T8" fmla="*/ 4368 w 4402"/>
                      <a:gd name="T9" fmla="*/ 74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402" h="74">
                        <a:moveTo>
                          <a:pt x="4368" y="74"/>
                        </a:moveTo>
                        <a:lnTo>
                          <a:pt x="32" y="74"/>
                        </a:lnTo>
                        <a:lnTo>
                          <a:pt x="0" y="0"/>
                        </a:lnTo>
                        <a:lnTo>
                          <a:pt x="4402" y="0"/>
                        </a:lnTo>
                        <a:lnTo>
                          <a:pt x="4368" y="74"/>
                        </a:lnTo>
                        <a:close/>
                      </a:path>
                    </a:pathLst>
                  </a:custGeom>
                  <a:solidFill>
                    <a:srgbClr val="755B4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5" name="Freeform 238"/>
                  <p:cNvSpPr>
                    <a:spLocks/>
                  </p:cNvSpPr>
                  <p:nvPr/>
                </p:nvSpPr>
                <p:spPr bwMode="auto">
                  <a:xfrm>
                    <a:off x="3044825" y="3765550"/>
                    <a:ext cx="6988175" cy="44450"/>
                  </a:xfrm>
                  <a:custGeom>
                    <a:avLst/>
                    <a:gdLst>
                      <a:gd name="T0" fmla="*/ 4402 w 4402"/>
                      <a:gd name="T1" fmla="*/ 0 h 28"/>
                      <a:gd name="T2" fmla="*/ 0 w 4402"/>
                      <a:gd name="T3" fmla="*/ 0 h 28"/>
                      <a:gd name="T4" fmla="*/ 12 w 4402"/>
                      <a:gd name="T5" fmla="*/ 28 h 28"/>
                      <a:gd name="T6" fmla="*/ 4390 w 4402"/>
                      <a:gd name="T7" fmla="*/ 28 h 28"/>
                      <a:gd name="T8" fmla="*/ 4402 w 4402"/>
                      <a:gd name="T9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402" h="28">
                        <a:moveTo>
                          <a:pt x="4402" y="0"/>
                        </a:moveTo>
                        <a:lnTo>
                          <a:pt x="0" y="0"/>
                        </a:lnTo>
                        <a:lnTo>
                          <a:pt x="12" y="28"/>
                        </a:lnTo>
                        <a:lnTo>
                          <a:pt x="4390" y="28"/>
                        </a:lnTo>
                        <a:lnTo>
                          <a:pt x="4402" y="0"/>
                        </a:lnTo>
                        <a:close/>
                      </a:path>
                    </a:pathLst>
                  </a:custGeom>
                  <a:solidFill>
                    <a:srgbClr val="EEA264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6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9277130" y="3883025"/>
                    <a:ext cx="244801" cy="1593850"/>
                  </a:xfrm>
                  <a:prstGeom prst="rect">
                    <a:avLst/>
                  </a:prstGeom>
                  <a:solidFill>
                    <a:srgbClr val="755B4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7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533552" y="3883025"/>
                    <a:ext cx="244801" cy="1593850"/>
                  </a:xfrm>
                  <a:prstGeom prst="rect">
                    <a:avLst/>
                  </a:prstGeom>
                  <a:solidFill>
                    <a:srgbClr val="755B4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</p:grpSp>
            <p:grpSp>
              <p:nvGrpSpPr>
                <p:cNvPr id="132" name="Group 131"/>
                <p:cNvGrpSpPr/>
                <p:nvPr/>
              </p:nvGrpSpPr>
              <p:grpSpPr>
                <a:xfrm>
                  <a:off x="4610746" y="3323205"/>
                  <a:ext cx="374650" cy="593725"/>
                  <a:chOff x="9229725" y="3162300"/>
                  <a:chExt cx="374650" cy="593725"/>
                </a:xfrm>
              </p:grpSpPr>
              <p:sp>
                <p:nvSpPr>
                  <p:cNvPr id="133" name="Freeform 459"/>
                  <p:cNvSpPr>
                    <a:spLocks/>
                  </p:cNvSpPr>
                  <p:nvPr/>
                </p:nvSpPr>
                <p:spPr bwMode="auto">
                  <a:xfrm>
                    <a:off x="9293225" y="3178175"/>
                    <a:ext cx="50800" cy="44450"/>
                  </a:xfrm>
                  <a:custGeom>
                    <a:avLst/>
                    <a:gdLst>
                      <a:gd name="T0" fmla="*/ 0 w 32"/>
                      <a:gd name="T1" fmla="*/ 16 h 28"/>
                      <a:gd name="T2" fmla="*/ 0 w 32"/>
                      <a:gd name="T3" fmla="*/ 28 h 28"/>
                      <a:gd name="T4" fmla="*/ 32 w 32"/>
                      <a:gd name="T5" fmla="*/ 24 h 28"/>
                      <a:gd name="T6" fmla="*/ 30 w 32"/>
                      <a:gd name="T7" fmla="*/ 14 h 28"/>
                      <a:gd name="T8" fmla="*/ 30 w 32"/>
                      <a:gd name="T9" fmla="*/ 14 h 28"/>
                      <a:gd name="T10" fmla="*/ 28 w 32"/>
                      <a:gd name="T11" fmla="*/ 6 h 28"/>
                      <a:gd name="T12" fmla="*/ 22 w 32"/>
                      <a:gd name="T13" fmla="*/ 2 h 28"/>
                      <a:gd name="T14" fmla="*/ 18 w 32"/>
                      <a:gd name="T15" fmla="*/ 2 h 28"/>
                      <a:gd name="T16" fmla="*/ 14 w 32"/>
                      <a:gd name="T17" fmla="*/ 0 h 28"/>
                      <a:gd name="T18" fmla="*/ 14 w 32"/>
                      <a:gd name="T19" fmla="*/ 0 h 28"/>
                      <a:gd name="T20" fmla="*/ 14 w 32"/>
                      <a:gd name="T21" fmla="*/ 0 h 28"/>
                      <a:gd name="T22" fmla="*/ 14 w 32"/>
                      <a:gd name="T23" fmla="*/ 2 h 28"/>
                      <a:gd name="T24" fmla="*/ 14 w 32"/>
                      <a:gd name="T25" fmla="*/ 2 h 28"/>
                      <a:gd name="T26" fmla="*/ 8 w 32"/>
                      <a:gd name="T27" fmla="*/ 2 h 28"/>
                      <a:gd name="T28" fmla="*/ 6 w 32"/>
                      <a:gd name="T29" fmla="*/ 4 h 28"/>
                      <a:gd name="T30" fmla="*/ 2 w 32"/>
                      <a:gd name="T31" fmla="*/ 10 h 28"/>
                      <a:gd name="T32" fmla="*/ 0 w 32"/>
                      <a:gd name="T33" fmla="*/ 14 h 28"/>
                      <a:gd name="T34" fmla="*/ 0 w 32"/>
                      <a:gd name="T35" fmla="*/ 16 h 28"/>
                      <a:gd name="T36" fmla="*/ 0 w 32"/>
                      <a:gd name="T37" fmla="*/ 16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32" h="28">
                        <a:moveTo>
                          <a:pt x="0" y="16"/>
                        </a:moveTo>
                        <a:lnTo>
                          <a:pt x="0" y="28"/>
                        </a:lnTo>
                        <a:lnTo>
                          <a:pt x="32" y="24"/>
                        </a:lnTo>
                        <a:lnTo>
                          <a:pt x="30" y="14"/>
                        </a:lnTo>
                        <a:lnTo>
                          <a:pt x="30" y="14"/>
                        </a:lnTo>
                        <a:lnTo>
                          <a:pt x="28" y="6"/>
                        </a:lnTo>
                        <a:lnTo>
                          <a:pt x="22" y="2"/>
                        </a:lnTo>
                        <a:lnTo>
                          <a:pt x="18" y="2"/>
                        </a:lnTo>
                        <a:lnTo>
                          <a:pt x="14" y="0"/>
                        </a:lnTo>
                        <a:lnTo>
                          <a:pt x="14" y="0"/>
                        </a:lnTo>
                        <a:lnTo>
                          <a:pt x="14" y="0"/>
                        </a:lnTo>
                        <a:lnTo>
                          <a:pt x="14" y="2"/>
                        </a:lnTo>
                        <a:lnTo>
                          <a:pt x="14" y="2"/>
                        </a:lnTo>
                        <a:lnTo>
                          <a:pt x="8" y="2"/>
                        </a:lnTo>
                        <a:lnTo>
                          <a:pt x="6" y="4"/>
                        </a:lnTo>
                        <a:lnTo>
                          <a:pt x="2" y="10"/>
                        </a:lnTo>
                        <a:lnTo>
                          <a:pt x="0" y="1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F094B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34" name="Freeform 460"/>
                  <p:cNvSpPr>
                    <a:spLocks/>
                  </p:cNvSpPr>
                  <p:nvPr/>
                </p:nvSpPr>
                <p:spPr bwMode="auto">
                  <a:xfrm>
                    <a:off x="9293225" y="3216275"/>
                    <a:ext cx="53975" cy="31750"/>
                  </a:xfrm>
                  <a:custGeom>
                    <a:avLst/>
                    <a:gdLst>
                      <a:gd name="T0" fmla="*/ 2 w 34"/>
                      <a:gd name="T1" fmla="*/ 20 h 20"/>
                      <a:gd name="T2" fmla="*/ 34 w 34"/>
                      <a:gd name="T3" fmla="*/ 16 h 20"/>
                      <a:gd name="T4" fmla="*/ 32 w 34"/>
                      <a:gd name="T5" fmla="*/ 0 h 20"/>
                      <a:gd name="T6" fmla="*/ 16 w 34"/>
                      <a:gd name="T7" fmla="*/ 2 h 20"/>
                      <a:gd name="T8" fmla="*/ 16 w 34"/>
                      <a:gd name="T9" fmla="*/ 2 h 20"/>
                      <a:gd name="T10" fmla="*/ 0 w 34"/>
                      <a:gd name="T11" fmla="*/ 4 h 20"/>
                      <a:gd name="T12" fmla="*/ 2 w 34"/>
                      <a:gd name="T13" fmla="*/ 20 h 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34" h="20">
                        <a:moveTo>
                          <a:pt x="2" y="20"/>
                        </a:moveTo>
                        <a:lnTo>
                          <a:pt x="34" y="16"/>
                        </a:lnTo>
                        <a:lnTo>
                          <a:pt x="32" y="0"/>
                        </a:lnTo>
                        <a:lnTo>
                          <a:pt x="16" y="2"/>
                        </a:lnTo>
                        <a:lnTo>
                          <a:pt x="16" y="2"/>
                        </a:lnTo>
                        <a:lnTo>
                          <a:pt x="0" y="4"/>
                        </a:lnTo>
                        <a:lnTo>
                          <a:pt x="2" y="20"/>
                        </a:lnTo>
                        <a:close/>
                      </a:path>
                    </a:pathLst>
                  </a:custGeom>
                  <a:solidFill>
                    <a:srgbClr val="FEE8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35" name="Freeform 461"/>
                  <p:cNvSpPr>
                    <a:spLocks/>
                  </p:cNvSpPr>
                  <p:nvPr/>
                </p:nvSpPr>
                <p:spPr bwMode="auto">
                  <a:xfrm>
                    <a:off x="9334500" y="3587750"/>
                    <a:ext cx="47625" cy="44450"/>
                  </a:xfrm>
                  <a:custGeom>
                    <a:avLst/>
                    <a:gdLst>
                      <a:gd name="T0" fmla="*/ 12 w 30"/>
                      <a:gd name="T1" fmla="*/ 28 h 28"/>
                      <a:gd name="T2" fmla="*/ 0 w 30"/>
                      <a:gd name="T3" fmla="*/ 6 h 28"/>
                      <a:gd name="T4" fmla="*/ 0 w 30"/>
                      <a:gd name="T5" fmla="*/ 6 h 28"/>
                      <a:gd name="T6" fmla="*/ 10 w 30"/>
                      <a:gd name="T7" fmla="*/ 2 h 28"/>
                      <a:gd name="T8" fmla="*/ 20 w 30"/>
                      <a:gd name="T9" fmla="*/ 0 h 28"/>
                      <a:gd name="T10" fmla="*/ 28 w 30"/>
                      <a:gd name="T11" fmla="*/ 2 h 28"/>
                      <a:gd name="T12" fmla="*/ 30 w 30"/>
                      <a:gd name="T13" fmla="*/ 2 h 28"/>
                      <a:gd name="T14" fmla="*/ 24 w 30"/>
                      <a:gd name="T15" fmla="*/ 26 h 28"/>
                      <a:gd name="T16" fmla="*/ 24 w 30"/>
                      <a:gd name="T17" fmla="*/ 26 h 28"/>
                      <a:gd name="T18" fmla="*/ 24 w 30"/>
                      <a:gd name="T19" fmla="*/ 26 h 28"/>
                      <a:gd name="T20" fmla="*/ 18 w 30"/>
                      <a:gd name="T21" fmla="*/ 26 h 28"/>
                      <a:gd name="T22" fmla="*/ 18 w 30"/>
                      <a:gd name="T23" fmla="*/ 26 h 28"/>
                      <a:gd name="T24" fmla="*/ 12 w 30"/>
                      <a:gd name="T25" fmla="*/ 28 h 28"/>
                      <a:gd name="T26" fmla="*/ 12 w 30"/>
                      <a:gd name="T27" fmla="*/ 28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30" h="28">
                        <a:moveTo>
                          <a:pt x="12" y="28"/>
                        </a:moveTo>
                        <a:lnTo>
                          <a:pt x="0" y="6"/>
                        </a:lnTo>
                        <a:lnTo>
                          <a:pt x="0" y="6"/>
                        </a:lnTo>
                        <a:lnTo>
                          <a:pt x="10" y="2"/>
                        </a:lnTo>
                        <a:lnTo>
                          <a:pt x="20" y="0"/>
                        </a:lnTo>
                        <a:lnTo>
                          <a:pt x="28" y="2"/>
                        </a:lnTo>
                        <a:lnTo>
                          <a:pt x="30" y="2"/>
                        </a:lnTo>
                        <a:lnTo>
                          <a:pt x="24" y="26"/>
                        </a:lnTo>
                        <a:lnTo>
                          <a:pt x="24" y="26"/>
                        </a:lnTo>
                        <a:lnTo>
                          <a:pt x="24" y="26"/>
                        </a:lnTo>
                        <a:lnTo>
                          <a:pt x="18" y="26"/>
                        </a:lnTo>
                        <a:lnTo>
                          <a:pt x="18" y="26"/>
                        </a:lnTo>
                        <a:lnTo>
                          <a:pt x="12" y="28"/>
                        </a:lnTo>
                        <a:lnTo>
                          <a:pt x="12" y="28"/>
                        </a:lnTo>
                        <a:close/>
                      </a:path>
                    </a:pathLst>
                  </a:custGeom>
                  <a:solidFill>
                    <a:srgbClr val="FCDB9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36" name="Freeform 462"/>
                  <p:cNvSpPr>
                    <a:spLocks/>
                  </p:cNvSpPr>
                  <p:nvPr/>
                </p:nvSpPr>
                <p:spPr bwMode="auto">
                  <a:xfrm>
                    <a:off x="9353550" y="3629025"/>
                    <a:ext cx="19050" cy="19050"/>
                  </a:xfrm>
                  <a:custGeom>
                    <a:avLst/>
                    <a:gdLst>
                      <a:gd name="T0" fmla="*/ 0 w 12"/>
                      <a:gd name="T1" fmla="*/ 2 h 12"/>
                      <a:gd name="T2" fmla="*/ 0 w 12"/>
                      <a:gd name="T3" fmla="*/ 2 h 12"/>
                      <a:gd name="T4" fmla="*/ 4 w 12"/>
                      <a:gd name="T5" fmla="*/ 0 h 12"/>
                      <a:gd name="T6" fmla="*/ 8 w 12"/>
                      <a:gd name="T7" fmla="*/ 0 h 12"/>
                      <a:gd name="T8" fmla="*/ 12 w 12"/>
                      <a:gd name="T9" fmla="*/ 0 h 12"/>
                      <a:gd name="T10" fmla="*/ 8 w 12"/>
                      <a:gd name="T11" fmla="*/ 12 h 12"/>
                      <a:gd name="T12" fmla="*/ 0 w 12"/>
                      <a:gd name="T13" fmla="*/ 2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2" h="12">
                        <a:moveTo>
                          <a:pt x="0" y="2"/>
                        </a:moveTo>
                        <a:lnTo>
                          <a:pt x="0" y="2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2" y="0"/>
                        </a:lnTo>
                        <a:lnTo>
                          <a:pt x="8" y="12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83929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37" name="Freeform 463"/>
                  <p:cNvSpPr>
                    <a:spLocks/>
                  </p:cNvSpPr>
                  <p:nvPr/>
                </p:nvSpPr>
                <p:spPr bwMode="auto">
                  <a:xfrm>
                    <a:off x="9296400" y="3241675"/>
                    <a:ext cx="85725" cy="355600"/>
                  </a:xfrm>
                  <a:custGeom>
                    <a:avLst/>
                    <a:gdLst>
                      <a:gd name="T0" fmla="*/ 24 w 54"/>
                      <a:gd name="T1" fmla="*/ 224 h 224"/>
                      <a:gd name="T2" fmla="*/ 24 w 54"/>
                      <a:gd name="T3" fmla="*/ 224 h 224"/>
                      <a:gd name="T4" fmla="*/ 32 w 54"/>
                      <a:gd name="T5" fmla="*/ 220 h 224"/>
                      <a:gd name="T6" fmla="*/ 32 w 54"/>
                      <a:gd name="T7" fmla="*/ 220 h 224"/>
                      <a:gd name="T8" fmla="*/ 38 w 54"/>
                      <a:gd name="T9" fmla="*/ 218 h 224"/>
                      <a:gd name="T10" fmla="*/ 38 w 54"/>
                      <a:gd name="T11" fmla="*/ 218 h 224"/>
                      <a:gd name="T12" fmla="*/ 46 w 54"/>
                      <a:gd name="T13" fmla="*/ 218 h 224"/>
                      <a:gd name="T14" fmla="*/ 46 w 54"/>
                      <a:gd name="T15" fmla="*/ 218 h 224"/>
                      <a:gd name="T16" fmla="*/ 54 w 54"/>
                      <a:gd name="T17" fmla="*/ 220 h 224"/>
                      <a:gd name="T18" fmla="*/ 32 w 54"/>
                      <a:gd name="T19" fmla="*/ 0 h 224"/>
                      <a:gd name="T20" fmla="*/ 22 w 54"/>
                      <a:gd name="T21" fmla="*/ 2 h 224"/>
                      <a:gd name="T22" fmla="*/ 16 w 54"/>
                      <a:gd name="T23" fmla="*/ 2 h 224"/>
                      <a:gd name="T24" fmla="*/ 16 w 54"/>
                      <a:gd name="T25" fmla="*/ 2 h 224"/>
                      <a:gd name="T26" fmla="*/ 8 w 54"/>
                      <a:gd name="T27" fmla="*/ 4 h 224"/>
                      <a:gd name="T28" fmla="*/ 0 w 54"/>
                      <a:gd name="T29" fmla="*/ 4 h 224"/>
                      <a:gd name="T30" fmla="*/ 24 w 54"/>
                      <a:gd name="T31" fmla="*/ 224 h 2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54" h="224">
                        <a:moveTo>
                          <a:pt x="24" y="224"/>
                        </a:moveTo>
                        <a:lnTo>
                          <a:pt x="24" y="224"/>
                        </a:lnTo>
                        <a:lnTo>
                          <a:pt x="32" y="220"/>
                        </a:lnTo>
                        <a:lnTo>
                          <a:pt x="32" y="220"/>
                        </a:lnTo>
                        <a:lnTo>
                          <a:pt x="38" y="218"/>
                        </a:lnTo>
                        <a:lnTo>
                          <a:pt x="38" y="218"/>
                        </a:lnTo>
                        <a:lnTo>
                          <a:pt x="46" y="218"/>
                        </a:lnTo>
                        <a:lnTo>
                          <a:pt x="46" y="218"/>
                        </a:lnTo>
                        <a:lnTo>
                          <a:pt x="54" y="220"/>
                        </a:lnTo>
                        <a:lnTo>
                          <a:pt x="32" y="0"/>
                        </a:lnTo>
                        <a:lnTo>
                          <a:pt x="22" y="2"/>
                        </a:lnTo>
                        <a:lnTo>
                          <a:pt x="16" y="2"/>
                        </a:lnTo>
                        <a:lnTo>
                          <a:pt x="16" y="2"/>
                        </a:lnTo>
                        <a:lnTo>
                          <a:pt x="8" y="4"/>
                        </a:lnTo>
                        <a:lnTo>
                          <a:pt x="0" y="4"/>
                        </a:lnTo>
                        <a:lnTo>
                          <a:pt x="24" y="224"/>
                        </a:lnTo>
                        <a:close/>
                      </a:path>
                    </a:pathLst>
                  </a:custGeom>
                  <a:solidFill>
                    <a:srgbClr val="169E4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38" name="Freeform 464"/>
                  <p:cNvSpPr>
                    <a:spLocks/>
                  </p:cNvSpPr>
                  <p:nvPr/>
                </p:nvSpPr>
                <p:spPr bwMode="auto">
                  <a:xfrm>
                    <a:off x="9505950" y="3162300"/>
                    <a:ext cx="31750" cy="95250"/>
                  </a:xfrm>
                  <a:custGeom>
                    <a:avLst/>
                    <a:gdLst>
                      <a:gd name="T0" fmla="*/ 20 w 20"/>
                      <a:gd name="T1" fmla="*/ 50 h 60"/>
                      <a:gd name="T2" fmla="*/ 20 w 20"/>
                      <a:gd name="T3" fmla="*/ 50 h 60"/>
                      <a:gd name="T4" fmla="*/ 20 w 20"/>
                      <a:gd name="T5" fmla="*/ 54 h 60"/>
                      <a:gd name="T6" fmla="*/ 18 w 20"/>
                      <a:gd name="T7" fmla="*/ 58 h 60"/>
                      <a:gd name="T8" fmla="*/ 14 w 20"/>
                      <a:gd name="T9" fmla="*/ 60 h 60"/>
                      <a:gd name="T10" fmla="*/ 10 w 20"/>
                      <a:gd name="T11" fmla="*/ 60 h 60"/>
                      <a:gd name="T12" fmla="*/ 10 w 20"/>
                      <a:gd name="T13" fmla="*/ 60 h 60"/>
                      <a:gd name="T14" fmla="*/ 6 w 20"/>
                      <a:gd name="T15" fmla="*/ 60 h 60"/>
                      <a:gd name="T16" fmla="*/ 2 w 20"/>
                      <a:gd name="T17" fmla="*/ 58 h 60"/>
                      <a:gd name="T18" fmla="*/ 0 w 20"/>
                      <a:gd name="T19" fmla="*/ 54 h 60"/>
                      <a:gd name="T20" fmla="*/ 0 w 20"/>
                      <a:gd name="T21" fmla="*/ 50 h 60"/>
                      <a:gd name="T22" fmla="*/ 0 w 20"/>
                      <a:gd name="T23" fmla="*/ 12 h 60"/>
                      <a:gd name="T24" fmla="*/ 0 w 20"/>
                      <a:gd name="T25" fmla="*/ 12 h 60"/>
                      <a:gd name="T26" fmla="*/ 0 w 20"/>
                      <a:gd name="T27" fmla="*/ 8 h 60"/>
                      <a:gd name="T28" fmla="*/ 2 w 20"/>
                      <a:gd name="T29" fmla="*/ 4 h 60"/>
                      <a:gd name="T30" fmla="*/ 6 w 20"/>
                      <a:gd name="T31" fmla="*/ 2 h 60"/>
                      <a:gd name="T32" fmla="*/ 10 w 20"/>
                      <a:gd name="T33" fmla="*/ 0 h 60"/>
                      <a:gd name="T34" fmla="*/ 10 w 20"/>
                      <a:gd name="T35" fmla="*/ 0 h 60"/>
                      <a:gd name="T36" fmla="*/ 14 w 20"/>
                      <a:gd name="T37" fmla="*/ 2 h 60"/>
                      <a:gd name="T38" fmla="*/ 16 w 20"/>
                      <a:gd name="T39" fmla="*/ 4 h 60"/>
                      <a:gd name="T40" fmla="*/ 20 w 20"/>
                      <a:gd name="T41" fmla="*/ 8 h 60"/>
                      <a:gd name="T42" fmla="*/ 20 w 20"/>
                      <a:gd name="T43" fmla="*/ 12 h 60"/>
                      <a:gd name="T44" fmla="*/ 20 w 20"/>
                      <a:gd name="T45" fmla="*/ 5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20" h="60">
                        <a:moveTo>
                          <a:pt x="20" y="50"/>
                        </a:moveTo>
                        <a:lnTo>
                          <a:pt x="20" y="50"/>
                        </a:lnTo>
                        <a:lnTo>
                          <a:pt x="20" y="54"/>
                        </a:lnTo>
                        <a:lnTo>
                          <a:pt x="18" y="58"/>
                        </a:lnTo>
                        <a:lnTo>
                          <a:pt x="14" y="60"/>
                        </a:lnTo>
                        <a:lnTo>
                          <a:pt x="10" y="60"/>
                        </a:lnTo>
                        <a:lnTo>
                          <a:pt x="10" y="60"/>
                        </a:lnTo>
                        <a:lnTo>
                          <a:pt x="6" y="60"/>
                        </a:lnTo>
                        <a:lnTo>
                          <a:pt x="2" y="58"/>
                        </a:lnTo>
                        <a:lnTo>
                          <a:pt x="0" y="54"/>
                        </a:lnTo>
                        <a:lnTo>
                          <a:pt x="0" y="50"/>
                        </a:lnTo>
                        <a:lnTo>
                          <a:pt x="0" y="12"/>
                        </a:lnTo>
                        <a:lnTo>
                          <a:pt x="0" y="12"/>
                        </a:lnTo>
                        <a:lnTo>
                          <a:pt x="0" y="8"/>
                        </a:lnTo>
                        <a:lnTo>
                          <a:pt x="2" y="4"/>
                        </a:lnTo>
                        <a:lnTo>
                          <a:pt x="6" y="2"/>
                        </a:lnTo>
                        <a:lnTo>
                          <a:pt x="10" y="0"/>
                        </a:lnTo>
                        <a:lnTo>
                          <a:pt x="10" y="0"/>
                        </a:lnTo>
                        <a:lnTo>
                          <a:pt x="14" y="2"/>
                        </a:lnTo>
                        <a:lnTo>
                          <a:pt x="16" y="4"/>
                        </a:lnTo>
                        <a:lnTo>
                          <a:pt x="20" y="8"/>
                        </a:lnTo>
                        <a:lnTo>
                          <a:pt x="20" y="12"/>
                        </a:lnTo>
                        <a:lnTo>
                          <a:pt x="20" y="50"/>
                        </a:lnTo>
                        <a:close/>
                      </a:path>
                    </a:pathLst>
                  </a:custGeom>
                  <a:solidFill>
                    <a:srgbClr val="8E8A8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39" name="Freeform 465"/>
                  <p:cNvSpPr>
                    <a:spLocks noEditPoints="1"/>
                  </p:cNvSpPr>
                  <p:nvPr/>
                </p:nvSpPr>
                <p:spPr bwMode="auto">
                  <a:xfrm>
                    <a:off x="9451975" y="3241675"/>
                    <a:ext cx="139700" cy="136525"/>
                  </a:xfrm>
                  <a:custGeom>
                    <a:avLst/>
                    <a:gdLst>
                      <a:gd name="T0" fmla="*/ 44 w 88"/>
                      <a:gd name="T1" fmla="*/ 0 h 86"/>
                      <a:gd name="T2" fmla="*/ 26 w 88"/>
                      <a:gd name="T3" fmla="*/ 2 h 86"/>
                      <a:gd name="T4" fmla="*/ 14 w 88"/>
                      <a:gd name="T5" fmla="*/ 12 h 86"/>
                      <a:gd name="T6" fmla="*/ 4 w 88"/>
                      <a:gd name="T7" fmla="*/ 26 h 86"/>
                      <a:gd name="T8" fmla="*/ 0 w 88"/>
                      <a:gd name="T9" fmla="*/ 44 h 86"/>
                      <a:gd name="T10" fmla="*/ 2 w 88"/>
                      <a:gd name="T11" fmla="*/ 52 h 86"/>
                      <a:gd name="T12" fmla="*/ 8 w 88"/>
                      <a:gd name="T13" fmla="*/ 68 h 86"/>
                      <a:gd name="T14" fmla="*/ 20 w 88"/>
                      <a:gd name="T15" fmla="*/ 80 h 86"/>
                      <a:gd name="T16" fmla="*/ 36 w 88"/>
                      <a:gd name="T17" fmla="*/ 86 h 86"/>
                      <a:gd name="T18" fmla="*/ 44 w 88"/>
                      <a:gd name="T19" fmla="*/ 86 h 86"/>
                      <a:gd name="T20" fmla="*/ 62 w 88"/>
                      <a:gd name="T21" fmla="*/ 84 h 86"/>
                      <a:gd name="T22" fmla="*/ 76 w 88"/>
                      <a:gd name="T23" fmla="*/ 74 h 86"/>
                      <a:gd name="T24" fmla="*/ 84 w 88"/>
                      <a:gd name="T25" fmla="*/ 60 h 86"/>
                      <a:gd name="T26" fmla="*/ 88 w 88"/>
                      <a:gd name="T27" fmla="*/ 42 h 86"/>
                      <a:gd name="T28" fmla="*/ 88 w 88"/>
                      <a:gd name="T29" fmla="*/ 34 h 86"/>
                      <a:gd name="T30" fmla="*/ 80 w 88"/>
                      <a:gd name="T31" fmla="*/ 18 h 86"/>
                      <a:gd name="T32" fmla="*/ 68 w 88"/>
                      <a:gd name="T33" fmla="*/ 6 h 86"/>
                      <a:gd name="T34" fmla="*/ 52 w 88"/>
                      <a:gd name="T35" fmla="*/ 0 h 86"/>
                      <a:gd name="T36" fmla="*/ 44 w 88"/>
                      <a:gd name="T37" fmla="*/ 0 h 86"/>
                      <a:gd name="T38" fmla="*/ 44 w 88"/>
                      <a:gd name="T39" fmla="*/ 76 h 86"/>
                      <a:gd name="T40" fmla="*/ 32 w 88"/>
                      <a:gd name="T41" fmla="*/ 74 h 86"/>
                      <a:gd name="T42" fmla="*/ 22 w 88"/>
                      <a:gd name="T43" fmla="*/ 68 h 86"/>
                      <a:gd name="T44" fmla="*/ 14 w 88"/>
                      <a:gd name="T45" fmla="*/ 58 h 86"/>
                      <a:gd name="T46" fmla="*/ 12 w 88"/>
                      <a:gd name="T47" fmla="*/ 44 h 86"/>
                      <a:gd name="T48" fmla="*/ 12 w 88"/>
                      <a:gd name="T49" fmla="*/ 38 h 86"/>
                      <a:gd name="T50" fmla="*/ 18 w 88"/>
                      <a:gd name="T51" fmla="*/ 26 h 86"/>
                      <a:gd name="T52" fmla="*/ 26 w 88"/>
                      <a:gd name="T53" fmla="*/ 18 h 86"/>
                      <a:gd name="T54" fmla="*/ 38 w 88"/>
                      <a:gd name="T55" fmla="*/ 12 h 86"/>
                      <a:gd name="T56" fmla="*/ 44 w 88"/>
                      <a:gd name="T57" fmla="*/ 12 h 86"/>
                      <a:gd name="T58" fmla="*/ 56 w 88"/>
                      <a:gd name="T59" fmla="*/ 14 h 86"/>
                      <a:gd name="T60" fmla="*/ 66 w 88"/>
                      <a:gd name="T61" fmla="*/ 22 h 86"/>
                      <a:gd name="T62" fmla="*/ 74 w 88"/>
                      <a:gd name="T63" fmla="*/ 32 h 86"/>
                      <a:gd name="T64" fmla="*/ 76 w 88"/>
                      <a:gd name="T65" fmla="*/ 44 h 86"/>
                      <a:gd name="T66" fmla="*/ 76 w 88"/>
                      <a:gd name="T67" fmla="*/ 50 h 86"/>
                      <a:gd name="T68" fmla="*/ 72 w 88"/>
                      <a:gd name="T69" fmla="*/ 62 h 86"/>
                      <a:gd name="T70" fmla="*/ 62 w 88"/>
                      <a:gd name="T71" fmla="*/ 72 h 86"/>
                      <a:gd name="T72" fmla="*/ 52 w 88"/>
                      <a:gd name="T73" fmla="*/ 76 h 86"/>
                      <a:gd name="T74" fmla="*/ 44 w 88"/>
                      <a:gd name="T75" fmla="*/ 76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88" h="86">
                        <a:moveTo>
                          <a:pt x="44" y="0"/>
                        </a:moveTo>
                        <a:lnTo>
                          <a:pt x="44" y="0"/>
                        </a:lnTo>
                        <a:lnTo>
                          <a:pt x="36" y="0"/>
                        </a:lnTo>
                        <a:lnTo>
                          <a:pt x="26" y="2"/>
                        </a:lnTo>
                        <a:lnTo>
                          <a:pt x="20" y="6"/>
                        </a:lnTo>
                        <a:lnTo>
                          <a:pt x="14" y="12"/>
                        </a:lnTo>
                        <a:lnTo>
                          <a:pt x="8" y="18"/>
                        </a:lnTo>
                        <a:lnTo>
                          <a:pt x="4" y="26"/>
                        </a:lnTo>
                        <a:lnTo>
                          <a:pt x="2" y="34"/>
                        </a:lnTo>
                        <a:lnTo>
                          <a:pt x="0" y="44"/>
                        </a:lnTo>
                        <a:lnTo>
                          <a:pt x="0" y="44"/>
                        </a:lnTo>
                        <a:lnTo>
                          <a:pt x="2" y="52"/>
                        </a:lnTo>
                        <a:lnTo>
                          <a:pt x="4" y="60"/>
                        </a:lnTo>
                        <a:lnTo>
                          <a:pt x="8" y="68"/>
                        </a:lnTo>
                        <a:lnTo>
                          <a:pt x="14" y="74"/>
                        </a:lnTo>
                        <a:lnTo>
                          <a:pt x="20" y="80"/>
                        </a:lnTo>
                        <a:lnTo>
                          <a:pt x="28" y="84"/>
                        </a:lnTo>
                        <a:lnTo>
                          <a:pt x="36" y="86"/>
                        </a:lnTo>
                        <a:lnTo>
                          <a:pt x="44" y="86"/>
                        </a:lnTo>
                        <a:lnTo>
                          <a:pt x="44" y="86"/>
                        </a:lnTo>
                        <a:lnTo>
                          <a:pt x="54" y="86"/>
                        </a:lnTo>
                        <a:lnTo>
                          <a:pt x="62" y="84"/>
                        </a:lnTo>
                        <a:lnTo>
                          <a:pt x="68" y="78"/>
                        </a:lnTo>
                        <a:lnTo>
                          <a:pt x="76" y="74"/>
                        </a:lnTo>
                        <a:lnTo>
                          <a:pt x="80" y="68"/>
                        </a:lnTo>
                        <a:lnTo>
                          <a:pt x="84" y="60"/>
                        </a:lnTo>
                        <a:lnTo>
                          <a:pt x="88" y="52"/>
                        </a:lnTo>
                        <a:lnTo>
                          <a:pt x="88" y="42"/>
                        </a:lnTo>
                        <a:lnTo>
                          <a:pt x="88" y="42"/>
                        </a:lnTo>
                        <a:lnTo>
                          <a:pt x="88" y="34"/>
                        </a:lnTo>
                        <a:lnTo>
                          <a:pt x="84" y="26"/>
                        </a:lnTo>
                        <a:lnTo>
                          <a:pt x="80" y="18"/>
                        </a:lnTo>
                        <a:lnTo>
                          <a:pt x="74" y="12"/>
                        </a:lnTo>
                        <a:lnTo>
                          <a:pt x="68" y="6"/>
                        </a:lnTo>
                        <a:lnTo>
                          <a:pt x="60" y="2"/>
                        </a:lnTo>
                        <a:lnTo>
                          <a:pt x="52" y="0"/>
                        </a:lnTo>
                        <a:lnTo>
                          <a:pt x="44" y="0"/>
                        </a:lnTo>
                        <a:lnTo>
                          <a:pt x="44" y="0"/>
                        </a:lnTo>
                        <a:close/>
                        <a:moveTo>
                          <a:pt x="44" y="76"/>
                        </a:moveTo>
                        <a:lnTo>
                          <a:pt x="44" y="76"/>
                        </a:lnTo>
                        <a:lnTo>
                          <a:pt x="38" y="76"/>
                        </a:lnTo>
                        <a:lnTo>
                          <a:pt x="32" y="74"/>
                        </a:lnTo>
                        <a:lnTo>
                          <a:pt x="26" y="72"/>
                        </a:lnTo>
                        <a:lnTo>
                          <a:pt x="22" y="68"/>
                        </a:lnTo>
                        <a:lnTo>
                          <a:pt x="18" y="62"/>
                        </a:lnTo>
                        <a:lnTo>
                          <a:pt x="14" y="58"/>
                        </a:lnTo>
                        <a:lnTo>
                          <a:pt x="12" y="52"/>
                        </a:lnTo>
                        <a:lnTo>
                          <a:pt x="12" y="44"/>
                        </a:lnTo>
                        <a:lnTo>
                          <a:pt x="12" y="44"/>
                        </a:lnTo>
                        <a:lnTo>
                          <a:pt x="12" y="38"/>
                        </a:lnTo>
                        <a:lnTo>
                          <a:pt x="14" y="32"/>
                        </a:lnTo>
                        <a:lnTo>
                          <a:pt x="18" y="26"/>
                        </a:lnTo>
                        <a:lnTo>
                          <a:pt x="22" y="22"/>
                        </a:lnTo>
                        <a:lnTo>
                          <a:pt x="26" y="18"/>
                        </a:lnTo>
                        <a:lnTo>
                          <a:pt x="32" y="14"/>
                        </a:lnTo>
                        <a:lnTo>
                          <a:pt x="38" y="12"/>
                        </a:lnTo>
                        <a:lnTo>
                          <a:pt x="44" y="12"/>
                        </a:lnTo>
                        <a:lnTo>
                          <a:pt x="44" y="12"/>
                        </a:lnTo>
                        <a:lnTo>
                          <a:pt x="50" y="12"/>
                        </a:lnTo>
                        <a:lnTo>
                          <a:pt x="56" y="14"/>
                        </a:lnTo>
                        <a:lnTo>
                          <a:pt x="62" y="18"/>
                        </a:lnTo>
                        <a:lnTo>
                          <a:pt x="66" y="22"/>
                        </a:lnTo>
                        <a:lnTo>
                          <a:pt x="70" y="26"/>
                        </a:lnTo>
                        <a:lnTo>
                          <a:pt x="74" y="32"/>
                        </a:lnTo>
                        <a:lnTo>
                          <a:pt x="76" y="38"/>
                        </a:lnTo>
                        <a:lnTo>
                          <a:pt x="76" y="44"/>
                        </a:lnTo>
                        <a:lnTo>
                          <a:pt x="76" y="44"/>
                        </a:lnTo>
                        <a:lnTo>
                          <a:pt x="76" y="50"/>
                        </a:lnTo>
                        <a:lnTo>
                          <a:pt x="74" y="56"/>
                        </a:lnTo>
                        <a:lnTo>
                          <a:pt x="72" y="62"/>
                        </a:lnTo>
                        <a:lnTo>
                          <a:pt x="68" y="68"/>
                        </a:lnTo>
                        <a:lnTo>
                          <a:pt x="62" y="72"/>
                        </a:lnTo>
                        <a:lnTo>
                          <a:pt x="58" y="74"/>
                        </a:lnTo>
                        <a:lnTo>
                          <a:pt x="52" y="76"/>
                        </a:lnTo>
                        <a:lnTo>
                          <a:pt x="44" y="76"/>
                        </a:lnTo>
                        <a:lnTo>
                          <a:pt x="44" y="76"/>
                        </a:lnTo>
                        <a:close/>
                      </a:path>
                    </a:pathLst>
                  </a:custGeom>
                  <a:solidFill>
                    <a:srgbClr val="78675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0" name="Freeform 466"/>
                  <p:cNvSpPr>
                    <a:spLocks noEditPoints="1"/>
                  </p:cNvSpPr>
                  <p:nvPr/>
                </p:nvSpPr>
                <p:spPr bwMode="auto">
                  <a:xfrm>
                    <a:off x="9502775" y="3340100"/>
                    <a:ext cx="44450" cy="47625"/>
                  </a:xfrm>
                  <a:custGeom>
                    <a:avLst/>
                    <a:gdLst>
                      <a:gd name="T0" fmla="*/ 14 w 28"/>
                      <a:gd name="T1" fmla="*/ 0 h 30"/>
                      <a:gd name="T2" fmla="*/ 14 w 28"/>
                      <a:gd name="T3" fmla="*/ 0 h 30"/>
                      <a:gd name="T4" fmla="*/ 8 w 28"/>
                      <a:gd name="T5" fmla="*/ 2 h 30"/>
                      <a:gd name="T6" fmla="*/ 4 w 28"/>
                      <a:gd name="T7" fmla="*/ 6 h 30"/>
                      <a:gd name="T8" fmla="*/ 0 w 28"/>
                      <a:gd name="T9" fmla="*/ 10 h 30"/>
                      <a:gd name="T10" fmla="*/ 0 w 28"/>
                      <a:gd name="T11" fmla="*/ 16 h 30"/>
                      <a:gd name="T12" fmla="*/ 0 w 28"/>
                      <a:gd name="T13" fmla="*/ 16 h 30"/>
                      <a:gd name="T14" fmla="*/ 0 w 28"/>
                      <a:gd name="T15" fmla="*/ 20 h 30"/>
                      <a:gd name="T16" fmla="*/ 4 w 28"/>
                      <a:gd name="T17" fmla="*/ 26 h 30"/>
                      <a:gd name="T18" fmla="*/ 8 w 28"/>
                      <a:gd name="T19" fmla="*/ 28 h 30"/>
                      <a:gd name="T20" fmla="*/ 14 w 28"/>
                      <a:gd name="T21" fmla="*/ 30 h 30"/>
                      <a:gd name="T22" fmla="*/ 14 w 28"/>
                      <a:gd name="T23" fmla="*/ 30 h 30"/>
                      <a:gd name="T24" fmla="*/ 18 w 28"/>
                      <a:gd name="T25" fmla="*/ 28 h 30"/>
                      <a:gd name="T26" fmla="*/ 24 w 28"/>
                      <a:gd name="T27" fmla="*/ 24 h 30"/>
                      <a:gd name="T28" fmla="*/ 26 w 28"/>
                      <a:gd name="T29" fmla="*/ 20 h 30"/>
                      <a:gd name="T30" fmla="*/ 28 w 28"/>
                      <a:gd name="T31" fmla="*/ 14 h 30"/>
                      <a:gd name="T32" fmla="*/ 28 w 28"/>
                      <a:gd name="T33" fmla="*/ 14 h 30"/>
                      <a:gd name="T34" fmla="*/ 26 w 28"/>
                      <a:gd name="T35" fmla="*/ 10 h 30"/>
                      <a:gd name="T36" fmla="*/ 24 w 28"/>
                      <a:gd name="T37" fmla="*/ 4 h 30"/>
                      <a:gd name="T38" fmla="*/ 18 w 28"/>
                      <a:gd name="T39" fmla="*/ 2 h 30"/>
                      <a:gd name="T40" fmla="*/ 14 w 28"/>
                      <a:gd name="T41" fmla="*/ 0 h 30"/>
                      <a:gd name="T42" fmla="*/ 14 w 28"/>
                      <a:gd name="T43" fmla="*/ 0 h 30"/>
                      <a:gd name="T44" fmla="*/ 14 w 28"/>
                      <a:gd name="T45" fmla="*/ 26 h 30"/>
                      <a:gd name="T46" fmla="*/ 14 w 28"/>
                      <a:gd name="T47" fmla="*/ 26 h 30"/>
                      <a:gd name="T48" fmla="*/ 10 w 28"/>
                      <a:gd name="T49" fmla="*/ 26 h 30"/>
                      <a:gd name="T50" fmla="*/ 6 w 28"/>
                      <a:gd name="T51" fmla="*/ 22 h 30"/>
                      <a:gd name="T52" fmla="*/ 4 w 28"/>
                      <a:gd name="T53" fmla="*/ 20 h 30"/>
                      <a:gd name="T54" fmla="*/ 2 w 28"/>
                      <a:gd name="T55" fmla="*/ 16 h 30"/>
                      <a:gd name="T56" fmla="*/ 2 w 28"/>
                      <a:gd name="T57" fmla="*/ 16 h 30"/>
                      <a:gd name="T58" fmla="*/ 4 w 28"/>
                      <a:gd name="T59" fmla="*/ 12 h 30"/>
                      <a:gd name="T60" fmla="*/ 6 w 28"/>
                      <a:gd name="T61" fmla="*/ 8 h 30"/>
                      <a:gd name="T62" fmla="*/ 10 w 28"/>
                      <a:gd name="T63" fmla="*/ 6 h 30"/>
                      <a:gd name="T64" fmla="*/ 14 w 28"/>
                      <a:gd name="T65" fmla="*/ 6 h 30"/>
                      <a:gd name="T66" fmla="*/ 14 w 28"/>
                      <a:gd name="T67" fmla="*/ 6 h 30"/>
                      <a:gd name="T68" fmla="*/ 18 w 28"/>
                      <a:gd name="T69" fmla="*/ 6 h 30"/>
                      <a:gd name="T70" fmla="*/ 20 w 28"/>
                      <a:gd name="T71" fmla="*/ 8 h 30"/>
                      <a:gd name="T72" fmla="*/ 22 w 28"/>
                      <a:gd name="T73" fmla="*/ 12 h 30"/>
                      <a:gd name="T74" fmla="*/ 24 w 28"/>
                      <a:gd name="T75" fmla="*/ 16 h 30"/>
                      <a:gd name="T76" fmla="*/ 24 w 28"/>
                      <a:gd name="T77" fmla="*/ 16 h 30"/>
                      <a:gd name="T78" fmla="*/ 22 w 28"/>
                      <a:gd name="T79" fmla="*/ 20 h 30"/>
                      <a:gd name="T80" fmla="*/ 20 w 28"/>
                      <a:gd name="T81" fmla="*/ 22 h 30"/>
                      <a:gd name="T82" fmla="*/ 18 w 28"/>
                      <a:gd name="T83" fmla="*/ 26 h 30"/>
                      <a:gd name="T84" fmla="*/ 14 w 28"/>
                      <a:gd name="T85" fmla="*/ 26 h 30"/>
                      <a:gd name="T86" fmla="*/ 14 w 28"/>
                      <a:gd name="T87" fmla="*/ 26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28" h="30">
                        <a:moveTo>
                          <a:pt x="14" y="0"/>
                        </a:moveTo>
                        <a:lnTo>
                          <a:pt x="14" y="0"/>
                        </a:lnTo>
                        <a:lnTo>
                          <a:pt x="8" y="2"/>
                        </a:lnTo>
                        <a:lnTo>
                          <a:pt x="4" y="6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lnTo>
                          <a:pt x="0" y="20"/>
                        </a:lnTo>
                        <a:lnTo>
                          <a:pt x="4" y="26"/>
                        </a:lnTo>
                        <a:lnTo>
                          <a:pt x="8" y="28"/>
                        </a:lnTo>
                        <a:lnTo>
                          <a:pt x="14" y="30"/>
                        </a:lnTo>
                        <a:lnTo>
                          <a:pt x="14" y="30"/>
                        </a:lnTo>
                        <a:lnTo>
                          <a:pt x="18" y="28"/>
                        </a:lnTo>
                        <a:lnTo>
                          <a:pt x="24" y="24"/>
                        </a:lnTo>
                        <a:lnTo>
                          <a:pt x="26" y="20"/>
                        </a:lnTo>
                        <a:lnTo>
                          <a:pt x="28" y="14"/>
                        </a:lnTo>
                        <a:lnTo>
                          <a:pt x="28" y="14"/>
                        </a:lnTo>
                        <a:lnTo>
                          <a:pt x="26" y="10"/>
                        </a:lnTo>
                        <a:lnTo>
                          <a:pt x="24" y="4"/>
                        </a:lnTo>
                        <a:lnTo>
                          <a:pt x="18" y="2"/>
                        </a:lnTo>
                        <a:lnTo>
                          <a:pt x="14" y="0"/>
                        </a:lnTo>
                        <a:lnTo>
                          <a:pt x="14" y="0"/>
                        </a:lnTo>
                        <a:close/>
                        <a:moveTo>
                          <a:pt x="14" y="26"/>
                        </a:moveTo>
                        <a:lnTo>
                          <a:pt x="14" y="26"/>
                        </a:lnTo>
                        <a:lnTo>
                          <a:pt x="10" y="26"/>
                        </a:lnTo>
                        <a:lnTo>
                          <a:pt x="6" y="22"/>
                        </a:lnTo>
                        <a:lnTo>
                          <a:pt x="4" y="20"/>
                        </a:lnTo>
                        <a:lnTo>
                          <a:pt x="2" y="16"/>
                        </a:lnTo>
                        <a:lnTo>
                          <a:pt x="2" y="16"/>
                        </a:lnTo>
                        <a:lnTo>
                          <a:pt x="4" y="12"/>
                        </a:lnTo>
                        <a:lnTo>
                          <a:pt x="6" y="8"/>
                        </a:lnTo>
                        <a:lnTo>
                          <a:pt x="10" y="6"/>
                        </a:lnTo>
                        <a:lnTo>
                          <a:pt x="14" y="6"/>
                        </a:lnTo>
                        <a:lnTo>
                          <a:pt x="14" y="6"/>
                        </a:lnTo>
                        <a:lnTo>
                          <a:pt x="18" y="6"/>
                        </a:lnTo>
                        <a:lnTo>
                          <a:pt x="20" y="8"/>
                        </a:lnTo>
                        <a:lnTo>
                          <a:pt x="22" y="12"/>
                        </a:lnTo>
                        <a:lnTo>
                          <a:pt x="24" y="16"/>
                        </a:lnTo>
                        <a:lnTo>
                          <a:pt x="24" y="16"/>
                        </a:lnTo>
                        <a:lnTo>
                          <a:pt x="22" y="20"/>
                        </a:lnTo>
                        <a:lnTo>
                          <a:pt x="20" y="22"/>
                        </a:lnTo>
                        <a:lnTo>
                          <a:pt x="18" y="26"/>
                        </a:lnTo>
                        <a:lnTo>
                          <a:pt x="14" y="26"/>
                        </a:lnTo>
                        <a:lnTo>
                          <a:pt x="14" y="26"/>
                        </a:lnTo>
                        <a:close/>
                      </a:path>
                    </a:pathLst>
                  </a:custGeom>
                  <a:solidFill>
                    <a:srgbClr val="E21F2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1" name="Freeform 467"/>
                  <p:cNvSpPr>
                    <a:spLocks/>
                  </p:cNvSpPr>
                  <p:nvPr/>
                </p:nvSpPr>
                <p:spPr bwMode="auto">
                  <a:xfrm>
                    <a:off x="9445625" y="3371850"/>
                    <a:ext cx="79375" cy="282575"/>
                  </a:xfrm>
                  <a:custGeom>
                    <a:avLst/>
                    <a:gdLst>
                      <a:gd name="T0" fmla="*/ 36 w 50"/>
                      <a:gd name="T1" fmla="*/ 0 h 178"/>
                      <a:gd name="T2" fmla="*/ 4 w 50"/>
                      <a:gd name="T3" fmla="*/ 86 h 178"/>
                      <a:gd name="T4" fmla="*/ 0 w 50"/>
                      <a:gd name="T5" fmla="*/ 156 h 178"/>
                      <a:gd name="T6" fmla="*/ 12 w 50"/>
                      <a:gd name="T7" fmla="*/ 178 h 178"/>
                      <a:gd name="T8" fmla="*/ 10 w 50"/>
                      <a:gd name="T9" fmla="*/ 156 h 178"/>
                      <a:gd name="T10" fmla="*/ 14 w 50"/>
                      <a:gd name="T11" fmla="*/ 90 h 178"/>
                      <a:gd name="T12" fmla="*/ 50 w 50"/>
                      <a:gd name="T13" fmla="*/ 10 h 178"/>
                      <a:gd name="T14" fmla="*/ 36 w 50"/>
                      <a:gd name="T15" fmla="*/ 0 h 1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0" h="178">
                        <a:moveTo>
                          <a:pt x="36" y="0"/>
                        </a:moveTo>
                        <a:lnTo>
                          <a:pt x="4" y="86"/>
                        </a:lnTo>
                        <a:lnTo>
                          <a:pt x="0" y="156"/>
                        </a:lnTo>
                        <a:lnTo>
                          <a:pt x="12" y="178"/>
                        </a:lnTo>
                        <a:lnTo>
                          <a:pt x="10" y="156"/>
                        </a:lnTo>
                        <a:lnTo>
                          <a:pt x="14" y="90"/>
                        </a:lnTo>
                        <a:lnTo>
                          <a:pt x="50" y="10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solidFill>
                    <a:srgbClr val="E21F2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2" name="Freeform 468"/>
                  <p:cNvSpPr>
                    <a:spLocks/>
                  </p:cNvSpPr>
                  <p:nvPr/>
                </p:nvSpPr>
                <p:spPr bwMode="auto">
                  <a:xfrm>
                    <a:off x="9521825" y="3371850"/>
                    <a:ext cx="82550" cy="282575"/>
                  </a:xfrm>
                  <a:custGeom>
                    <a:avLst/>
                    <a:gdLst>
                      <a:gd name="T0" fmla="*/ 14 w 52"/>
                      <a:gd name="T1" fmla="*/ 0 h 178"/>
                      <a:gd name="T2" fmla="*/ 46 w 52"/>
                      <a:gd name="T3" fmla="*/ 86 h 178"/>
                      <a:gd name="T4" fmla="*/ 52 w 52"/>
                      <a:gd name="T5" fmla="*/ 154 h 178"/>
                      <a:gd name="T6" fmla="*/ 40 w 52"/>
                      <a:gd name="T7" fmla="*/ 178 h 178"/>
                      <a:gd name="T8" fmla="*/ 42 w 52"/>
                      <a:gd name="T9" fmla="*/ 156 h 178"/>
                      <a:gd name="T10" fmla="*/ 36 w 52"/>
                      <a:gd name="T11" fmla="*/ 88 h 178"/>
                      <a:gd name="T12" fmla="*/ 0 w 52"/>
                      <a:gd name="T13" fmla="*/ 10 h 178"/>
                      <a:gd name="T14" fmla="*/ 14 w 52"/>
                      <a:gd name="T15" fmla="*/ 0 h 1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" h="178">
                        <a:moveTo>
                          <a:pt x="14" y="0"/>
                        </a:moveTo>
                        <a:lnTo>
                          <a:pt x="46" y="86"/>
                        </a:lnTo>
                        <a:lnTo>
                          <a:pt x="52" y="154"/>
                        </a:lnTo>
                        <a:lnTo>
                          <a:pt x="40" y="178"/>
                        </a:lnTo>
                        <a:lnTo>
                          <a:pt x="42" y="156"/>
                        </a:lnTo>
                        <a:lnTo>
                          <a:pt x="36" y="88"/>
                        </a:lnTo>
                        <a:lnTo>
                          <a:pt x="0" y="10"/>
                        </a:lnTo>
                        <a:lnTo>
                          <a:pt x="14" y="0"/>
                        </a:lnTo>
                        <a:close/>
                      </a:path>
                    </a:pathLst>
                  </a:custGeom>
                  <a:solidFill>
                    <a:srgbClr val="E21F2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3" name="Freeform 469"/>
                  <p:cNvSpPr>
                    <a:spLocks/>
                  </p:cNvSpPr>
                  <p:nvPr/>
                </p:nvSpPr>
                <p:spPr bwMode="auto">
                  <a:xfrm>
                    <a:off x="9258300" y="3394075"/>
                    <a:ext cx="60325" cy="57150"/>
                  </a:xfrm>
                  <a:custGeom>
                    <a:avLst/>
                    <a:gdLst>
                      <a:gd name="T0" fmla="*/ 32 w 38"/>
                      <a:gd name="T1" fmla="*/ 0 h 36"/>
                      <a:gd name="T2" fmla="*/ 38 w 38"/>
                      <a:gd name="T3" fmla="*/ 28 h 36"/>
                      <a:gd name="T4" fmla="*/ 36 w 38"/>
                      <a:gd name="T5" fmla="*/ 28 h 36"/>
                      <a:gd name="T6" fmla="*/ 36 w 38"/>
                      <a:gd name="T7" fmla="*/ 28 h 36"/>
                      <a:gd name="T8" fmla="*/ 10 w 38"/>
                      <a:gd name="T9" fmla="*/ 34 h 36"/>
                      <a:gd name="T10" fmla="*/ 10 w 38"/>
                      <a:gd name="T11" fmla="*/ 34 h 36"/>
                      <a:gd name="T12" fmla="*/ 6 w 38"/>
                      <a:gd name="T13" fmla="*/ 36 h 36"/>
                      <a:gd name="T14" fmla="*/ 0 w 38"/>
                      <a:gd name="T15" fmla="*/ 8 h 36"/>
                      <a:gd name="T16" fmla="*/ 32 w 38"/>
                      <a:gd name="T1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8" h="36">
                        <a:moveTo>
                          <a:pt x="32" y="0"/>
                        </a:moveTo>
                        <a:lnTo>
                          <a:pt x="38" y="28"/>
                        </a:lnTo>
                        <a:lnTo>
                          <a:pt x="36" y="28"/>
                        </a:lnTo>
                        <a:lnTo>
                          <a:pt x="36" y="28"/>
                        </a:lnTo>
                        <a:lnTo>
                          <a:pt x="10" y="34"/>
                        </a:lnTo>
                        <a:lnTo>
                          <a:pt x="10" y="34"/>
                        </a:lnTo>
                        <a:lnTo>
                          <a:pt x="6" y="36"/>
                        </a:lnTo>
                        <a:lnTo>
                          <a:pt x="0" y="8"/>
                        </a:lnTo>
                        <a:lnTo>
                          <a:pt x="32" y="0"/>
                        </a:lnTo>
                        <a:close/>
                      </a:path>
                    </a:pathLst>
                  </a:custGeom>
                  <a:solidFill>
                    <a:srgbClr val="FEE8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4" name="Freeform 470"/>
                  <p:cNvSpPr>
                    <a:spLocks/>
                  </p:cNvSpPr>
                  <p:nvPr/>
                </p:nvSpPr>
                <p:spPr bwMode="auto">
                  <a:xfrm>
                    <a:off x="9229725" y="3254375"/>
                    <a:ext cx="79375" cy="152400"/>
                  </a:xfrm>
                  <a:custGeom>
                    <a:avLst/>
                    <a:gdLst>
                      <a:gd name="T0" fmla="*/ 32 w 50"/>
                      <a:gd name="T1" fmla="*/ 16 h 96"/>
                      <a:gd name="T2" fmla="*/ 50 w 50"/>
                      <a:gd name="T3" fmla="*/ 88 h 96"/>
                      <a:gd name="T4" fmla="*/ 18 w 50"/>
                      <a:gd name="T5" fmla="*/ 96 h 96"/>
                      <a:gd name="T6" fmla="*/ 2 w 50"/>
                      <a:gd name="T7" fmla="*/ 24 h 96"/>
                      <a:gd name="T8" fmla="*/ 2 w 50"/>
                      <a:gd name="T9" fmla="*/ 24 h 96"/>
                      <a:gd name="T10" fmla="*/ 0 w 50"/>
                      <a:gd name="T11" fmla="*/ 14 h 96"/>
                      <a:gd name="T12" fmla="*/ 4 w 50"/>
                      <a:gd name="T13" fmla="*/ 6 h 96"/>
                      <a:gd name="T14" fmla="*/ 4 w 50"/>
                      <a:gd name="T15" fmla="*/ 6 h 96"/>
                      <a:gd name="T16" fmla="*/ 8 w 50"/>
                      <a:gd name="T17" fmla="*/ 2 h 96"/>
                      <a:gd name="T18" fmla="*/ 12 w 50"/>
                      <a:gd name="T19" fmla="*/ 2 h 96"/>
                      <a:gd name="T20" fmla="*/ 12 w 50"/>
                      <a:gd name="T21" fmla="*/ 2 h 96"/>
                      <a:gd name="T22" fmla="*/ 12 w 50"/>
                      <a:gd name="T23" fmla="*/ 2 h 96"/>
                      <a:gd name="T24" fmla="*/ 12 w 50"/>
                      <a:gd name="T25" fmla="*/ 2 h 96"/>
                      <a:gd name="T26" fmla="*/ 12 w 50"/>
                      <a:gd name="T27" fmla="*/ 2 h 96"/>
                      <a:gd name="T28" fmla="*/ 12 w 50"/>
                      <a:gd name="T29" fmla="*/ 2 h 96"/>
                      <a:gd name="T30" fmla="*/ 12 w 50"/>
                      <a:gd name="T31" fmla="*/ 2 h 96"/>
                      <a:gd name="T32" fmla="*/ 16 w 50"/>
                      <a:gd name="T33" fmla="*/ 0 h 96"/>
                      <a:gd name="T34" fmla="*/ 24 w 50"/>
                      <a:gd name="T35" fmla="*/ 2 h 96"/>
                      <a:gd name="T36" fmla="*/ 24 w 50"/>
                      <a:gd name="T37" fmla="*/ 2 h 96"/>
                      <a:gd name="T38" fmla="*/ 28 w 50"/>
                      <a:gd name="T39" fmla="*/ 8 h 96"/>
                      <a:gd name="T40" fmla="*/ 32 w 50"/>
                      <a:gd name="T41" fmla="*/ 16 h 96"/>
                      <a:gd name="T42" fmla="*/ 32 w 50"/>
                      <a:gd name="T43" fmla="*/ 16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50" h="96">
                        <a:moveTo>
                          <a:pt x="32" y="16"/>
                        </a:moveTo>
                        <a:lnTo>
                          <a:pt x="50" y="88"/>
                        </a:lnTo>
                        <a:lnTo>
                          <a:pt x="18" y="96"/>
                        </a:lnTo>
                        <a:lnTo>
                          <a:pt x="2" y="24"/>
                        </a:lnTo>
                        <a:lnTo>
                          <a:pt x="2" y="24"/>
                        </a:lnTo>
                        <a:lnTo>
                          <a:pt x="0" y="14"/>
                        </a:lnTo>
                        <a:lnTo>
                          <a:pt x="4" y="6"/>
                        </a:lnTo>
                        <a:lnTo>
                          <a:pt x="4" y="6"/>
                        </a:lnTo>
                        <a:lnTo>
                          <a:pt x="8" y="2"/>
                        </a:lnTo>
                        <a:lnTo>
                          <a:pt x="12" y="2"/>
                        </a:lnTo>
                        <a:lnTo>
                          <a:pt x="12" y="2"/>
                        </a:lnTo>
                        <a:lnTo>
                          <a:pt x="12" y="2"/>
                        </a:lnTo>
                        <a:lnTo>
                          <a:pt x="12" y="2"/>
                        </a:lnTo>
                        <a:lnTo>
                          <a:pt x="12" y="2"/>
                        </a:lnTo>
                        <a:lnTo>
                          <a:pt x="12" y="2"/>
                        </a:lnTo>
                        <a:lnTo>
                          <a:pt x="12" y="2"/>
                        </a:lnTo>
                        <a:lnTo>
                          <a:pt x="16" y="0"/>
                        </a:lnTo>
                        <a:lnTo>
                          <a:pt x="24" y="2"/>
                        </a:lnTo>
                        <a:lnTo>
                          <a:pt x="24" y="2"/>
                        </a:lnTo>
                        <a:lnTo>
                          <a:pt x="28" y="8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close/>
                      </a:path>
                    </a:pathLst>
                  </a:custGeom>
                  <a:solidFill>
                    <a:srgbClr val="17415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5" name="Freeform 471"/>
                  <p:cNvSpPr>
                    <a:spLocks/>
                  </p:cNvSpPr>
                  <p:nvPr/>
                </p:nvSpPr>
                <p:spPr bwMode="auto">
                  <a:xfrm>
                    <a:off x="9315450" y="3603625"/>
                    <a:ext cx="50800" cy="69850"/>
                  </a:xfrm>
                  <a:custGeom>
                    <a:avLst/>
                    <a:gdLst>
                      <a:gd name="T0" fmla="*/ 22 w 32"/>
                      <a:gd name="T1" fmla="*/ 0 h 44"/>
                      <a:gd name="T2" fmla="*/ 32 w 32"/>
                      <a:gd name="T3" fmla="*/ 38 h 44"/>
                      <a:gd name="T4" fmla="*/ 32 w 32"/>
                      <a:gd name="T5" fmla="*/ 38 h 44"/>
                      <a:gd name="T6" fmla="*/ 22 w 32"/>
                      <a:gd name="T7" fmla="*/ 36 h 44"/>
                      <a:gd name="T8" fmla="*/ 16 w 32"/>
                      <a:gd name="T9" fmla="*/ 38 h 44"/>
                      <a:gd name="T10" fmla="*/ 12 w 32"/>
                      <a:gd name="T11" fmla="*/ 40 h 44"/>
                      <a:gd name="T12" fmla="*/ 8 w 32"/>
                      <a:gd name="T13" fmla="*/ 44 h 44"/>
                      <a:gd name="T14" fmla="*/ 0 w 32"/>
                      <a:gd name="T15" fmla="*/ 4 h 44"/>
                      <a:gd name="T16" fmla="*/ 0 w 32"/>
                      <a:gd name="T17" fmla="*/ 4 h 44"/>
                      <a:gd name="T18" fmla="*/ 22 w 32"/>
                      <a:gd name="T19" fmla="*/ 0 h 44"/>
                      <a:gd name="T20" fmla="*/ 22 w 32"/>
                      <a:gd name="T21" fmla="*/ 0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2" h="44">
                        <a:moveTo>
                          <a:pt x="22" y="0"/>
                        </a:moveTo>
                        <a:lnTo>
                          <a:pt x="32" y="38"/>
                        </a:lnTo>
                        <a:lnTo>
                          <a:pt x="32" y="38"/>
                        </a:lnTo>
                        <a:lnTo>
                          <a:pt x="22" y="36"/>
                        </a:lnTo>
                        <a:lnTo>
                          <a:pt x="16" y="38"/>
                        </a:lnTo>
                        <a:lnTo>
                          <a:pt x="12" y="40"/>
                        </a:lnTo>
                        <a:lnTo>
                          <a:pt x="8" y="44"/>
                        </a:lnTo>
                        <a:lnTo>
                          <a:pt x="0" y="4"/>
                        </a:lnTo>
                        <a:lnTo>
                          <a:pt x="0" y="4"/>
                        </a:lnTo>
                        <a:lnTo>
                          <a:pt x="22" y="0"/>
                        </a:lnTo>
                        <a:lnTo>
                          <a:pt x="22" y="0"/>
                        </a:lnTo>
                        <a:close/>
                      </a:path>
                    </a:pathLst>
                  </a:custGeom>
                  <a:solidFill>
                    <a:srgbClr val="83929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6" name="Freeform 472"/>
                  <p:cNvSpPr>
                    <a:spLocks noEditPoints="1"/>
                  </p:cNvSpPr>
                  <p:nvPr/>
                </p:nvSpPr>
                <p:spPr bwMode="auto">
                  <a:xfrm>
                    <a:off x="9328150" y="3660775"/>
                    <a:ext cx="44450" cy="73025"/>
                  </a:xfrm>
                  <a:custGeom>
                    <a:avLst/>
                    <a:gdLst>
                      <a:gd name="T0" fmla="*/ 24 w 28"/>
                      <a:gd name="T1" fmla="*/ 2 h 46"/>
                      <a:gd name="T2" fmla="*/ 28 w 28"/>
                      <a:gd name="T3" fmla="*/ 24 h 46"/>
                      <a:gd name="T4" fmla="*/ 28 w 28"/>
                      <a:gd name="T5" fmla="*/ 24 h 46"/>
                      <a:gd name="T6" fmla="*/ 26 w 28"/>
                      <a:gd name="T7" fmla="*/ 26 h 46"/>
                      <a:gd name="T8" fmla="*/ 24 w 28"/>
                      <a:gd name="T9" fmla="*/ 30 h 46"/>
                      <a:gd name="T10" fmla="*/ 22 w 28"/>
                      <a:gd name="T11" fmla="*/ 36 h 46"/>
                      <a:gd name="T12" fmla="*/ 22 w 28"/>
                      <a:gd name="T13" fmla="*/ 46 h 46"/>
                      <a:gd name="T14" fmla="*/ 22 w 28"/>
                      <a:gd name="T15" fmla="*/ 46 h 46"/>
                      <a:gd name="T16" fmla="*/ 18 w 28"/>
                      <a:gd name="T17" fmla="*/ 36 h 46"/>
                      <a:gd name="T18" fmla="*/ 12 w 28"/>
                      <a:gd name="T19" fmla="*/ 32 h 46"/>
                      <a:gd name="T20" fmla="*/ 8 w 28"/>
                      <a:gd name="T21" fmla="*/ 30 h 46"/>
                      <a:gd name="T22" fmla="*/ 6 w 28"/>
                      <a:gd name="T23" fmla="*/ 30 h 46"/>
                      <a:gd name="T24" fmla="*/ 0 w 28"/>
                      <a:gd name="T25" fmla="*/ 8 h 46"/>
                      <a:gd name="T26" fmla="*/ 0 w 28"/>
                      <a:gd name="T27" fmla="*/ 8 h 46"/>
                      <a:gd name="T28" fmla="*/ 2 w 28"/>
                      <a:gd name="T29" fmla="*/ 6 h 46"/>
                      <a:gd name="T30" fmla="*/ 8 w 28"/>
                      <a:gd name="T31" fmla="*/ 2 h 46"/>
                      <a:gd name="T32" fmla="*/ 14 w 28"/>
                      <a:gd name="T33" fmla="*/ 0 h 46"/>
                      <a:gd name="T34" fmla="*/ 24 w 28"/>
                      <a:gd name="T35" fmla="*/ 2 h 46"/>
                      <a:gd name="T36" fmla="*/ 24 w 28"/>
                      <a:gd name="T37" fmla="*/ 2 h 46"/>
                      <a:gd name="T38" fmla="*/ 18 w 28"/>
                      <a:gd name="T39" fmla="*/ 24 h 46"/>
                      <a:gd name="T40" fmla="*/ 18 w 28"/>
                      <a:gd name="T41" fmla="*/ 24 h 46"/>
                      <a:gd name="T42" fmla="*/ 20 w 28"/>
                      <a:gd name="T43" fmla="*/ 22 h 46"/>
                      <a:gd name="T44" fmla="*/ 20 w 28"/>
                      <a:gd name="T45" fmla="*/ 20 h 46"/>
                      <a:gd name="T46" fmla="*/ 20 w 28"/>
                      <a:gd name="T47" fmla="*/ 20 h 46"/>
                      <a:gd name="T48" fmla="*/ 18 w 28"/>
                      <a:gd name="T49" fmla="*/ 18 h 46"/>
                      <a:gd name="T50" fmla="*/ 16 w 28"/>
                      <a:gd name="T51" fmla="*/ 18 h 46"/>
                      <a:gd name="T52" fmla="*/ 16 w 28"/>
                      <a:gd name="T53" fmla="*/ 18 h 46"/>
                      <a:gd name="T54" fmla="*/ 12 w 28"/>
                      <a:gd name="T55" fmla="*/ 20 h 46"/>
                      <a:gd name="T56" fmla="*/ 12 w 28"/>
                      <a:gd name="T57" fmla="*/ 22 h 46"/>
                      <a:gd name="T58" fmla="*/ 12 w 28"/>
                      <a:gd name="T59" fmla="*/ 22 h 46"/>
                      <a:gd name="T60" fmla="*/ 14 w 28"/>
                      <a:gd name="T61" fmla="*/ 24 h 46"/>
                      <a:gd name="T62" fmla="*/ 18 w 28"/>
                      <a:gd name="T63" fmla="*/ 24 h 46"/>
                      <a:gd name="T64" fmla="*/ 18 w 28"/>
                      <a:gd name="T65" fmla="*/ 24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8" h="46">
                        <a:moveTo>
                          <a:pt x="24" y="2"/>
                        </a:moveTo>
                        <a:lnTo>
                          <a:pt x="28" y="24"/>
                        </a:lnTo>
                        <a:lnTo>
                          <a:pt x="28" y="24"/>
                        </a:lnTo>
                        <a:lnTo>
                          <a:pt x="26" y="26"/>
                        </a:lnTo>
                        <a:lnTo>
                          <a:pt x="24" y="30"/>
                        </a:lnTo>
                        <a:lnTo>
                          <a:pt x="22" y="36"/>
                        </a:lnTo>
                        <a:lnTo>
                          <a:pt x="22" y="46"/>
                        </a:lnTo>
                        <a:lnTo>
                          <a:pt x="22" y="46"/>
                        </a:lnTo>
                        <a:lnTo>
                          <a:pt x="18" y="36"/>
                        </a:lnTo>
                        <a:lnTo>
                          <a:pt x="12" y="32"/>
                        </a:lnTo>
                        <a:lnTo>
                          <a:pt x="8" y="30"/>
                        </a:lnTo>
                        <a:lnTo>
                          <a:pt x="6" y="30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2" y="6"/>
                        </a:lnTo>
                        <a:lnTo>
                          <a:pt x="8" y="2"/>
                        </a:lnTo>
                        <a:lnTo>
                          <a:pt x="14" y="0"/>
                        </a:lnTo>
                        <a:lnTo>
                          <a:pt x="24" y="2"/>
                        </a:lnTo>
                        <a:lnTo>
                          <a:pt x="24" y="2"/>
                        </a:lnTo>
                        <a:close/>
                        <a:moveTo>
                          <a:pt x="18" y="24"/>
                        </a:moveTo>
                        <a:lnTo>
                          <a:pt x="18" y="24"/>
                        </a:lnTo>
                        <a:lnTo>
                          <a:pt x="20" y="22"/>
                        </a:lnTo>
                        <a:lnTo>
                          <a:pt x="20" y="20"/>
                        </a:lnTo>
                        <a:lnTo>
                          <a:pt x="20" y="20"/>
                        </a:lnTo>
                        <a:lnTo>
                          <a:pt x="18" y="18"/>
                        </a:lnTo>
                        <a:lnTo>
                          <a:pt x="16" y="18"/>
                        </a:lnTo>
                        <a:lnTo>
                          <a:pt x="16" y="18"/>
                        </a:lnTo>
                        <a:lnTo>
                          <a:pt x="12" y="20"/>
                        </a:lnTo>
                        <a:lnTo>
                          <a:pt x="12" y="22"/>
                        </a:lnTo>
                        <a:lnTo>
                          <a:pt x="12" y="22"/>
                        </a:lnTo>
                        <a:lnTo>
                          <a:pt x="14" y="24"/>
                        </a:lnTo>
                        <a:lnTo>
                          <a:pt x="18" y="24"/>
                        </a:lnTo>
                        <a:lnTo>
                          <a:pt x="18" y="24"/>
                        </a:lnTo>
                        <a:close/>
                      </a:path>
                    </a:pathLst>
                  </a:custGeom>
                  <a:solidFill>
                    <a:srgbClr val="FEE8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7" name="Freeform 473"/>
                  <p:cNvSpPr>
                    <a:spLocks/>
                  </p:cNvSpPr>
                  <p:nvPr/>
                </p:nvSpPr>
                <p:spPr bwMode="auto">
                  <a:xfrm>
                    <a:off x="9309100" y="3587750"/>
                    <a:ext cx="41275" cy="22225"/>
                  </a:xfrm>
                  <a:custGeom>
                    <a:avLst/>
                    <a:gdLst>
                      <a:gd name="T0" fmla="*/ 4 w 26"/>
                      <a:gd name="T1" fmla="*/ 14 h 14"/>
                      <a:gd name="T2" fmla="*/ 4 w 26"/>
                      <a:gd name="T3" fmla="*/ 14 h 14"/>
                      <a:gd name="T4" fmla="*/ 26 w 26"/>
                      <a:gd name="T5" fmla="*/ 10 h 14"/>
                      <a:gd name="T6" fmla="*/ 26 w 26"/>
                      <a:gd name="T7" fmla="*/ 10 h 14"/>
                      <a:gd name="T8" fmla="*/ 26 w 26"/>
                      <a:gd name="T9" fmla="*/ 10 h 14"/>
                      <a:gd name="T10" fmla="*/ 24 w 26"/>
                      <a:gd name="T11" fmla="*/ 0 h 14"/>
                      <a:gd name="T12" fmla="*/ 0 w 26"/>
                      <a:gd name="T13" fmla="*/ 6 h 14"/>
                      <a:gd name="T14" fmla="*/ 4 w 26"/>
                      <a:gd name="T15" fmla="*/ 14 h 14"/>
                      <a:gd name="T16" fmla="*/ 4 w 26"/>
                      <a:gd name="T17" fmla="*/ 14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6" h="14">
                        <a:moveTo>
                          <a:pt x="4" y="14"/>
                        </a:moveTo>
                        <a:lnTo>
                          <a:pt x="4" y="14"/>
                        </a:lnTo>
                        <a:lnTo>
                          <a:pt x="26" y="10"/>
                        </a:lnTo>
                        <a:lnTo>
                          <a:pt x="26" y="10"/>
                        </a:lnTo>
                        <a:lnTo>
                          <a:pt x="26" y="10"/>
                        </a:lnTo>
                        <a:lnTo>
                          <a:pt x="24" y="0"/>
                        </a:lnTo>
                        <a:lnTo>
                          <a:pt x="0" y="6"/>
                        </a:lnTo>
                        <a:lnTo>
                          <a:pt x="4" y="14"/>
                        </a:lnTo>
                        <a:lnTo>
                          <a:pt x="4" y="14"/>
                        </a:lnTo>
                        <a:close/>
                      </a:path>
                    </a:pathLst>
                  </a:custGeom>
                  <a:solidFill>
                    <a:srgbClr val="FEE8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8" name="Freeform 474"/>
                  <p:cNvSpPr>
                    <a:spLocks/>
                  </p:cNvSpPr>
                  <p:nvPr/>
                </p:nvSpPr>
                <p:spPr bwMode="auto">
                  <a:xfrm>
                    <a:off x="9274175" y="3438525"/>
                    <a:ext cx="73025" cy="158750"/>
                  </a:xfrm>
                  <a:custGeom>
                    <a:avLst/>
                    <a:gdLst>
                      <a:gd name="T0" fmla="*/ 24 w 46"/>
                      <a:gd name="T1" fmla="*/ 100 h 100"/>
                      <a:gd name="T2" fmla="*/ 46 w 46"/>
                      <a:gd name="T3" fmla="*/ 94 h 100"/>
                      <a:gd name="T4" fmla="*/ 26 w 46"/>
                      <a:gd name="T5" fmla="*/ 0 h 100"/>
                      <a:gd name="T6" fmla="*/ 0 w 46"/>
                      <a:gd name="T7" fmla="*/ 6 h 100"/>
                      <a:gd name="T8" fmla="*/ 22 w 46"/>
                      <a:gd name="T9" fmla="*/ 100 h 100"/>
                      <a:gd name="T10" fmla="*/ 24 w 46"/>
                      <a:gd name="T11" fmla="*/ 100 h 100"/>
                      <a:gd name="T12" fmla="*/ 24 w 46"/>
                      <a:gd name="T13" fmla="*/ 100 h 1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6" h="100">
                        <a:moveTo>
                          <a:pt x="24" y="100"/>
                        </a:moveTo>
                        <a:lnTo>
                          <a:pt x="46" y="94"/>
                        </a:lnTo>
                        <a:lnTo>
                          <a:pt x="26" y="0"/>
                        </a:lnTo>
                        <a:lnTo>
                          <a:pt x="0" y="6"/>
                        </a:lnTo>
                        <a:lnTo>
                          <a:pt x="22" y="100"/>
                        </a:lnTo>
                        <a:lnTo>
                          <a:pt x="24" y="100"/>
                        </a:lnTo>
                        <a:lnTo>
                          <a:pt x="24" y="100"/>
                        </a:lnTo>
                        <a:close/>
                      </a:path>
                    </a:pathLst>
                  </a:custGeom>
                  <a:solidFill>
                    <a:srgbClr val="17415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49" name="Freeform 475"/>
                  <p:cNvSpPr>
                    <a:spLocks/>
                  </p:cNvSpPr>
                  <p:nvPr/>
                </p:nvSpPr>
                <p:spPr bwMode="auto">
                  <a:xfrm>
                    <a:off x="9359900" y="3165475"/>
                    <a:ext cx="85725" cy="574675"/>
                  </a:xfrm>
                  <a:custGeom>
                    <a:avLst/>
                    <a:gdLst>
                      <a:gd name="T0" fmla="*/ 54 w 54"/>
                      <a:gd name="T1" fmla="*/ 0 h 362"/>
                      <a:gd name="T2" fmla="*/ 50 w 54"/>
                      <a:gd name="T3" fmla="*/ 362 h 362"/>
                      <a:gd name="T4" fmla="*/ 0 w 54"/>
                      <a:gd name="T5" fmla="*/ 362 h 362"/>
                      <a:gd name="T6" fmla="*/ 4 w 54"/>
                      <a:gd name="T7" fmla="*/ 0 h 362"/>
                      <a:gd name="T8" fmla="*/ 54 w 54"/>
                      <a:gd name="T9" fmla="*/ 0 h 3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4" h="362">
                        <a:moveTo>
                          <a:pt x="54" y="0"/>
                        </a:moveTo>
                        <a:lnTo>
                          <a:pt x="50" y="362"/>
                        </a:lnTo>
                        <a:lnTo>
                          <a:pt x="0" y="362"/>
                        </a:lnTo>
                        <a:lnTo>
                          <a:pt x="4" y="0"/>
                        </a:lnTo>
                        <a:lnTo>
                          <a:pt x="54" y="0"/>
                        </a:lnTo>
                        <a:close/>
                      </a:path>
                    </a:pathLst>
                  </a:custGeom>
                  <a:solidFill>
                    <a:srgbClr val="FDEC0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0" name="Rectangle 476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730625"/>
                    <a:ext cx="1905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1" name="Rectangle 477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711575"/>
                    <a:ext cx="1270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2" name="Rectangle 478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676650"/>
                    <a:ext cx="1270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3" name="Rectangle 479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638550"/>
                    <a:ext cx="1270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4" name="Rectangle 480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600450"/>
                    <a:ext cx="1270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5" name="Rectangle 481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562350"/>
                    <a:ext cx="1270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6" name="Rectangle 482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527425"/>
                    <a:ext cx="9525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7" name="Rectangle 483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489325"/>
                    <a:ext cx="9525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8" name="Rectangle 484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451225"/>
                    <a:ext cx="9525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59" name="Rectangle 485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413125"/>
                    <a:ext cx="1270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0" name="Rectangle 486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378200"/>
                    <a:ext cx="1270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1" name="Rectangle 487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340100"/>
                    <a:ext cx="1270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2" name="Rectangle 488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302000"/>
                    <a:ext cx="1270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3" name="Rectangle 489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263900"/>
                    <a:ext cx="1270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4" name="Rectangle 490"/>
                  <p:cNvSpPr>
                    <a:spLocks noChangeArrowheads="1"/>
                  </p:cNvSpPr>
                  <p:nvPr/>
                </p:nvSpPr>
                <p:spPr bwMode="auto">
                  <a:xfrm>
                    <a:off x="9366250" y="3228975"/>
                    <a:ext cx="9525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5" name="Rectangle 491"/>
                  <p:cNvSpPr>
                    <a:spLocks noChangeArrowheads="1"/>
                  </p:cNvSpPr>
                  <p:nvPr/>
                </p:nvSpPr>
                <p:spPr bwMode="auto">
                  <a:xfrm>
                    <a:off x="9366250" y="3190875"/>
                    <a:ext cx="9525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6" name="Rectangle 492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695700"/>
                    <a:ext cx="1905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7" name="Rectangle 493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657600"/>
                    <a:ext cx="22225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8" name="Freeform 494"/>
                  <p:cNvSpPr>
                    <a:spLocks/>
                  </p:cNvSpPr>
                  <p:nvPr/>
                </p:nvSpPr>
                <p:spPr bwMode="auto">
                  <a:xfrm>
                    <a:off x="9359900" y="3619500"/>
                    <a:ext cx="22225" cy="3175"/>
                  </a:xfrm>
                  <a:custGeom>
                    <a:avLst/>
                    <a:gdLst>
                      <a:gd name="T0" fmla="*/ 14 w 14"/>
                      <a:gd name="T1" fmla="*/ 0 h 2"/>
                      <a:gd name="T2" fmla="*/ 14 w 14"/>
                      <a:gd name="T3" fmla="*/ 2 h 2"/>
                      <a:gd name="T4" fmla="*/ 0 w 14"/>
                      <a:gd name="T5" fmla="*/ 0 h 2"/>
                      <a:gd name="T6" fmla="*/ 0 w 14"/>
                      <a:gd name="T7" fmla="*/ 0 h 2"/>
                      <a:gd name="T8" fmla="*/ 14 w 14"/>
                      <a:gd name="T9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" h="2">
                        <a:moveTo>
                          <a:pt x="14" y="0"/>
                        </a:moveTo>
                        <a:lnTo>
                          <a:pt x="14" y="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4" y="0"/>
                        </a:ln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69" name="Rectangle 495"/>
                  <p:cNvSpPr>
                    <a:spLocks noChangeArrowheads="1"/>
                  </p:cNvSpPr>
                  <p:nvPr/>
                </p:nvSpPr>
                <p:spPr bwMode="auto">
                  <a:xfrm>
                    <a:off x="9359900" y="3581400"/>
                    <a:ext cx="22225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0" name="Rectangle 496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546475"/>
                    <a:ext cx="1905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1" name="Rectangle 497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508375"/>
                    <a:ext cx="1905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2" name="Freeform 498"/>
                  <p:cNvSpPr>
                    <a:spLocks/>
                  </p:cNvSpPr>
                  <p:nvPr/>
                </p:nvSpPr>
                <p:spPr bwMode="auto">
                  <a:xfrm>
                    <a:off x="9363075" y="3470275"/>
                    <a:ext cx="19050" cy="3175"/>
                  </a:xfrm>
                  <a:custGeom>
                    <a:avLst/>
                    <a:gdLst>
                      <a:gd name="T0" fmla="*/ 12 w 12"/>
                      <a:gd name="T1" fmla="*/ 0 h 2"/>
                      <a:gd name="T2" fmla="*/ 12 w 12"/>
                      <a:gd name="T3" fmla="*/ 2 h 2"/>
                      <a:gd name="T4" fmla="*/ 0 w 12"/>
                      <a:gd name="T5" fmla="*/ 0 h 2"/>
                      <a:gd name="T6" fmla="*/ 0 w 12"/>
                      <a:gd name="T7" fmla="*/ 0 h 2"/>
                      <a:gd name="T8" fmla="*/ 12 w 12"/>
                      <a:gd name="T9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" h="2">
                        <a:moveTo>
                          <a:pt x="12" y="0"/>
                        </a:moveTo>
                        <a:lnTo>
                          <a:pt x="12" y="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3" name="Rectangle 499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432175"/>
                    <a:ext cx="19050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4" name="Freeform 500"/>
                  <p:cNvSpPr>
                    <a:spLocks/>
                  </p:cNvSpPr>
                  <p:nvPr/>
                </p:nvSpPr>
                <p:spPr bwMode="auto">
                  <a:xfrm>
                    <a:off x="9363075" y="3394075"/>
                    <a:ext cx="19050" cy="3175"/>
                  </a:xfrm>
                  <a:custGeom>
                    <a:avLst/>
                    <a:gdLst>
                      <a:gd name="T0" fmla="*/ 12 w 12"/>
                      <a:gd name="T1" fmla="*/ 2 h 2"/>
                      <a:gd name="T2" fmla="*/ 12 w 12"/>
                      <a:gd name="T3" fmla="*/ 2 h 2"/>
                      <a:gd name="T4" fmla="*/ 0 w 12"/>
                      <a:gd name="T5" fmla="*/ 2 h 2"/>
                      <a:gd name="T6" fmla="*/ 0 w 12"/>
                      <a:gd name="T7" fmla="*/ 0 h 2"/>
                      <a:gd name="T8" fmla="*/ 12 w 12"/>
                      <a:gd name="T9" fmla="*/ 2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" h="2">
                        <a:moveTo>
                          <a:pt x="12" y="2"/>
                        </a:moveTo>
                        <a:lnTo>
                          <a:pt x="12" y="2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  <a:lnTo>
                          <a:pt x="12" y="2"/>
                        </a:ln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5" name="Rectangle 501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359150"/>
                    <a:ext cx="1905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6" name="Freeform 502"/>
                  <p:cNvSpPr>
                    <a:spLocks/>
                  </p:cNvSpPr>
                  <p:nvPr/>
                </p:nvSpPr>
                <p:spPr bwMode="auto">
                  <a:xfrm>
                    <a:off x="9363075" y="3321050"/>
                    <a:ext cx="22225" cy="3175"/>
                  </a:xfrm>
                  <a:custGeom>
                    <a:avLst/>
                    <a:gdLst>
                      <a:gd name="T0" fmla="*/ 14 w 14"/>
                      <a:gd name="T1" fmla="*/ 0 h 2"/>
                      <a:gd name="T2" fmla="*/ 14 w 14"/>
                      <a:gd name="T3" fmla="*/ 2 h 2"/>
                      <a:gd name="T4" fmla="*/ 0 w 14"/>
                      <a:gd name="T5" fmla="*/ 0 h 2"/>
                      <a:gd name="T6" fmla="*/ 0 w 14"/>
                      <a:gd name="T7" fmla="*/ 0 h 2"/>
                      <a:gd name="T8" fmla="*/ 14 w 14"/>
                      <a:gd name="T9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" h="2">
                        <a:moveTo>
                          <a:pt x="14" y="0"/>
                        </a:moveTo>
                        <a:lnTo>
                          <a:pt x="14" y="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4" y="0"/>
                        </a:ln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7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9363075" y="3282950"/>
                    <a:ext cx="22225" cy="3175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8" name="Freeform 504"/>
                  <p:cNvSpPr>
                    <a:spLocks/>
                  </p:cNvSpPr>
                  <p:nvPr/>
                </p:nvSpPr>
                <p:spPr bwMode="auto">
                  <a:xfrm>
                    <a:off x="9366250" y="3244850"/>
                    <a:ext cx="19050" cy="3175"/>
                  </a:xfrm>
                  <a:custGeom>
                    <a:avLst/>
                    <a:gdLst>
                      <a:gd name="T0" fmla="*/ 12 w 12"/>
                      <a:gd name="T1" fmla="*/ 2 h 2"/>
                      <a:gd name="T2" fmla="*/ 12 w 12"/>
                      <a:gd name="T3" fmla="*/ 2 h 2"/>
                      <a:gd name="T4" fmla="*/ 0 w 12"/>
                      <a:gd name="T5" fmla="*/ 2 h 2"/>
                      <a:gd name="T6" fmla="*/ 0 w 12"/>
                      <a:gd name="T7" fmla="*/ 0 h 2"/>
                      <a:gd name="T8" fmla="*/ 12 w 12"/>
                      <a:gd name="T9" fmla="*/ 2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" h="2">
                        <a:moveTo>
                          <a:pt x="12" y="2"/>
                        </a:moveTo>
                        <a:lnTo>
                          <a:pt x="12" y="2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  <a:lnTo>
                          <a:pt x="12" y="2"/>
                        </a:ln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79" name="Rectangle 505"/>
                  <p:cNvSpPr>
                    <a:spLocks noChangeArrowheads="1"/>
                  </p:cNvSpPr>
                  <p:nvPr/>
                </p:nvSpPr>
                <p:spPr bwMode="auto">
                  <a:xfrm>
                    <a:off x="9366250" y="3209925"/>
                    <a:ext cx="19050" cy="1588"/>
                  </a:xfrm>
                  <a:prstGeom prst="rect">
                    <a:avLst/>
                  </a:pr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0" name="Freeform 506"/>
                  <p:cNvSpPr>
                    <a:spLocks/>
                  </p:cNvSpPr>
                  <p:nvPr/>
                </p:nvSpPr>
                <p:spPr bwMode="auto">
                  <a:xfrm>
                    <a:off x="9366250" y="3171825"/>
                    <a:ext cx="19050" cy="3175"/>
                  </a:xfrm>
                  <a:custGeom>
                    <a:avLst/>
                    <a:gdLst>
                      <a:gd name="T0" fmla="*/ 12 w 12"/>
                      <a:gd name="T1" fmla="*/ 0 h 2"/>
                      <a:gd name="T2" fmla="*/ 12 w 12"/>
                      <a:gd name="T3" fmla="*/ 2 h 2"/>
                      <a:gd name="T4" fmla="*/ 0 w 12"/>
                      <a:gd name="T5" fmla="*/ 0 h 2"/>
                      <a:gd name="T6" fmla="*/ 0 w 12"/>
                      <a:gd name="T7" fmla="*/ 0 h 2"/>
                      <a:gd name="T8" fmla="*/ 12 w 12"/>
                      <a:gd name="T9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" h="2">
                        <a:moveTo>
                          <a:pt x="12" y="0"/>
                        </a:moveTo>
                        <a:lnTo>
                          <a:pt x="12" y="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3030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1" name="Freeform 507"/>
                  <p:cNvSpPr>
                    <a:spLocks/>
                  </p:cNvSpPr>
                  <p:nvPr/>
                </p:nvSpPr>
                <p:spPr bwMode="auto">
                  <a:xfrm>
                    <a:off x="9391650" y="3194050"/>
                    <a:ext cx="25400" cy="520700"/>
                  </a:xfrm>
                  <a:custGeom>
                    <a:avLst/>
                    <a:gdLst>
                      <a:gd name="T0" fmla="*/ 10 w 16"/>
                      <a:gd name="T1" fmla="*/ 0 h 328"/>
                      <a:gd name="T2" fmla="*/ 10 w 16"/>
                      <a:gd name="T3" fmla="*/ 0 h 328"/>
                      <a:gd name="T4" fmla="*/ 14 w 16"/>
                      <a:gd name="T5" fmla="*/ 2 h 328"/>
                      <a:gd name="T6" fmla="*/ 16 w 16"/>
                      <a:gd name="T7" fmla="*/ 6 h 328"/>
                      <a:gd name="T8" fmla="*/ 12 w 16"/>
                      <a:gd name="T9" fmla="*/ 322 h 328"/>
                      <a:gd name="T10" fmla="*/ 12 w 16"/>
                      <a:gd name="T11" fmla="*/ 322 h 328"/>
                      <a:gd name="T12" fmla="*/ 10 w 16"/>
                      <a:gd name="T13" fmla="*/ 326 h 328"/>
                      <a:gd name="T14" fmla="*/ 6 w 16"/>
                      <a:gd name="T15" fmla="*/ 328 h 328"/>
                      <a:gd name="T16" fmla="*/ 6 w 16"/>
                      <a:gd name="T17" fmla="*/ 328 h 328"/>
                      <a:gd name="T18" fmla="*/ 2 w 16"/>
                      <a:gd name="T19" fmla="*/ 326 h 328"/>
                      <a:gd name="T20" fmla="*/ 0 w 16"/>
                      <a:gd name="T21" fmla="*/ 322 h 328"/>
                      <a:gd name="T22" fmla="*/ 2 w 16"/>
                      <a:gd name="T23" fmla="*/ 6 h 328"/>
                      <a:gd name="T24" fmla="*/ 2 w 16"/>
                      <a:gd name="T25" fmla="*/ 6 h 328"/>
                      <a:gd name="T26" fmla="*/ 4 w 16"/>
                      <a:gd name="T27" fmla="*/ 2 h 328"/>
                      <a:gd name="T28" fmla="*/ 10 w 16"/>
                      <a:gd name="T29" fmla="*/ 0 h 328"/>
                      <a:gd name="T30" fmla="*/ 10 w 16"/>
                      <a:gd name="T31" fmla="*/ 0 h 3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6" h="328">
                        <a:moveTo>
                          <a:pt x="10" y="0"/>
                        </a:moveTo>
                        <a:lnTo>
                          <a:pt x="10" y="0"/>
                        </a:lnTo>
                        <a:lnTo>
                          <a:pt x="14" y="2"/>
                        </a:lnTo>
                        <a:lnTo>
                          <a:pt x="16" y="6"/>
                        </a:lnTo>
                        <a:lnTo>
                          <a:pt x="12" y="322"/>
                        </a:lnTo>
                        <a:lnTo>
                          <a:pt x="12" y="322"/>
                        </a:lnTo>
                        <a:lnTo>
                          <a:pt x="10" y="326"/>
                        </a:lnTo>
                        <a:lnTo>
                          <a:pt x="6" y="328"/>
                        </a:lnTo>
                        <a:lnTo>
                          <a:pt x="6" y="328"/>
                        </a:lnTo>
                        <a:lnTo>
                          <a:pt x="2" y="326"/>
                        </a:lnTo>
                        <a:lnTo>
                          <a:pt x="0" y="322"/>
                        </a:lnTo>
                        <a:lnTo>
                          <a:pt x="2" y="6"/>
                        </a:lnTo>
                        <a:lnTo>
                          <a:pt x="2" y="6"/>
                        </a:lnTo>
                        <a:lnTo>
                          <a:pt x="4" y="2"/>
                        </a:lnTo>
                        <a:lnTo>
                          <a:pt x="10" y="0"/>
                        </a:lnTo>
                        <a:lnTo>
                          <a:pt x="10" y="0"/>
                        </a:lnTo>
                        <a:close/>
                      </a:path>
                    </a:pathLst>
                  </a:custGeom>
                  <a:solidFill>
                    <a:srgbClr val="FFF49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2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9251950" y="3409950"/>
                    <a:ext cx="279400" cy="19050"/>
                  </a:xfrm>
                  <a:prstGeom prst="rect">
                    <a:avLst/>
                  </a:prstGeom>
                  <a:solidFill>
                    <a:srgbClr val="F5A11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3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9283700" y="3736975"/>
                    <a:ext cx="215900" cy="19050"/>
                  </a:xfrm>
                  <a:prstGeom prst="rect">
                    <a:avLst/>
                  </a:pr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4" name="Freeform 510"/>
                  <p:cNvSpPr>
                    <a:spLocks/>
                  </p:cNvSpPr>
                  <p:nvPr/>
                </p:nvSpPr>
                <p:spPr bwMode="auto">
                  <a:xfrm>
                    <a:off x="9251950" y="3429000"/>
                    <a:ext cx="279400" cy="25400"/>
                  </a:xfrm>
                  <a:custGeom>
                    <a:avLst/>
                    <a:gdLst>
                      <a:gd name="T0" fmla="*/ 172 w 176"/>
                      <a:gd name="T1" fmla="*/ 16 h 16"/>
                      <a:gd name="T2" fmla="*/ 2 w 176"/>
                      <a:gd name="T3" fmla="*/ 16 h 16"/>
                      <a:gd name="T4" fmla="*/ 0 w 176"/>
                      <a:gd name="T5" fmla="*/ 0 h 16"/>
                      <a:gd name="T6" fmla="*/ 176 w 176"/>
                      <a:gd name="T7" fmla="*/ 0 h 16"/>
                      <a:gd name="T8" fmla="*/ 172 w 176"/>
                      <a:gd name="T9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76" h="16">
                        <a:moveTo>
                          <a:pt x="172" y="16"/>
                        </a:moveTo>
                        <a:lnTo>
                          <a:pt x="2" y="16"/>
                        </a:lnTo>
                        <a:lnTo>
                          <a:pt x="0" y="0"/>
                        </a:lnTo>
                        <a:lnTo>
                          <a:pt x="176" y="0"/>
                        </a:lnTo>
                        <a:lnTo>
                          <a:pt x="172" y="16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5" name="Freeform 511"/>
                  <p:cNvSpPr>
                    <a:spLocks/>
                  </p:cNvSpPr>
                  <p:nvPr/>
                </p:nvSpPr>
                <p:spPr bwMode="auto">
                  <a:xfrm>
                    <a:off x="9255125" y="3454400"/>
                    <a:ext cx="31750" cy="282575"/>
                  </a:xfrm>
                  <a:custGeom>
                    <a:avLst/>
                    <a:gdLst>
                      <a:gd name="T0" fmla="*/ 18 w 20"/>
                      <a:gd name="T1" fmla="*/ 178 h 178"/>
                      <a:gd name="T2" fmla="*/ 0 w 20"/>
                      <a:gd name="T3" fmla="*/ 0 h 178"/>
                      <a:gd name="T4" fmla="*/ 4 w 20"/>
                      <a:gd name="T5" fmla="*/ 0 h 178"/>
                      <a:gd name="T6" fmla="*/ 20 w 20"/>
                      <a:gd name="T7" fmla="*/ 178 h 178"/>
                      <a:gd name="T8" fmla="*/ 18 w 20"/>
                      <a:gd name="T9" fmla="*/ 178 h 1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" h="178">
                        <a:moveTo>
                          <a:pt x="18" y="178"/>
                        </a:moveTo>
                        <a:lnTo>
                          <a:pt x="0" y="0"/>
                        </a:lnTo>
                        <a:lnTo>
                          <a:pt x="4" y="0"/>
                        </a:lnTo>
                        <a:lnTo>
                          <a:pt x="20" y="178"/>
                        </a:lnTo>
                        <a:lnTo>
                          <a:pt x="18" y="178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6" name="Freeform 512"/>
                  <p:cNvSpPr>
                    <a:spLocks/>
                  </p:cNvSpPr>
                  <p:nvPr/>
                </p:nvSpPr>
                <p:spPr bwMode="auto">
                  <a:xfrm>
                    <a:off x="9493250" y="3454400"/>
                    <a:ext cx="31750" cy="285750"/>
                  </a:xfrm>
                  <a:custGeom>
                    <a:avLst/>
                    <a:gdLst>
                      <a:gd name="T0" fmla="*/ 4 w 20"/>
                      <a:gd name="T1" fmla="*/ 180 h 180"/>
                      <a:gd name="T2" fmla="*/ 0 w 20"/>
                      <a:gd name="T3" fmla="*/ 178 h 180"/>
                      <a:gd name="T4" fmla="*/ 18 w 20"/>
                      <a:gd name="T5" fmla="*/ 0 h 180"/>
                      <a:gd name="T6" fmla="*/ 20 w 20"/>
                      <a:gd name="T7" fmla="*/ 0 h 180"/>
                      <a:gd name="T8" fmla="*/ 4 w 20"/>
                      <a:gd name="T9" fmla="*/ 180 h 1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" h="180">
                        <a:moveTo>
                          <a:pt x="4" y="180"/>
                        </a:moveTo>
                        <a:lnTo>
                          <a:pt x="0" y="178"/>
                        </a:lnTo>
                        <a:lnTo>
                          <a:pt x="18" y="0"/>
                        </a:lnTo>
                        <a:lnTo>
                          <a:pt x="20" y="0"/>
                        </a:lnTo>
                        <a:lnTo>
                          <a:pt x="4" y="180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7" name="Freeform 513"/>
                  <p:cNvSpPr>
                    <a:spLocks/>
                  </p:cNvSpPr>
                  <p:nvPr/>
                </p:nvSpPr>
                <p:spPr bwMode="auto">
                  <a:xfrm>
                    <a:off x="9264650" y="3448050"/>
                    <a:ext cx="53975" cy="82550"/>
                  </a:xfrm>
                  <a:custGeom>
                    <a:avLst/>
                    <a:gdLst>
                      <a:gd name="T0" fmla="*/ 0 w 34"/>
                      <a:gd name="T1" fmla="*/ 52 h 52"/>
                      <a:gd name="T2" fmla="*/ 0 w 34"/>
                      <a:gd name="T3" fmla="*/ 50 h 52"/>
                      <a:gd name="T4" fmla="*/ 32 w 34"/>
                      <a:gd name="T5" fmla="*/ 0 h 52"/>
                      <a:gd name="T6" fmla="*/ 34 w 34"/>
                      <a:gd name="T7" fmla="*/ 2 h 52"/>
                      <a:gd name="T8" fmla="*/ 0 w 34"/>
                      <a:gd name="T9" fmla="*/ 52 h 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" h="52">
                        <a:moveTo>
                          <a:pt x="0" y="52"/>
                        </a:moveTo>
                        <a:lnTo>
                          <a:pt x="0" y="50"/>
                        </a:lnTo>
                        <a:lnTo>
                          <a:pt x="32" y="0"/>
                        </a:lnTo>
                        <a:lnTo>
                          <a:pt x="34" y="2"/>
                        </a:lnTo>
                        <a:lnTo>
                          <a:pt x="0" y="52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8" name="Freeform 514"/>
                  <p:cNvSpPr>
                    <a:spLocks/>
                  </p:cNvSpPr>
                  <p:nvPr/>
                </p:nvSpPr>
                <p:spPr bwMode="auto">
                  <a:xfrm>
                    <a:off x="9267825" y="3448050"/>
                    <a:ext cx="88900" cy="133350"/>
                  </a:xfrm>
                  <a:custGeom>
                    <a:avLst/>
                    <a:gdLst>
                      <a:gd name="T0" fmla="*/ 2 w 56"/>
                      <a:gd name="T1" fmla="*/ 84 h 84"/>
                      <a:gd name="T2" fmla="*/ 0 w 56"/>
                      <a:gd name="T3" fmla="*/ 80 h 84"/>
                      <a:gd name="T4" fmla="*/ 54 w 56"/>
                      <a:gd name="T5" fmla="*/ 0 h 84"/>
                      <a:gd name="T6" fmla="*/ 56 w 56"/>
                      <a:gd name="T7" fmla="*/ 2 h 84"/>
                      <a:gd name="T8" fmla="*/ 2 w 56"/>
                      <a:gd name="T9" fmla="*/ 84 h 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6" h="84">
                        <a:moveTo>
                          <a:pt x="2" y="84"/>
                        </a:moveTo>
                        <a:lnTo>
                          <a:pt x="0" y="80"/>
                        </a:lnTo>
                        <a:lnTo>
                          <a:pt x="54" y="0"/>
                        </a:lnTo>
                        <a:lnTo>
                          <a:pt x="56" y="2"/>
                        </a:lnTo>
                        <a:lnTo>
                          <a:pt x="2" y="84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89" name="Freeform 515"/>
                  <p:cNvSpPr>
                    <a:spLocks/>
                  </p:cNvSpPr>
                  <p:nvPr/>
                </p:nvSpPr>
                <p:spPr bwMode="auto">
                  <a:xfrm>
                    <a:off x="9274175" y="3448050"/>
                    <a:ext cx="123825" cy="184150"/>
                  </a:xfrm>
                  <a:custGeom>
                    <a:avLst/>
                    <a:gdLst>
                      <a:gd name="T0" fmla="*/ 0 w 78"/>
                      <a:gd name="T1" fmla="*/ 116 h 116"/>
                      <a:gd name="T2" fmla="*/ 0 w 78"/>
                      <a:gd name="T3" fmla="*/ 112 h 116"/>
                      <a:gd name="T4" fmla="*/ 76 w 78"/>
                      <a:gd name="T5" fmla="*/ 0 h 116"/>
                      <a:gd name="T6" fmla="*/ 78 w 78"/>
                      <a:gd name="T7" fmla="*/ 2 h 116"/>
                      <a:gd name="T8" fmla="*/ 0 w 78"/>
                      <a:gd name="T9" fmla="*/ 116 h 1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8" h="116">
                        <a:moveTo>
                          <a:pt x="0" y="116"/>
                        </a:moveTo>
                        <a:lnTo>
                          <a:pt x="0" y="112"/>
                        </a:lnTo>
                        <a:lnTo>
                          <a:pt x="76" y="0"/>
                        </a:lnTo>
                        <a:lnTo>
                          <a:pt x="78" y="2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0" name="Freeform 516"/>
                  <p:cNvSpPr>
                    <a:spLocks/>
                  </p:cNvSpPr>
                  <p:nvPr/>
                </p:nvSpPr>
                <p:spPr bwMode="auto">
                  <a:xfrm>
                    <a:off x="9277350" y="3448050"/>
                    <a:ext cx="155575" cy="244475"/>
                  </a:xfrm>
                  <a:custGeom>
                    <a:avLst/>
                    <a:gdLst>
                      <a:gd name="T0" fmla="*/ 2 w 98"/>
                      <a:gd name="T1" fmla="*/ 154 h 154"/>
                      <a:gd name="T2" fmla="*/ 0 w 98"/>
                      <a:gd name="T3" fmla="*/ 150 h 154"/>
                      <a:gd name="T4" fmla="*/ 96 w 98"/>
                      <a:gd name="T5" fmla="*/ 0 h 154"/>
                      <a:gd name="T6" fmla="*/ 98 w 98"/>
                      <a:gd name="T7" fmla="*/ 2 h 154"/>
                      <a:gd name="T8" fmla="*/ 2 w 98"/>
                      <a:gd name="T9" fmla="*/ 154 h 1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8" h="154">
                        <a:moveTo>
                          <a:pt x="2" y="154"/>
                        </a:moveTo>
                        <a:lnTo>
                          <a:pt x="0" y="150"/>
                        </a:lnTo>
                        <a:lnTo>
                          <a:pt x="96" y="0"/>
                        </a:lnTo>
                        <a:lnTo>
                          <a:pt x="98" y="2"/>
                        </a:lnTo>
                        <a:lnTo>
                          <a:pt x="2" y="154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1" name="Freeform 517"/>
                  <p:cNvSpPr>
                    <a:spLocks/>
                  </p:cNvSpPr>
                  <p:nvPr/>
                </p:nvSpPr>
                <p:spPr bwMode="auto">
                  <a:xfrm>
                    <a:off x="9286875" y="3448050"/>
                    <a:ext cx="193675" cy="292100"/>
                  </a:xfrm>
                  <a:custGeom>
                    <a:avLst/>
                    <a:gdLst>
                      <a:gd name="T0" fmla="*/ 4 w 122"/>
                      <a:gd name="T1" fmla="*/ 184 h 184"/>
                      <a:gd name="T2" fmla="*/ 0 w 122"/>
                      <a:gd name="T3" fmla="*/ 182 h 184"/>
                      <a:gd name="T4" fmla="*/ 120 w 122"/>
                      <a:gd name="T5" fmla="*/ 0 h 184"/>
                      <a:gd name="T6" fmla="*/ 122 w 122"/>
                      <a:gd name="T7" fmla="*/ 2 h 184"/>
                      <a:gd name="T8" fmla="*/ 4 w 122"/>
                      <a:gd name="T9" fmla="*/ 184 h 1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2" h="184">
                        <a:moveTo>
                          <a:pt x="4" y="184"/>
                        </a:moveTo>
                        <a:lnTo>
                          <a:pt x="0" y="182"/>
                        </a:lnTo>
                        <a:lnTo>
                          <a:pt x="120" y="0"/>
                        </a:lnTo>
                        <a:lnTo>
                          <a:pt x="122" y="2"/>
                        </a:lnTo>
                        <a:lnTo>
                          <a:pt x="4" y="184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2" name="Freeform 518"/>
                  <p:cNvSpPr>
                    <a:spLocks/>
                  </p:cNvSpPr>
                  <p:nvPr/>
                </p:nvSpPr>
                <p:spPr bwMode="auto">
                  <a:xfrm>
                    <a:off x="9324975" y="3448050"/>
                    <a:ext cx="193675" cy="298450"/>
                  </a:xfrm>
                  <a:custGeom>
                    <a:avLst/>
                    <a:gdLst>
                      <a:gd name="T0" fmla="*/ 4 w 122"/>
                      <a:gd name="T1" fmla="*/ 188 h 188"/>
                      <a:gd name="T2" fmla="*/ 0 w 122"/>
                      <a:gd name="T3" fmla="*/ 186 h 188"/>
                      <a:gd name="T4" fmla="*/ 120 w 122"/>
                      <a:gd name="T5" fmla="*/ 0 h 188"/>
                      <a:gd name="T6" fmla="*/ 122 w 122"/>
                      <a:gd name="T7" fmla="*/ 2 h 188"/>
                      <a:gd name="T8" fmla="*/ 4 w 122"/>
                      <a:gd name="T9" fmla="*/ 188 h 1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2" h="188">
                        <a:moveTo>
                          <a:pt x="4" y="188"/>
                        </a:moveTo>
                        <a:lnTo>
                          <a:pt x="0" y="186"/>
                        </a:lnTo>
                        <a:lnTo>
                          <a:pt x="120" y="0"/>
                        </a:lnTo>
                        <a:lnTo>
                          <a:pt x="122" y="2"/>
                        </a:lnTo>
                        <a:lnTo>
                          <a:pt x="4" y="188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3" name="Freeform 519"/>
                  <p:cNvSpPr>
                    <a:spLocks/>
                  </p:cNvSpPr>
                  <p:nvPr/>
                </p:nvSpPr>
                <p:spPr bwMode="auto">
                  <a:xfrm>
                    <a:off x="9372600" y="3502025"/>
                    <a:ext cx="146050" cy="250825"/>
                  </a:xfrm>
                  <a:custGeom>
                    <a:avLst/>
                    <a:gdLst>
                      <a:gd name="T0" fmla="*/ 2 w 92"/>
                      <a:gd name="T1" fmla="*/ 158 h 158"/>
                      <a:gd name="T2" fmla="*/ 0 w 92"/>
                      <a:gd name="T3" fmla="*/ 156 h 158"/>
                      <a:gd name="T4" fmla="*/ 92 w 92"/>
                      <a:gd name="T5" fmla="*/ 0 h 158"/>
                      <a:gd name="T6" fmla="*/ 92 w 92"/>
                      <a:gd name="T7" fmla="*/ 8 h 158"/>
                      <a:gd name="T8" fmla="*/ 2 w 92"/>
                      <a:gd name="T9" fmla="*/ 158 h 1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2" h="158">
                        <a:moveTo>
                          <a:pt x="2" y="158"/>
                        </a:moveTo>
                        <a:lnTo>
                          <a:pt x="0" y="156"/>
                        </a:lnTo>
                        <a:lnTo>
                          <a:pt x="92" y="0"/>
                        </a:lnTo>
                        <a:lnTo>
                          <a:pt x="92" y="8"/>
                        </a:lnTo>
                        <a:lnTo>
                          <a:pt x="2" y="158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4" name="Freeform 520"/>
                  <p:cNvSpPr>
                    <a:spLocks/>
                  </p:cNvSpPr>
                  <p:nvPr/>
                </p:nvSpPr>
                <p:spPr bwMode="auto">
                  <a:xfrm>
                    <a:off x="9407525" y="3571875"/>
                    <a:ext cx="104775" cy="180975"/>
                  </a:xfrm>
                  <a:custGeom>
                    <a:avLst/>
                    <a:gdLst>
                      <a:gd name="T0" fmla="*/ 2 w 66"/>
                      <a:gd name="T1" fmla="*/ 114 h 114"/>
                      <a:gd name="T2" fmla="*/ 0 w 66"/>
                      <a:gd name="T3" fmla="*/ 112 h 114"/>
                      <a:gd name="T4" fmla="*/ 66 w 66"/>
                      <a:gd name="T5" fmla="*/ 0 h 114"/>
                      <a:gd name="T6" fmla="*/ 66 w 66"/>
                      <a:gd name="T7" fmla="*/ 6 h 114"/>
                      <a:gd name="T8" fmla="*/ 2 w 66"/>
                      <a:gd name="T9" fmla="*/ 114 h 1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6" h="114">
                        <a:moveTo>
                          <a:pt x="2" y="114"/>
                        </a:moveTo>
                        <a:lnTo>
                          <a:pt x="0" y="112"/>
                        </a:lnTo>
                        <a:lnTo>
                          <a:pt x="66" y="0"/>
                        </a:lnTo>
                        <a:lnTo>
                          <a:pt x="66" y="6"/>
                        </a:lnTo>
                        <a:lnTo>
                          <a:pt x="2" y="114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5" name="Freeform 521"/>
                  <p:cNvSpPr>
                    <a:spLocks/>
                  </p:cNvSpPr>
                  <p:nvPr/>
                </p:nvSpPr>
                <p:spPr bwMode="auto">
                  <a:xfrm>
                    <a:off x="9455150" y="3670300"/>
                    <a:ext cx="50800" cy="79375"/>
                  </a:xfrm>
                  <a:custGeom>
                    <a:avLst/>
                    <a:gdLst>
                      <a:gd name="T0" fmla="*/ 4 w 32"/>
                      <a:gd name="T1" fmla="*/ 50 h 50"/>
                      <a:gd name="T2" fmla="*/ 0 w 32"/>
                      <a:gd name="T3" fmla="*/ 48 h 50"/>
                      <a:gd name="T4" fmla="*/ 30 w 32"/>
                      <a:gd name="T5" fmla="*/ 0 h 50"/>
                      <a:gd name="T6" fmla="*/ 32 w 32"/>
                      <a:gd name="T7" fmla="*/ 4 h 50"/>
                      <a:gd name="T8" fmla="*/ 4 w 32"/>
                      <a:gd name="T9" fmla="*/ 50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2" h="50">
                        <a:moveTo>
                          <a:pt x="4" y="50"/>
                        </a:moveTo>
                        <a:lnTo>
                          <a:pt x="0" y="48"/>
                        </a:lnTo>
                        <a:lnTo>
                          <a:pt x="30" y="0"/>
                        </a:lnTo>
                        <a:lnTo>
                          <a:pt x="32" y="4"/>
                        </a:lnTo>
                        <a:lnTo>
                          <a:pt x="4" y="50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6" name="Freeform 522"/>
                  <p:cNvSpPr>
                    <a:spLocks/>
                  </p:cNvSpPr>
                  <p:nvPr/>
                </p:nvSpPr>
                <p:spPr bwMode="auto">
                  <a:xfrm>
                    <a:off x="9290050" y="3441700"/>
                    <a:ext cx="219075" cy="155575"/>
                  </a:xfrm>
                  <a:custGeom>
                    <a:avLst/>
                    <a:gdLst>
                      <a:gd name="T0" fmla="*/ 138 w 138"/>
                      <a:gd name="T1" fmla="*/ 98 h 98"/>
                      <a:gd name="T2" fmla="*/ 0 w 138"/>
                      <a:gd name="T3" fmla="*/ 4 h 98"/>
                      <a:gd name="T4" fmla="*/ 0 w 138"/>
                      <a:gd name="T5" fmla="*/ 0 h 98"/>
                      <a:gd name="T6" fmla="*/ 138 w 138"/>
                      <a:gd name="T7" fmla="*/ 94 h 98"/>
                      <a:gd name="T8" fmla="*/ 138 w 138"/>
                      <a:gd name="T9" fmla="*/ 98 h 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38" h="98">
                        <a:moveTo>
                          <a:pt x="138" y="98"/>
                        </a:moveTo>
                        <a:lnTo>
                          <a:pt x="0" y="4"/>
                        </a:lnTo>
                        <a:lnTo>
                          <a:pt x="0" y="0"/>
                        </a:lnTo>
                        <a:lnTo>
                          <a:pt x="138" y="94"/>
                        </a:lnTo>
                        <a:lnTo>
                          <a:pt x="138" y="98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7" name="Freeform 523"/>
                  <p:cNvSpPr>
                    <a:spLocks/>
                  </p:cNvSpPr>
                  <p:nvPr/>
                </p:nvSpPr>
                <p:spPr bwMode="auto">
                  <a:xfrm>
                    <a:off x="9366250" y="3441700"/>
                    <a:ext cx="149225" cy="104775"/>
                  </a:xfrm>
                  <a:custGeom>
                    <a:avLst/>
                    <a:gdLst>
                      <a:gd name="T0" fmla="*/ 94 w 94"/>
                      <a:gd name="T1" fmla="*/ 66 h 66"/>
                      <a:gd name="T2" fmla="*/ 0 w 94"/>
                      <a:gd name="T3" fmla="*/ 4 h 66"/>
                      <a:gd name="T4" fmla="*/ 2 w 94"/>
                      <a:gd name="T5" fmla="*/ 0 h 66"/>
                      <a:gd name="T6" fmla="*/ 94 w 94"/>
                      <a:gd name="T7" fmla="*/ 62 h 66"/>
                      <a:gd name="T8" fmla="*/ 94 w 94"/>
                      <a:gd name="T9" fmla="*/ 66 h 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94" h="66">
                        <a:moveTo>
                          <a:pt x="94" y="66"/>
                        </a:moveTo>
                        <a:lnTo>
                          <a:pt x="0" y="4"/>
                        </a:lnTo>
                        <a:lnTo>
                          <a:pt x="2" y="0"/>
                        </a:lnTo>
                        <a:lnTo>
                          <a:pt x="94" y="62"/>
                        </a:lnTo>
                        <a:lnTo>
                          <a:pt x="94" y="66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8" name="Freeform 524"/>
                  <p:cNvSpPr>
                    <a:spLocks/>
                  </p:cNvSpPr>
                  <p:nvPr/>
                </p:nvSpPr>
                <p:spPr bwMode="auto">
                  <a:xfrm>
                    <a:off x="9451975" y="3438525"/>
                    <a:ext cx="69850" cy="57150"/>
                  </a:xfrm>
                  <a:custGeom>
                    <a:avLst/>
                    <a:gdLst>
                      <a:gd name="T0" fmla="*/ 42 w 44"/>
                      <a:gd name="T1" fmla="*/ 36 h 36"/>
                      <a:gd name="T2" fmla="*/ 0 w 44"/>
                      <a:gd name="T3" fmla="*/ 4 h 36"/>
                      <a:gd name="T4" fmla="*/ 2 w 44"/>
                      <a:gd name="T5" fmla="*/ 0 h 36"/>
                      <a:gd name="T6" fmla="*/ 44 w 44"/>
                      <a:gd name="T7" fmla="*/ 32 h 36"/>
                      <a:gd name="T8" fmla="*/ 42 w 44"/>
                      <a:gd name="T9" fmla="*/ 36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4" h="36">
                        <a:moveTo>
                          <a:pt x="42" y="36"/>
                        </a:moveTo>
                        <a:lnTo>
                          <a:pt x="0" y="4"/>
                        </a:lnTo>
                        <a:lnTo>
                          <a:pt x="2" y="0"/>
                        </a:lnTo>
                        <a:lnTo>
                          <a:pt x="44" y="32"/>
                        </a:lnTo>
                        <a:lnTo>
                          <a:pt x="42" y="36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199" name="Freeform 525"/>
                  <p:cNvSpPr>
                    <a:spLocks/>
                  </p:cNvSpPr>
                  <p:nvPr/>
                </p:nvSpPr>
                <p:spPr bwMode="auto">
                  <a:xfrm>
                    <a:off x="9258300" y="3460750"/>
                    <a:ext cx="247650" cy="174625"/>
                  </a:xfrm>
                  <a:custGeom>
                    <a:avLst/>
                    <a:gdLst>
                      <a:gd name="T0" fmla="*/ 156 w 156"/>
                      <a:gd name="T1" fmla="*/ 110 h 110"/>
                      <a:gd name="T2" fmla="*/ 0 w 156"/>
                      <a:gd name="T3" fmla="*/ 2 h 110"/>
                      <a:gd name="T4" fmla="*/ 0 w 156"/>
                      <a:gd name="T5" fmla="*/ 0 h 110"/>
                      <a:gd name="T6" fmla="*/ 156 w 156"/>
                      <a:gd name="T7" fmla="*/ 106 h 110"/>
                      <a:gd name="T8" fmla="*/ 156 w 156"/>
                      <a:gd name="T9" fmla="*/ 110 h 1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56" h="110">
                        <a:moveTo>
                          <a:pt x="156" y="110"/>
                        </a:moveTo>
                        <a:lnTo>
                          <a:pt x="0" y="2"/>
                        </a:lnTo>
                        <a:lnTo>
                          <a:pt x="0" y="0"/>
                        </a:lnTo>
                        <a:lnTo>
                          <a:pt x="156" y="106"/>
                        </a:lnTo>
                        <a:lnTo>
                          <a:pt x="156" y="110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0" name="Freeform 526"/>
                  <p:cNvSpPr>
                    <a:spLocks/>
                  </p:cNvSpPr>
                  <p:nvPr/>
                </p:nvSpPr>
                <p:spPr bwMode="auto">
                  <a:xfrm>
                    <a:off x="9261475" y="3511550"/>
                    <a:ext cx="241300" cy="177800"/>
                  </a:xfrm>
                  <a:custGeom>
                    <a:avLst/>
                    <a:gdLst>
                      <a:gd name="T0" fmla="*/ 152 w 152"/>
                      <a:gd name="T1" fmla="*/ 112 h 112"/>
                      <a:gd name="T2" fmla="*/ 0 w 152"/>
                      <a:gd name="T3" fmla="*/ 4 h 112"/>
                      <a:gd name="T4" fmla="*/ 2 w 152"/>
                      <a:gd name="T5" fmla="*/ 0 h 112"/>
                      <a:gd name="T6" fmla="*/ 152 w 152"/>
                      <a:gd name="T7" fmla="*/ 108 h 112"/>
                      <a:gd name="T8" fmla="*/ 152 w 152"/>
                      <a:gd name="T9" fmla="*/ 112 h 1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52" h="112">
                        <a:moveTo>
                          <a:pt x="152" y="112"/>
                        </a:moveTo>
                        <a:lnTo>
                          <a:pt x="0" y="4"/>
                        </a:lnTo>
                        <a:lnTo>
                          <a:pt x="2" y="0"/>
                        </a:lnTo>
                        <a:lnTo>
                          <a:pt x="152" y="108"/>
                        </a:lnTo>
                        <a:lnTo>
                          <a:pt x="152" y="112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1" name="Freeform 527"/>
                  <p:cNvSpPr>
                    <a:spLocks/>
                  </p:cNvSpPr>
                  <p:nvPr/>
                </p:nvSpPr>
                <p:spPr bwMode="auto">
                  <a:xfrm>
                    <a:off x="9267825" y="3568700"/>
                    <a:ext cx="228600" cy="174625"/>
                  </a:xfrm>
                  <a:custGeom>
                    <a:avLst/>
                    <a:gdLst>
                      <a:gd name="T0" fmla="*/ 142 w 144"/>
                      <a:gd name="T1" fmla="*/ 110 h 110"/>
                      <a:gd name="T2" fmla="*/ 0 w 144"/>
                      <a:gd name="T3" fmla="*/ 4 h 110"/>
                      <a:gd name="T4" fmla="*/ 0 w 144"/>
                      <a:gd name="T5" fmla="*/ 0 h 110"/>
                      <a:gd name="T6" fmla="*/ 144 w 144"/>
                      <a:gd name="T7" fmla="*/ 106 h 110"/>
                      <a:gd name="T8" fmla="*/ 142 w 144"/>
                      <a:gd name="T9" fmla="*/ 110 h 1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4" h="110">
                        <a:moveTo>
                          <a:pt x="142" y="110"/>
                        </a:moveTo>
                        <a:lnTo>
                          <a:pt x="0" y="4"/>
                        </a:lnTo>
                        <a:lnTo>
                          <a:pt x="0" y="0"/>
                        </a:lnTo>
                        <a:lnTo>
                          <a:pt x="144" y="106"/>
                        </a:lnTo>
                        <a:lnTo>
                          <a:pt x="142" y="110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2" name="Freeform 528"/>
                  <p:cNvSpPr>
                    <a:spLocks/>
                  </p:cNvSpPr>
                  <p:nvPr/>
                </p:nvSpPr>
                <p:spPr bwMode="auto">
                  <a:xfrm>
                    <a:off x="9274175" y="3638550"/>
                    <a:ext cx="168275" cy="111125"/>
                  </a:xfrm>
                  <a:custGeom>
                    <a:avLst/>
                    <a:gdLst>
                      <a:gd name="T0" fmla="*/ 106 w 106"/>
                      <a:gd name="T1" fmla="*/ 70 h 70"/>
                      <a:gd name="T2" fmla="*/ 0 w 106"/>
                      <a:gd name="T3" fmla="*/ 4 h 70"/>
                      <a:gd name="T4" fmla="*/ 0 w 106"/>
                      <a:gd name="T5" fmla="*/ 0 h 70"/>
                      <a:gd name="T6" fmla="*/ 106 w 106"/>
                      <a:gd name="T7" fmla="*/ 66 h 70"/>
                      <a:gd name="T8" fmla="*/ 106 w 106"/>
                      <a:gd name="T9" fmla="*/ 70 h 7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6" h="70">
                        <a:moveTo>
                          <a:pt x="106" y="70"/>
                        </a:moveTo>
                        <a:lnTo>
                          <a:pt x="0" y="4"/>
                        </a:lnTo>
                        <a:lnTo>
                          <a:pt x="0" y="0"/>
                        </a:lnTo>
                        <a:lnTo>
                          <a:pt x="106" y="66"/>
                        </a:lnTo>
                        <a:lnTo>
                          <a:pt x="106" y="70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  <p:sp>
                <p:nvSpPr>
                  <p:cNvPr id="203" name="Freeform 529"/>
                  <p:cNvSpPr>
                    <a:spLocks/>
                  </p:cNvSpPr>
                  <p:nvPr/>
                </p:nvSpPr>
                <p:spPr bwMode="auto">
                  <a:xfrm>
                    <a:off x="9280525" y="3698875"/>
                    <a:ext cx="73025" cy="50800"/>
                  </a:xfrm>
                  <a:custGeom>
                    <a:avLst/>
                    <a:gdLst>
                      <a:gd name="T0" fmla="*/ 44 w 46"/>
                      <a:gd name="T1" fmla="*/ 32 h 32"/>
                      <a:gd name="T2" fmla="*/ 0 w 46"/>
                      <a:gd name="T3" fmla="*/ 4 h 32"/>
                      <a:gd name="T4" fmla="*/ 0 w 46"/>
                      <a:gd name="T5" fmla="*/ 0 h 32"/>
                      <a:gd name="T6" fmla="*/ 46 w 46"/>
                      <a:gd name="T7" fmla="*/ 28 h 32"/>
                      <a:gd name="T8" fmla="*/ 44 w 46"/>
                      <a:gd name="T9" fmla="*/ 32 h 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6" h="32">
                        <a:moveTo>
                          <a:pt x="44" y="32"/>
                        </a:moveTo>
                        <a:lnTo>
                          <a:pt x="0" y="4"/>
                        </a:lnTo>
                        <a:lnTo>
                          <a:pt x="0" y="0"/>
                        </a:lnTo>
                        <a:lnTo>
                          <a:pt x="46" y="28"/>
                        </a:lnTo>
                        <a:lnTo>
                          <a:pt x="44" y="32"/>
                        </a:lnTo>
                        <a:close/>
                      </a:path>
                    </a:pathLst>
                  </a:custGeom>
                  <a:solidFill>
                    <a:srgbClr val="D2802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>
                      <a:latin typeface="+mj-lt"/>
                    </a:endParaRPr>
                  </a:p>
                </p:txBody>
              </p:sp>
            </p:grpSp>
          </p:grpSp>
        </p:grpSp>
        <p:sp>
          <p:nvSpPr>
            <p:cNvPr id="224" name="Oval 223"/>
            <p:cNvSpPr/>
            <p:nvPr/>
          </p:nvSpPr>
          <p:spPr>
            <a:xfrm>
              <a:off x="748528" y="3963188"/>
              <a:ext cx="930249" cy="930250"/>
            </a:xfrm>
            <a:prstGeom prst="ellipse">
              <a:avLst/>
            </a:prstGeom>
            <a:solidFill>
              <a:schemeClr val="accent5"/>
            </a:solidFill>
            <a:ln w="76200">
              <a:solidFill>
                <a:srgbClr val="30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+mj-lt"/>
              </a:endParaRPr>
            </a:p>
          </p:txBody>
        </p:sp>
        <p:sp>
          <p:nvSpPr>
            <p:cNvPr id="225" name="Freeform 49"/>
            <p:cNvSpPr>
              <a:spLocks noChangeArrowheads="1"/>
            </p:cNvSpPr>
            <p:nvPr/>
          </p:nvSpPr>
          <p:spPr bwMode="auto">
            <a:xfrm>
              <a:off x="943105" y="4162715"/>
              <a:ext cx="541095" cy="531195"/>
            </a:xfrm>
            <a:custGeom>
              <a:avLst/>
              <a:gdLst>
                <a:gd name="T0" fmla="*/ 129903 w 479"/>
                <a:gd name="T1" fmla="*/ 0 h 471"/>
                <a:gd name="T2" fmla="*/ 129903 w 479"/>
                <a:gd name="T3" fmla="*/ 0 h 471"/>
                <a:gd name="T4" fmla="*/ 0 w 479"/>
                <a:gd name="T5" fmla="*/ 125352 h 471"/>
                <a:gd name="T6" fmla="*/ 129903 w 479"/>
                <a:gd name="T7" fmla="*/ 255044 h 471"/>
                <a:gd name="T8" fmla="*/ 259806 w 479"/>
                <a:gd name="T9" fmla="*/ 125352 h 471"/>
                <a:gd name="T10" fmla="*/ 129903 w 479"/>
                <a:gd name="T11" fmla="*/ 0 h 471"/>
                <a:gd name="T12" fmla="*/ 96204 w 479"/>
                <a:gd name="T13" fmla="*/ 183415 h 471"/>
                <a:gd name="T14" fmla="*/ 96204 w 479"/>
                <a:gd name="T15" fmla="*/ 183415 h 471"/>
                <a:gd name="T16" fmla="*/ 72289 w 479"/>
                <a:gd name="T17" fmla="*/ 183415 h 471"/>
                <a:gd name="T18" fmla="*/ 72289 w 479"/>
                <a:gd name="T19" fmla="*/ 96591 h 471"/>
                <a:gd name="T20" fmla="*/ 96204 w 479"/>
                <a:gd name="T21" fmla="*/ 96591 h 471"/>
                <a:gd name="T22" fmla="*/ 96204 w 479"/>
                <a:gd name="T23" fmla="*/ 183415 h 471"/>
                <a:gd name="T24" fmla="*/ 86421 w 479"/>
                <a:gd name="T25" fmla="*/ 86824 h 471"/>
                <a:gd name="T26" fmla="*/ 86421 w 479"/>
                <a:gd name="T27" fmla="*/ 86824 h 471"/>
                <a:gd name="T28" fmla="*/ 72289 w 479"/>
                <a:gd name="T29" fmla="*/ 72715 h 471"/>
                <a:gd name="T30" fmla="*/ 86421 w 479"/>
                <a:gd name="T31" fmla="*/ 58063 h 471"/>
                <a:gd name="T32" fmla="*/ 101096 w 479"/>
                <a:gd name="T33" fmla="*/ 72715 h 471"/>
                <a:gd name="T34" fmla="*/ 86421 w 479"/>
                <a:gd name="T35" fmla="*/ 86824 h 471"/>
                <a:gd name="T36" fmla="*/ 192409 w 479"/>
                <a:gd name="T37" fmla="*/ 183415 h 471"/>
                <a:gd name="T38" fmla="*/ 192409 w 479"/>
                <a:gd name="T39" fmla="*/ 183415 h 471"/>
                <a:gd name="T40" fmla="*/ 168494 w 479"/>
                <a:gd name="T41" fmla="*/ 183415 h 471"/>
                <a:gd name="T42" fmla="*/ 168494 w 479"/>
                <a:gd name="T43" fmla="*/ 135119 h 471"/>
                <a:gd name="T44" fmla="*/ 154362 w 479"/>
                <a:gd name="T45" fmla="*/ 115584 h 471"/>
                <a:gd name="T46" fmla="*/ 139143 w 479"/>
                <a:gd name="T47" fmla="*/ 125352 h 471"/>
                <a:gd name="T48" fmla="*/ 139143 w 479"/>
                <a:gd name="T49" fmla="*/ 130235 h 471"/>
                <a:gd name="T50" fmla="*/ 139143 w 479"/>
                <a:gd name="T51" fmla="*/ 183415 h 471"/>
                <a:gd name="T52" fmla="*/ 115228 w 479"/>
                <a:gd name="T53" fmla="*/ 183415 h 471"/>
                <a:gd name="T54" fmla="*/ 115228 w 479"/>
                <a:gd name="T55" fmla="*/ 125352 h 471"/>
                <a:gd name="T56" fmla="*/ 110336 w 479"/>
                <a:gd name="T57" fmla="*/ 96591 h 471"/>
                <a:gd name="T58" fmla="*/ 134251 w 479"/>
                <a:gd name="T59" fmla="*/ 96591 h 471"/>
                <a:gd name="T60" fmla="*/ 134251 w 479"/>
                <a:gd name="T61" fmla="*/ 106359 h 471"/>
                <a:gd name="T62" fmla="*/ 139143 w 479"/>
                <a:gd name="T63" fmla="*/ 106359 h 471"/>
                <a:gd name="T64" fmla="*/ 163058 w 479"/>
                <a:gd name="T65" fmla="*/ 96591 h 471"/>
                <a:gd name="T66" fmla="*/ 192409 w 479"/>
                <a:gd name="T67" fmla="*/ 130235 h 471"/>
                <a:gd name="T68" fmla="*/ 192409 w 479"/>
                <a:gd name="T69" fmla="*/ 183415 h 47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79" h="471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177" y="338"/>
                  </a:moveTo>
                  <a:lnTo>
                    <a:pt x="177" y="338"/>
                  </a:lnTo>
                  <a:cubicBezTo>
                    <a:pt x="133" y="338"/>
                    <a:pt x="133" y="338"/>
                    <a:pt x="133" y="338"/>
                  </a:cubicBezTo>
                  <a:cubicBezTo>
                    <a:pt x="133" y="178"/>
                    <a:pt x="133" y="178"/>
                    <a:pt x="133" y="178"/>
                  </a:cubicBezTo>
                  <a:cubicBezTo>
                    <a:pt x="177" y="178"/>
                    <a:pt x="177" y="178"/>
                    <a:pt x="177" y="178"/>
                  </a:cubicBezTo>
                  <a:lnTo>
                    <a:pt x="177" y="338"/>
                  </a:lnTo>
                  <a:close/>
                  <a:moveTo>
                    <a:pt x="159" y="160"/>
                  </a:moveTo>
                  <a:lnTo>
                    <a:pt x="159" y="160"/>
                  </a:lnTo>
                  <a:cubicBezTo>
                    <a:pt x="141" y="160"/>
                    <a:pt x="133" y="151"/>
                    <a:pt x="133" y="134"/>
                  </a:cubicBezTo>
                  <a:cubicBezTo>
                    <a:pt x="133" y="125"/>
                    <a:pt x="141" y="107"/>
                    <a:pt x="159" y="107"/>
                  </a:cubicBezTo>
                  <a:cubicBezTo>
                    <a:pt x="168" y="107"/>
                    <a:pt x="177" y="125"/>
                    <a:pt x="186" y="134"/>
                  </a:cubicBezTo>
                  <a:cubicBezTo>
                    <a:pt x="186" y="151"/>
                    <a:pt x="168" y="160"/>
                    <a:pt x="159" y="160"/>
                  </a:cubicBezTo>
                  <a:close/>
                  <a:moveTo>
                    <a:pt x="354" y="338"/>
                  </a:moveTo>
                  <a:lnTo>
                    <a:pt x="354" y="338"/>
                  </a:lnTo>
                  <a:cubicBezTo>
                    <a:pt x="310" y="338"/>
                    <a:pt x="310" y="338"/>
                    <a:pt x="310" y="338"/>
                  </a:cubicBezTo>
                  <a:cubicBezTo>
                    <a:pt x="310" y="249"/>
                    <a:pt x="310" y="249"/>
                    <a:pt x="310" y="249"/>
                  </a:cubicBezTo>
                  <a:cubicBezTo>
                    <a:pt x="310" y="231"/>
                    <a:pt x="300" y="213"/>
                    <a:pt x="284" y="213"/>
                  </a:cubicBezTo>
                  <a:cubicBezTo>
                    <a:pt x="275" y="213"/>
                    <a:pt x="265" y="222"/>
                    <a:pt x="256" y="231"/>
                  </a:cubicBezTo>
                  <a:lnTo>
                    <a:pt x="256" y="240"/>
                  </a:lnTo>
                  <a:cubicBezTo>
                    <a:pt x="256" y="338"/>
                    <a:pt x="256" y="338"/>
                    <a:pt x="256" y="338"/>
                  </a:cubicBezTo>
                  <a:cubicBezTo>
                    <a:pt x="212" y="338"/>
                    <a:pt x="212" y="338"/>
                    <a:pt x="212" y="338"/>
                  </a:cubicBezTo>
                  <a:cubicBezTo>
                    <a:pt x="212" y="231"/>
                    <a:pt x="212" y="231"/>
                    <a:pt x="212" y="231"/>
                  </a:cubicBezTo>
                  <a:cubicBezTo>
                    <a:pt x="212" y="205"/>
                    <a:pt x="212" y="196"/>
                    <a:pt x="203" y="178"/>
                  </a:cubicBezTo>
                  <a:cubicBezTo>
                    <a:pt x="247" y="178"/>
                    <a:pt x="247" y="178"/>
                    <a:pt x="247" y="178"/>
                  </a:cubicBezTo>
                  <a:cubicBezTo>
                    <a:pt x="247" y="196"/>
                    <a:pt x="247" y="196"/>
                    <a:pt x="247" y="196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187"/>
                    <a:pt x="275" y="178"/>
                    <a:pt x="300" y="178"/>
                  </a:cubicBezTo>
                  <a:cubicBezTo>
                    <a:pt x="337" y="178"/>
                    <a:pt x="354" y="196"/>
                    <a:pt x="354" y="240"/>
                  </a:cubicBezTo>
                  <a:lnTo>
                    <a:pt x="354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2669869" y="5008529"/>
              <a:ext cx="991318" cy="991319"/>
            </a:xfrm>
            <a:prstGeom prst="ellipse">
              <a:avLst/>
            </a:prstGeom>
            <a:solidFill>
              <a:schemeClr val="accent4"/>
            </a:solidFill>
            <a:ln w="76200">
              <a:solidFill>
                <a:srgbClr val="30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+mj-lt"/>
              </a:endParaRPr>
            </a:p>
          </p:txBody>
        </p:sp>
        <p:sp>
          <p:nvSpPr>
            <p:cNvPr id="223" name="Freeform 51"/>
            <p:cNvSpPr>
              <a:spLocks noChangeArrowheads="1"/>
            </p:cNvSpPr>
            <p:nvPr/>
          </p:nvSpPr>
          <p:spPr bwMode="auto">
            <a:xfrm>
              <a:off x="2924684" y="5198301"/>
              <a:ext cx="481686" cy="611774"/>
            </a:xfrm>
            <a:custGeom>
              <a:avLst/>
              <a:gdLst>
                <a:gd name="T0" fmla="*/ 86995 w 400"/>
                <a:gd name="T1" fmla="*/ 183422 h 506"/>
                <a:gd name="T2" fmla="*/ 86995 w 400"/>
                <a:gd name="T3" fmla="*/ 183422 h 506"/>
                <a:gd name="T4" fmla="*/ 48391 w 400"/>
                <a:gd name="T5" fmla="*/ 275679 h 506"/>
                <a:gd name="T6" fmla="*/ 67421 w 400"/>
                <a:gd name="T7" fmla="*/ 135383 h 506"/>
                <a:gd name="T8" fmla="*/ 101131 w 400"/>
                <a:gd name="T9" fmla="*/ 67692 h 506"/>
                <a:gd name="T10" fmla="*/ 115812 w 400"/>
                <a:gd name="T11" fmla="*/ 174142 h 506"/>
                <a:gd name="T12" fmla="*/ 159309 w 400"/>
                <a:gd name="T13" fmla="*/ 52952 h 506"/>
                <a:gd name="T14" fmla="*/ 33710 w 400"/>
                <a:gd name="T15" fmla="*/ 116277 h 506"/>
                <a:gd name="T16" fmla="*/ 38604 w 400"/>
                <a:gd name="T17" fmla="*/ 164316 h 506"/>
                <a:gd name="T18" fmla="*/ 0 w 400"/>
                <a:gd name="T19" fmla="*/ 101537 h 506"/>
                <a:gd name="T20" fmla="*/ 91345 w 400"/>
                <a:gd name="T21" fmla="*/ 9280 h 506"/>
                <a:gd name="T22" fmla="*/ 212050 w 400"/>
                <a:gd name="T23" fmla="*/ 82431 h 506"/>
                <a:gd name="T24" fmla="*/ 125599 w 400"/>
                <a:gd name="T25" fmla="*/ 203075 h 506"/>
                <a:gd name="T26" fmla="*/ 86995 w 400"/>
                <a:gd name="T27" fmla="*/ 183422 h 5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0" h="506">
                  <a:moveTo>
                    <a:pt x="160" y="336"/>
                  </a:moveTo>
                  <a:lnTo>
                    <a:pt x="160" y="336"/>
                  </a:lnTo>
                  <a:cubicBezTo>
                    <a:pt x="150" y="408"/>
                    <a:pt x="133" y="479"/>
                    <a:pt x="89" y="505"/>
                  </a:cubicBezTo>
                  <a:cubicBezTo>
                    <a:pt x="71" y="408"/>
                    <a:pt x="106" y="327"/>
                    <a:pt x="124" y="248"/>
                  </a:cubicBezTo>
                  <a:cubicBezTo>
                    <a:pt x="97" y="195"/>
                    <a:pt x="124" y="97"/>
                    <a:pt x="186" y="124"/>
                  </a:cubicBezTo>
                  <a:cubicBezTo>
                    <a:pt x="257" y="151"/>
                    <a:pt x="124" y="301"/>
                    <a:pt x="213" y="319"/>
                  </a:cubicBezTo>
                  <a:cubicBezTo>
                    <a:pt x="310" y="336"/>
                    <a:pt x="355" y="151"/>
                    <a:pt x="293" y="97"/>
                  </a:cubicBezTo>
                  <a:cubicBezTo>
                    <a:pt x="204" y="8"/>
                    <a:pt x="36" y="89"/>
                    <a:pt x="62" y="213"/>
                  </a:cubicBezTo>
                  <a:cubicBezTo>
                    <a:pt x="62" y="248"/>
                    <a:pt x="97" y="257"/>
                    <a:pt x="71" y="301"/>
                  </a:cubicBezTo>
                  <a:cubicBezTo>
                    <a:pt x="18" y="283"/>
                    <a:pt x="0" y="239"/>
                    <a:pt x="0" y="186"/>
                  </a:cubicBezTo>
                  <a:cubicBezTo>
                    <a:pt x="9" y="89"/>
                    <a:pt x="89" y="26"/>
                    <a:pt x="168" y="17"/>
                  </a:cubicBezTo>
                  <a:cubicBezTo>
                    <a:pt x="275" y="0"/>
                    <a:pt x="372" y="53"/>
                    <a:pt x="390" y="151"/>
                  </a:cubicBezTo>
                  <a:cubicBezTo>
                    <a:pt x="399" y="257"/>
                    <a:pt x="337" y="380"/>
                    <a:pt x="231" y="372"/>
                  </a:cubicBezTo>
                  <a:cubicBezTo>
                    <a:pt x="195" y="372"/>
                    <a:pt x="186" y="354"/>
                    <a:pt x="160" y="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20" name="Oval 219"/>
            <p:cNvSpPr/>
            <p:nvPr/>
          </p:nvSpPr>
          <p:spPr>
            <a:xfrm>
              <a:off x="3236044" y="1899560"/>
              <a:ext cx="1334845" cy="1334846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rgbClr val="30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latin typeface="+mj-lt"/>
              </a:endParaRPr>
            </a:p>
          </p:txBody>
        </p:sp>
        <p:sp>
          <p:nvSpPr>
            <p:cNvPr id="221" name="Freeform 75"/>
            <p:cNvSpPr>
              <a:spLocks noChangeArrowheads="1"/>
            </p:cNvSpPr>
            <p:nvPr/>
          </p:nvSpPr>
          <p:spPr bwMode="auto">
            <a:xfrm>
              <a:off x="3704623" y="2197701"/>
              <a:ext cx="397686" cy="738563"/>
            </a:xfrm>
            <a:custGeom>
              <a:avLst/>
              <a:gdLst>
                <a:gd name="T0" fmla="*/ 132814 w 249"/>
                <a:gd name="T1" fmla="*/ 43735 h 453"/>
                <a:gd name="T2" fmla="*/ 132814 w 249"/>
                <a:gd name="T3" fmla="*/ 43735 h 453"/>
                <a:gd name="T4" fmla="*/ 94791 w 249"/>
                <a:gd name="T5" fmla="*/ 43735 h 453"/>
                <a:gd name="T6" fmla="*/ 85687 w 249"/>
                <a:gd name="T7" fmla="*/ 58496 h 453"/>
                <a:gd name="T8" fmla="*/ 85687 w 249"/>
                <a:gd name="T9" fmla="*/ 87470 h 453"/>
                <a:gd name="T10" fmla="*/ 132814 w 249"/>
                <a:gd name="T11" fmla="*/ 87470 h 453"/>
                <a:gd name="T12" fmla="*/ 132814 w 249"/>
                <a:gd name="T13" fmla="*/ 126285 h 453"/>
                <a:gd name="T14" fmla="*/ 85687 w 249"/>
                <a:gd name="T15" fmla="*/ 126285 h 453"/>
                <a:gd name="T16" fmla="*/ 85687 w 249"/>
                <a:gd name="T17" fmla="*/ 247103 h 453"/>
                <a:gd name="T18" fmla="*/ 42308 w 249"/>
                <a:gd name="T19" fmla="*/ 247103 h 453"/>
                <a:gd name="T20" fmla="*/ 42308 w 249"/>
                <a:gd name="T21" fmla="*/ 126285 h 453"/>
                <a:gd name="T22" fmla="*/ 0 w 249"/>
                <a:gd name="T23" fmla="*/ 126285 h 453"/>
                <a:gd name="T24" fmla="*/ 0 w 249"/>
                <a:gd name="T25" fmla="*/ 87470 h 453"/>
                <a:gd name="T26" fmla="*/ 42308 w 249"/>
                <a:gd name="T27" fmla="*/ 87470 h 453"/>
                <a:gd name="T28" fmla="*/ 42308 w 249"/>
                <a:gd name="T29" fmla="*/ 63416 h 453"/>
                <a:gd name="T30" fmla="*/ 94791 w 249"/>
                <a:gd name="T31" fmla="*/ 0 h 453"/>
                <a:gd name="T32" fmla="*/ 132814 w 249"/>
                <a:gd name="T33" fmla="*/ 0 h 453"/>
                <a:gd name="T34" fmla="*/ 132814 w 249"/>
                <a:gd name="T35" fmla="*/ 43735 h 4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49" h="453">
                  <a:moveTo>
                    <a:pt x="248" y="80"/>
                  </a:moveTo>
                  <a:lnTo>
                    <a:pt x="248" y="80"/>
                  </a:lnTo>
                  <a:cubicBezTo>
                    <a:pt x="177" y="80"/>
                    <a:pt x="177" y="80"/>
                    <a:pt x="177" y="80"/>
                  </a:cubicBezTo>
                  <a:cubicBezTo>
                    <a:pt x="169" y="80"/>
                    <a:pt x="160" y="89"/>
                    <a:pt x="160" y="107"/>
                  </a:cubicBezTo>
                  <a:cubicBezTo>
                    <a:pt x="160" y="160"/>
                    <a:pt x="160" y="160"/>
                    <a:pt x="160" y="160"/>
                  </a:cubicBezTo>
                  <a:cubicBezTo>
                    <a:pt x="248" y="160"/>
                    <a:pt x="248" y="160"/>
                    <a:pt x="248" y="160"/>
                  </a:cubicBezTo>
                  <a:cubicBezTo>
                    <a:pt x="248" y="231"/>
                    <a:pt x="248" y="231"/>
                    <a:pt x="248" y="231"/>
                  </a:cubicBezTo>
                  <a:cubicBezTo>
                    <a:pt x="160" y="231"/>
                    <a:pt x="160" y="231"/>
                    <a:pt x="160" y="231"/>
                  </a:cubicBezTo>
                  <a:cubicBezTo>
                    <a:pt x="160" y="452"/>
                    <a:pt x="160" y="452"/>
                    <a:pt x="160" y="452"/>
                  </a:cubicBezTo>
                  <a:cubicBezTo>
                    <a:pt x="79" y="452"/>
                    <a:pt x="79" y="452"/>
                    <a:pt x="79" y="452"/>
                  </a:cubicBezTo>
                  <a:cubicBezTo>
                    <a:pt x="79" y="231"/>
                    <a:pt x="79" y="231"/>
                    <a:pt x="79" y="231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79" y="160"/>
                    <a:pt x="79" y="160"/>
                    <a:pt x="79" y="160"/>
                  </a:cubicBezTo>
                  <a:cubicBezTo>
                    <a:pt x="79" y="116"/>
                    <a:pt x="79" y="116"/>
                    <a:pt x="79" y="116"/>
                  </a:cubicBezTo>
                  <a:cubicBezTo>
                    <a:pt x="79" y="54"/>
                    <a:pt x="115" y="0"/>
                    <a:pt x="177" y="0"/>
                  </a:cubicBezTo>
                  <a:cubicBezTo>
                    <a:pt x="248" y="0"/>
                    <a:pt x="248" y="0"/>
                    <a:pt x="248" y="0"/>
                  </a:cubicBezTo>
                  <a:lnTo>
                    <a:pt x="248" y="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12" name="Oval 211"/>
            <p:cNvSpPr/>
            <p:nvPr/>
          </p:nvSpPr>
          <p:spPr>
            <a:xfrm>
              <a:off x="2010451" y="1939601"/>
              <a:ext cx="833898" cy="833898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rgbClr val="30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+mj-lt"/>
              </a:endParaRPr>
            </a:p>
          </p:txBody>
        </p:sp>
        <p:sp>
          <p:nvSpPr>
            <p:cNvPr id="213" name="Freeform 85"/>
            <p:cNvSpPr>
              <a:spLocks noChangeArrowheads="1"/>
            </p:cNvSpPr>
            <p:nvPr/>
          </p:nvSpPr>
          <p:spPr bwMode="auto">
            <a:xfrm>
              <a:off x="2193746" y="2168741"/>
              <a:ext cx="467307" cy="375617"/>
            </a:xfrm>
            <a:custGeom>
              <a:avLst/>
              <a:gdLst>
                <a:gd name="T0" fmla="*/ 250282 w 462"/>
                <a:gd name="T1" fmla="*/ 24258 h 374"/>
                <a:gd name="T2" fmla="*/ 250282 w 462"/>
                <a:gd name="T3" fmla="*/ 24258 h 374"/>
                <a:gd name="T4" fmla="*/ 221508 w 462"/>
                <a:gd name="T5" fmla="*/ 33962 h 374"/>
                <a:gd name="T6" fmla="*/ 240510 w 462"/>
                <a:gd name="T7" fmla="*/ 5391 h 374"/>
                <a:gd name="T8" fmla="*/ 211192 w 462"/>
                <a:gd name="T9" fmla="*/ 19407 h 374"/>
                <a:gd name="T10" fmla="*/ 173189 w 462"/>
                <a:gd name="T11" fmla="*/ 0 h 374"/>
                <a:gd name="T12" fmla="*/ 119983 w 462"/>
                <a:gd name="T13" fmla="*/ 52829 h 374"/>
                <a:gd name="T14" fmla="*/ 124870 w 462"/>
                <a:gd name="T15" fmla="*/ 62532 h 374"/>
                <a:gd name="T16" fmla="*/ 19002 w 462"/>
                <a:gd name="T17" fmla="*/ 10242 h 374"/>
                <a:gd name="T18" fmla="*/ 9229 w 462"/>
                <a:gd name="T19" fmla="*/ 38813 h 374"/>
                <a:gd name="T20" fmla="*/ 33118 w 462"/>
                <a:gd name="T21" fmla="*/ 81400 h 374"/>
                <a:gd name="T22" fmla="*/ 9229 w 462"/>
                <a:gd name="T23" fmla="*/ 72236 h 374"/>
                <a:gd name="T24" fmla="*/ 9229 w 462"/>
                <a:gd name="T25" fmla="*/ 72236 h 374"/>
                <a:gd name="T26" fmla="*/ 53205 w 462"/>
                <a:gd name="T27" fmla="*/ 124526 h 374"/>
                <a:gd name="T28" fmla="*/ 38004 w 462"/>
                <a:gd name="T29" fmla="*/ 124526 h 374"/>
                <a:gd name="T30" fmla="*/ 28774 w 462"/>
                <a:gd name="T31" fmla="*/ 124526 h 374"/>
                <a:gd name="T32" fmla="*/ 77093 w 462"/>
                <a:gd name="T33" fmla="*/ 158487 h 374"/>
                <a:gd name="T34" fmla="*/ 14116 w 462"/>
                <a:gd name="T35" fmla="*/ 182206 h 374"/>
                <a:gd name="T36" fmla="*/ 0 w 462"/>
                <a:gd name="T37" fmla="*/ 182206 h 374"/>
                <a:gd name="T38" fmla="*/ 77093 w 462"/>
                <a:gd name="T39" fmla="*/ 201074 h 374"/>
                <a:gd name="T40" fmla="*/ 221508 w 462"/>
                <a:gd name="T41" fmla="*/ 57681 h 374"/>
                <a:gd name="T42" fmla="*/ 221508 w 462"/>
                <a:gd name="T43" fmla="*/ 52829 h 374"/>
                <a:gd name="T44" fmla="*/ 250282 w 462"/>
                <a:gd name="T45" fmla="*/ 24258 h 37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2" h="374">
                  <a:moveTo>
                    <a:pt x="461" y="45"/>
                  </a:moveTo>
                  <a:lnTo>
                    <a:pt x="461" y="45"/>
                  </a:lnTo>
                  <a:cubicBezTo>
                    <a:pt x="443" y="54"/>
                    <a:pt x="425" y="63"/>
                    <a:pt x="408" y="63"/>
                  </a:cubicBezTo>
                  <a:cubicBezTo>
                    <a:pt x="425" y="54"/>
                    <a:pt x="443" y="36"/>
                    <a:pt x="443" y="10"/>
                  </a:cubicBezTo>
                  <a:cubicBezTo>
                    <a:pt x="425" y="19"/>
                    <a:pt x="408" y="27"/>
                    <a:pt x="389" y="36"/>
                  </a:cubicBezTo>
                  <a:cubicBezTo>
                    <a:pt x="372" y="19"/>
                    <a:pt x="345" y="0"/>
                    <a:pt x="319" y="0"/>
                  </a:cubicBezTo>
                  <a:cubicBezTo>
                    <a:pt x="265" y="0"/>
                    <a:pt x="221" y="45"/>
                    <a:pt x="221" y="98"/>
                  </a:cubicBezTo>
                  <a:cubicBezTo>
                    <a:pt x="221" y="107"/>
                    <a:pt x="221" y="116"/>
                    <a:pt x="230" y="116"/>
                  </a:cubicBezTo>
                  <a:cubicBezTo>
                    <a:pt x="151" y="116"/>
                    <a:pt x="79" y="81"/>
                    <a:pt x="35" y="19"/>
                  </a:cubicBezTo>
                  <a:cubicBezTo>
                    <a:pt x="26" y="36"/>
                    <a:pt x="17" y="54"/>
                    <a:pt x="17" y="72"/>
                  </a:cubicBezTo>
                  <a:cubicBezTo>
                    <a:pt x="17" y="98"/>
                    <a:pt x="35" y="134"/>
                    <a:pt x="61" y="151"/>
                  </a:cubicBezTo>
                  <a:cubicBezTo>
                    <a:pt x="44" y="143"/>
                    <a:pt x="35" y="143"/>
                    <a:pt x="17" y="134"/>
                  </a:cubicBezTo>
                  <a:cubicBezTo>
                    <a:pt x="17" y="178"/>
                    <a:pt x="53" y="222"/>
                    <a:pt x="98" y="231"/>
                  </a:cubicBezTo>
                  <a:cubicBezTo>
                    <a:pt x="89" y="231"/>
                    <a:pt x="79" y="231"/>
                    <a:pt x="70" y="231"/>
                  </a:cubicBezTo>
                  <a:cubicBezTo>
                    <a:pt x="61" y="231"/>
                    <a:pt x="61" y="231"/>
                    <a:pt x="53" y="231"/>
                  </a:cubicBezTo>
                  <a:cubicBezTo>
                    <a:pt x="61" y="266"/>
                    <a:pt x="98" y="294"/>
                    <a:pt x="142" y="294"/>
                  </a:cubicBezTo>
                  <a:cubicBezTo>
                    <a:pt x="106" y="319"/>
                    <a:pt x="70" y="338"/>
                    <a:pt x="26" y="338"/>
                  </a:cubicBezTo>
                  <a:cubicBezTo>
                    <a:pt x="17" y="338"/>
                    <a:pt x="8" y="338"/>
                    <a:pt x="0" y="338"/>
                  </a:cubicBezTo>
                  <a:cubicBezTo>
                    <a:pt x="44" y="364"/>
                    <a:pt x="89" y="373"/>
                    <a:pt x="142" y="373"/>
                  </a:cubicBezTo>
                  <a:cubicBezTo>
                    <a:pt x="319" y="373"/>
                    <a:pt x="408" y="231"/>
                    <a:pt x="408" y="107"/>
                  </a:cubicBezTo>
                  <a:lnTo>
                    <a:pt x="408" y="98"/>
                  </a:lnTo>
                  <a:cubicBezTo>
                    <a:pt x="434" y="81"/>
                    <a:pt x="443" y="72"/>
                    <a:pt x="461" y="4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18" name="Oval 217"/>
            <p:cNvSpPr/>
            <p:nvPr/>
          </p:nvSpPr>
          <p:spPr>
            <a:xfrm>
              <a:off x="4180763" y="3646307"/>
              <a:ext cx="677217" cy="677217"/>
            </a:xfrm>
            <a:prstGeom prst="ellipse">
              <a:avLst/>
            </a:prstGeom>
            <a:solidFill>
              <a:schemeClr val="accent3"/>
            </a:solidFill>
            <a:ln w="76200">
              <a:solidFill>
                <a:srgbClr val="30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latin typeface="+mj-lt"/>
              </a:endParaRPr>
            </a:p>
          </p:txBody>
        </p:sp>
        <p:sp>
          <p:nvSpPr>
            <p:cNvPr id="219" name="Freeform 32"/>
            <p:cNvSpPr>
              <a:spLocks noEditPoints="1"/>
            </p:cNvSpPr>
            <p:nvPr/>
          </p:nvSpPr>
          <p:spPr bwMode="auto">
            <a:xfrm>
              <a:off x="4342431" y="3769799"/>
              <a:ext cx="344564" cy="419938"/>
            </a:xfrm>
            <a:custGeom>
              <a:avLst/>
              <a:gdLst>
                <a:gd name="T0" fmla="*/ 179092 w 59"/>
                <a:gd name="T1" fmla="*/ 244210 h 72"/>
                <a:gd name="T2" fmla="*/ 24108 w 59"/>
                <a:gd name="T3" fmla="*/ 244210 h 72"/>
                <a:gd name="T4" fmla="*/ 0 w 59"/>
                <a:gd name="T5" fmla="*/ 178858 h 72"/>
                <a:gd name="T6" fmla="*/ 24108 w 59"/>
                <a:gd name="T7" fmla="*/ 110067 h 72"/>
                <a:gd name="T8" fmla="*/ 179092 w 59"/>
                <a:gd name="T9" fmla="*/ 110067 h 72"/>
                <a:gd name="T10" fmla="*/ 203200 w 59"/>
                <a:gd name="T11" fmla="*/ 178858 h 72"/>
                <a:gd name="T12" fmla="*/ 58549 w 59"/>
                <a:gd name="T13" fmla="*/ 144463 h 72"/>
                <a:gd name="T14" fmla="*/ 13776 w 59"/>
                <a:gd name="T15" fmla="*/ 130704 h 72"/>
                <a:gd name="T16" fmla="*/ 30997 w 59"/>
                <a:gd name="T17" fmla="*/ 144463 h 72"/>
                <a:gd name="T18" fmla="*/ 44773 w 59"/>
                <a:gd name="T19" fmla="*/ 220133 h 72"/>
                <a:gd name="T20" fmla="*/ 58549 w 59"/>
                <a:gd name="T21" fmla="*/ 144463 h 72"/>
                <a:gd name="T22" fmla="*/ 65437 w 59"/>
                <a:gd name="T23" fmla="*/ 55033 h 72"/>
                <a:gd name="T24" fmla="*/ 51661 w 59"/>
                <a:gd name="T25" fmla="*/ 92869 h 72"/>
                <a:gd name="T26" fmla="*/ 41329 w 59"/>
                <a:gd name="T27" fmla="*/ 27517 h 72"/>
                <a:gd name="T28" fmla="*/ 48217 w 59"/>
                <a:gd name="T29" fmla="*/ 0 h 72"/>
                <a:gd name="T30" fmla="*/ 65437 w 59"/>
                <a:gd name="T31" fmla="*/ 0 h 72"/>
                <a:gd name="T32" fmla="*/ 96434 w 59"/>
                <a:gd name="T33" fmla="*/ 220133 h 72"/>
                <a:gd name="T34" fmla="*/ 82658 w 59"/>
                <a:gd name="T35" fmla="*/ 154781 h 72"/>
                <a:gd name="T36" fmla="*/ 75769 w 59"/>
                <a:gd name="T37" fmla="*/ 209815 h 72"/>
                <a:gd name="T38" fmla="*/ 72325 w 59"/>
                <a:gd name="T39" fmla="*/ 202935 h 72"/>
                <a:gd name="T40" fmla="*/ 58549 w 59"/>
                <a:gd name="T41" fmla="*/ 154781 h 72"/>
                <a:gd name="T42" fmla="*/ 61993 w 59"/>
                <a:gd name="T43" fmla="*/ 216694 h 72"/>
                <a:gd name="T44" fmla="*/ 82658 w 59"/>
                <a:gd name="T45" fmla="*/ 213254 h 72"/>
                <a:gd name="T46" fmla="*/ 96434 w 59"/>
                <a:gd name="T47" fmla="*/ 220133 h 72"/>
                <a:gd name="T48" fmla="*/ 113654 w 59"/>
                <a:gd name="T49" fmla="*/ 85990 h 72"/>
                <a:gd name="T50" fmla="*/ 86102 w 59"/>
                <a:gd name="T51" fmla="*/ 85990 h 72"/>
                <a:gd name="T52" fmla="*/ 79214 w 59"/>
                <a:gd name="T53" fmla="*/ 48154 h 72"/>
                <a:gd name="T54" fmla="*/ 99878 w 59"/>
                <a:gd name="T55" fmla="*/ 24077 h 72"/>
                <a:gd name="T56" fmla="*/ 117098 w 59"/>
                <a:gd name="T57" fmla="*/ 48154 h 72"/>
                <a:gd name="T58" fmla="*/ 103322 w 59"/>
                <a:gd name="T59" fmla="*/ 44715 h 72"/>
                <a:gd name="T60" fmla="*/ 92990 w 59"/>
                <a:gd name="T61" fmla="*/ 44715 h 72"/>
                <a:gd name="T62" fmla="*/ 99878 w 59"/>
                <a:gd name="T63" fmla="*/ 82550 h 72"/>
                <a:gd name="T64" fmla="*/ 103322 w 59"/>
                <a:gd name="T65" fmla="*/ 44715 h 72"/>
                <a:gd name="T66" fmla="*/ 141207 w 59"/>
                <a:gd name="T67" fmla="*/ 161660 h 72"/>
                <a:gd name="T68" fmla="*/ 117098 w 59"/>
                <a:gd name="T69" fmla="*/ 158221 h 72"/>
                <a:gd name="T70" fmla="*/ 106766 w 59"/>
                <a:gd name="T71" fmla="*/ 130704 h 72"/>
                <a:gd name="T72" fmla="*/ 117098 w 59"/>
                <a:gd name="T73" fmla="*/ 220133 h 72"/>
                <a:gd name="T74" fmla="*/ 130875 w 59"/>
                <a:gd name="T75" fmla="*/ 223573 h 72"/>
                <a:gd name="T76" fmla="*/ 141207 w 59"/>
                <a:gd name="T77" fmla="*/ 199496 h 72"/>
                <a:gd name="T78" fmla="*/ 130875 w 59"/>
                <a:gd name="T79" fmla="*/ 202935 h 72"/>
                <a:gd name="T80" fmla="*/ 117098 w 59"/>
                <a:gd name="T81" fmla="*/ 209815 h 72"/>
                <a:gd name="T82" fmla="*/ 123986 w 59"/>
                <a:gd name="T83" fmla="*/ 165100 h 72"/>
                <a:gd name="T84" fmla="*/ 130875 w 59"/>
                <a:gd name="T85" fmla="*/ 202935 h 72"/>
                <a:gd name="T86" fmla="*/ 151539 w 59"/>
                <a:gd name="T87" fmla="*/ 92869 h 72"/>
                <a:gd name="T88" fmla="*/ 137763 w 59"/>
                <a:gd name="T89" fmla="*/ 96308 h 72"/>
                <a:gd name="T90" fmla="*/ 127431 w 59"/>
                <a:gd name="T91" fmla="*/ 79110 h 72"/>
                <a:gd name="T92" fmla="*/ 141207 w 59"/>
                <a:gd name="T93" fmla="*/ 24077 h 72"/>
                <a:gd name="T94" fmla="*/ 141207 w 59"/>
                <a:gd name="T95" fmla="*/ 79110 h 72"/>
                <a:gd name="T96" fmla="*/ 151539 w 59"/>
                <a:gd name="T97" fmla="*/ 75671 h 72"/>
                <a:gd name="T98" fmla="*/ 165315 w 59"/>
                <a:gd name="T99" fmla="*/ 24077 h 72"/>
                <a:gd name="T100" fmla="*/ 189424 w 59"/>
                <a:gd name="T101" fmla="*/ 199496 h 72"/>
                <a:gd name="T102" fmla="*/ 175647 w 59"/>
                <a:gd name="T103" fmla="*/ 206375 h 72"/>
                <a:gd name="T104" fmla="*/ 165315 w 59"/>
                <a:gd name="T105" fmla="*/ 202935 h 72"/>
                <a:gd name="T106" fmla="*/ 189424 w 59"/>
                <a:gd name="T107" fmla="*/ 189177 h 72"/>
                <a:gd name="T108" fmla="*/ 185980 w 59"/>
                <a:gd name="T109" fmla="*/ 158221 h 72"/>
                <a:gd name="T110" fmla="*/ 154983 w 59"/>
                <a:gd name="T111" fmla="*/ 158221 h 72"/>
                <a:gd name="T112" fmla="*/ 151539 w 59"/>
                <a:gd name="T113" fmla="*/ 199496 h 72"/>
                <a:gd name="T114" fmla="*/ 172203 w 59"/>
                <a:gd name="T115" fmla="*/ 223573 h 72"/>
                <a:gd name="T116" fmla="*/ 189424 w 59"/>
                <a:gd name="T117" fmla="*/ 206375 h 72"/>
                <a:gd name="T118" fmla="*/ 175647 w 59"/>
                <a:gd name="T119" fmla="*/ 178858 h 72"/>
                <a:gd name="T120" fmla="*/ 165315 w 59"/>
                <a:gd name="T121" fmla="*/ 171979 h 72"/>
                <a:gd name="T122" fmla="*/ 175647 w 59"/>
                <a:gd name="T123" fmla="*/ 171979 h 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" h="72">
                  <a:moveTo>
                    <a:pt x="58" y="66"/>
                  </a:moveTo>
                  <a:cubicBezTo>
                    <a:pt x="58" y="69"/>
                    <a:pt x="55" y="71"/>
                    <a:pt x="52" y="71"/>
                  </a:cubicBezTo>
                  <a:cubicBezTo>
                    <a:pt x="45" y="72"/>
                    <a:pt x="37" y="72"/>
                    <a:pt x="30" y="72"/>
                  </a:cubicBezTo>
                  <a:cubicBezTo>
                    <a:pt x="22" y="72"/>
                    <a:pt x="15" y="72"/>
                    <a:pt x="7" y="71"/>
                  </a:cubicBezTo>
                  <a:cubicBezTo>
                    <a:pt x="4" y="71"/>
                    <a:pt x="2" y="69"/>
                    <a:pt x="1" y="66"/>
                  </a:cubicBezTo>
                  <a:cubicBezTo>
                    <a:pt x="0" y="61"/>
                    <a:pt x="0" y="56"/>
                    <a:pt x="0" y="52"/>
                  </a:cubicBezTo>
                  <a:cubicBezTo>
                    <a:pt x="0" y="47"/>
                    <a:pt x="0" y="42"/>
                    <a:pt x="1" y="38"/>
                  </a:cubicBezTo>
                  <a:cubicBezTo>
                    <a:pt x="2" y="34"/>
                    <a:pt x="4" y="32"/>
                    <a:pt x="7" y="32"/>
                  </a:cubicBezTo>
                  <a:cubicBezTo>
                    <a:pt x="15" y="31"/>
                    <a:pt x="22" y="31"/>
                    <a:pt x="30" y="31"/>
                  </a:cubicBezTo>
                  <a:cubicBezTo>
                    <a:pt x="37" y="31"/>
                    <a:pt x="45" y="31"/>
                    <a:pt x="52" y="32"/>
                  </a:cubicBezTo>
                  <a:cubicBezTo>
                    <a:pt x="55" y="32"/>
                    <a:pt x="58" y="34"/>
                    <a:pt x="58" y="38"/>
                  </a:cubicBezTo>
                  <a:cubicBezTo>
                    <a:pt x="59" y="42"/>
                    <a:pt x="59" y="47"/>
                    <a:pt x="59" y="52"/>
                  </a:cubicBezTo>
                  <a:cubicBezTo>
                    <a:pt x="59" y="56"/>
                    <a:pt x="59" y="61"/>
                    <a:pt x="58" y="66"/>
                  </a:cubicBezTo>
                  <a:close/>
                  <a:moveTo>
                    <a:pt x="17" y="42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13" y="64"/>
                    <a:pt x="13" y="64"/>
                    <a:pt x="13" y="64"/>
                  </a:cubicBezTo>
                  <a:cubicBezTo>
                    <a:pt x="13" y="42"/>
                    <a:pt x="13" y="42"/>
                    <a:pt x="13" y="42"/>
                  </a:cubicBezTo>
                  <a:lnTo>
                    <a:pt x="17" y="42"/>
                  </a:lnTo>
                  <a:close/>
                  <a:moveTo>
                    <a:pt x="23" y="0"/>
                  </a:moveTo>
                  <a:cubicBezTo>
                    <a:pt x="19" y="16"/>
                    <a:pt x="19" y="16"/>
                    <a:pt x="19" y="16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4"/>
                    <a:pt x="13" y="12"/>
                    <a:pt x="12" y="8"/>
                  </a:cubicBezTo>
                  <a:cubicBezTo>
                    <a:pt x="11" y="5"/>
                    <a:pt x="10" y="3"/>
                    <a:pt x="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9" y="0"/>
                    <a:pt x="19" y="0"/>
                    <a:pt x="19" y="0"/>
                  </a:cubicBezTo>
                  <a:lnTo>
                    <a:pt x="23" y="0"/>
                  </a:lnTo>
                  <a:close/>
                  <a:moveTo>
                    <a:pt x="28" y="64"/>
                  </a:moveTo>
                  <a:cubicBezTo>
                    <a:pt x="28" y="45"/>
                    <a:pt x="28" y="45"/>
                    <a:pt x="28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3" y="61"/>
                    <a:pt x="22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1" y="60"/>
                    <a:pt x="21" y="60"/>
                    <a:pt x="21" y="59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7" y="62"/>
                    <a:pt x="17" y="63"/>
                    <a:pt x="18" y="63"/>
                  </a:cubicBezTo>
                  <a:cubicBezTo>
                    <a:pt x="18" y="64"/>
                    <a:pt x="19" y="65"/>
                    <a:pt x="20" y="65"/>
                  </a:cubicBezTo>
                  <a:cubicBezTo>
                    <a:pt x="21" y="65"/>
                    <a:pt x="23" y="64"/>
                    <a:pt x="24" y="62"/>
                  </a:cubicBezTo>
                  <a:cubicBezTo>
                    <a:pt x="24" y="64"/>
                    <a:pt x="24" y="64"/>
                    <a:pt x="24" y="64"/>
                  </a:cubicBezTo>
                  <a:lnTo>
                    <a:pt x="28" y="64"/>
                  </a:lnTo>
                  <a:close/>
                  <a:moveTo>
                    <a:pt x="34" y="21"/>
                  </a:moveTo>
                  <a:cubicBezTo>
                    <a:pt x="34" y="23"/>
                    <a:pt x="34" y="24"/>
                    <a:pt x="33" y="25"/>
                  </a:cubicBezTo>
                  <a:cubicBezTo>
                    <a:pt x="32" y="27"/>
                    <a:pt x="31" y="28"/>
                    <a:pt x="29" y="28"/>
                  </a:cubicBezTo>
                  <a:cubicBezTo>
                    <a:pt x="27" y="28"/>
                    <a:pt x="26" y="27"/>
                    <a:pt x="25" y="25"/>
                  </a:cubicBezTo>
                  <a:cubicBezTo>
                    <a:pt x="24" y="24"/>
                    <a:pt x="23" y="23"/>
                    <a:pt x="23" y="21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3" y="12"/>
                    <a:pt x="24" y="10"/>
                    <a:pt x="25" y="9"/>
                  </a:cubicBezTo>
                  <a:cubicBezTo>
                    <a:pt x="26" y="8"/>
                    <a:pt x="27" y="7"/>
                    <a:pt x="29" y="7"/>
                  </a:cubicBezTo>
                  <a:cubicBezTo>
                    <a:pt x="31" y="7"/>
                    <a:pt x="32" y="8"/>
                    <a:pt x="33" y="9"/>
                  </a:cubicBezTo>
                  <a:cubicBezTo>
                    <a:pt x="34" y="10"/>
                    <a:pt x="34" y="12"/>
                    <a:pt x="34" y="14"/>
                  </a:cubicBezTo>
                  <a:lnTo>
                    <a:pt x="34" y="21"/>
                  </a:lnTo>
                  <a:close/>
                  <a:moveTo>
                    <a:pt x="30" y="13"/>
                  </a:moveTo>
                  <a:cubicBezTo>
                    <a:pt x="30" y="11"/>
                    <a:pt x="30" y="10"/>
                    <a:pt x="29" y="10"/>
                  </a:cubicBezTo>
                  <a:cubicBezTo>
                    <a:pt x="28" y="10"/>
                    <a:pt x="27" y="11"/>
                    <a:pt x="27" y="13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3"/>
                    <a:pt x="28" y="24"/>
                    <a:pt x="29" y="24"/>
                  </a:cubicBezTo>
                  <a:cubicBezTo>
                    <a:pt x="30" y="24"/>
                    <a:pt x="30" y="23"/>
                    <a:pt x="30" y="21"/>
                  </a:cubicBezTo>
                  <a:lnTo>
                    <a:pt x="30" y="13"/>
                  </a:lnTo>
                  <a:close/>
                  <a:moveTo>
                    <a:pt x="41" y="51"/>
                  </a:moveTo>
                  <a:cubicBezTo>
                    <a:pt x="41" y="49"/>
                    <a:pt x="41" y="47"/>
                    <a:pt x="41" y="47"/>
                  </a:cubicBezTo>
                  <a:cubicBezTo>
                    <a:pt x="41" y="45"/>
                    <a:pt x="40" y="44"/>
                    <a:pt x="38" y="44"/>
                  </a:cubicBezTo>
                  <a:cubicBezTo>
                    <a:pt x="37" y="44"/>
                    <a:pt x="36" y="45"/>
                    <a:pt x="34" y="46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6" y="64"/>
                    <a:pt x="37" y="65"/>
                    <a:pt x="38" y="65"/>
                  </a:cubicBezTo>
                  <a:cubicBezTo>
                    <a:pt x="40" y="65"/>
                    <a:pt x="41" y="64"/>
                    <a:pt x="41" y="62"/>
                  </a:cubicBezTo>
                  <a:cubicBezTo>
                    <a:pt x="41" y="62"/>
                    <a:pt x="41" y="60"/>
                    <a:pt x="41" y="58"/>
                  </a:cubicBezTo>
                  <a:lnTo>
                    <a:pt x="41" y="51"/>
                  </a:lnTo>
                  <a:close/>
                  <a:moveTo>
                    <a:pt x="38" y="59"/>
                  </a:moveTo>
                  <a:cubicBezTo>
                    <a:pt x="38" y="61"/>
                    <a:pt x="37" y="61"/>
                    <a:pt x="36" y="61"/>
                  </a:cubicBezTo>
                  <a:cubicBezTo>
                    <a:pt x="36" y="61"/>
                    <a:pt x="35" y="61"/>
                    <a:pt x="34" y="61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5" y="48"/>
                    <a:pt x="36" y="48"/>
                    <a:pt x="36" y="48"/>
                  </a:cubicBezTo>
                  <a:cubicBezTo>
                    <a:pt x="37" y="48"/>
                    <a:pt x="38" y="49"/>
                    <a:pt x="38" y="50"/>
                  </a:cubicBezTo>
                  <a:lnTo>
                    <a:pt x="38" y="59"/>
                  </a:lnTo>
                  <a:close/>
                  <a:moveTo>
                    <a:pt x="48" y="27"/>
                  </a:moveTo>
                  <a:cubicBezTo>
                    <a:pt x="44" y="27"/>
                    <a:pt x="44" y="27"/>
                    <a:pt x="44" y="27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2" y="27"/>
                    <a:pt x="41" y="28"/>
                    <a:pt x="40" y="28"/>
                  </a:cubicBezTo>
                  <a:cubicBezTo>
                    <a:pt x="39" y="28"/>
                    <a:pt x="38" y="27"/>
                    <a:pt x="37" y="26"/>
                  </a:cubicBezTo>
                  <a:cubicBezTo>
                    <a:pt x="37" y="25"/>
                    <a:pt x="37" y="24"/>
                    <a:pt x="37" y="2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41" y="24"/>
                    <a:pt x="41" y="24"/>
                    <a:pt x="42" y="24"/>
                  </a:cubicBezTo>
                  <a:cubicBezTo>
                    <a:pt x="42" y="24"/>
                    <a:pt x="43" y="24"/>
                    <a:pt x="44" y="22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8" y="7"/>
                    <a:pt x="48" y="7"/>
                    <a:pt x="48" y="7"/>
                  </a:cubicBezTo>
                  <a:lnTo>
                    <a:pt x="48" y="27"/>
                  </a:lnTo>
                  <a:close/>
                  <a:moveTo>
                    <a:pt x="55" y="58"/>
                  </a:moveTo>
                  <a:cubicBezTo>
                    <a:pt x="51" y="58"/>
                    <a:pt x="51" y="58"/>
                    <a:pt x="51" y="58"/>
                  </a:cubicBezTo>
                  <a:cubicBezTo>
                    <a:pt x="51" y="59"/>
                    <a:pt x="51" y="60"/>
                    <a:pt x="51" y="60"/>
                  </a:cubicBezTo>
                  <a:cubicBezTo>
                    <a:pt x="51" y="61"/>
                    <a:pt x="50" y="61"/>
                    <a:pt x="50" y="61"/>
                  </a:cubicBezTo>
                  <a:cubicBezTo>
                    <a:pt x="48" y="61"/>
                    <a:pt x="48" y="61"/>
                    <a:pt x="48" y="59"/>
                  </a:cubicBezTo>
                  <a:cubicBezTo>
                    <a:pt x="48" y="55"/>
                    <a:pt x="48" y="55"/>
                    <a:pt x="48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55" y="49"/>
                    <a:pt x="55" y="47"/>
                    <a:pt x="54" y="46"/>
                  </a:cubicBezTo>
                  <a:cubicBezTo>
                    <a:pt x="53" y="45"/>
                    <a:pt x="51" y="44"/>
                    <a:pt x="50" y="44"/>
                  </a:cubicBezTo>
                  <a:cubicBezTo>
                    <a:pt x="48" y="44"/>
                    <a:pt x="46" y="45"/>
                    <a:pt x="45" y="46"/>
                  </a:cubicBezTo>
                  <a:cubicBezTo>
                    <a:pt x="45" y="47"/>
                    <a:pt x="44" y="49"/>
                    <a:pt x="44" y="51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4" y="60"/>
                    <a:pt x="45" y="62"/>
                    <a:pt x="45" y="63"/>
                  </a:cubicBezTo>
                  <a:cubicBezTo>
                    <a:pt x="46" y="64"/>
                    <a:pt x="48" y="65"/>
                    <a:pt x="50" y="65"/>
                  </a:cubicBezTo>
                  <a:cubicBezTo>
                    <a:pt x="52" y="65"/>
                    <a:pt x="53" y="64"/>
                    <a:pt x="54" y="63"/>
                  </a:cubicBezTo>
                  <a:cubicBezTo>
                    <a:pt x="54" y="62"/>
                    <a:pt x="55" y="61"/>
                    <a:pt x="55" y="60"/>
                  </a:cubicBezTo>
                  <a:cubicBezTo>
                    <a:pt x="55" y="60"/>
                    <a:pt x="55" y="59"/>
                    <a:pt x="55" y="58"/>
                  </a:cubicBezTo>
                  <a:close/>
                  <a:moveTo>
                    <a:pt x="51" y="52"/>
                  </a:moveTo>
                  <a:cubicBezTo>
                    <a:pt x="48" y="52"/>
                    <a:pt x="48" y="52"/>
                    <a:pt x="48" y="52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9"/>
                    <a:pt x="48" y="48"/>
                    <a:pt x="50" y="48"/>
                  </a:cubicBezTo>
                  <a:cubicBezTo>
                    <a:pt x="51" y="48"/>
                    <a:pt x="51" y="49"/>
                    <a:pt x="51" y="50"/>
                  </a:cubicBezTo>
                  <a:lnTo>
                    <a:pt x="51" y="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16" name="Oval 215"/>
            <p:cNvSpPr/>
            <p:nvPr/>
          </p:nvSpPr>
          <p:spPr>
            <a:xfrm>
              <a:off x="1162534" y="2818074"/>
              <a:ext cx="506566" cy="506566"/>
            </a:xfrm>
            <a:prstGeom prst="ellipse">
              <a:avLst/>
            </a:prstGeom>
            <a:solidFill>
              <a:schemeClr val="accent6"/>
            </a:solidFill>
            <a:ln w="76200">
              <a:solidFill>
                <a:srgbClr val="30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+mj-lt"/>
              </a:endParaRPr>
            </a:p>
          </p:txBody>
        </p:sp>
        <p:sp>
          <p:nvSpPr>
            <p:cNvPr id="217" name="Freeform 22"/>
            <p:cNvSpPr>
              <a:spLocks noEditPoints="1"/>
            </p:cNvSpPr>
            <p:nvPr/>
          </p:nvSpPr>
          <p:spPr bwMode="auto">
            <a:xfrm>
              <a:off x="1292224" y="2946336"/>
              <a:ext cx="246428" cy="245971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</p:grpSp>
      <p:grpSp>
        <p:nvGrpSpPr>
          <p:cNvPr id="258" name="Group 1077"/>
          <p:cNvGrpSpPr/>
          <p:nvPr/>
        </p:nvGrpSpPr>
        <p:grpSpPr>
          <a:xfrm>
            <a:off x="7634165" y="4857750"/>
            <a:ext cx="769698" cy="769698"/>
            <a:chOff x="0" y="0"/>
            <a:chExt cx="1270000" cy="1270000"/>
          </a:xfrm>
        </p:grpSpPr>
        <p:sp>
          <p:nvSpPr>
            <p:cNvPr id="259" name="Shape 1075"/>
            <p:cNvSpPr/>
            <p:nvPr/>
          </p:nvSpPr>
          <p:spPr>
            <a:xfrm>
              <a:off x="0" y="0"/>
              <a:ext cx="1270000" cy="1270000"/>
            </a:xfrm>
            <a:prstGeom prst="roundRect">
              <a:avLst>
                <a:gd name="adj" fmla="val 8215"/>
              </a:avLst>
            </a:prstGeom>
            <a:solidFill>
              <a:schemeClr val="accent3"/>
            </a:solidFill>
            <a:ln w="12700" cap="flat">
              <a:noFill/>
              <a:prstDash val="solid"/>
              <a:miter lim="8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27708" tIns="27708" rIns="27708" bIns="27708" numCol="1" anchor="ctr">
              <a:noAutofit/>
            </a:bodyPr>
            <a:lstStyle/>
            <a:p>
              <a:endParaRPr sz="1091">
                <a:latin typeface="+mj-lt"/>
              </a:endParaRPr>
            </a:p>
          </p:txBody>
        </p:sp>
        <p:sp>
          <p:nvSpPr>
            <p:cNvPr id="260" name="Shape 1076"/>
            <p:cNvSpPr/>
            <p:nvPr/>
          </p:nvSpPr>
          <p:spPr>
            <a:xfrm>
              <a:off x="416631" y="416648"/>
              <a:ext cx="436738" cy="43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7708" tIns="27708" rIns="27708" bIns="27708" numCol="1" anchor="ctr">
              <a:noAutofit/>
            </a:bodyPr>
            <a:lstStyle/>
            <a:p>
              <a:pPr algn="ctr" defTabSz="266018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endParaRPr sz="1818">
                <a:latin typeface="+mj-lt"/>
              </a:endParaRPr>
            </a:p>
          </p:txBody>
        </p:sp>
      </p:grpSp>
      <p:grpSp>
        <p:nvGrpSpPr>
          <p:cNvPr id="261" name="Group 1080"/>
          <p:cNvGrpSpPr/>
          <p:nvPr/>
        </p:nvGrpSpPr>
        <p:grpSpPr>
          <a:xfrm>
            <a:off x="8720613" y="4857750"/>
            <a:ext cx="769698" cy="769698"/>
            <a:chOff x="0" y="0"/>
            <a:chExt cx="1270000" cy="1270000"/>
          </a:xfrm>
        </p:grpSpPr>
        <p:sp>
          <p:nvSpPr>
            <p:cNvPr id="262" name="Shape 1078"/>
            <p:cNvSpPr/>
            <p:nvPr/>
          </p:nvSpPr>
          <p:spPr>
            <a:xfrm>
              <a:off x="0" y="0"/>
              <a:ext cx="1270000" cy="1270000"/>
            </a:xfrm>
            <a:prstGeom prst="roundRect">
              <a:avLst>
                <a:gd name="adj" fmla="val 8215"/>
              </a:avLst>
            </a:prstGeom>
            <a:solidFill>
              <a:srgbClr val="23242F">
                <a:alpha val="65409"/>
              </a:srgbClr>
            </a:solidFill>
            <a:ln w="12700" cap="flat">
              <a:noFill/>
              <a:prstDash val="solid"/>
              <a:miter lim="8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27708" tIns="27708" rIns="27708" bIns="27708" numCol="1" anchor="ctr">
              <a:noAutofit/>
            </a:bodyPr>
            <a:lstStyle/>
            <a:p>
              <a:endParaRPr sz="1091">
                <a:latin typeface="+mj-lt"/>
              </a:endParaRPr>
            </a:p>
          </p:txBody>
        </p:sp>
        <p:sp>
          <p:nvSpPr>
            <p:cNvPr id="263" name="Shape 1079"/>
            <p:cNvSpPr/>
            <p:nvPr/>
          </p:nvSpPr>
          <p:spPr>
            <a:xfrm>
              <a:off x="426587" y="456348"/>
              <a:ext cx="436738" cy="35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6001"/>
                  </a:moveTo>
                  <a:lnTo>
                    <a:pt x="8345" y="6001"/>
                  </a:lnTo>
                  <a:cubicBezTo>
                    <a:pt x="8617" y="6001"/>
                    <a:pt x="8836" y="5732"/>
                    <a:pt x="8836" y="5400"/>
                  </a:cubicBezTo>
                  <a:cubicBezTo>
                    <a:pt x="8836" y="5069"/>
                    <a:pt x="8617" y="4800"/>
                    <a:pt x="8345" y="4800"/>
                  </a:cubicBezTo>
                  <a:lnTo>
                    <a:pt x="5400" y="4800"/>
                  </a:lnTo>
                  <a:cubicBezTo>
                    <a:pt x="5129" y="4800"/>
                    <a:pt x="4909" y="5069"/>
                    <a:pt x="4909" y="5400"/>
                  </a:cubicBezTo>
                  <a:cubicBezTo>
                    <a:pt x="4909" y="5732"/>
                    <a:pt x="5129" y="6001"/>
                    <a:pt x="5400" y="6001"/>
                  </a:cubicBezTo>
                  <a:moveTo>
                    <a:pt x="20618" y="20400"/>
                  </a:moveTo>
                  <a:lnTo>
                    <a:pt x="18655" y="20400"/>
                  </a:lnTo>
                  <a:lnTo>
                    <a:pt x="18655" y="18000"/>
                  </a:lnTo>
                  <a:cubicBezTo>
                    <a:pt x="18926" y="18000"/>
                    <a:pt x="19145" y="17732"/>
                    <a:pt x="19145" y="17400"/>
                  </a:cubicBezTo>
                  <a:cubicBezTo>
                    <a:pt x="19145" y="17069"/>
                    <a:pt x="18926" y="16801"/>
                    <a:pt x="18655" y="16801"/>
                  </a:cubicBezTo>
                  <a:lnTo>
                    <a:pt x="18655" y="3601"/>
                  </a:lnTo>
                  <a:lnTo>
                    <a:pt x="20618" y="3601"/>
                  </a:lnTo>
                  <a:cubicBezTo>
                    <a:pt x="20618" y="3601"/>
                    <a:pt x="20618" y="20400"/>
                    <a:pt x="20618" y="20400"/>
                  </a:cubicBezTo>
                  <a:close/>
                  <a:moveTo>
                    <a:pt x="17673" y="16801"/>
                  </a:moveTo>
                  <a:cubicBezTo>
                    <a:pt x="17401" y="16801"/>
                    <a:pt x="17182" y="17069"/>
                    <a:pt x="17182" y="17400"/>
                  </a:cubicBezTo>
                  <a:cubicBezTo>
                    <a:pt x="17182" y="17732"/>
                    <a:pt x="17401" y="18000"/>
                    <a:pt x="17673" y="18000"/>
                  </a:cubicBezTo>
                  <a:lnTo>
                    <a:pt x="17673" y="20400"/>
                  </a:lnTo>
                  <a:lnTo>
                    <a:pt x="3927" y="20400"/>
                  </a:lnTo>
                  <a:lnTo>
                    <a:pt x="3927" y="18000"/>
                  </a:lnTo>
                  <a:cubicBezTo>
                    <a:pt x="4199" y="18000"/>
                    <a:pt x="4418" y="17732"/>
                    <a:pt x="4418" y="17400"/>
                  </a:cubicBezTo>
                  <a:cubicBezTo>
                    <a:pt x="4418" y="17069"/>
                    <a:pt x="4199" y="16801"/>
                    <a:pt x="3927" y="16801"/>
                  </a:cubicBezTo>
                  <a:lnTo>
                    <a:pt x="3927" y="3601"/>
                  </a:lnTo>
                  <a:lnTo>
                    <a:pt x="17673" y="3601"/>
                  </a:lnTo>
                  <a:cubicBezTo>
                    <a:pt x="17673" y="3601"/>
                    <a:pt x="17673" y="16801"/>
                    <a:pt x="17673" y="16801"/>
                  </a:cubicBezTo>
                  <a:close/>
                  <a:moveTo>
                    <a:pt x="2945" y="16801"/>
                  </a:moveTo>
                  <a:cubicBezTo>
                    <a:pt x="2674" y="16801"/>
                    <a:pt x="2455" y="17069"/>
                    <a:pt x="2455" y="17400"/>
                  </a:cubicBezTo>
                  <a:cubicBezTo>
                    <a:pt x="2455" y="17732"/>
                    <a:pt x="2674" y="18000"/>
                    <a:pt x="2945" y="18000"/>
                  </a:cubicBezTo>
                  <a:lnTo>
                    <a:pt x="2945" y="20400"/>
                  </a:lnTo>
                  <a:lnTo>
                    <a:pt x="982" y="20400"/>
                  </a:lnTo>
                  <a:lnTo>
                    <a:pt x="982" y="3601"/>
                  </a:lnTo>
                  <a:lnTo>
                    <a:pt x="2945" y="3601"/>
                  </a:lnTo>
                  <a:cubicBezTo>
                    <a:pt x="2945" y="3601"/>
                    <a:pt x="2945" y="16801"/>
                    <a:pt x="2945" y="16801"/>
                  </a:cubicBezTo>
                  <a:close/>
                  <a:moveTo>
                    <a:pt x="8836" y="1200"/>
                  </a:moveTo>
                  <a:lnTo>
                    <a:pt x="12764" y="1200"/>
                  </a:lnTo>
                  <a:cubicBezTo>
                    <a:pt x="13305" y="1200"/>
                    <a:pt x="13745" y="1738"/>
                    <a:pt x="13745" y="2400"/>
                  </a:cubicBezTo>
                  <a:lnTo>
                    <a:pt x="7855" y="2400"/>
                  </a:lnTo>
                  <a:cubicBezTo>
                    <a:pt x="7855" y="1738"/>
                    <a:pt x="8295" y="1200"/>
                    <a:pt x="8836" y="1200"/>
                  </a:cubicBezTo>
                  <a:moveTo>
                    <a:pt x="20618" y="2400"/>
                  </a:moveTo>
                  <a:lnTo>
                    <a:pt x="14727" y="2400"/>
                  </a:lnTo>
                  <a:cubicBezTo>
                    <a:pt x="14727" y="1075"/>
                    <a:pt x="13848" y="0"/>
                    <a:pt x="12764" y="0"/>
                  </a:cubicBezTo>
                  <a:lnTo>
                    <a:pt x="8836" y="0"/>
                  </a:lnTo>
                  <a:cubicBezTo>
                    <a:pt x="7752" y="0"/>
                    <a:pt x="6873" y="1075"/>
                    <a:pt x="6873" y="2400"/>
                  </a:cubicBezTo>
                  <a:lnTo>
                    <a:pt x="982" y="2400"/>
                  </a:lnTo>
                  <a:cubicBezTo>
                    <a:pt x="439" y="2400"/>
                    <a:pt x="0" y="2938"/>
                    <a:pt x="0" y="3601"/>
                  </a:cubicBezTo>
                  <a:lnTo>
                    <a:pt x="0" y="20400"/>
                  </a:lnTo>
                  <a:cubicBezTo>
                    <a:pt x="0" y="21063"/>
                    <a:pt x="439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1063"/>
                    <a:pt x="21600" y="20400"/>
                  </a:cubicBezTo>
                  <a:lnTo>
                    <a:pt x="21600" y="3601"/>
                  </a:lnTo>
                  <a:cubicBezTo>
                    <a:pt x="21600" y="2938"/>
                    <a:pt x="21160" y="2400"/>
                    <a:pt x="20618" y="2400"/>
                  </a:cubicBezTo>
                  <a:moveTo>
                    <a:pt x="5400" y="8400"/>
                  </a:moveTo>
                  <a:lnTo>
                    <a:pt x="6382" y="8400"/>
                  </a:lnTo>
                  <a:cubicBezTo>
                    <a:pt x="6653" y="8400"/>
                    <a:pt x="6873" y="8132"/>
                    <a:pt x="6873" y="7800"/>
                  </a:cubicBezTo>
                  <a:cubicBezTo>
                    <a:pt x="6873" y="7469"/>
                    <a:pt x="6653" y="7200"/>
                    <a:pt x="6382" y="7200"/>
                  </a:cubicBezTo>
                  <a:lnTo>
                    <a:pt x="5400" y="7200"/>
                  </a:lnTo>
                  <a:cubicBezTo>
                    <a:pt x="5129" y="7200"/>
                    <a:pt x="4909" y="7469"/>
                    <a:pt x="4909" y="7800"/>
                  </a:cubicBezTo>
                  <a:cubicBezTo>
                    <a:pt x="4909" y="8132"/>
                    <a:pt x="5129" y="8400"/>
                    <a:pt x="5400" y="8400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7708" tIns="27708" rIns="27708" bIns="27708" numCol="1" anchor="ctr">
              <a:noAutofit/>
            </a:bodyPr>
            <a:lstStyle/>
            <a:p>
              <a:pPr algn="ctr" defTabSz="266018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endParaRPr sz="1818">
                <a:latin typeface="+mj-lt"/>
              </a:endParaRPr>
            </a:p>
          </p:txBody>
        </p:sp>
      </p:grpSp>
      <p:grpSp>
        <p:nvGrpSpPr>
          <p:cNvPr id="264" name="Group 1083"/>
          <p:cNvGrpSpPr/>
          <p:nvPr/>
        </p:nvGrpSpPr>
        <p:grpSpPr>
          <a:xfrm>
            <a:off x="9807061" y="4857750"/>
            <a:ext cx="769698" cy="769698"/>
            <a:chOff x="0" y="0"/>
            <a:chExt cx="1270000" cy="1270000"/>
          </a:xfrm>
        </p:grpSpPr>
        <p:sp>
          <p:nvSpPr>
            <p:cNvPr id="265" name="Shape 1081"/>
            <p:cNvSpPr/>
            <p:nvPr/>
          </p:nvSpPr>
          <p:spPr>
            <a:xfrm>
              <a:off x="0" y="0"/>
              <a:ext cx="1270000" cy="1270000"/>
            </a:xfrm>
            <a:prstGeom prst="roundRect">
              <a:avLst>
                <a:gd name="adj" fmla="val 8215"/>
              </a:avLst>
            </a:prstGeom>
            <a:solidFill>
              <a:srgbClr val="23242F">
                <a:alpha val="65409"/>
              </a:srgbClr>
            </a:solidFill>
            <a:ln w="12700" cap="flat">
              <a:noFill/>
              <a:prstDash val="solid"/>
              <a:miter lim="8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27708" tIns="27708" rIns="27708" bIns="27708" numCol="1" anchor="ctr">
              <a:noAutofit/>
            </a:bodyPr>
            <a:lstStyle/>
            <a:p>
              <a:endParaRPr sz="1091">
                <a:latin typeface="+mj-lt"/>
              </a:endParaRPr>
            </a:p>
          </p:txBody>
        </p:sp>
        <p:sp>
          <p:nvSpPr>
            <p:cNvPr id="266" name="Shape 1082"/>
            <p:cNvSpPr/>
            <p:nvPr/>
          </p:nvSpPr>
          <p:spPr>
            <a:xfrm>
              <a:off x="416631" y="456348"/>
              <a:ext cx="436738" cy="357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57" y="20400"/>
                  </a:moveTo>
                  <a:cubicBezTo>
                    <a:pt x="4686" y="18711"/>
                    <a:pt x="5897" y="18036"/>
                    <a:pt x="7134" y="17493"/>
                  </a:cubicBezTo>
                  <a:lnTo>
                    <a:pt x="7173" y="17477"/>
                  </a:lnTo>
                  <a:cubicBezTo>
                    <a:pt x="8055" y="17190"/>
                    <a:pt x="9626" y="16039"/>
                    <a:pt x="9626" y="13569"/>
                  </a:cubicBezTo>
                  <a:cubicBezTo>
                    <a:pt x="9626" y="11474"/>
                    <a:pt x="8932" y="10452"/>
                    <a:pt x="8558" y="9902"/>
                  </a:cubicBezTo>
                  <a:cubicBezTo>
                    <a:pt x="8484" y="9791"/>
                    <a:pt x="8394" y="9649"/>
                    <a:pt x="8414" y="9680"/>
                  </a:cubicBezTo>
                  <a:cubicBezTo>
                    <a:pt x="8384" y="9599"/>
                    <a:pt x="8237" y="9129"/>
                    <a:pt x="8449" y="8035"/>
                  </a:cubicBezTo>
                  <a:cubicBezTo>
                    <a:pt x="8549" y="7522"/>
                    <a:pt x="8380" y="7241"/>
                    <a:pt x="8380" y="7241"/>
                  </a:cubicBezTo>
                  <a:cubicBezTo>
                    <a:pt x="8112" y="6505"/>
                    <a:pt x="7614" y="5133"/>
                    <a:pt x="7988" y="4025"/>
                  </a:cubicBezTo>
                  <a:cubicBezTo>
                    <a:pt x="8490" y="2492"/>
                    <a:pt x="8935" y="2190"/>
                    <a:pt x="9741" y="1747"/>
                  </a:cubicBezTo>
                  <a:cubicBezTo>
                    <a:pt x="9788" y="1721"/>
                    <a:pt x="9834" y="1691"/>
                    <a:pt x="9877" y="1657"/>
                  </a:cubicBezTo>
                  <a:cubicBezTo>
                    <a:pt x="10029" y="1535"/>
                    <a:pt x="10674" y="1200"/>
                    <a:pt x="11403" y="1200"/>
                  </a:cubicBezTo>
                  <a:cubicBezTo>
                    <a:pt x="11768" y="1200"/>
                    <a:pt x="12075" y="1285"/>
                    <a:pt x="12318" y="1454"/>
                  </a:cubicBezTo>
                  <a:cubicBezTo>
                    <a:pt x="12610" y="1655"/>
                    <a:pt x="12890" y="2039"/>
                    <a:pt x="13313" y="3271"/>
                  </a:cubicBezTo>
                  <a:cubicBezTo>
                    <a:pt x="14101" y="5469"/>
                    <a:pt x="13602" y="6698"/>
                    <a:pt x="13350" y="7124"/>
                  </a:cubicBezTo>
                  <a:cubicBezTo>
                    <a:pt x="13183" y="7407"/>
                    <a:pt x="13126" y="7764"/>
                    <a:pt x="13191" y="8102"/>
                  </a:cubicBezTo>
                  <a:cubicBezTo>
                    <a:pt x="13386" y="9109"/>
                    <a:pt x="13260" y="9534"/>
                    <a:pt x="13227" y="9619"/>
                  </a:cubicBezTo>
                  <a:cubicBezTo>
                    <a:pt x="13219" y="9631"/>
                    <a:pt x="13101" y="9814"/>
                    <a:pt x="13041" y="9902"/>
                  </a:cubicBezTo>
                  <a:cubicBezTo>
                    <a:pt x="12668" y="10452"/>
                    <a:pt x="11973" y="11474"/>
                    <a:pt x="11973" y="13569"/>
                  </a:cubicBezTo>
                  <a:cubicBezTo>
                    <a:pt x="11973" y="16039"/>
                    <a:pt x="13545" y="17190"/>
                    <a:pt x="14427" y="17477"/>
                  </a:cubicBezTo>
                  <a:lnTo>
                    <a:pt x="14466" y="17493"/>
                  </a:lnTo>
                  <a:cubicBezTo>
                    <a:pt x="15703" y="18036"/>
                    <a:pt x="16914" y="18711"/>
                    <a:pt x="17143" y="20400"/>
                  </a:cubicBezTo>
                  <a:cubicBezTo>
                    <a:pt x="17143" y="20400"/>
                    <a:pt x="4457" y="20400"/>
                    <a:pt x="4457" y="20400"/>
                  </a:cubicBezTo>
                  <a:close/>
                  <a:moveTo>
                    <a:pt x="14715" y="16328"/>
                  </a:moveTo>
                  <a:cubicBezTo>
                    <a:pt x="14715" y="16328"/>
                    <a:pt x="12955" y="15815"/>
                    <a:pt x="12955" y="13569"/>
                  </a:cubicBezTo>
                  <a:cubicBezTo>
                    <a:pt x="12955" y="11596"/>
                    <a:pt x="13678" y="10901"/>
                    <a:pt x="13957" y="10421"/>
                  </a:cubicBezTo>
                  <a:cubicBezTo>
                    <a:pt x="13957" y="10421"/>
                    <a:pt x="14531" y="9807"/>
                    <a:pt x="14146" y="7826"/>
                  </a:cubicBezTo>
                  <a:cubicBezTo>
                    <a:pt x="14787" y="6740"/>
                    <a:pt x="14995" y="4972"/>
                    <a:pt x="14211" y="2789"/>
                  </a:cubicBezTo>
                  <a:cubicBezTo>
                    <a:pt x="13774" y="1514"/>
                    <a:pt x="13389" y="815"/>
                    <a:pt x="12801" y="409"/>
                  </a:cubicBezTo>
                  <a:cubicBezTo>
                    <a:pt x="12370" y="110"/>
                    <a:pt x="11880" y="0"/>
                    <a:pt x="11403" y="0"/>
                  </a:cubicBezTo>
                  <a:cubicBezTo>
                    <a:pt x="10516" y="0"/>
                    <a:pt x="9675" y="384"/>
                    <a:pt x="9339" y="653"/>
                  </a:cubicBezTo>
                  <a:cubicBezTo>
                    <a:pt x="8357" y="1192"/>
                    <a:pt x="7697" y="1688"/>
                    <a:pt x="7077" y="3579"/>
                  </a:cubicBezTo>
                  <a:cubicBezTo>
                    <a:pt x="6540" y="5168"/>
                    <a:pt x="7179" y="6892"/>
                    <a:pt x="7494" y="7758"/>
                  </a:cubicBezTo>
                  <a:cubicBezTo>
                    <a:pt x="7110" y="9740"/>
                    <a:pt x="7642" y="10421"/>
                    <a:pt x="7642" y="10421"/>
                  </a:cubicBezTo>
                  <a:cubicBezTo>
                    <a:pt x="7922" y="10901"/>
                    <a:pt x="8644" y="11596"/>
                    <a:pt x="8644" y="13569"/>
                  </a:cubicBezTo>
                  <a:cubicBezTo>
                    <a:pt x="8644" y="15815"/>
                    <a:pt x="6885" y="16328"/>
                    <a:pt x="6885" y="16328"/>
                  </a:cubicBezTo>
                  <a:cubicBezTo>
                    <a:pt x="5768" y="16819"/>
                    <a:pt x="3436" y="17760"/>
                    <a:pt x="3436" y="21000"/>
                  </a:cubicBezTo>
                  <a:cubicBezTo>
                    <a:pt x="3436" y="21000"/>
                    <a:pt x="3436" y="21600"/>
                    <a:pt x="3927" y="21600"/>
                  </a:cubicBezTo>
                  <a:lnTo>
                    <a:pt x="17673" y="21600"/>
                  </a:lnTo>
                  <a:cubicBezTo>
                    <a:pt x="18164" y="21600"/>
                    <a:pt x="18164" y="21000"/>
                    <a:pt x="18164" y="21000"/>
                  </a:cubicBezTo>
                  <a:cubicBezTo>
                    <a:pt x="18164" y="17760"/>
                    <a:pt x="15832" y="16819"/>
                    <a:pt x="14715" y="16328"/>
                  </a:cubicBezTo>
                  <a:moveTo>
                    <a:pt x="19516" y="15006"/>
                  </a:moveTo>
                  <a:cubicBezTo>
                    <a:pt x="19516" y="15006"/>
                    <a:pt x="18416" y="14701"/>
                    <a:pt x="18416" y="12954"/>
                  </a:cubicBezTo>
                  <a:cubicBezTo>
                    <a:pt x="18416" y="11419"/>
                    <a:pt x="18794" y="10879"/>
                    <a:pt x="19017" y="10506"/>
                  </a:cubicBezTo>
                  <a:cubicBezTo>
                    <a:pt x="19017" y="10506"/>
                    <a:pt x="19443" y="9975"/>
                    <a:pt x="19136" y="8435"/>
                  </a:cubicBezTo>
                  <a:cubicBezTo>
                    <a:pt x="19388" y="7760"/>
                    <a:pt x="19900" y="6419"/>
                    <a:pt x="19470" y="5184"/>
                  </a:cubicBezTo>
                  <a:cubicBezTo>
                    <a:pt x="18974" y="3714"/>
                    <a:pt x="18645" y="3327"/>
                    <a:pt x="17860" y="2908"/>
                  </a:cubicBezTo>
                  <a:cubicBezTo>
                    <a:pt x="17591" y="2699"/>
                    <a:pt x="16918" y="2400"/>
                    <a:pt x="16208" y="2400"/>
                  </a:cubicBezTo>
                  <a:cubicBezTo>
                    <a:pt x="15873" y="2400"/>
                    <a:pt x="15531" y="2473"/>
                    <a:pt x="15218" y="2647"/>
                  </a:cubicBezTo>
                  <a:cubicBezTo>
                    <a:pt x="15343" y="3035"/>
                    <a:pt x="15449" y="3420"/>
                    <a:pt x="15525" y="3799"/>
                  </a:cubicBezTo>
                  <a:cubicBezTo>
                    <a:pt x="15537" y="3790"/>
                    <a:pt x="15550" y="3779"/>
                    <a:pt x="15563" y="3770"/>
                  </a:cubicBezTo>
                  <a:cubicBezTo>
                    <a:pt x="15730" y="3657"/>
                    <a:pt x="15948" y="3600"/>
                    <a:pt x="16208" y="3600"/>
                  </a:cubicBezTo>
                  <a:cubicBezTo>
                    <a:pt x="16716" y="3600"/>
                    <a:pt x="17211" y="3825"/>
                    <a:pt x="17332" y="3919"/>
                  </a:cubicBezTo>
                  <a:cubicBezTo>
                    <a:pt x="17375" y="3953"/>
                    <a:pt x="17421" y="3983"/>
                    <a:pt x="17467" y="4008"/>
                  </a:cubicBezTo>
                  <a:cubicBezTo>
                    <a:pt x="17950" y="4265"/>
                    <a:pt x="18131" y="4362"/>
                    <a:pt x="18562" y="5641"/>
                  </a:cubicBezTo>
                  <a:cubicBezTo>
                    <a:pt x="18822" y="6387"/>
                    <a:pt x="18452" y="7378"/>
                    <a:pt x="18253" y="7911"/>
                  </a:cubicBezTo>
                  <a:cubicBezTo>
                    <a:pt x="18161" y="8156"/>
                    <a:pt x="18130" y="8457"/>
                    <a:pt x="18182" y="8718"/>
                  </a:cubicBezTo>
                  <a:cubicBezTo>
                    <a:pt x="18316" y="9392"/>
                    <a:pt x="18254" y="9706"/>
                    <a:pt x="18232" y="9784"/>
                  </a:cubicBezTo>
                  <a:cubicBezTo>
                    <a:pt x="18230" y="9788"/>
                    <a:pt x="18227" y="9793"/>
                    <a:pt x="18224" y="9798"/>
                  </a:cubicBezTo>
                  <a:lnTo>
                    <a:pt x="18191" y="9853"/>
                  </a:lnTo>
                  <a:cubicBezTo>
                    <a:pt x="17926" y="10290"/>
                    <a:pt x="17434" y="11106"/>
                    <a:pt x="17434" y="12954"/>
                  </a:cubicBezTo>
                  <a:cubicBezTo>
                    <a:pt x="17434" y="15019"/>
                    <a:pt x="18570" y="15933"/>
                    <a:pt x="19229" y="16155"/>
                  </a:cubicBezTo>
                  <a:cubicBezTo>
                    <a:pt x="19856" y="16429"/>
                    <a:pt x="20435" y="16859"/>
                    <a:pt x="20582" y="17999"/>
                  </a:cubicBezTo>
                  <a:lnTo>
                    <a:pt x="18459" y="18000"/>
                  </a:lnTo>
                  <a:cubicBezTo>
                    <a:pt x="18647" y="18353"/>
                    <a:pt x="18802" y="18755"/>
                    <a:pt x="18920" y="19200"/>
                  </a:cubicBezTo>
                  <a:lnTo>
                    <a:pt x="21109" y="19199"/>
                  </a:lnTo>
                  <a:cubicBezTo>
                    <a:pt x="21600" y="19199"/>
                    <a:pt x="21600" y="18599"/>
                    <a:pt x="21600" y="18599"/>
                  </a:cubicBezTo>
                  <a:cubicBezTo>
                    <a:pt x="21600" y="16199"/>
                    <a:pt x="20410" y="15388"/>
                    <a:pt x="19516" y="15006"/>
                  </a:cubicBezTo>
                  <a:moveTo>
                    <a:pt x="2371" y="16155"/>
                  </a:moveTo>
                  <a:cubicBezTo>
                    <a:pt x="3030" y="15933"/>
                    <a:pt x="4166" y="15019"/>
                    <a:pt x="4166" y="12954"/>
                  </a:cubicBezTo>
                  <a:cubicBezTo>
                    <a:pt x="4166" y="11106"/>
                    <a:pt x="3673" y="10290"/>
                    <a:pt x="3409" y="9853"/>
                  </a:cubicBezTo>
                  <a:lnTo>
                    <a:pt x="3376" y="9798"/>
                  </a:lnTo>
                  <a:cubicBezTo>
                    <a:pt x="3373" y="9793"/>
                    <a:pt x="3370" y="9788"/>
                    <a:pt x="3367" y="9784"/>
                  </a:cubicBezTo>
                  <a:cubicBezTo>
                    <a:pt x="3346" y="9706"/>
                    <a:pt x="3283" y="9392"/>
                    <a:pt x="3418" y="8718"/>
                  </a:cubicBezTo>
                  <a:cubicBezTo>
                    <a:pt x="3470" y="8457"/>
                    <a:pt x="3439" y="8156"/>
                    <a:pt x="3347" y="7911"/>
                  </a:cubicBezTo>
                  <a:cubicBezTo>
                    <a:pt x="3148" y="7378"/>
                    <a:pt x="2778" y="6387"/>
                    <a:pt x="3038" y="5641"/>
                  </a:cubicBezTo>
                  <a:cubicBezTo>
                    <a:pt x="3469" y="4362"/>
                    <a:pt x="3649" y="4265"/>
                    <a:pt x="4133" y="4008"/>
                  </a:cubicBezTo>
                  <a:cubicBezTo>
                    <a:pt x="4180" y="3983"/>
                    <a:pt x="4225" y="3953"/>
                    <a:pt x="4268" y="3919"/>
                  </a:cubicBezTo>
                  <a:cubicBezTo>
                    <a:pt x="4389" y="3825"/>
                    <a:pt x="4884" y="3600"/>
                    <a:pt x="5392" y="3600"/>
                  </a:cubicBezTo>
                  <a:cubicBezTo>
                    <a:pt x="5636" y="3600"/>
                    <a:pt x="5839" y="3655"/>
                    <a:pt x="6002" y="3755"/>
                  </a:cubicBezTo>
                  <a:cubicBezTo>
                    <a:pt x="6045" y="3548"/>
                    <a:pt x="6096" y="3341"/>
                    <a:pt x="6165" y="3134"/>
                  </a:cubicBezTo>
                  <a:cubicBezTo>
                    <a:pt x="6225" y="2950"/>
                    <a:pt x="6289" y="2793"/>
                    <a:pt x="6351" y="2630"/>
                  </a:cubicBezTo>
                  <a:cubicBezTo>
                    <a:pt x="6046" y="2468"/>
                    <a:pt x="5716" y="2400"/>
                    <a:pt x="5392" y="2400"/>
                  </a:cubicBezTo>
                  <a:cubicBezTo>
                    <a:pt x="4682" y="2400"/>
                    <a:pt x="4009" y="2699"/>
                    <a:pt x="3740" y="2908"/>
                  </a:cubicBezTo>
                  <a:cubicBezTo>
                    <a:pt x="2955" y="3327"/>
                    <a:pt x="2625" y="3714"/>
                    <a:pt x="2130" y="5184"/>
                  </a:cubicBezTo>
                  <a:cubicBezTo>
                    <a:pt x="1700" y="6419"/>
                    <a:pt x="2212" y="7760"/>
                    <a:pt x="2464" y="8435"/>
                  </a:cubicBezTo>
                  <a:cubicBezTo>
                    <a:pt x="2156" y="9975"/>
                    <a:pt x="2583" y="10506"/>
                    <a:pt x="2583" y="10506"/>
                  </a:cubicBezTo>
                  <a:cubicBezTo>
                    <a:pt x="2806" y="10879"/>
                    <a:pt x="3185" y="11419"/>
                    <a:pt x="3185" y="12954"/>
                  </a:cubicBezTo>
                  <a:cubicBezTo>
                    <a:pt x="3185" y="14701"/>
                    <a:pt x="2084" y="15006"/>
                    <a:pt x="2084" y="15006"/>
                  </a:cubicBezTo>
                  <a:cubicBezTo>
                    <a:pt x="1191" y="15388"/>
                    <a:pt x="0" y="16199"/>
                    <a:pt x="0" y="18599"/>
                  </a:cubicBezTo>
                  <a:cubicBezTo>
                    <a:pt x="0" y="18599"/>
                    <a:pt x="0" y="19199"/>
                    <a:pt x="491" y="19199"/>
                  </a:cubicBezTo>
                  <a:lnTo>
                    <a:pt x="2680" y="19200"/>
                  </a:lnTo>
                  <a:cubicBezTo>
                    <a:pt x="2798" y="18755"/>
                    <a:pt x="2952" y="18353"/>
                    <a:pt x="3141" y="18000"/>
                  </a:cubicBezTo>
                  <a:lnTo>
                    <a:pt x="1018" y="17999"/>
                  </a:lnTo>
                  <a:cubicBezTo>
                    <a:pt x="1165" y="16859"/>
                    <a:pt x="1744" y="16429"/>
                    <a:pt x="2371" y="16155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7708" tIns="27708" rIns="27708" bIns="27708" numCol="1" anchor="ctr">
              <a:noAutofit/>
            </a:bodyPr>
            <a:lstStyle/>
            <a:p>
              <a:pPr algn="ctr" defTabSz="266018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endParaRPr sz="1818">
                <a:latin typeface="+mj-lt"/>
              </a:endParaRPr>
            </a:p>
          </p:txBody>
        </p:sp>
      </p:grpSp>
      <p:grpSp>
        <p:nvGrpSpPr>
          <p:cNvPr id="267" name="Group 1086"/>
          <p:cNvGrpSpPr/>
          <p:nvPr/>
        </p:nvGrpSpPr>
        <p:grpSpPr>
          <a:xfrm>
            <a:off x="6547719" y="4857750"/>
            <a:ext cx="769698" cy="769698"/>
            <a:chOff x="0" y="0"/>
            <a:chExt cx="1270000" cy="1270000"/>
          </a:xfrm>
        </p:grpSpPr>
        <p:sp>
          <p:nvSpPr>
            <p:cNvPr id="268" name="Shape 1084"/>
            <p:cNvSpPr/>
            <p:nvPr/>
          </p:nvSpPr>
          <p:spPr>
            <a:xfrm>
              <a:off x="0" y="0"/>
              <a:ext cx="1270000" cy="1270000"/>
            </a:xfrm>
            <a:prstGeom prst="roundRect">
              <a:avLst>
                <a:gd name="adj" fmla="val 8215"/>
              </a:avLst>
            </a:prstGeom>
            <a:solidFill>
              <a:srgbClr val="23242F">
                <a:alpha val="65409"/>
              </a:srgbClr>
            </a:solidFill>
            <a:ln w="12700" cap="flat">
              <a:noFill/>
              <a:prstDash val="solid"/>
              <a:miter lim="8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27708" tIns="27708" rIns="27708" bIns="27708" numCol="1" anchor="ctr">
              <a:noAutofit/>
            </a:bodyPr>
            <a:lstStyle/>
            <a:p>
              <a:endParaRPr sz="1091">
                <a:latin typeface="+mj-lt"/>
              </a:endParaRPr>
            </a:p>
          </p:txBody>
        </p:sp>
        <p:sp>
          <p:nvSpPr>
            <p:cNvPr id="269" name="Shape 1085"/>
            <p:cNvSpPr/>
            <p:nvPr/>
          </p:nvSpPr>
          <p:spPr>
            <a:xfrm>
              <a:off x="416631" y="405534"/>
              <a:ext cx="436737" cy="42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extrusionOk="0">
                  <a:moveTo>
                    <a:pt x="7530" y="4197"/>
                  </a:moveTo>
                  <a:lnTo>
                    <a:pt x="6680" y="3701"/>
                  </a:lnTo>
                  <a:lnTo>
                    <a:pt x="6189" y="4560"/>
                  </a:lnTo>
                  <a:lnTo>
                    <a:pt x="7040" y="5056"/>
                  </a:lnTo>
                  <a:cubicBezTo>
                    <a:pt x="7040" y="5056"/>
                    <a:pt x="7530" y="4197"/>
                    <a:pt x="7530" y="4197"/>
                  </a:cubicBezTo>
                  <a:close/>
                  <a:moveTo>
                    <a:pt x="8512" y="2479"/>
                  </a:moveTo>
                  <a:lnTo>
                    <a:pt x="7662" y="1984"/>
                  </a:lnTo>
                  <a:lnTo>
                    <a:pt x="7171" y="2843"/>
                  </a:lnTo>
                  <a:lnTo>
                    <a:pt x="8021" y="3339"/>
                  </a:lnTo>
                  <a:cubicBezTo>
                    <a:pt x="8021" y="3339"/>
                    <a:pt x="8512" y="2479"/>
                    <a:pt x="8512" y="2479"/>
                  </a:cubicBezTo>
                  <a:close/>
                  <a:moveTo>
                    <a:pt x="20618" y="8428"/>
                  </a:moveTo>
                  <a:lnTo>
                    <a:pt x="982" y="8428"/>
                  </a:lnTo>
                  <a:lnTo>
                    <a:pt x="982" y="6445"/>
                  </a:lnTo>
                  <a:lnTo>
                    <a:pt x="20618" y="6445"/>
                  </a:lnTo>
                  <a:cubicBezTo>
                    <a:pt x="20618" y="6445"/>
                    <a:pt x="20618" y="8428"/>
                    <a:pt x="20618" y="8428"/>
                  </a:cubicBezTo>
                  <a:close/>
                  <a:moveTo>
                    <a:pt x="18655" y="20327"/>
                  </a:moveTo>
                  <a:lnTo>
                    <a:pt x="2945" y="20327"/>
                  </a:lnTo>
                  <a:lnTo>
                    <a:pt x="2945" y="9420"/>
                  </a:lnTo>
                  <a:lnTo>
                    <a:pt x="18655" y="9420"/>
                  </a:lnTo>
                  <a:cubicBezTo>
                    <a:pt x="18655" y="9420"/>
                    <a:pt x="18655" y="20327"/>
                    <a:pt x="18655" y="20327"/>
                  </a:cubicBezTo>
                  <a:close/>
                  <a:moveTo>
                    <a:pt x="6811" y="1488"/>
                  </a:moveTo>
                  <a:cubicBezTo>
                    <a:pt x="7083" y="1014"/>
                    <a:pt x="7683" y="851"/>
                    <a:pt x="8153" y="1125"/>
                  </a:cubicBezTo>
                  <a:lnTo>
                    <a:pt x="9854" y="2117"/>
                  </a:lnTo>
                  <a:lnTo>
                    <a:pt x="7946" y="5454"/>
                  </a:lnTo>
                  <a:lnTo>
                    <a:pt x="5759" y="5454"/>
                  </a:lnTo>
                  <a:lnTo>
                    <a:pt x="5698" y="5419"/>
                  </a:lnTo>
                  <a:lnTo>
                    <a:pt x="5678" y="5454"/>
                  </a:lnTo>
                  <a:lnTo>
                    <a:pt x="4545" y="5454"/>
                  </a:lnTo>
                  <a:cubicBezTo>
                    <a:pt x="4545" y="5454"/>
                    <a:pt x="6811" y="1488"/>
                    <a:pt x="6811" y="1488"/>
                  </a:cubicBezTo>
                  <a:close/>
                  <a:moveTo>
                    <a:pt x="15577" y="5454"/>
                  </a:moveTo>
                  <a:lnTo>
                    <a:pt x="9079" y="5454"/>
                  </a:lnTo>
                  <a:lnTo>
                    <a:pt x="10704" y="2612"/>
                  </a:lnTo>
                  <a:cubicBezTo>
                    <a:pt x="10704" y="2612"/>
                    <a:pt x="15577" y="5454"/>
                    <a:pt x="15577" y="5454"/>
                  </a:cubicBezTo>
                  <a:close/>
                  <a:moveTo>
                    <a:pt x="15930" y="2759"/>
                  </a:moveTo>
                  <a:cubicBezTo>
                    <a:pt x="16454" y="2617"/>
                    <a:pt x="16991" y="2931"/>
                    <a:pt x="17132" y="3460"/>
                  </a:cubicBezTo>
                  <a:lnTo>
                    <a:pt x="17661" y="5454"/>
                  </a:lnTo>
                  <a:lnTo>
                    <a:pt x="17540" y="5454"/>
                  </a:lnTo>
                  <a:lnTo>
                    <a:pt x="16279" y="4718"/>
                  </a:lnTo>
                  <a:lnTo>
                    <a:pt x="16438" y="4674"/>
                  </a:lnTo>
                  <a:lnTo>
                    <a:pt x="16184" y="3716"/>
                  </a:lnTo>
                  <a:lnTo>
                    <a:pt x="15236" y="3973"/>
                  </a:lnTo>
                  <a:lnTo>
                    <a:pt x="15279" y="4135"/>
                  </a:lnTo>
                  <a:lnTo>
                    <a:pt x="14076" y="3434"/>
                  </a:lnTo>
                  <a:lnTo>
                    <a:pt x="14033" y="3272"/>
                  </a:lnTo>
                  <a:cubicBezTo>
                    <a:pt x="14033" y="3272"/>
                    <a:pt x="15930" y="2759"/>
                    <a:pt x="15930" y="2759"/>
                  </a:cubicBezTo>
                  <a:close/>
                  <a:moveTo>
                    <a:pt x="20618" y="5454"/>
                  </a:moveTo>
                  <a:lnTo>
                    <a:pt x="18678" y="5454"/>
                  </a:lnTo>
                  <a:lnTo>
                    <a:pt x="18081" y="3203"/>
                  </a:lnTo>
                  <a:cubicBezTo>
                    <a:pt x="17800" y="2145"/>
                    <a:pt x="16724" y="1518"/>
                    <a:pt x="15676" y="1801"/>
                  </a:cubicBezTo>
                  <a:lnTo>
                    <a:pt x="12671" y="2615"/>
                  </a:lnTo>
                  <a:lnTo>
                    <a:pt x="8644" y="266"/>
                  </a:lnTo>
                  <a:cubicBezTo>
                    <a:pt x="7704" y="-281"/>
                    <a:pt x="6504" y="44"/>
                    <a:pt x="5961" y="992"/>
                  </a:cubicBezTo>
                  <a:lnTo>
                    <a:pt x="3410" y="5454"/>
                  </a:lnTo>
                  <a:lnTo>
                    <a:pt x="982" y="5454"/>
                  </a:lnTo>
                  <a:cubicBezTo>
                    <a:pt x="440" y="5454"/>
                    <a:pt x="0" y="5898"/>
                    <a:pt x="0" y="6445"/>
                  </a:cubicBezTo>
                  <a:lnTo>
                    <a:pt x="0" y="8428"/>
                  </a:lnTo>
                  <a:cubicBezTo>
                    <a:pt x="0" y="8977"/>
                    <a:pt x="440" y="9420"/>
                    <a:pt x="982" y="9420"/>
                  </a:cubicBezTo>
                  <a:lnTo>
                    <a:pt x="1964" y="9420"/>
                  </a:lnTo>
                  <a:lnTo>
                    <a:pt x="1964" y="20327"/>
                  </a:lnTo>
                  <a:cubicBezTo>
                    <a:pt x="1964" y="20875"/>
                    <a:pt x="2403" y="21319"/>
                    <a:pt x="2945" y="21319"/>
                  </a:cubicBezTo>
                  <a:lnTo>
                    <a:pt x="18655" y="21319"/>
                  </a:lnTo>
                  <a:cubicBezTo>
                    <a:pt x="19197" y="21319"/>
                    <a:pt x="19636" y="20875"/>
                    <a:pt x="19636" y="20327"/>
                  </a:cubicBezTo>
                  <a:lnTo>
                    <a:pt x="19636" y="9420"/>
                  </a:lnTo>
                  <a:lnTo>
                    <a:pt x="20618" y="9420"/>
                  </a:lnTo>
                  <a:cubicBezTo>
                    <a:pt x="21160" y="9420"/>
                    <a:pt x="21600" y="8977"/>
                    <a:pt x="21600" y="8428"/>
                  </a:cubicBezTo>
                  <a:lnTo>
                    <a:pt x="21600" y="6445"/>
                  </a:lnTo>
                  <a:cubicBezTo>
                    <a:pt x="21600" y="5898"/>
                    <a:pt x="21160" y="5454"/>
                    <a:pt x="20618" y="5454"/>
                  </a:cubicBezTo>
                  <a:moveTo>
                    <a:pt x="7855" y="12395"/>
                  </a:moveTo>
                  <a:lnTo>
                    <a:pt x="13745" y="12395"/>
                  </a:lnTo>
                  <a:lnTo>
                    <a:pt x="13745" y="13386"/>
                  </a:lnTo>
                  <a:lnTo>
                    <a:pt x="7855" y="13386"/>
                  </a:lnTo>
                  <a:cubicBezTo>
                    <a:pt x="7855" y="13386"/>
                    <a:pt x="7855" y="12395"/>
                    <a:pt x="7855" y="12395"/>
                  </a:cubicBezTo>
                  <a:close/>
                  <a:moveTo>
                    <a:pt x="7855" y="14378"/>
                  </a:moveTo>
                  <a:lnTo>
                    <a:pt x="13745" y="14378"/>
                  </a:lnTo>
                  <a:cubicBezTo>
                    <a:pt x="14288" y="14378"/>
                    <a:pt x="14727" y="13934"/>
                    <a:pt x="14727" y="13386"/>
                  </a:cubicBezTo>
                  <a:lnTo>
                    <a:pt x="14727" y="12395"/>
                  </a:lnTo>
                  <a:cubicBezTo>
                    <a:pt x="14727" y="11847"/>
                    <a:pt x="14288" y="11403"/>
                    <a:pt x="13745" y="11403"/>
                  </a:cubicBezTo>
                  <a:lnTo>
                    <a:pt x="7855" y="11403"/>
                  </a:lnTo>
                  <a:cubicBezTo>
                    <a:pt x="7312" y="11403"/>
                    <a:pt x="6873" y="11847"/>
                    <a:pt x="6873" y="12395"/>
                  </a:cubicBezTo>
                  <a:lnTo>
                    <a:pt x="6873" y="13386"/>
                  </a:lnTo>
                  <a:cubicBezTo>
                    <a:pt x="6873" y="13934"/>
                    <a:pt x="7312" y="14378"/>
                    <a:pt x="7855" y="14378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7708" tIns="27708" rIns="27708" bIns="27708" numCol="1" anchor="ctr">
              <a:noAutofit/>
            </a:bodyPr>
            <a:lstStyle/>
            <a:p>
              <a:pPr algn="ctr" defTabSz="266018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endParaRPr sz="1818">
                <a:latin typeface="+mj-lt"/>
              </a:endParaRPr>
            </a:p>
          </p:txBody>
        </p:sp>
      </p:grpSp>
      <p:sp>
        <p:nvSpPr>
          <p:cNvPr id="270" name="Shape 913"/>
          <p:cNvSpPr/>
          <p:nvPr/>
        </p:nvSpPr>
        <p:spPr>
          <a:xfrm>
            <a:off x="6527519" y="2876488"/>
            <a:ext cx="4758933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lvl1pPr>
          </a:lstStyle>
          <a:p>
            <a:r>
              <a:rPr sz="1100" dirty="0">
                <a:latin typeface="+mj-lt"/>
              </a:rPr>
              <a:t>Appropriately supply web-enabled leadership through client based relationships. Efficiently whiteboard B2B leadership for sticky potentialities.</a:t>
            </a:r>
            <a:r>
              <a:rPr lang="en-US" sz="1100" dirty="0">
                <a:latin typeface="+mj-lt"/>
              </a:rPr>
              <a:t> sticky potentialities. Appropriately supply web-enabled leadership through client based relationships. Efficiently. based relationships. Efficiently.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EED88C08-568C-4C6C-B828-122B05E846B9}"/>
              </a:ext>
            </a:extLst>
          </p:cNvPr>
          <p:cNvSpPr txBox="1"/>
          <p:nvPr/>
        </p:nvSpPr>
        <p:spPr>
          <a:xfrm>
            <a:off x="6508469" y="1455285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FD9443CB-53E7-4994-8762-D540CC850CC1}"/>
              </a:ext>
            </a:extLst>
          </p:cNvPr>
          <p:cNvSpPr txBox="1"/>
          <p:nvPr/>
        </p:nvSpPr>
        <p:spPr>
          <a:xfrm>
            <a:off x="6527519" y="2111861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84847384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Chevron 4"/>
          <p:cNvSpPr/>
          <p:nvPr/>
        </p:nvSpPr>
        <p:spPr>
          <a:xfrm>
            <a:off x="808266" y="4015906"/>
            <a:ext cx="2231118" cy="33382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pc="300" dirty="0">
                <a:solidFill>
                  <a:schemeClr val="bg1"/>
                </a:solidFill>
                <a:latin typeface="+mj-lt"/>
              </a:rPr>
              <a:t>2017</a:t>
            </a:r>
          </a:p>
        </p:txBody>
      </p:sp>
      <p:sp>
        <p:nvSpPr>
          <p:cNvPr id="8" name="Rectangle 7"/>
          <p:cNvSpPr/>
          <p:nvPr/>
        </p:nvSpPr>
        <p:spPr>
          <a:xfrm>
            <a:off x="912020" y="4520152"/>
            <a:ext cx="2023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</a:t>
            </a:r>
          </a:p>
        </p:txBody>
      </p:sp>
      <p:sp>
        <p:nvSpPr>
          <p:cNvPr id="14" name="Arrow: Chevron 13"/>
          <p:cNvSpPr/>
          <p:nvPr/>
        </p:nvSpPr>
        <p:spPr>
          <a:xfrm>
            <a:off x="2935629" y="4015907"/>
            <a:ext cx="2231118" cy="333828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pc="300" dirty="0">
                <a:solidFill>
                  <a:schemeClr val="bg1"/>
                </a:solidFill>
                <a:latin typeface="+mj-lt"/>
              </a:rPr>
              <a:t>2018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91261" y="2719028"/>
            <a:ext cx="2023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</a:t>
            </a:r>
          </a:p>
        </p:txBody>
      </p:sp>
      <p:sp>
        <p:nvSpPr>
          <p:cNvPr id="17" name="Arrow: Chevron 16"/>
          <p:cNvSpPr/>
          <p:nvPr/>
        </p:nvSpPr>
        <p:spPr>
          <a:xfrm>
            <a:off x="5056641" y="4015906"/>
            <a:ext cx="2231118" cy="333828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pc="300" dirty="0">
                <a:solidFill>
                  <a:schemeClr val="bg1"/>
                </a:solidFill>
                <a:latin typeface="+mj-lt"/>
              </a:rPr>
              <a:t>2019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60395" y="4520152"/>
            <a:ext cx="2023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</a:t>
            </a:r>
          </a:p>
        </p:txBody>
      </p:sp>
      <p:sp>
        <p:nvSpPr>
          <p:cNvPr id="20" name="Arrow: Chevron 19"/>
          <p:cNvSpPr/>
          <p:nvPr/>
        </p:nvSpPr>
        <p:spPr>
          <a:xfrm>
            <a:off x="7184004" y="4015907"/>
            <a:ext cx="2231118" cy="333828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pc="300" dirty="0">
                <a:solidFill>
                  <a:schemeClr val="bg1"/>
                </a:solidFill>
                <a:latin typeface="+mj-lt"/>
              </a:rPr>
              <a:t>2020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39636" y="2719028"/>
            <a:ext cx="2023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</a:t>
            </a:r>
          </a:p>
        </p:txBody>
      </p:sp>
      <p:sp>
        <p:nvSpPr>
          <p:cNvPr id="23" name="Arrow: Chevron 22"/>
          <p:cNvSpPr/>
          <p:nvPr/>
        </p:nvSpPr>
        <p:spPr>
          <a:xfrm>
            <a:off x="9314091" y="4015907"/>
            <a:ext cx="2231118" cy="333828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pc="300" dirty="0">
                <a:solidFill>
                  <a:schemeClr val="bg1"/>
                </a:solidFill>
                <a:latin typeface="+mj-lt"/>
              </a:rPr>
              <a:t>2021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417845" y="4520153"/>
            <a:ext cx="2023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814374" y="4863329"/>
            <a:ext cx="970375" cy="957171"/>
            <a:chOff x="7814374" y="4434268"/>
            <a:chExt cx="970375" cy="957171"/>
          </a:xfrm>
        </p:grpSpPr>
        <p:sp>
          <p:nvSpPr>
            <p:cNvPr id="22" name="Teardrop 21"/>
            <p:cNvSpPr/>
            <p:nvPr/>
          </p:nvSpPr>
          <p:spPr>
            <a:xfrm rot="18900000">
              <a:off x="7814374" y="4434268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3" name="Freeform 97"/>
            <p:cNvSpPr>
              <a:spLocks noChangeArrowheads="1"/>
            </p:cNvSpPr>
            <p:nvPr/>
          </p:nvSpPr>
          <p:spPr bwMode="auto">
            <a:xfrm>
              <a:off x="8098209" y="4712413"/>
              <a:ext cx="402703" cy="345584"/>
            </a:xfrm>
            <a:custGeom>
              <a:avLst/>
              <a:gdLst>
                <a:gd name="T0" fmla="*/ 103587 w 497"/>
                <a:gd name="T1" fmla="*/ 104160 h 426"/>
                <a:gd name="T2" fmla="*/ 103587 w 497"/>
                <a:gd name="T3" fmla="*/ 104160 h 426"/>
                <a:gd name="T4" fmla="*/ 123403 w 497"/>
                <a:gd name="T5" fmla="*/ 104160 h 426"/>
                <a:gd name="T6" fmla="*/ 123403 w 497"/>
                <a:gd name="T7" fmla="*/ 124000 h 426"/>
                <a:gd name="T8" fmla="*/ 223387 w 497"/>
                <a:gd name="T9" fmla="*/ 124000 h 426"/>
                <a:gd name="T10" fmla="*/ 219333 w 497"/>
                <a:gd name="T11" fmla="*/ 59971 h 426"/>
                <a:gd name="T12" fmla="*/ 199517 w 497"/>
                <a:gd name="T13" fmla="*/ 36073 h 426"/>
                <a:gd name="T14" fmla="*/ 163487 w 497"/>
                <a:gd name="T15" fmla="*/ 36073 h 426"/>
                <a:gd name="T16" fmla="*/ 151777 w 497"/>
                <a:gd name="T17" fmla="*/ 12175 h 426"/>
                <a:gd name="T18" fmla="*/ 135113 w 497"/>
                <a:gd name="T19" fmla="*/ 0 h 426"/>
                <a:gd name="T20" fmla="*/ 87373 w 497"/>
                <a:gd name="T21" fmla="*/ 0 h 426"/>
                <a:gd name="T22" fmla="*/ 75663 w 497"/>
                <a:gd name="T23" fmla="*/ 12175 h 426"/>
                <a:gd name="T24" fmla="*/ 59900 w 497"/>
                <a:gd name="T25" fmla="*/ 36073 h 426"/>
                <a:gd name="T26" fmla="*/ 23870 w 497"/>
                <a:gd name="T27" fmla="*/ 36073 h 426"/>
                <a:gd name="T28" fmla="*/ 4053 w 497"/>
                <a:gd name="T29" fmla="*/ 59971 h 426"/>
                <a:gd name="T30" fmla="*/ 0 w 497"/>
                <a:gd name="T31" fmla="*/ 124000 h 426"/>
                <a:gd name="T32" fmla="*/ 103587 w 497"/>
                <a:gd name="T33" fmla="*/ 124000 h 426"/>
                <a:gd name="T34" fmla="*/ 103587 w 497"/>
                <a:gd name="T35" fmla="*/ 104160 h 426"/>
                <a:gd name="T36" fmla="*/ 83770 w 497"/>
                <a:gd name="T37" fmla="*/ 23898 h 426"/>
                <a:gd name="T38" fmla="*/ 83770 w 497"/>
                <a:gd name="T39" fmla="*/ 23898 h 426"/>
                <a:gd name="T40" fmla="*/ 95480 w 497"/>
                <a:gd name="T41" fmla="*/ 16233 h 426"/>
                <a:gd name="T42" fmla="*/ 127907 w 497"/>
                <a:gd name="T43" fmla="*/ 16233 h 426"/>
                <a:gd name="T44" fmla="*/ 139166 w 497"/>
                <a:gd name="T45" fmla="*/ 23898 h 426"/>
                <a:gd name="T46" fmla="*/ 143670 w 497"/>
                <a:gd name="T47" fmla="*/ 36073 h 426"/>
                <a:gd name="T48" fmla="*/ 79717 w 497"/>
                <a:gd name="T49" fmla="*/ 36073 h 426"/>
                <a:gd name="T50" fmla="*/ 83770 w 497"/>
                <a:gd name="T51" fmla="*/ 23898 h 426"/>
                <a:gd name="T52" fmla="*/ 123403 w 497"/>
                <a:gd name="T53" fmla="*/ 160073 h 426"/>
                <a:gd name="T54" fmla="*/ 123403 w 497"/>
                <a:gd name="T55" fmla="*/ 160073 h 426"/>
                <a:gd name="T56" fmla="*/ 103587 w 497"/>
                <a:gd name="T57" fmla="*/ 160073 h 426"/>
                <a:gd name="T58" fmla="*/ 103587 w 497"/>
                <a:gd name="T59" fmla="*/ 136175 h 426"/>
                <a:gd name="T60" fmla="*/ 4053 w 497"/>
                <a:gd name="T61" fmla="*/ 136175 h 426"/>
                <a:gd name="T62" fmla="*/ 7656 w 497"/>
                <a:gd name="T63" fmla="*/ 171797 h 426"/>
                <a:gd name="T64" fmla="*/ 27923 w 497"/>
                <a:gd name="T65" fmla="*/ 191637 h 426"/>
                <a:gd name="T66" fmla="*/ 195463 w 497"/>
                <a:gd name="T67" fmla="*/ 191637 h 426"/>
                <a:gd name="T68" fmla="*/ 215280 w 497"/>
                <a:gd name="T69" fmla="*/ 171797 h 426"/>
                <a:gd name="T70" fmla="*/ 219333 w 497"/>
                <a:gd name="T71" fmla="*/ 136175 h 426"/>
                <a:gd name="T72" fmla="*/ 123403 w 497"/>
                <a:gd name="T73" fmla="*/ 136175 h 426"/>
                <a:gd name="T74" fmla="*/ 123403 w 497"/>
                <a:gd name="T75" fmla="*/ 160073 h 4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426">
                  <a:moveTo>
                    <a:pt x="230" y="231"/>
                  </a:moveTo>
                  <a:lnTo>
                    <a:pt x="230" y="231"/>
                  </a:lnTo>
                  <a:cubicBezTo>
                    <a:pt x="274" y="231"/>
                    <a:pt x="274" y="231"/>
                    <a:pt x="274" y="231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496" y="275"/>
                    <a:pt x="496" y="275"/>
                    <a:pt x="496" y="275"/>
                  </a:cubicBezTo>
                  <a:cubicBezTo>
                    <a:pt x="496" y="275"/>
                    <a:pt x="496" y="168"/>
                    <a:pt x="487" y="133"/>
                  </a:cubicBezTo>
                  <a:cubicBezTo>
                    <a:pt x="487" y="97"/>
                    <a:pt x="478" y="80"/>
                    <a:pt x="443" y="80"/>
                  </a:cubicBezTo>
                  <a:cubicBezTo>
                    <a:pt x="363" y="80"/>
                    <a:pt x="363" y="80"/>
                    <a:pt x="363" y="80"/>
                  </a:cubicBezTo>
                  <a:cubicBezTo>
                    <a:pt x="345" y="53"/>
                    <a:pt x="337" y="27"/>
                    <a:pt x="337" y="27"/>
                  </a:cubicBezTo>
                  <a:cubicBezTo>
                    <a:pt x="328" y="9"/>
                    <a:pt x="319" y="0"/>
                    <a:pt x="300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177" y="0"/>
                    <a:pt x="168" y="9"/>
                    <a:pt x="168" y="27"/>
                  </a:cubicBezTo>
                  <a:cubicBezTo>
                    <a:pt x="159" y="27"/>
                    <a:pt x="150" y="53"/>
                    <a:pt x="133" y="80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17" y="80"/>
                    <a:pt x="9" y="97"/>
                    <a:pt x="9" y="133"/>
                  </a:cubicBezTo>
                  <a:cubicBezTo>
                    <a:pt x="0" y="168"/>
                    <a:pt x="0" y="275"/>
                    <a:pt x="0" y="275"/>
                  </a:cubicBezTo>
                  <a:cubicBezTo>
                    <a:pt x="230" y="275"/>
                    <a:pt x="230" y="275"/>
                    <a:pt x="230" y="275"/>
                  </a:cubicBezTo>
                  <a:lnTo>
                    <a:pt x="230" y="231"/>
                  </a:lnTo>
                  <a:close/>
                  <a:moveTo>
                    <a:pt x="186" y="53"/>
                  </a:moveTo>
                  <a:lnTo>
                    <a:pt x="186" y="53"/>
                  </a:lnTo>
                  <a:cubicBezTo>
                    <a:pt x="194" y="44"/>
                    <a:pt x="194" y="36"/>
                    <a:pt x="212" y="36"/>
                  </a:cubicBezTo>
                  <a:cubicBezTo>
                    <a:pt x="284" y="36"/>
                    <a:pt x="284" y="36"/>
                    <a:pt x="284" y="36"/>
                  </a:cubicBezTo>
                  <a:cubicBezTo>
                    <a:pt x="300" y="36"/>
                    <a:pt x="300" y="44"/>
                    <a:pt x="309" y="53"/>
                  </a:cubicBezTo>
                  <a:cubicBezTo>
                    <a:pt x="309" y="53"/>
                    <a:pt x="319" y="71"/>
                    <a:pt x="319" y="80"/>
                  </a:cubicBezTo>
                  <a:cubicBezTo>
                    <a:pt x="177" y="80"/>
                    <a:pt x="177" y="80"/>
                    <a:pt x="177" y="80"/>
                  </a:cubicBezTo>
                  <a:cubicBezTo>
                    <a:pt x="186" y="71"/>
                    <a:pt x="186" y="53"/>
                    <a:pt x="186" y="53"/>
                  </a:cubicBezTo>
                  <a:close/>
                  <a:moveTo>
                    <a:pt x="274" y="355"/>
                  </a:moveTo>
                  <a:lnTo>
                    <a:pt x="274" y="355"/>
                  </a:lnTo>
                  <a:cubicBezTo>
                    <a:pt x="230" y="355"/>
                    <a:pt x="230" y="355"/>
                    <a:pt x="230" y="355"/>
                  </a:cubicBezTo>
                  <a:cubicBezTo>
                    <a:pt x="230" y="302"/>
                    <a:pt x="230" y="302"/>
                    <a:pt x="230" y="302"/>
                  </a:cubicBezTo>
                  <a:cubicBezTo>
                    <a:pt x="9" y="302"/>
                    <a:pt x="9" y="302"/>
                    <a:pt x="9" y="302"/>
                  </a:cubicBezTo>
                  <a:cubicBezTo>
                    <a:pt x="9" y="302"/>
                    <a:pt x="17" y="346"/>
                    <a:pt x="17" y="381"/>
                  </a:cubicBezTo>
                  <a:cubicBezTo>
                    <a:pt x="17" y="399"/>
                    <a:pt x="26" y="425"/>
                    <a:pt x="62" y="425"/>
                  </a:cubicBezTo>
                  <a:cubicBezTo>
                    <a:pt x="434" y="425"/>
                    <a:pt x="434" y="425"/>
                    <a:pt x="434" y="425"/>
                  </a:cubicBezTo>
                  <a:cubicBezTo>
                    <a:pt x="469" y="425"/>
                    <a:pt x="478" y="399"/>
                    <a:pt x="478" y="381"/>
                  </a:cubicBezTo>
                  <a:cubicBezTo>
                    <a:pt x="478" y="346"/>
                    <a:pt x="487" y="302"/>
                    <a:pt x="487" y="302"/>
                  </a:cubicBezTo>
                  <a:cubicBezTo>
                    <a:pt x="274" y="302"/>
                    <a:pt x="274" y="302"/>
                    <a:pt x="274" y="302"/>
                  </a:cubicBezTo>
                  <a:lnTo>
                    <a:pt x="274" y="3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565999" y="4863329"/>
            <a:ext cx="970375" cy="957171"/>
            <a:chOff x="3565999" y="4434268"/>
            <a:chExt cx="970375" cy="957171"/>
          </a:xfrm>
        </p:grpSpPr>
        <p:sp>
          <p:nvSpPr>
            <p:cNvPr id="16" name="Teardrop 15"/>
            <p:cNvSpPr/>
            <p:nvPr/>
          </p:nvSpPr>
          <p:spPr>
            <a:xfrm rot="18900000">
              <a:off x="3565999" y="4434268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4" name="Freeform 110"/>
            <p:cNvSpPr>
              <a:spLocks noChangeArrowheads="1"/>
            </p:cNvSpPr>
            <p:nvPr/>
          </p:nvSpPr>
          <p:spPr bwMode="auto">
            <a:xfrm>
              <a:off x="3849834" y="4749926"/>
              <a:ext cx="402703" cy="325853"/>
            </a:xfrm>
            <a:custGeom>
              <a:avLst/>
              <a:gdLst>
                <a:gd name="T0" fmla="*/ 199860 w 462"/>
                <a:gd name="T1" fmla="*/ 4060 h 373"/>
                <a:gd name="T2" fmla="*/ 199860 w 462"/>
                <a:gd name="T3" fmla="*/ 4060 h 373"/>
                <a:gd name="T4" fmla="*/ 4051 w 462"/>
                <a:gd name="T5" fmla="*/ 72182 h 373"/>
                <a:gd name="T6" fmla="*/ 4051 w 462"/>
                <a:gd name="T7" fmla="*/ 76243 h 373"/>
                <a:gd name="T8" fmla="*/ 44113 w 462"/>
                <a:gd name="T9" fmla="*/ 96093 h 373"/>
                <a:gd name="T10" fmla="*/ 44113 w 462"/>
                <a:gd name="T11" fmla="*/ 96093 h 373"/>
                <a:gd name="T12" fmla="*/ 72021 w 462"/>
                <a:gd name="T13" fmla="*/ 103762 h 373"/>
                <a:gd name="T14" fmla="*/ 195358 w 462"/>
                <a:gd name="T15" fmla="*/ 15790 h 373"/>
                <a:gd name="T16" fmla="*/ 195358 w 462"/>
                <a:gd name="T17" fmla="*/ 15790 h 373"/>
                <a:gd name="T18" fmla="*/ 108032 w 462"/>
                <a:gd name="T19" fmla="*/ 111883 h 373"/>
                <a:gd name="T20" fmla="*/ 108032 w 462"/>
                <a:gd name="T21" fmla="*/ 111883 h 373"/>
                <a:gd name="T22" fmla="*/ 103981 w 462"/>
                <a:gd name="T23" fmla="*/ 115943 h 373"/>
                <a:gd name="T24" fmla="*/ 108032 w 462"/>
                <a:gd name="T25" fmla="*/ 120003 h 373"/>
                <a:gd name="T26" fmla="*/ 108032 w 462"/>
                <a:gd name="T27" fmla="*/ 120003 h 373"/>
                <a:gd name="T28" fmla="*/ 163399 w 462"/>
                <a:gd name="T29" fmla="*/ 152034 h 373"/>
                <a:gd name="T30" fmla="*/ 175552 w 462"/>
                <a:gd name="T31" fmla="*/ 147974 h 373"/>
                <a:gd name="T32" fmla="*/ 207512 w 462"/>
                <a:gd name="T33" fmla="*/ 8121 h 373"/>
                <a:gd name="T34" fmla="*/ 199860 w 462"/>
                <a:gd name="T35" fmla="*/ 4060 h 373"/>
                <a:gd name="T36" fmla="*/ 72021 w 462"/>
                <a:gd name="T37" fmla="*/ 163764 h 373"/>
                <a:gd name="T38" fmla="*/ 72021 w 462"/>
                <a:gd name="T39" fmla="*/ 163764 h 373"/>
                <a:gd name="T40" fmla="*/ 76073 w 462"/>
                <a:gd name="T41" fmla="*/ 167824 h 373"/>
                <a:gd name="T42" fmla="*/ 108032 w 462"/>
                <a:gd name="T43" fmla="*/ 139853 h 373"/>
                <a:gd name="T44" fmla="*/ 72021 w 462"/>
                <a:gd name="T45" fmla="*/ 120003 h 373"/>
                <a:gd name="T46" fmla="*/ 72021 w 462"/>
                <a:gd name="T47" fmla="*/ 163764 h 3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62" h="373">
                  <a:moveTo>
                    <a:pt x="444" y="9"/>
                  </a:moveTo>
                  <a:lnTo>
                    <a:pt x="444" y="9"/>
                  </a:lnTo>
                  <a:cubicBezTo>
                    <a:pt x="434" y="9"/>
                    <a:pt x="18" y="160"/>
                    <a:pt x="9" y="160"/>
                  </a:cubicBezTo>
                  <a:cubicBezTo>
                    <a:pt x="0" y="160"/>
                    <a:pt x="0" y="169"/>
                    <a:pt x="9" y="169"/>
                  </a:cubicBezTo>
                  <a:cubicBezTo>
                    <a:pt x="18" y="177"/>
                    <a:pt x="98" y="213"/>
                    <a:pt x="98" y="213"/>
                  </a:cubicBezTo>
                  <a:cubicBezTo>
                    <a:pt x="160" y="230"/>
                    <a:pt x="160" y="230"/>
                    <a:pt x="160" y="230"/>
                  </a:cubicBezTo>
                  <a:cubicBezTo>
                    <a:pt x="160" y="230"/>
                    <a:pt x="425" y="35"/>
                    <a:pt x="434" y="35"/>
                  </a:cubicBezTo>
                  <a:cubicBezTo>
                    <a:pt x="434" y="26"/>
                    <a:pt x="434" y="35"/>
                    <a:pt x="434" y="35"/>
                  </a:cubicBezTo>
                  <a:lnTo>
                    <a:pt x="240" y="248"/>
                  </a:lnTo>
                  <a:cubicBezTo>
                    <a:pt x="231" y="257"/>
                    <a:pt x="231" y="257"/>
                    <a:pt x="231" y="257"/>
                  </a:cubicBezTo>
                  <a:cubicBezTo>
                    <a:pt x="240" y="266"/>
                    <a:pt x="240" y="266"/>
                    <a:pt x="240" y="266"/>
                  </a:cubicBezTo>
                  <a:cubicBezTo>
                    <a:pt x="240" y="266"/>
                    <a:pt x="363" y="328"/>
                    <a:pt x="363" y="337"/>
                  </a:cubicBezTo>
                  <a:cubicBezTo>
                    <a:pt x="372" y="337"/>
                    <a:pt x="381" y="337"/>
                    <a:pt x="390" y="328"/>
                  </a:cubicBezTo>
                  <a:cubicBezTo>
                    <a:pt x="390" y="319"/>
                    <a:pt x="461" y="26"/>
                    <a:pt x="461" y="18"/>
                  </a:cubicBezTo>
                  <a:cubicBezTo>
                    <a:pt x="461" y="9"/>
                    <a:pt x="453" y="0"/>
                    <a:pt x="444" y="9"/>
                  </a:cubicBezTo>
                  <a:close/>
                  <a:moveTo>
                    <a:pt x="160" y="363"/>
                  </a:moveTo>
                  <a:lnTo>
                    <a:pt x="160" y="363"/>
                  </a:lnTo>
                  <a:cubicBezTo>
                    <a:pt x="160" y="372"/>
                    <a:pt x="160" y="372"/>
                    <a:pt x="169" y="372"/>
                  </a:cubicBezTo>
                  <a:cubicBezTo>
                    <a:pt x="169" y="363"/>
                    <a:pt x="240" y="310"/>
                    <a:pt x="240" y="310"/>
                  </a:cubicBezTo>
                  <a:cubicBezTo>
                    <a:pt x="160" y="266"/>
                    <a:pt x="160" y="266"/>
                    <a:pt x="160" y="266"/>
                  </a:cubicBezTo>
                  <a:lnTo>
                    <a:pt x="160" y="3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438636" y="2593377"/>
            <a:ext cx="970375" cy="957171"/>
            <a:chOff x="1438636" y="2164316"/>
            <a:chExt cx="970375" cy="957171"/>
          </a:xfrm>
        </p:grpSpPr>
        <p:sp>
          <p:nvSpPr>
            <p:cNvPr id="13" name="Teardrop 12"/>
            <p:cNvSpPr/>
            <p:nvPr/>
          </p:nvSpPr>
          <p:spPr>
            <a:xfrm rot="8100000">
              <a:off x="1438636" y="2164316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5" name="Freeform 154"/>
            <p:cNvSpPr>
              <a:spLocks noChangeArrowheads="1"/>
            </p:cNvSpPr>
            <p:nvPr/>
          </p:nvSpPr>
          <p:spPr bwMode="auto">
            <a:xfrm>
              <a:off x="1755167" y="2450824"/>
              <a:ext cx="337311" cy="457543"/>
            </a:xfrm>
            <a:custGeom>
              <a:avLst/>
              <a:gdLst>
                <a:gd name="T0" fmla="*/ 156272 w 355"/>
                <a:gd name="T1" fmla="*/ 58950 h 487"/>
                <a:gd name="T2" fmla="*/ 156272 w 355"/>
                <a:gd name="T3" fmla="*/ 58950 h 487"/>
                <a:gd name="T4" fmla="*/ 52392 w 355"/>
                <a:gd name="T5" fmla="*/ 7592 h 487"/>
                <a:gd name="T6" fmla="*/ 4065 w 355"/>
                <a:gd name="T7" fmla="*/ 23669 h 487"/>
                <a:gd name="T8" fmla="*/ 0 w 355"/>
                <a:gd name="T9" fmla="*/ 35280 h 487"/>
                <a:gd name="T10" fmla="*/ 4065 w 355"/>
                <a:gd name="T11" fmla="*/ 154073 h 487"/>
                <a:gd name="T12" fmla="*/ 8130 w 355"/>
                <a:gd name="T13" fmla="*/ 162111 h 487"/>
                <a:gd name="T14" fmla="*/ 100267 w 355"/>
                <a:gd name="T15" fmla="*/ 217041 h 487"/>
                <a:gd name="T16" fmla="*/ 104332 w 355"/>
                <a:gd name="T17" fmla="*/ 217041 h 487"/>
                <a:gd name="T18" fmla="*/ 108397 w 355"/>
                <a:gd name="T19" fmla="*/ 217041 h 487"/>
                <a:gd name="T20" fmla="*/ 112010 w 355"/>
                <a:gd name="T21" fmla="*/ 213469 h 487"/>
                <a:gd name="T22" fmla="*/ 112010 w 355"/>
                <a:gd name="T23" fmla="*/ 90657 h 487"/>
                <a:gd name="T24" fmla="*/ 108397 w 355"/>
                <a:gd name="T25" fmla="*/ 82619 h 487"/>
                <a:gd name="T26" fmla="*/ 19873 w 355"/>
                <a:gd name="T27" fmla="*/ 31261 h 487"/>
                <a:gd name="T28" fmla="*/ 32067 w 355"/>
                <a:gd name="T29" fmla="*/ 23669 h 487"/>
                <a:gd name="T30" fmla="*/ 48327 w 355"/>
                <a:gd name="T31" fmla="*/ 19650 h 487"/>
                <a:gd name="T32" fmla="*/ 135948 w 355"/>
                <a:gd name="T33" fmla="*/ 66988 h 487"/>
                <a:gd name="T34" fmla="*/ 140013 w 355"/>
                <a:gd name="T35" fmla="*/ 71007 h 487"/>
                <a:gd name="T36" fmla="*/ 140013 w 355"/>
                <a:gd name="T37" fmla="*/ 189800 h 487"/>
                <a:gd name="T38" fmla="*/ 148142 w 355"/>
                <a:gd name="T39" fmla="*/ 197392 h 487"/>
                <a:gd name="T40" fmla="*/ 159885 w 355"/>
                <a:gd name="T41" fmla="*/ 189800 h 487"/>
                <a:gd name="T42" fmla="*/ 159885 w 355"/>
                <a:gd name="T43" fmla="*/ 62969 h 487"/>
                <a:gd name="T44" fmla="*/ 156272 w 355"/>
                <a:gd name="T45" fmla="*/ 58950 h 4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687011" y="2593377"/>
            <a:ext cx="970375" cy="957171"/>
            <a:chOff x="5687011" y="2164316"/>
            <a:chExt cx="970375" cy="957171"/>
          </a:xfrm>
        </p:grpSpPr>
        <p:sp>
          <p:nvSpPr>
            <p:cNvPr id="19" name="Teardrop 18"/>
            <p:cNvSpPr/>
            <p:nvPr/>
          </p:nvSpPr>
          <p:spPr>
            <a:xfrm rot="8100000">
              <a:off x="5687011" y="2164316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5970955" y="2491058"/>
              <a:ext cx="402486" cy="377073"/>
              <a:chOff x="5368132" y="3540125"/>
              <a:chExt cx="465138" cy="435769"/>
            </a:xfrm>
            <a:solidFill>
              <a:schemeClr val="bg1"/>
            </a:solidFill>
          </p:grpSpPr>
          <p:sp>
            <p:nvSpPr>
              <p:cNvPr id="37" name="AutoShape 110"/>
              <p:cNvSpPr>
                <a:spLocks/>
              </p:cNvSpPr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  <a:sym typeface="Gill Sans" charset="0"/>
                </a:endParaRPr>
              </a:p>
            </p:txBody>
          </p:sp>
          <p:sp>
            <p:nvSpPr>
              <p:cNvPr id="38" name="AutoShape 111"/>
              <p:cNvSpPr>
                <a:spLocks/>
              </p:cNvSpPr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  <a:sym typeface="Gill Sans" charset="0"/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9944461" y="2593378"/>
            <a:ext cx="970375" cy="957171"/>
            <a:chOff x="9944461" y="2164317"/>
            <a:chExt cx="970375" cy="957171"/>
          </a:xfrm>
        </p:grpSpPr>
        <p:sp>
          <p:nvSpPr>
            <p:cNvPr id="25" name="Teardrop 24"/>
            <p:cNvSpPr/>
            <p:nvPr/>
          </p:nvSpPr>
          <p:spPr>
            <a:xfrm rot="8100000">
              <a:off x="9944461" y="2164317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Freeform 120"/>
            <p:cNvSpPr>
              <a:spLocks noChangeArrowheads="1"/>
            </p:cNvSpPr>
            <p:nvPr/>
          </p:nvSpPr>
          <p:spPr bwMode="auto">
            <a:xfrm>
              <a:off x="10202327" y="2460957"/>
              <a:ext cx="454641" cy="361721"/>
            </a:xfrm>
            <a:custGeom>
              <a:avLst/>
              <a:gdLst>
                <a:gd name="T0" fmla="*/ 217118 w 602"/>
                <a:gd name="T1" fmla="*/ 38054 h 482"/>
                <a:gd name="T2" fmla="*/ 217118 w 602"/>
                <a:gd name="T3" fmla="*/ 38054 h 482"/>
                <a:gd name="T4" fmla="*/ 217118 w 602"/>
                <a:gd name="T5" fmla="*/ 38054 h 482"/>
                <a:gd name="T6" fmla="*/ 186411 w 602"/>
                <a:gd name="T7" fmla="*/ 104109 h 482"/>
                <a:gd name="T8" fmla="*/ 186411 w 602"/>
                <a:gd name="T9" fmla="*/ 104109 h 482"/>
                <a:gd name="T10" fmla="*/ 178824 w 602"/>
                <a:gd name="T11" fmla="*/ 111648 h 482"/>
                <a:gd name="T12" fmla="*/ 178824 w 602"/>
                <a:gd name="T13" fmla="*/ 111648 h 482"/>
                <a:gd name="T14" fmla="*/ 89231 w 602"/>
                <a:gd name="T15" fmla="*/ 116674 h 482"/>
                <a:gd name="T16" fmla="*/ 94289 w 602"/>
                <a:gd name="T17" fmla="*/ 132111 h 482"/>
                <a:gd name="T18" fmla="*/ 191468 w 602"/>
                <a:gd name="T19" fmla="*/ 132111 h 482"/>
                <a:gd name="T20" fmla="*/ 212060 w 602"/>
                <a:gd name="T21" fmla="*/ 152215 h 482"/>
                <a:gd name="T22" fmla="*/ 191468 w 602"/>
                <a:gd name="T23" fmla="*/ 172678 h 482"/>
                <a:gd name="T24" fmla="*/ 171238 w 602"/>
                <a:gd name="T25" fmla="*/ 152215 h 482"/>
                <a:gd name="T26" fmla="*/ 74058 w 602"/>
                <a:gd name="T27" fmla="*/ 152215 h 482"/>
                <a:gd name="T28" fmla="*/ 53467 w 602"/>
                <a:gd name="T29" fmla="*/ 172678 h 482"/>
                <a:gd name="T30" fmla="*/ 33236 w 602"/>
                <a:gd name="T31" fmla="*/ 152215 h 482"/>
                <a:gd name="T32" fmla="*/ 53467 w 602"/>
                <a:gd name="T33" fmla="*/ 132111 h 482"/>
                <a:gd name="T34" fmla="*/ 74058 w 602"/>
                <a:gd name="T35" fmla="*/ 132111 h 482"/>
                <a:gd name="T36" fmla="*/ 33236 w 602"/>
                <a:gd name="T37" fmla="*/ 20463 h 482"/>
                <a:gd name="T38" fmla="*/ 10115 w 602"/>
                <a:gd name="T39" fmla="*/ 20463 h 482"/>
                <a:gd name="T40" fmla="*/ 0 w 602"/>
                <a:gd name="T41" fmla="*/ 10052 h 482"/>
                <a:gd name="T42" fmla="*/ 10115 w 602"/>
                <a:gd name="T43" fmla="*/ 0 h 482"/>
                <a:gd name="T44" fmla="*/ 40822 w 602"/>
                <a:gd name="T45" fmla="*/ 0 h 482"/>
                <a:gd name="T46" fmla="*/ 50938 w 602"/>
                <a:gd name="T47" fmla="*/ 5026 h 482"/>
                <a:gd name="T48" fmla="*/ 50938 w 602"/>
                <a:gd name="T49" fmla="*/ 5026 h 482"/>
                <a:gd name="T50" fmla="*/ 56357 w 602"/>
                <a:gd name="T51" fmla="*/ 22976 h 482"/>
                <a:gd name="T52" fmla="*/ 206641 w 602"/>
                <a:gd name="T53" fmla="*/ 22976 h 482"/>
                <a:gd name="T54" fmla="*/ 217118 w 602"/>
                <a:gd name="T55" fmla="*/ 33028 h 482"/>
                <a:gd name="T56" fmla="*/ 217118 w 602"/>
                <a:gd name="T57" fmla="*/ 38054 h 482"/>
                <a:gd name="T58" fmla="*/ 63943 w 602"/>
                <a:gd name="T59" fmla="*/ 43080 h 482"/>
                <a:gd name="T60" fmla="*/ 63943 w 602"/>
                <a:gd name="T61" fmla="*/ 43080 h 482"/>
                <a:gd name="T62" fmla="*/ 81645 w 602"/>
                <a:gd name="T63" fmla="*/ 96570 h 482"/>
                <a:gd name="T64" fmla="*/ 171238 w 602"/>
                <a:gd name="T65" fmla="*/ 91544 h 482"/>
                <a:gd name="T66" fmla="*/ 191468 w 602"/>
                <a:gd name="T67" fmla="*/ 43080 h 482"/>
                <a:gd name="T68" fmla="*/ 63943 w 602"/>
                <a:gd name="T69" fmla="*/ 43080 h 4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602" h="482">
                  <a:moveTo>
                    <a:pt x="601" y="106"/>
                  </a:moveTo>
                  <a:lnTo>
                    <a:pt x="601" y="106"/>
                  </a:lnTo>
                  <a:cubicBezTo>
                    <a:pt x="516" y="290"/>
                    <a:pt x="516" y="290"/>
                    <a:pt x="516" y="290"/>
                  </a:cubicBezTo>
                  <a:cubicBezTo>
                    <a:pt x="509" y="304"/>
                    <a:pt x="502" y="311"/>
                    <a:pt x="495" y="311"/>
                  </a:cubicBezTo>
                  <a:cubicBezTo>
                    <a:pt x="247" y="325"/>
                    <a:pt x="247" y="325"/>
                    <a:pt x="247" y="325"/>
                  </a:cubicBezTo>
                  <a:cubicBezTo>
                    <a:pt x="261" y="368"/>
                    <a:pt x="261" y="368"/>
                    <a:pt x="261" y="368"/>
                  </a:cubicBezTo>
                  <a:cubicBezTo>
                    <a:pt x="530" y="368"/>
                    <a:pt x="530" y="368"/>
                    <a:pt x="530" y="368"/>
                  </a:cubicBezTo>
                  <a:cubicBezTo>
                    <a:pt x="558" y="368"/>
                    <a:pt x="587" y="389"/>
                    <a:pt x="587" y="424"/>
                  </a:cubicBezTo>
                  <a:cubicBezTo>
                    <a:pt x="587" y="453"/>
                    <a:pt x="558" y="481"/>
                    <a:pt x="530" y="481"/>
                  </a:cubicBezTo>
                  <a:cubicBezTo>
                    <a:pt x="495" y="481"/>
                    <a:pt x="474" y="453"/>
                    <a:pt x="474" y="424"/>
                  </a:cubicBezTo>
                  <a:cubicBezTo>
                    <a:pt x="205" y="424"/>
                    <a:pt x="205" y="424"/>
                    <a:pt x="205" y="424"/>
                  </a:cubicBezTo>
                  <a:cubicBezTo>
                    <a:pt x="205" y="453"/>
                    <a:pt x="184" y="481"/>
                    <a:pt x="148" y="481"/>
                  </a:cubicBezTo>
                  <a:cubicBezTo>
                    <a:pt x="120" y="481"/>
                    <a:pt x="92" y="453"/>
                    <a:pt x="92" y="424"/>
                  </a:cubicBezTo>
                  <a:cubicBezTo>
                    <a:pt x="92" y="389"/>
                    <a:pt x="120" y="368"/>
                    <a:pt x="148" y="368"/>
                  </a:cubicBezTo>
                  <a:cubicBezTo>
                    <a:pt x="205" y="368"/>
                    <a:pt x="205" y="368"/>
                    <a:pt x="205" y="368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14" y="57"/>
                    <a:pt x="0" y="42"/>
                    <a:pt x="0" y="28"/>
                  </a:cubicBezTo>
                  <a:cubicBezTo>
                    <a:pt x="0" y="7"/>
                    <a:pt x="14" y="0"/>
                    <a:pt x="28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27" y="0"/>
                    <a:pt x="134" y="7"/>
                    <a:pt x="141" y="14"/>
                  </a:cubicBezTo>
                  <a:cubicBezTo>
                    <a:pt x="156" y="64"/>
                    <a:pt x="156" y="64"/>
                    <a:pt x="156" y="64"/>
                  </a:cubicBezTo>
                  <a:cubicBezTo>
                    <a:pt x="572" y="64"/>
                    <a:pt x="572" y="64"/>
                    <a:pt x="572" y="64"/>
                  </a:cubicBezTo>
                  <a:cubicBezTo>
                    <a:pt x="594" y="64"/>
                    <a:pt x="601" y="78"/>
                    <a:pt x="601" y="92"/>
                  </a:cubicBezTo>
                  <a:cubicBezTo>
                    <a:pt x="601" y="99"/>
                    <a:pt x="601" y="99"/>
                    <a:pt x="601" y="106"/>
                  </a:cubicBezTo>
                  <a:close/>
                  <a:moveTo>
                    <a:pt x="177" y="120"/>
                  </a:moveTo>
                  <a:lnTo>
                    <a:pt x="177" y="120"/>
                  </a:lnTo>
                  <a:cubicBezTo>
                    <a:pt x="226" y="269"/>
                    <a:pt x="226" y="269"/>
                    <a:pt x="226" y="269"/>
                  </a:cubicBezTo>
                  <a:cubicBezTo>
                    <a:pt x="474" y="255"/>
                    <a:pt x="474" y="255"/>
                    <a:pt x="474" y="255"/>
                  </a:cubicBezTo>
                  <a:cubicBezTo>
                    <a:pt x="530" y="120"/>
                    <a:pt x="530" y="120"/>
                    <a:pt x="530" y="120"/>
                  </a:cubicBezTo>
                  <a:lnTo>
                    <a:pt x="177" y="1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+mj-lt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4763D3C8-D41A-4DCA-B4A3-39DDB38ECA8E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B2CA0D8-332F-452A-B620-FF38B2979FD4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37891003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182401" y="3155881"/>
            <a:ext cx="1801798" cy="1801798"/>
            <a:chOff x="1220118" y="2343274"/>
            <a:chExt cx="2450851" cy="2450851"/>
          </a:xfrm>
        </p:grpSpPr>
        <p:sp>
          <p:nvSpPr>
            <p:cNvPr id="6" name="Oval 5"/>
            <p:cNvSpPr/>
            <p:nvPr/>
          </p:nvSpPr>
          <p:spPr>
            <a:xfrm>
              <a:off x="1220118" y="2343274"/>
              <a:ext cx="2450851" cy="2450851"/>
            </a:xfrm>
            <a:prstGeom prst="ellipse">
              <a:avLst/>
            </a:prstGeom>
            <a:solidFill>
              <a:schemeClr val="accent2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2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2000" dirty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482919" y="2285767"/>
            <a:ext cx="9200762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 Efficiently whiteboard B2B leadership for sticky potentialities. sticky potentialities</a:t>
            </a:r>
            <a:endParaRPr lang="en-US" sz="1400" dirty="0">
              <a:solidFill>
                <a:schemeClr val="bg1"/>
              </a:solidFill>
              <a:latin typeface="+mj-lt"/>
              <a:cs typeface="Segoe UI Light" panose="020B0502040204020203" pitchFamily="34" charset="0"/>
            </a:endParaRPr>
          </a:p>
        </p:txBody>
      </p:sp>
      <p:sp>
        <p:nvSpPr>
          <p:cNvPr id="10" name="Freeform 75"/>
          <p:cNvSpPr>
            <a:spLocks noChangeArrowheads="1"/>
          </p:cNvSpPr>
          <p:nvPr/>
        </p:nvSpPr>
        <p:spPr bwMode="auto">
          <a:xfrm>
            <a:off x="5878148" y="3675783"/>
            <a:ext cx="410303" cy="761993"/>
          </a:xfrm>
          <a:custGeom>
            <a:avLst/>
            <a:gdLst>
              <a:gd name="T0" fmla="*/ 132814 w 249"/>
              <a:gd name="T1" fmla="*/ 43735 h 453"/>
              <a:gd name="T2" fmla="*/ 132814 w 249"/>
              <a:gd name="T3" fmla="*/ 43735 h 453"/>
              <a:gd name="T4" fmla="*/ 94791 w 249"/>
              <a:gd name="T5" fmla="*/ 43735 h 453"/>
              <a:gd name="T6" fmla="*/ 85687 w 249"/>
              <a:gd name="T7" fmla="*/ 58496 h 453"/>
              <a:gd name="T8" fmla="*/ 85687 w 249"/>
              <a:gd name="T9" fmla="*/ 87470 h 453"/>
              <a:gd name="T10" fmla="*/ 132814 w 249"/>
              <a:gd name="T11" fmla="*/ 87470 h 453"/>
              <a:gd name="T12" fmla="*/ 132814 w 249"/>
              <a:gd name="T13" fmla="*/ 126285 h 453"/>
              <a:gd name="T14" fmla="*/ 85687 w 249"/>
              <a:gd name="T15" fmla="*/ 126285 h 453"/>
              <a:gd name="T16" fmla="*/ 85687 w 249"/>
              <a:gd name="T17" fmla="*/ 247103 h 453"/>
              <a:gd name="T18" fmla="*/ 42308 w 249"/>
              <a:gd name="T19" fmla="*/ 247103 h 453"/>
              <a:gd name="T20" fmla="*/ 42308 w 249"/>
              <a:gd name="T21" fmla="*/ 126285 h 453"/>
              <a:gd name="T22" fmla="*/ 0 w 249"/>
              <a:gd name="T23" fmla="*/ 126285 h 453"/>
              <a:gd name="T24" fmla="*/ 0 w 249"/>
              <a:gd name="T25" fmla="*/ 87470 h 453"/>
              <a:gd name="T26" fmla="*/ 42308 w 249"/>
              <a:gd name="T27" fmla="*/ 87470 h 453"/>
              <a:gd name="T28" fmla="*/ 42308 w 249"/>
              <a:gd name="T29" fmla="*/ 63416 h 453"/>
              <a:gd name="T30" fmla="*/ 94791 w 249"/>
              <a:gd name="T31" fmla="*/ 0 h 453"/>
              <a:gd name="T32" fmla="*/ 132814 w 249"/>
              <a:gd name="T33" fmla="*/ 0 h 453"/>
              <a:gd name="T34" fmla="*/ 132814 w 249"/>
              <a:gd name="T35" fmla="*/ 43735 h 45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49" h="453">
                <a:moveTo>
                  <a:pt x="248" y="80"/>
                </a:moveTo>
                <a:lnTo>
                  <a:pt x="248" y="80"/>
                </a:lnTo>
                <a:cubicBezTo>
                  <a:pt x="177" y="80"/>
                  <a:pt x="177" y="80"/>
                  <a:pt x="177" y="80"/>
                </a:cubicBezTo>
                <a:cubicBezTo>
                  <a:pt x="169" y="80"/>
                  <a:pt x="160" y="89"/>
                  <a:pt x="160" y="107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48" y="231"/>
                  <a:pt x="248" y="231"/>
                  <a:pt x="248" y="231"/>
                </a:cubicBezTo>
                <a:cubicBezTo>
                  <a:pt x="160" y="231"/>
                  <a:pt x="160" y="231"/>
                  <a:pt x="160" y="231"/>
                </a:cubicBezTo>
                <a:cubicBezTo>
                  <a:pt x="160" y="452"/>
                  <a:pt x="160" y="452"/>
                  <a:pt x="160" y="452"/>
                </a:cubicBezTo>
                <a:cubicBezTo>
                  <a:pt x="79" y="452"/>
                  <a:pt x="79" y="452"/>
                  <a:pt x="79" y="452"/>
                </a:cubicBezTo>
                <a:cubicBezTo>
                  <a:pt x="79" y="231"/>
                  <a:pt x="79" y="231"/>
                  <a:pt x="79" y="231"/>
                </a:cubicBezTo>
                <a:cubicBezTo>
                  <a:pt x="0" y="231"/>
                  <a:pt x="0" y="231"/>
                  <a:pt x="0" y="231"/>
                </a:cubicBezTo>
                <a:cubicBezTo>
                  <a:pt x="0" y="160"/>
                  <a:pt x="0" y="160"/>
                  <a:pt x="0" y="160"/>
                </a:cubicBezTo>
                <a:cubicBezTo>
                  <a:pt x="79" y="160"/>
                  <a:pt x="79" y="160"/>
                  <a:pt x="79" y="160"/>
                </a:cubicBezTo>
                <a:cubicBezTo>
                  <a:pt x="79" y="116"/>
                  <a:pt x="79" y="116"/>
                  <a:pt x="79" y="116"/>
                </a:cubicBezTo>
                <a:cubicBezTo>
                  <a:pt x="79" y="54"/>
                  <a:pt x="115" y="0"/>
                  <a:pt x="177" y="0"/>
                </a:cubicBezTo>
                <a:cubicBezTo>
                  <a:pt x="248" y="0"/>
                  <a:pt x="248" y="0"/>
                  <a:pt x="248" y="0"/>
                </a:cubicBezTo>
                <a:lnTo>
                  <a:pt x="248" y="8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98203" y="5008996"/>
            <a:ext cx="2570191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Text Goes Here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20640" y="5260315"/>
            <a:ext cx="19963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2"/>
                </a:solidFill>
                <a:latin typeface="+mj-lt"/>
                <a:cs typeface="Segoe UI" panose="020B0502040204020203" pitchFamily="34" charset="0"/>
              </a:rPr>
              <a:t>9%</a:t>
            </a:r>
            <a:endParaRPr lang="en-US" sz="3600" dirty="0">
              <a:solidFill>
                <a:schemeClr val="accent2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5353990" y="5562646"/>
            <a:ext cx="143523" cy="458788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58141" y="5008996"/>
            <a:ext cx="2570191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Text Goes Here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0578" y="5260315"/>
            <a:ext cx="19963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+mj-lt"/>
                <a:cs typeface="Segoe UI" panose="020B0502040204020203" pitchFamily="34" charset="0"/>
              </a:rPr>
              <a:t>7%</a:t>
            </a:r>
            <a:endParaRPr lang="en-US" sz="3600" dirty="0">
              <a:solidFill>
                <a:schemeClr val="accent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2413928" y="5562646"/>
            <a:ext cx="143523" cy="458788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160406" y="3150879"/>
            <a:ext cx="1801798" cy="1801798"/>
            <a:chOff x="1220118" y="2343274"/>
            <a:chExt cx="2450851" cy="2450851"/>
          </a:xfrm>
        </p:grpSpPr>
        <p:sp>
          <p:nvSpPr>
            <p:cNvPr id="25" name="Oval 24"/>
            <p:cNvSpPr/>
            <p:nvPr/>
          </p:nvSpPr>
          <p:spPr>
            <a:xfrm>
              <a:off x="1220118" y="2343274"/>
              <a:ext cx="2450851" cy="2450851"/>
            </a:xfrm>
            <a:prstGeom prst="ellipse">
              <a:avLst/>
            </a:prstGeom>
            <a:solidFill>
              <a:schemeClr val="accent3">
                <a:alpha val="13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1395764" y="2518920"/>
              <a:ext cx="2099561" cy="2099561"/>
            </a:xfrm>
            <a:prstGeom prst="ellipse">
              <a:avLst/>
            </a:prstGeom>
            <a:solidFill>
              <a:schemeClr val="accent3">
                <a:alpha val="25000"/>
              </a:schemeClr>
            </a:solidFill>
            <a:ln>
              <a:noFill/>
            </a:ln>
            <a:effectLst>
              <a:outerShdw blurRad="6223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1580469" y="2703625"/>
              <a:ext cx="1730150" cy="17301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812800" dist="50800" dir="5400000" sx="82000" sy="82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2000" dirty="0">
                <a:latin typeface="+mj-lt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776208" y="5003994"/>
            <a:ext cx="2570191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Text Goes Here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160406" y="5255313"/>
            <a:ext cx="2147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3"/>
                </a:solidFill>
                <a:latin typeface="+mj-lt"/>
                <a:cs typeface="Segoe UI" panose="020B0502040204020203" pitchFamily="34" charset="0"/>
              </a:rPr>
              <a:t>6,3%</a:t>
            </a:r>
            <a:endParaRPr lang="en-US" sz="3600" dirty="0">
              <a:solidFill>
                <a:schemeClr val="accent3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8061348" y="5557644"/>
            <a:ext cx="143523" cy="458788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42339" y="3155881"/>
            <a:ext cx="1801798" cy="1801798"/>
            <a:chOff x="2242339" y="2721541"/>
            <a:chExt cx="1801798" cy="1801798"/>
          </a:xfrm>
        </p:grpSpPr>
        <p:grpSp>
          <p:nvGrpSpPr>
            <p:cNvPr id="16" name="Group 15"/>
            <p:cNvGrpSpPr/>
            <p:nvPr/>
          </p:nvGrpSpPr>
          <p:grpSpPr>
            <a:xfrm>
              <a:off x="2242339" y="2721541"/>
              <a:ext cx="1801798" cy="1801798"/>
              <a:chOff x="1220118" y="2343274"/>
              <a:chExt cx="2450851" cy="2450851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20118" y="2343274"/>
                <a:ext cx="2450851" cy="2450851"/>
              </a:xfrm>
              <a:prstGeom prst="ellipse">
                <a:avLst/>
              </a:prstGeom>
              <a:solidFill>
                <a:schemeClr val="accent1">
                  <a:alpha val="13000"/>
                </a:schemeClr>
              </a:solidFill>
              <a:ln>
                <a:noFill/>
              </a:ln>
              <a:effectLst>
                <a:outerShdw blurRad="622300" dist="50800" dir="5400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395764" y="2518920"/>
                <a:ext cx="2099561" cy="2099561"/>
              </a:xfrm>
              <a:prstGeom prst="ellipse">
                <a:avLst/>
              </a:prstGeom>
              <a:solidFill>
                <a:schemeClr val="accent1">
                  <a:alpha val="25000"/>
                </a:schemeClr>
              </a:solidFill>
              <a:ln>
                <a:noFill/>
              </a:ln>
              <a:effectLst>
                <a:outerShdw blurRad="622300" dist="50800" dir="5400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80469" y="2703625"/>
                <a:ext cx="1730150" cy="173015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812800" dist="50800" dir="5400000" sx="82000" sy="82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endParaRPr lang="en-US" sz="2000" dirty="0">
                  <a:latin typeface="+mj-lt"/>
                </a:endParaRPr>
              </a:p>
            </p:txBody>
          </p:sp>
        </p:grpSp>
        <p:sp>
          <p:nvSpPr>
            <p:cNvPr id="11" name="Freeform 20"/>
            <p:cNvSpPr>
              <a:spLocks/>
            </p:cNvSpPr>
            <p:nvPr/>
          </p:nvSpPr>
          <p:spPr bwMode="auto">
            <a:xfrm>
              <a:off x="2852409" y="3376364"/>
              <a:ext cx="591871" cy="482146"/>
            </a:xfrm>
            <a:custGeom>
              <a:avLst/>
              <a:gdLst>
                <a:gd name="T0" fmla="*/ 280 w 280"/>
                <a:gd name="T1" fmla="*/ 27 h 228"/>
                <a:gd name="T2" fmla="*/ 247 w 280"/>
                <a:gd name="T3" fmla="*/ 36 h 228"/>
                <a:gd name="T4" fmla="*/ 272 w 280"/>
                <a:gd name="T5" fmla="*/ 5 h 228"/>
                <a:gd name="T6" fmla="*/ 236 w 280"/>
                <a:gd name="T7" fmla="*/ 19 h 228"/>
                <a:gd name="T8" fmla="*/ 194 w 280"/>
                <a:gd name="T9" fmla="*/ 0 h 228"/>
                <a:gd name="T10" fmla="*/ 136 w 280"/>
                <a:gd name="T11" fmla="*/ 58 h 228"/>
                <a:gd name="T12" fmla="*/ 138 w 280"/>
                <a:gd name="T13" fmla="*/ 71 h 228"/>
                <a:gd name="T14" fmla="*/ 19 w 280"/>
                <a:gd name="T15" fmla="*/ 11 h 228"/>
                <a:gd name="T16" fmla="*/ 12 w 280"/>
                <a:gd name="T17" fmla="*/ 40 h 228"/>
                <a:gd name="T18" fmla="*/ 37 w 280"/>
                <a:gd name="T19" fmla="*/ 88 h 228"/>
                <a:gd name="T20" fmla="*/ 11 w 280"/>
                <a:gd name="T21" fmla="*/ 80 h 228"/>
                <a:gd name="T22" fmla="*/ 11 w 280"/>
                <a:gd name="T23" fmla="*/ 81 h 228"/>
                <a:gd name="T24" fmla="*/ 57 w 280"/>
                <a:gd name="T25" fmla="*/ 138 h 228"/>
                <a:gd name="T26" fmla="*/ 42 w 280"/>
                <a:gd name="T27" fmla="*/ 140 h 228"/>
                <a:gd name="T28" fmla="*/ 31 w 280"/>
                <a:gd name="T29" fmla="*/ 139 h 228"/>
                <a:gd name="T30" fmla="*/ 85 w 280"/>
                <a:gd name="T31" fmla="*/ 178 h 228"/>
                <a:gd name="T32" fmla="*/ 14 w 280"/>
                <a:gd name="T33" fmla="*/ 203 h 228"/>
                <a:gd name="T34" fmla="*/ 0 w 280"/>
                <a:gd name="T35" fmla="*/ 202 h 228"/>
                <a:gd name="T36" fmla="*/ 88 w 280"/>
                <a:gd name="T37" fmla="*/ 228 h 228"/>
                <a:gd name="T38" fmla="*/ 251 w 280"/>
                <a:gd name="T39" fmla="*/ 65 h 228"/>
                <a:gd name="T40" fmla="*/ 251 w 280"/>
                <a:gd name="T41" fmla="*/ 57 h 228"/>
                <a:gd name="T42" fmla="*/ 280 w 280"/>
                <a:gd name="T43" fmla="*/ 2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0" h="228">
                  <a:moveTo>
                    <a:pt x="280" y="27"/>
                  </a:moveTo>
                  <a:cubicBezTo>
                    <a:pt x="270" y="32"/>
                    <a:pt x="259" y="35"/>
                    <a:pt x="247" y="36"/>
                  </a:cubicBezTo>
                  <a:cubicBezTo>
                    <a:pt x="259" y="29"/>
                    <a:pt x="268" y="18"/>
                    <a:pt x="272" y="5"/>
                  </a:cubicBezTo>
                  <a:cubicBezTo>
                    <a:pt x="261" y="11"/>
                    <a:pt x="249" y="16"/>
                    <a:pt x="236" y="19"/>
                  </a:cubicBezTo>
                  <a:cubicBezTo>
                    <a:pt x="225" y="7"/>
                    <a:pt x="210" y="0"/>
                    <a:pt x="194" y="0"/>
                  </a:cubicBezTo>
                  <a:cubicBezTo>
                    <a:pt x="162" y="0"/>
                    <a:pt x="136" y="26"/>
                    <a:pt x="136" y="58"/>
                  </a:cubicBezTo>
                  <a:cubicBezTo>
                    <a:pt x="136" y="62"/>
                    <a:pt x="137" y="67"/>
                    <a:pt x="138" y="71"/>
                  </a:cubicBezTo>
                  <a:cubicBezTo>
                    <a:pt x="90" y="69"/>
                    <a:pt x="48" y="46"/>
                    <a:pt x="19" y="11"/>
                  </a:cubicBezTo>
                  <a:cubicBezTo>
                    <a:pt x="14" y="19"/>
                    <a:pt x="12" y="29"/>
                    <a:pt x="12" y="40"/>
                  </a:cubicBezTo>
                  <a:cubicBezTo>
                    <a:pt x="12" y="60"/>
                    <a:pt x="22" y="77"/>
                    <a:pt x="37" y="88"/>
                  </a:cubicBezTo>
                  <a:cubicBezTo>
                    <a:pt x="28" y="87"/>
                    <a:pt x="19" y="85"/>
                    <a:pt x="11" y="80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109"/>
                    <a:pt x="31" y="132"/>
                    <a:pt x="57" y="138"/>
                  </a:cubicBezTo>
                  <a:cubicBezTo>
                    <a:pt x="52" y="139"/>
                    <a:pt x="47" y="140"/>
                    <a:pt x="42" y="140"/>
                  </a:cubicBezTo>
                  <a:cubicBezTo>
                    <a:pt x="38" y="140"/>
                    <a:pt x="35" y="139"/>
                    <a:pt x="31" y="139"/>
                  </a:cubicBezTo>
                  <a:cubicBezTo>
                    <a:pt x="39" y="161"/>
                    <a:pt x="60" y="178"/>
                    <a:pt x="85" y="178"/>
                  </a:cubicBezTo>
                  <a:cubicBezTo>
                    <a:pt x="65" y="194"/>
                    <a:pt x="40" y="203"/>
                    <a:pt x="14" y="203"/>
                  </a:cubicBezTo>
                  <a:cubicBezTo>
                    <a:pt x="9" y="203"/>
                    <a:pt x="4" y="203"/>
                    <a:pt x="0" y="202"/>
                  </a:cubicBezTo>
                  <a:cubicBezTo>
                    <a:pt x="25" y="219"/>
                    <a:pt x="55" y="228"/>
                    <a:pt x="88" y="228"/>
                  </a:cubicBezTo>
                  <a:cubicBezTo>
                    <a:pt x="194" y="228"/>
                    <a:pt x="251" y="140"/>
                    <a:pt x="251" y="65"/>
                  </a:cubicBezTo>
                  <a:cubicBezTo>
                    <a:pt x="251" y="62"/>
                    <a:pt x="251" y="60"/>
                    <a:pt x="251" y="57"/>
                  </a:cubicBezTo>
                  <a:cubicBezTo>
                    <a:pt x="263" y="49"/>
                    <a:pt x="272" y="39"/>
                    <a:pt x="28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</p:grpSp>
      <p:sp>
        <p:nvSpPr>
          <p:cNvPr id="12" name="Freeform 22"/>
          <p:cNvSpPr>
            <a:spLocks noEditPoints="1"/>
          </p:cNvSpPr>
          <p:nvPr/>
        </p:nvSpPr>
        <p:spPr bwMode="auto">
          <a:xfrm>
            <a:off x="8802431" y="3793386"/>
            <a:ext cx="517743" cy="516782"/>
          </a:xfrm>
          <a:custGeom>
            <a:avLst/>
            <a:gdLst>
              <a:gd name="T0" fmla="*/ 164 w 204"/>
              <a:gd name="T1" fmla="*/ 0 h 204"/>
              <a:gd name="T2" fmla="*/ 39 w 204"/>
              <a:gd name="T3" fmla="*/ 0 h 204"/>
              <a:gd name="T4" fmla="*/ 0 w 204"/>
              <a:gd name="T5" fmla="*/ 39 h 204"/>
              <a:gd name="T6" fmla="*/ 0 w 204"/>
              <a:gd name="T7" fmla="*/ 81 h 204"/>
              <a:gd name="T8" fmla="*/ 0 w 204"/>
              <a:gd name="T9" fmla="*/ 164 h 204"/>
              <a:gd name="T10" fmla="*/ 39 w 204"/>
              <a:gd name="T11" fmla="*/ 204 h 204"/>
              <a:gd name="T12" fmla="*/ 164 w 204"/>
              <a:gd name="T13" fmla="*/ 204 h 204"/>
              <a:gd name="T14" fmla="*/ 204 w 204"/>
              <a:gd name="T15" fmla="*/ 164 h 204"/>
              <a:gd name="T16" fmla="*/ 204 w 204"/>
              <a:gd name="T17" fmla="*/ 81 h 204"/>
              <a:gd name="T18" fmla="*/ 204 w 204"/>
              <a:gd name="T19" fmla="*/ 39 h 204"/>
              <a:gd name="T20" fmla="*/ 164 w 204"/>
              <a:gd name="T21" fmla="*/ 0 h 204"/>
              <a:gd name="T22" fmla="*/ 176 w 204"/>
              <a:gd name="T23" fmla="*/ 23 h 204"/>
              <a:gd name="T24" fmla="*/ 180 w 204"/>
              <a:gd name="T25" fmla="*/ 23 h 204"/>
              <a:gd name="T26" fmla="*/ 180 w 204"/>
              <a:gd name="T27" fmla="*/ 28 h 204"/>
              <a:gd name="T28" fmla="*/ 180 w 204"/>
              <a:gd name="T29" fmla="*/ 58 h 204"/>
              <a:gd name="T30" fmla="*/ 146 w 204"/>
              <a:gd name="T31" fmla="*/ 58 h 204"/>
              <a:gd name="T32" fmla="*/ 146 w 204"/>
              <a:gd name="T33" fmla="*/ 24 h 204"/>
              <a:gd name="T34" fmla="*/ 176 w 204"/>
              <a:gd name="T35" fmla="*/ 23 h 204"/>
              <a:gd name="T36" fmla="*/ 73 w 204"/>
              <a:gd name="T37" fmla="*/ 81 h 204"/>
              <a:gd name="T38" fmla="*/ 102 w 204"/>
              <a:gd name="T39" fmla="*/ 66 h 204"/>
              <a:gd name="T40" fmla="*/ 131 w 204"/>
              <a:gd name="T41" fmla="*/ 81 h 204"/>
              <a:gd name="T42" fmla="*/ 138 w 204"/>
              <a:gd name="T43" fmla="*/ 102 h 204"/>
              <a:gd name="T44" fmla="*/ 102 w 204"/>
              <a:gd name="T45" fmla="*/ 138 h 204"/>
              <a:gd name="T46" fmla="*/ 66 w 204"/>
              <a:gd name="T47" fmla="*/ 102 h 204"/>
              <a:gd name="T48" fmla="*/ 73 w 204"/>
              <a:gd name="T49" fmla="*/ 81 h 204"/>
              <a:gd name="T50" fmla="*/ 184 w 204"/>
              <a:gd name="T51" fmla="*/ 164 h 204"/>
              <a:gd name="T52" fmla="*/ 164 w 204"/>
              <a:gd name="T53" fmla="*/ 184 h 204"/>
              <a:gd name="T54" fmla="*/ 39 w 204"/>
              <a:gd name="T55" fmla="*/ 184 h 204"/>
              <a:gd name="T56" fmla="*/ 20 w 204"/>
              <a:gd name="T57" fmla="*/ 164 h 204"/>
              <a:gd name="T58" fmla="*/ 20 w 204"/>
              <a:gd name="T59" fmla="*/ 81 h 204"/>
              <a:gd name="T60" fmla="*/ 50 w 204"/>
              <a:gd name="T61" fmla="*/ 81 h 204"/>
              <a:gd name="T62" fmla="*/ 46 w 204"/>
              <a:gd name="T63" fmla="*/ 102 h 204"/>
              <a:gd name="T64" fmla="*/ 102 w 204"/>
              <a:gd name="T65" fmla="*/ 158 h 204"/>
              <a:gd name="T66" fmla="*/ 157 w 204"/>
              <a:gd name="T67" fmla="*/ 102 h 204"/>
              <a:gd name="T68" fmla="*/ 153 w 204"/>
              <a:gd name="T69" fmla="*/ 81 h 204"/>
              <a:gd name="T70" fmla="*/ 184 w 204"/>
              <a:gd name="T71" fmla="*/ 81 h 204"/>
              <a:gd name="T72" fmla="*/ 184 w 204"/>
              <a:gd name="T73" fmla="*/ 16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4" h="204">
                <a:moveTo>
                  <a:pt x="164" y="0"/>
                </a:moveTo>
                <a:cubicBezTo>
                  <a:pt x="39" y="0"/>
                  <a:pt x="39" y="0"/>
                  <a:pt x="39" y="0"/>
                </a:cubicBezTo>
                <a:cubicBezTo>
                  <a:pt x="17" y="0"/>
                  <a:pt x="0" y="18"/>
                  <a:pt x="0" y="39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164"/>
                  <a:pt x="0" y="164"/>
                  <a:pt x="0" y="164"/>
                </a:cubicBezTo>
                <a:cubicBezTo>
                  <a:pt x="0" y="186"/>
                  <a:pt x="17" y="204"/>
                  <a:pt x="39" y="204"/>
                </a:cubicBezTo>
                <a:cubicBezTo>
                  <a:pt x="164" y="204"/>
                  <a:pt x="164" y="204"/>
                  <a:pt x="164" y="204"/>
                </a:cubicBezTo>
                <a:cubicBezTo>
                  <a:pt x="186" y="204"/>
                  <a:pt x="204" y="186"/>
                  <a:pt x="204" y="164"/>
                </a:cubicBezTo>
                <a:cubicBezTo>
                  <a:pt x="204" y="81"/>
                  <a:pt x="204" y="81"/>
                  <a:pt x="204" y="81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4" y="18"/>
                  <a:pt x="186" y="0"/>
                  <a:pt x="164" y="0"/>
                </a:cubicBezTo>
                <a:close/>
                <a:moveTo>
                  <a:pt x="176" y="23"/>
                </a:moveTo>
                <a:cubicBezTo>
                  <a:pt x="180" y="23"/>
                  <a:pt x="180" y="23"/>
                  <a:pt x="180" y="23"/>
                </a:cubicBezTo>
                <a:cubicBezTo>
                  <a:pt x="180" y="28"/>
                  <a:pt x="180" y="28"/>
                  <a:pt x="180" y="28"/>
                </a:cubicBezTo>
                <a:cubicBezTo>
                  <a:pt x="180" y="58"/>
                  <a:pt x="180" y="58"/>
                  <a:pt x="180" y="58"/>
                </a:cubicBezTo>
                <a:cubicBezTo>
                  <a:pt x="146" y="58"/>
                  <a:pt x="146" y="58"/>
                  <a:pt x="146" y="58"/>
                </a:cubicBezTo>
                <a:cubicBezTo>
                  <a:pt x="146" y="24"/>
                  <a:pt x="146" y="24"/>
                  <a:pt x="146" y="24"/>
                </a:cubicBezTo>
                <a:lnTo>
                  <a:pt x="176" y="23"/>
                </a:lnTo>
                <a:close/>
                <a:moveTo>
                  <a:pt x="73" y="81"/>
                </a:moveTo>
                <a:cubicBezTo>
                  <a:pt x="79" y="72"/>
                  <a:pt x="90" y="66"/>
                  <a:pt x="102" y="66"/>
                </a:cubicBezTo>
                <a:cubicBezTo>
                  <a:pt x="114" y="66"/>
                  <a:pt x="124" y="72"/>
                  <a:pt x="131" y="81"/>
                </a:cubicBezTo>
                <a:cubicBezTo>
                  <a:pt x="135" y="87"/>
                  <a:pt x="138" y="94"/>
                  <a:pt x="138" y="102"/>
                </a:cubicBezTo>
                <a:cubicBezTo>
                  <a:pt x="138" y="122"/>
                  <a:pt x="121" y="138"/>
                  <a:pt x="102" y="138"/>
                </a:cubicBezTo>
                <a:cubicBezTo>
                  <a:pt x="82" y="138"/>
                  <a:pt x="66" y="122"/>
                  <a:pt x="66" y="102"/>
                </a:cubicBezTo>
                <a:cubicBezTo>
                  <a:pt x="66" y="94"/>
                  <a:pt x="68" y="87"/>
                  <a:pt x="73" y="81"/>
                </a:cubicBezTo>
                <a:close/>
                <a:moveTo>
                  <a:pt x="184" y="164"/>
                </a:moveTo>
                <a:cubicBezTo>
                  <a:pt x="184" y="175"/>
                  <a:pt x="175" y="184"/>
                  <a:pt x="164" y="184"/>
                </a:cubicBezTo>
                <a:cubicBezTo>
                  <a:pt x="39" y="184"/>
                  <a:pt x="39" y="184"/>
                  <a:pt x="39" y="184"/>
                </a:cubicBezTo>
                <a:cubicBezTo>
                  <a:pt x="28" y="184"/>
                  <a:pt x="20" y="175"/>
                  <a:pt x="20" y="164"/>
                </a:cubicBezTo>
                <a:cubicBezTo>
                  <a:pt x="20" y="81"/>
                  <a:pt x="20" y="81"/>
                  <a:pt x="20" y="81"/>
                </a:cubicBezTo>
                <a:cubicBezTo>
                  <a:pt x="50" y="81"/>
                  <a:pt x="50" y="81"/>
                  <a:pt x="50" y="81"/>
                </a:cubicBezTo>
                <a:cubicBezTo>
                  <a:pt x="47" y="87"/>
                  <a:pt x="46" y="95"/>
                  <a:pt x="46" y="102"/>
                </a:cubicBezTo>
                <a:cubicBezTo>
                  <a:pt x="46" y="133"/>
                  <a:pt x="71" y="158"/>
                  <a:pt x="102" y="158"/>
                </a:cubicBezTo>
                <a:cubicBezTo>
                  <a:pt x="132" y="158"/>
                  <a:pt x="157" y="133"/>
                  <a:pt x="157" y="102"/>
                </a:cubicBezTo>
                <a:cubicBezTo>
                  <a:pt x="157" y="95"/>
                  <a:pt x="156" y="87"/>
                  <a:pt x="153" y="81"/>
                </a:cubicBezTo>
                <a:cubicBezTo>
                  <a:pt x="184" y="81"/>
                  <a:pt x="184" y="81"/>
                  <a:pt x="184" y="81"/>
                </a:cubicBezTo>
                <a:lnTo>
                  <a:pt x="184" y="1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4DD12D8-92E9-464F-94BD-21F35BC56F8B}"/>
              </a:ext>
            </a:extLst>
          </p:cNvPr>
          <p:cNvSpPr txBox="1"/>
          <p:nvPr/>
        </p:nvSpPr>
        <p:spPr>
          <a:xfrm>
            <a:off x="3888544" y="47965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C5C1859-71D9-4AB3-A07B-3B682C842D32}"/>
              </a:ext>
            </a:extLst>
          </p:cNvPr>
          <p:cNvSpPr txBox="1"/>
          <p:nvPr/>
        </p:nvSpPr>
        <p:spPr>
          <a:xfrm>
            <a:off x="5175697" y="113623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403356548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/>
          </p:nvPr>
        </p:nvGraphicFramePr>
        <p:xfrm>
          <a:off x="1236662" y="2084931"/>
          <a:ext cx="1955955" cy="239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1509031" y="2575359"/>
            <a:ext cx="1411219" cy="1411218"/>
          </a:xfrm>
          <a:prstGeom prst="ellipse">
            <a:avLst/>
          </a:prstGeom>
          <a:solidFill>
            <a:srgbClr val="2A2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+mj-lt"/>
                <a:cs typeface="Montserrat"/>
              </a:rPr>
              <a:t>78%</a:t>
            </a:r>
            <a:endParaRPr lang="en-US" sz="2400" dirty="0">
              <a:solidFill>
                <a:schemeClr val="bg1"/>
              </a:solidFill>
              <a:latin typeface="+mj-lt"/>
              <a:cs typeface="Montserrat"/>
            </a:endParaRPr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3823900" y="2084931"/>
          <a:ext cx="1955955" cy="239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val 8"/>
          <p:cNvSpPr/>
          <p:nvPr/>
        </p:nvSpPr>
        <p:spPr>
          <a:xfrm>
            <a:off x="4096269" y="2575359"/>
            <a:ext cx="1411219" cy="1411218"/>
          </a:xfrm>
          <a:prstGeom prst="ellipse">
            <a:avLst/>
          </a:prstGeom>
          <a:solidFill>
            <a:srgbClr val="2A2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  <a:cs typeface="Montserrat"/>
              </a:rPr>
              <a:t>60</a:t>
            </a:r>
            <a:r>
              <a:rPr lang="id-ID" sz="2400" dirty="0">
                <a:solidFill>
                  <a:schemeClr val="bg1"/>
                </a:solidFill>
                <a:latin typeface="+mj-lt"/>
                <a:cs typeface="Montserrat"/>
              </a:rPr>
              <a:t>%</a:t>
            </a:r>
            <a:endParaRPr lang="en-US" sz="2400" dirty="0">
              <a:solidFill>
                <a:schemeClr val="bg1"/>
              </a:solidFill>
              <a:latin typeface="+mj-lt"/>
              <a:cs typeface="Montserrat"/>
            </a:endParaRPr>
          </a:p>
        </p:txBody>
      </p:sp>
      <p:graphicFrame>
        <p:nvGraphicFramePr>
          <p:cNvPr id="11" name="Chart 10"/>
          <p:cNvGraphicFramePr/>
          <p:nvPr>
            <p:extLst/>
          </p:nvPr>
        </p:nvGraphicFramePr>
        <p:xfrm>
          <a:off x="6411137" y="2084931"/>
          <a:ext cx="1955955" cy="239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Oval 11"/>
          <p:cNvSpPr/>
          <p:nvPr/>
        </p:nvSpPr>
        <p:spPr>
          <a:xfrm>
            <a:off x="6683506" y="2575359"/>
            <a:ext cx="1411219" cy="1411218"/>
          </a:xfrm>
          <a:prstGeom prst="ellipse">
            <a:avLst/>
          </a:prstGeom>
          <a:solidFill>
            <a:srgbClr val="2A2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  <a:cs typeface="Montserrat"/>
              </a:rPr>
              <a:t>45</a:t>
            </a:r>
            <a:r>
              <a:rPr lang="id-ID" sz="2400" dirty="0">
                <a:solidFill>
                  <a:schemeClr val="bg1"/>
                </a:solidFill>
                <a:latin typeface="+mj-lt"/>
                <a:cs typeface="Montserrat"/>
              </a:rPr>
              <a:t>%</a:t>
            </a:r>
            <a:endParaRPr lang="en-US" sz="2400" dirty="0">
              <a:solidFill>
                <a:schemeClr val="bg1"/>
              </a:solidFill>
              <a:latin typeface="+mj-lt"/>
              <a:cs typeface="Montserrat"/>
            </a:endParaRPr>
          </a:p>
        </p:txBody>
      </p:sp>
      <p:graphicFrame>
        <p:nvGraphicFramePr>
          <p:cNvPr id="14" name="Chart 13"/>
          <p:cNvGraphicFramePr/>
          <p:nvPr>
            <p:extLst/>
          </p:nvPr>
        </p:nvGraphicFramePr>
        <p:xfrm>
          <a:off x="8998375" y="2084931"/>
          <a:ext cx="1955955" cy="239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Oval 14"/>
          <p:cNvSpPr/>
          <p:nvPr/>
        </p:nvSpPr>
        <p:spPr>
          <a:xfrm>
            <a:off x="9270744" y="2575359"/>
            <a:ext cx="1411219" cy="1411218"/>
          </a:xfrm>
          <a:prstGeom prst="ellipse">
            <a:avLst/>
          </a:prstGeom>
          <a:solidFill>
            <a:srgbClr val="2A2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  <a:cs typeface="Montserrat"/>
              </a:rPr>
              <a:t>93</a:t>
            </a:r>
            <a:r>
              <a:rPr lang="id-ID" sz="2400" dirty="0">
                <a:solidFill>
                  <a:schemeClr val="bg1"/>
                </a:solidFill>
                <a:latin typeface="+mj-lt"/>
                <a:cs typeface="Montserrat"/>
              </a:rPr>
              <a:t>%</a:t>
            </a:r>
            <a:endParaRPr lang="en-US" sz="2400" dirty="0">
              <a:solidFill>
                <a:schemeClr val="bg1"/>
              </a:solidFill>
              <a:latin typeface="+mj-lt"/>
              <a:cs typeface="Montserra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898379" y="2359170"/>
            <a:ext cx="632351" cy="632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02</a:t>
            </a:r>
            <a:endParaRPr lang="id-ID" dirty="0">
              <a:latin typeface="+mj-lt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07609" y="2359169"/>
            <a:ext cx="632351" cy="63235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03</a:t>
            </a:r>
            <a:endParaRPr lang="id-ID" dirty="0">
              <a:latin typeface="+mj-lt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309738" y="2359170"/>
            <a:ext cx="632351" cy="6323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01</a:t>
            </a:r>
            <a:endParaRPr lang="id-ID" dirty="0">
              <a:latin typeface="+mj-lt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9077321" y="2359169"/>
            <a:ext cx="632351" cy="6323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04</a:t>
            </a:r>
            <a:endParaRPr lang="id-ID" dirty="0"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36262" y="4292947"/>
            <a:ext cx="213270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Title Text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49910" y="4864563"/>
            <a:ext cx="23054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 Efficiently whiteboard B2B leadership for sticky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744952" y="4292947"/>
            <a:ext cx="213270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Title Text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658600" y="4864563"/>
            <a:ext cx="23054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 Efficiently whiteboard B2B leadership for sticky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53640" y="4292947"/>
            <a:ext cx="213270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Title Text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267288" y="4864563"/>
            <a:ext cx="23054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 Efficiently whiteboard B2B leadership for sticky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962330" y="4292947"/>
            <a:ext cx="213270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j-lt"/>
                <a:cs typeface="Segoe UI" panose="020B0502040204020203" pitchFamily="34" charset="0"/>
              </a:rPr>
              <a:t>Your Title Text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875978" y="4864563"/>
            <a:ext cx="23054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Appropriately supply web-enabled leadership through client based relationships. Efficiently whiteboard B2B leadership for sticky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E551027-7FB6-4DC6-BE08-7F2A07B84F27}"/>
              </a:ext>
            </a:extLst>
          </p:cNvPr>
          <p:cNvSpPr txBox="1"/>
          <p:nvPr/>
        </p:nvSpPr>
        <p:spPr>
          <a:xfrm>
            <a:off x="3888544" y="4987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B70483-9B6F-442D-B3A3-646405D54840}"/>
              </a:ext>
            </a:extLst>
          </p:cNvPr>
          <p:cNvSpPr txBox="1"/>
          <p:nvPr/>
        </p:nvSpPr>
        <p:spPr>
          <a:xfrm>
            <a:off x="5175697" y="11552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054668044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21">
            <a:extLst>
              <a:ext uri="{FF2B5EF4-FFF2-40B4-BE49-F238E27FC236}">
                <a16:creationId xmlns:a16="http://schemas.microsoft.com/office/drawing/2014/main" id="{72841675-A546-48C7-8EFF-FC2BF2706617}"/>
              </a:ext>
            </a:extLst>
          </p:cNvPr>
          <p:cNvSpPr>
            <a:spLocks/>
          </p:cNvSpPr>
          <p:nvPr/>
        </p:nvSpPr>
        <p:spPr bwMode="auto">
          <a:xfrm>
            <a:off x="6730125" y="3325299"/>
            <a:ext cx="974224" cy="1527137"/>
          </a:xfrm>
          <a:custGeom>
            <a:avLst/>
            <a:gdLst>
              <a:gd name="T0" fmla="*/ 111 w 731"/>
              <a:gd name="T1" fmla="*/ 870 h 1146"/>
              <a:gd name="T2" fmla="*/ 507 w 731"/>
              <a:gd name="T3" fmla="*/ 1086 h 1146"/>
              <a:gd name="T4" fmla="*/ 649 w 731"/>
              <a:gd name="T5" fmla="*/ 917 h 1146"/>
              <a:gd name="T6" fmla="*/ 617 w 731"/>
              <a:gd name="T7" fmla="*/ 140 h 1146"/>
              <a:gd name="T8" fmla="*/ 484 w 731"/>
              <a:gd name="T9" fmla="*/ 52 h 1146"/>
              <a:gd name="T10" fmla="*/ 75 w 731"/>
              <a:gd name="T11" fmla="*/ 302 h 1146"/>
              <a:gd name="T12" fmla="*/ 23 w 731"/>
              <a:gd name="T13" fmla="*/ 401 h 1146"/>
              <a:gd name="T14" fmla="*/ 41 w 731"/>
              <a:gd name="T15" fmla="*/ 692 h 1146"/>
              <a:gd name="T16" fmla="*/ 111 w 731"/>
              <a:gd name="T17" fmla="*/ 870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111" y="870"/>
                </a:moveTo>
                <a:cubicBezTo>
                  <a:pt x="176" y="904"/>
                  <a:pt x="507" y="1086"/>
                  <a:pt x="507" y="1086"/>
                </a:cubicBezTo>
                <a:cubicBezTo>
                  <a:pt x="507" y="1086"/>
                  <a:pt x="584" y="1146"/>
                  <a:pt x="649" y="917"/>
                </a:cubicBezTo>
                <a:cubicBezTo>
                  <a:pt x="714" y="689"/>
                  <a:pt x="731" y="416"/>
                  <a:pt x="617" y="140"/>
                </a:cubicBezTo>
                <a:cubicBezTo>
                  <a:pt x="602" y="104"/>
                  <a:pt x="565" y="0"/>
                  <a:pt x="484" y="52"/>
                </a:cubicBezTo>
                <a:cubicBezTo>
                  <a:pt x="403" y="103"/>
                  <a:pt x="75" y="302"/>
                  <a:pt x="75" y="302"/>
                </a:cubicBezTo>
                <a:cubicBezTo>
                  <a:pt x="75" y="302"/>
                  <a:pt x="11" y="338"/>
                  <a:pt x="23" y="401"/>
                </a:cubicBezTo>
                <a:cubicBezTo>
                  <a:pt x="36" y="463"/>
                  <a:pt x="60" y="594"/>
                  <a:pt x="41" y="692"/>
                </a:cubicBezTo>
                <a:cubicBezTo>
                  <a:pt x="23" y="782"/>
                  <a:pt x="0" y="813"/>
                  <a:pt x="111" y="87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59" name="Freeform 22">
            <a:extLst>
              <a:ext uri="{FF2B5EF4-FFF2-40B4-BE49-F238E27FC236}">
                <a16:creationId xmlns:a16="http://schemas.microsoft.com/office/drawing/2014/main" id="{4A1798FE-FFD9-428E-9991-C0EBFEDC230A}"/>
              </a:ext>
            </a:extLst>
          </p:cNvPr>
          <p:cNvSpPr>
            <a:spLocks/>
          </p:cNvSpPr>
          <p:nvPr/>
        </p:nvSpPr>
        <p:spPr bwMode="auto">
          <a:xfrm>
            <a:off x="6146298" y="2500345"/>
            <a:ext cx="1326640" cy="1199453"/>
          </a:xfrm>
          <a:custGeom>
            <a:avLst/>
            <a:gdLst>
              <a:gd name="T0" fmla="*/ 517 w 995"/>
              <a:gd name="T1" fmla="*/ 834 h 900"/>
              <a:gd name="T2" fmla="*/ 905 w 995"/>
              <a:gd name="T3" fmla="*/ 604 h 900"/>
              <a:gd name="T4" fmla="*/ 831 w 995"/>
              <a:gd name="T5" fmla="*/ 395 h 900"/>
              <a:gd name="T6" fmla="*/ 147 w 995"/>
              <a:gd name="T7" fmla="*/ 26 h 900"/>
              <a:gd name="T8" fmla="*/ 3 w 995"/>
              <a:gd name="T9" fmla="*/ 96 h 900"/>
              <a:gd name="T10" fmla="*/ 9 w 995"/>
              <a:gd name="T11" fmla="*/ 576 h 900"/>
              <a:gd name="T12" fmla="*/ 68 w 995"/>
              <a:gd name="T13" fmla="*/ 670 h 900"/>
              <a:gd name="T14" fmla="*/ 328 w 995"/>
              <a:gd name="T15" fmla="*/ 804 h 900"/>
              <a:gd name="T16" fmla="*/ 517 w 995"/>
              <a:gd name="T17" fmla="*/ 83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5" h="900">
                <a:moveTo>
                  <a:pt x="517" y="834"/>
                </a:moveTo>
                <a:cubicBezTo>
                  <a:pt x="579" y="796"/>
                  <a:pt x="905" y="604"/>
                  <a:pt x="905" y="604"/>
                </a:cubicBezTo>
                <a:cubicBezTo>
                  <a:pt x="905" y="604"/>
                  <a:pt x="995" y="568"/>
                  <a:pt x="831" y="395"/>
                </a:cubicBezTo>
                <a:cubicBezTo>
                  <a:pt x="669" y="223"/>
                  <a:pt x="442" y="70"/>
                  <a:pt x="147" y="26"/>
                </a:cubicBezTo>
                <a:cubicBezTo>
                  <a:pt x="108" y="21"/>
                  <a:pt x="0" y="0"/>
                  <a:pt x="3" y="96"/>
                </a:cubicBezTo>
                <a:cubicBezTo>
                  <a:pt x="6" y="192"/>
                  <a:pt x="9" y="576"/>
                  <a:pt x="9" y="576"/>
                </a:cubicBezTo>
                <a:cubicBezTo>
                  <a:pt x="9" y="576"/>
                  <a:pt x="8" y="649"/>
                  <a:pt x="68" y="670"/>
                </a:cubicBezTo>
                <a:cubicBezTo>
                  <a:pt x="128" y="692"/>
                  <a:pt x="253" y="737"/>
                  <a:pt x="328" y="804"/>
                </a:cubicBezTo>
                <a:cubicBezTo>
                  <a:pt x="396" y="865"/>
                  <a:pt x="411" y="900"/>
                  <a:pt x="517" y="83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60" name="Freeform 23">
            <a:extLst>
              <a:ext uri="{FF2B5EF4-FFF2-40B4-BE49-F238E27FC236}">
                <a16:creationId xmlns:a16="http://schemas.microsoft.com/office/drawing/2014/main" id="{284E7873-BEE2-4D39-B2E2-BBA3463E7BF5}"/>
              </a:ext>
            </a:extLst>
          </p:cNvPr>
          <p:cNvSpPr>
            <a:spLocks/>
          </p:cNvSpPr>
          <p:nvPr/>
        </p:nvSpPr>
        <p:spPr bwMode="auto">
          <a:xfrm>
            <a:off x="6137465" y="4509735"/>
            <a:ext cx="1315158" cy="1206518"/>
          </a:xfrm>
          <a:custGeom>
            <a:avLst/>
            <a:gdLst>
              <a:gd name="T0" fmla="*/ 7 w 987"/>
              <a:gd name="T1" fmla="*/ 357 h 905"/>
              <a:gd name="T2" fmla="*/ 23 w 987"/>
              <a:gd name="T3" fmla="*/ 808 h 905"/>
              <a:gd name="T4" fmla="*/ 242 w 987"/>
              <a:gd name="T5" fmla="*/ 844 h 905"/>
              <a:gd name="T6" fmla="*/ 894 w 987"/>
              <a:gd name="T7" fmla="*/ 420 h 905"/>
              <a:gd name="T8" fmla="*/ 901 w 987"/>
              <a:gd name="T9" fmla="*/ 261 h 905"/>
              <a:gd name="T10" fmla="*/ 477 w 987"/>
              <a:gd name="T11" fmla="*/ 36 h 905"/>
              <a:gd name="T12" fmla="*/ 366 w 987"/>
              <a:gd name="T13" fmla="*/ 43 h 905"/>
              <a:gd name="T14" fmla="*/ 124 w 987"/>
              <a:gd name="T15" fmla="*/ 206 h 905"/>
              <a:gd name="T16" fmla="*/ 7 w 987"/>
              <a:gd name="T17" fmla="*/ 357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7" h="905">
                <a:moveTo>
                  <a:pt x="7" y="357"/>
                </a:moveTo>
                <a:cubicBezTo>
                  <a:pt x="11" y="430"/>
                  <a:pt x="23" y="808"/>
                  <a:pt x="23" y="808"/>
                </a:cubicBezTo>
                <a:cubicBezTo>
                  <a:pt x="23" y="808"/>
                  <a:pt x="11" y="905"/>
                  <a:pt x="242" y="844"/>
                </a:cubicBezTo>
                <a:cubicBezTo>
                  <a:pt x="470" y="783"/>
                  <a:pt x="714" y="658"/>
                  <a:pt x="894" y="420"/>
                </a:cubicBezTo>
                <a:cubicBezTo>
                  <a:pt x="917" y="389"/>
                  <a:pt x="987" y="304"/>
                  <a:pt x="901" y="261"/>
                </a:cubicBezTo>
                <a:cubicBezTo>
                  <a:pt x="815" y="217"/>
                  <a:pt x="477" y="36"/>
                  <a:pt x="477" y="36"/>
                </a:cubicBezTo>
                <a:cubicBezTo>
                  <a:pt x="477" y="36"/>
                  <a:pt x="413" y="0"/>
                  <a:pt x="366" y="43"/>
                </a:cubicBezTo>
                <a:cubicBezTo>
                  <a:pt x="318" y="85"/>
                  <a:pt x="219" y="173"/>
                  <a:pt x="124" y="206"/>
                </a:cubicBezTo>
                <a:cubicBezTo>
                  <a:pt x="38" y="237"/>
                  <a:pt x="0" y="232"/>
                  <a:pt x="7" y="35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61" name="Freeform 24">
            <a:extLst>
              <a:ext uri="{FF2B5EF4-FFF2-40B4-BE49-F238E27FC236}">
                <a16:creationId xmlns:a16="http://schemas.microsoft.com/office/drawing/2014/main" id="{F4C56448-F34C-4E82-B6EA-EB6CC1376E65}"/>
              </a:ext>
            </a:extLst>
          </p:cNvPr>
          <p:cNvSpPr>
            <a:spLocks/>
          </p:cNvSpPr>
          <p:nvPr/>
        </p:nvSpPr>
        <p:spPr bwMode="auto">
          <a:xfrm>
            <a:off x="4721616" y="4492954"/>
            <a:ext cx="1330174" cy="1196802"/>
          </a:xfrm>
          <a:custGeom>
            <a:avLst/>
            <a:gdLst>
              <a:gd name="T0" fmla="*/ 477 w 998"/>
              <a:gd name="T1" fmla="*/ 67 h 898"/>
              <a:gd name="T2" fmla="*/ 90 w 998"/>
              <a:gd name="T3" fmla="*/ 299 h 898"/>
              <a:gd name="T4" fmla="*/ 165 w 998"/>
              <a:gd name="T5" fmla="*/ 508 h 898"/>
              <a:gd name="T6" fmla="*/ 851 w 998"/>
              <a:gd name="T7" fmla="*/ 873 h 898"/>
              <a:gd name="T8" fmla="*/ 995 w 998"/>
              <a:gd name="T9" fmla="*/ 802 h 898"/>
              <a:gd name="T10" fmla="*/ 986 w 998"/>
              <a:gd name="T11" fmla="*/ 323 h 898"/>
              <a:gd name="T12" fmla="*/ 926 w 998"/>
              <a:gd name="T13" fmla="*/ 229 h 898"/>
              <a:gd name="T14" fmla="*/ 666 w 998"/>
              <a:gd name="T15" fmla="*/ 96 h 898"/>
              <a:gd name="T16" fmla="*/ 477 w 998"/>
              <a:gd name="T17" fmla="*/ 67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8" h="898">
                <a:moveTo>
                  <a:pt x="477" y="67"/>
                </a:moveTo>
                <a:cubicBezTo>
                  <a:pt x="415" y="106"/>
                  <a:pt x="90" y="299"/>
                  <a:pt x="90" y="299"/>
                </a:cubicBezTo>
                <a:cubicBezTo>
                  <a:pt x="90" y="299"/>
                  <a:pt x="0" y="336"/>
                  <a:pt x="165" y="508"/>
                </a:cubicBezTo>
                <a:cubicBezTo>
                  <a:pt x="328" y="679"/>
                  <a:pt x="556" y="831"/>
                  <a:pt x="851" y="873"/>
                </a:cubicBezTo>
                <a:cubicBezTo>
                  <a:pt x="890" y="878"/>
                  <a:pt x="998" y="898"/>
                  <a:pt x="995" y="802"/>
                </a:cubicBezTo>
                <a:cubicBezTo>
                  <a:pt x="991" y="706"/>
                  <a:pt x="986" y="323"/>
                  <a:pt x="986" y="323"/>
                </a:cubicBezTo>
                <a:cubicBezTo>
                  <a:pt x="986" y="323"/>
                  <a:pt x="986" y="250"/>
                  <a:pt x="926" y="229"/>
                </a:cubicBezTo>
                <a:cubicBezTo>
                  <a:pt x="866" y="208"/>
                  <a:pt x="741" y="163"/>
                  <a:pt x="666" y="96"/>
                </a:cubicBezTo>
                <a:cubicBezTo>
                  <a:pt x="597" y="36"/>
                  <a:pt x="582" y="0"/>
                  <a:pt x="477" y="6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71" name="Freeform 25">
            <a:extLst>
              <a:ext uri="{FF2B5EF4-FFF2-40B4-BE49-F238E27FC236}">
                <a16:creationId xmlns:a16="http://schemas.microsoft.com/office/drawing/2014/main" id="{2BC4F195-EC77-437D-9E2F-35E04BE22B59}"/>
              </a:ext>
            </a:extLst>
          </p:cNvPr>
          <p:cNvSpPr>
            <a:spLocks/>
          </p:cNvSpPr>
          <p:nvPr/>
        </p:nvSpPr>
        <p:spPr bwMode="auto">
          <a:xfrm>
            <a:off x="4487555" y="3328832"/>
            <a:ext cx="974224" cy="1528021"/>
          </a:xfrm>
          <a:custGeom>
            <a:avLst/>
            <a:gdLst>
              <a:gd name="T0" fmla="*/ 620 w 731"/>
              <a:gd name="T1" fmla="*/ 276 h 1146"/>
              <a:gd name="T2" fmla="*/ 224 w 731"/>
              <a:gd name="T3" fmla="*/ 59 h 1146"/>
              <a:gd name="T4" fmla="*/ 81 w 731"/>
              <a:gd name="T5" fmla="*/ 229 h 1146"/>
              <a:gd name="T6" fmla="*/ 113 w 731"/>
              <a:gd name="T7" fmla="*/ 1006 h 1146"/>
              <a:gd name="T8" fmla="*/ 246 w 731"/>
              <a:gd name="T9" fmla="*/ 1094 h 1146"/>
              <a:gd name="T10" fmla="*/ 656 w 731"/>
              <a:gd name="T11" fmla="*/ 844 h 1146"/>
              <a:gd name="T12" fmla="*/ 707 w 731"/>
              <a:gd name="T13" fmla="*/ 745 h 1146"/>
              <a:gd name="T14" fmla="*/ 690 w 731"/>
              <a:gd name="T15" fmla="*/ 453 h 1146"/>
              <a:gd name="T16" fmla="*/ 620 w 731"/>
              <a:gd name="T17" fmla="*/ 276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620" y="276"/>
                </a:moveTo>
                <a:cubicBezTo>
                  <a:pt x="555" y="242"/>
                  <a:pt x="224" y="59"/>
                  <a:pt x="224" y="59"/>
                </a:cubicBezTo>
                <a:cubicBezTo>
                  <a:pt x="224" y="59"/>
                  <a:pt x="147" y="0"/>
                  <a:pt x="81" y="229"/>
                </a:cubicBezTo>
                <a:cubicBezTo>
                  <a:pt x="17" y="456"/>
                  <a:pt x="0" y="730"/>
                  <a:pt x="113" y="1006"/>
                </a:cubicBezTo>
                <a:cubicBezTo>
                  <a:pt x="128" y="1042"/>
                  <a:pt x="166" y="1146"/>
                  <a:pt x="246" y="1094"/>
                </a:cubicBezTo>
                <a:cubicBezTo>
                  <a:pt x="327" y="1042"/>
                  <a:pt x="656" y="844"/>
                  <a:pt x="656" y="844"/>
                </a:cubicBezTo>
                <a:cubicBezTo>
                  <a:pt x="656" y="844"/>
                  <a:pt x="719" y="807"/>
                  <a:pt x="707" y="745"/>
                </a:cubicBezTo>
                <a:cubicBezTo>
                  <a:pt x="695" y="682"/>
                  <a:pt x="670" y="552"/>
                  <a:pt x="690" y="453"/>
                </a:cubicBezTo>
                <a:cubicBezTo>
                  <a:pt x="708" y="363"/>
                  <a:pt x="731" y="333"/>
                  <a:pt x="620" y="27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B77A5FA2-CD8D-4922-8713-3782DEEC26B4}"/>
              </a:ext>
            </a:extLst>
          </p:cNvPr>
          <p:cNvSpPr>
            <a:spLocks/>
          </p:cNvSpPr>
          <p:nvPr/>
        </p:nvSpPr>
        <p:spPr bwMode="auto">
          <a:xfrm>
            <a:off x="4732215" y="2493279"/>
            <a:ext cx="1327523" cy="1186203"/>
          </a:xfrm>
          <a:custGeom>
            <a:avLst/>
            <a:gdLst>
              <a:gd name="T0" fmla="*/ 982 w 996"/>
              <a:gd name="T1" fmla="*/ 547 h 890"/>
              <a:gd name="T2" fmla="*/ 982 w 996"/>
              <a:gd name="T3" fmla="*/ 96 h 890"/>
              <a:gd name="T4" fmla="*/ 764 w 996"/>
              <a:gd name="T5" fmla="*/ 53 h 890"/>
              <a:gd name="T6" fmla="*/ 98 w 996"/>
              <a:gd name="T7" fmla="*/ 453 h 890"/>
              <a:gd name="T8" fmla="*/ 85 w 996"/>
              <a:gd name="T9" fmla="*/ 613 h 890"/>
              <a:gd name="T10" fmla="*/ 501 w 996"/>
              <a:gd name="T11" fmla="*/ 852 h 890"/>
              <a:gd name="T12" fmla="*/ 612 w 996"/>
              <a:gd name="T13" fmla="*/ 849 h 890"/>
              <a:gd name="T14" fmla="*/ 859 w 996"/>
              <a:gd name="T15" fmla="*/ 694 h 890"/>
              <a:gd name="T16" fmla="*/ 982 w 996"/>
              <a:gd name="T17" fmla="*/ 547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6" h="890">
                <a:moveTo>
                  <a:pt x="982" y="547"/>
                </a:moveTo>
                <a:cubicBezTo>
                  <a:pt x="980" y="474"/>
                  <a:pt x="982" y="96"/>
                  <a:pt x="982" y="96"/>
                </a:cubicBezTo>
                <a:cubicBezTo>
                  <a:pt x="982" y="96"/>
                  <a:pt x="996" y="0"/>
                  <a:pt x="764" y="53"/>
                </a:cubicBezTo>
                <a:cubicBezTo>
                  <a:pt x="534" y="105"/>
                  <a:pt x="286" y="222"/>
                  <a:pt x="98" y="453"/>
                </a:cubicBezTo>
                <a:cubicBezTo>
                  <a:pt x="73" y="484"/>
                  <a:pt x="0" y="567"/>
                  <a:pt x="85" y="613"/>
                </a:cubicBezTo>
                <a:cubicBezTo>
                  <a:pt x="169" y="659"/>
                  <a:pt x="501" y="852"/>
                  <a:pt x="501" y="852"/>
                </a:cubicBezTo>
                <a:cubicBezTo>
                  <a:pt x="501" y="852"/>
                  <a:pt x="563" y="890"/>
                  <a:pt x="612" y="849"/>
                </a:cubicBezTo>
                <a:cubicBezTo>
                  <a:pt x="661" y="808"/>
                  <a:pt x="764" y="724"/>
                  <a:pt x="859" y="694"/>
                </a:cubicBezTo>
                <a:cubicBezTo>
                  <a:pt x="947" y="667"/>
                  <a:pt x="984" y="672"/>
                  <a:pt x="982" y="54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77" name="Freeform 28">
            <a:extLst>
              <a:ext uri="{FF2B5EF4-FFF2-40B4-BE49-F238E27FC236}">
                <a16:creationId xmlns:a16="http://schemas.microsoft.com/office/drawing/2014/main" id="{333A268B-C9E6-4017-BD31-EB95F1E5D3C7}"/>
              </a:ext>
            </a:extLst>
          </p:cNvPr>
          <p:cNvSpPr/>
          <p:nvPr/>
        </p:nvSpPr>
        <p:spPr>
          <a:xfrm>
            <a:off x="7028150" y="2572299"/>
            <a:ext cx="906213" cy="253349"/>
          </a:xfrm>
          <a:custGeom>
            <a:avLst/>
            <a:gdLst>
              <a:gd name="connsiteX0" fmla="*/ 0 w 1149178"/>
              <a:gd name="connsiteY0" fmla="*/ 321275 h 321275"/>
              <a:gd name="connsiteX1" fmla="*/ 321275 w 1149178"/>
              <a:gd name="connsiteY1" fmla="*/ 0 h 321275"/>
              <a:gd name="connsiteX2" fmla="*/ 1149178 w 1149178"/>
              <a:gd name="connsiteY2" fmla="*/ 0 h 32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9178" h="321275">
                <a:moveTo>
                  <a:pt x="0" y="321275"/>
                </a:moveTo>
                <a:lnTo>
                  <a:pt x="321275" y="0"/>
                </a:lnTo>
                <a:lnTo>
                  <a:pt x="1149178" y="0"/>
                </a:lnTo>
              </a:path>
            </a:pathLst>
          </a:custGeom>
          <a:noFill/>
          <a:ln w="6350" cap="rnd">
            <a:solidFill>
              <a:schemeClr val="tx1">
                <a:lumMod val="75000"/>
                <a:lumOff val="2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79" name="Freeform 29">
            <a:extLst>
              <a:ext uri="{FF2B5EF4-FFF2-40B4-BE49-F238E27FC236}">
                <a16:creationId xmlns:a16="http://schemas.microsoft.com/office/drawing/2014/main" id="{0E7ECC1A-A96A-437A-9B3A-8D307A6BB1E3}"/>
              </a:ext>
            </a:extLst>
          </p:cNvPr>
          <p:cNvSpPr/>
          <p:nvPr/>
        </p:nvSpPr>
        <p:spPr>
          <a:xfrm flipV="1">
            <a:off x="7028150" y="5361016"/>
            <a:ext cx="906213" cy="253349"/>
          </a:xfrm>
          <a:custGeom>
            <a:avLst/>
            <a:gdLst>
              <a:gd name="connsiteX0" fmla="*/ 0 w 1149178"/>
              <a:gd name="connsiteY0" fmla="*/ 321275 h 321275"/>
              <a:gd name="connsiteX1" fmla="*/ 321275 w 1149178"/>
              <a:gd name="connsiteY1" fmla="*/ 0 h 321275"/>
              <a:gd name="connsiteX2" fmla="*/ 1149178 w 1149178"/>
              <a:gd name="connsiteY2" fmla="*/ 0 h 32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9178" h="321275">
                <a:moveTo>
                  <a:pt x="0" y="321275"/>
                </a:moveTo>
                <a:lnTo>
                  <a:pt x="321275" y="0"/>
                </a:lnTo>
                <a:lnTo>
                  <a:pt x="1149178" y="0"/>
                </a:lnTo>
              </a:path>
            </a:pathLst>
          </a:custGeom>
          <a:noFill/>
          <a:ln w="6350" cap="rnd">
            <a:solidFill>
              <a:schemeClr val="tx1">
                <a:lumMod val="75000"/>
                <a:lumOff val="2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E2FA2C9-52DE-4541-A139-EA4B441BE079}"/>
              </a:ext>
            </a:extLst>
          </p:cNvPr>
          <p:cNvCxnSpPr/>
          <p:nvPr/>
        </p:nvCxnSpPr>
        <p:spPr>
          <a:xfrm>
            <a:off x="7661339" y="4088867"/>
            <a:ext cx="412101" cy="0"/>
          </a:xfrm>
          <a:prstGeom prst="line">
            <a:avLst/>
          </a:prstGeom>
          <a:ln w="6350" cap="rnd">
            <a:solidFill>
              <a:schemeClr val="tx1">
                <a:lumMod val="75000"/>
                <a:lumOff val="2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35">
            <a:extLst>
              <a:ext uri="{FF2B5EF4-FFF2-40B4-BE49-F238E27FC236}">
                <a16:creationId xmlns:a16="http://schemas.microsoft.com/office/drawing/2014/main" id="{10E827E9-EA7A-4C91-B218-9BCFAA9EC211}"/>
              </a:ext>
            </a:extLst>
          </p:cNvPr>
          <p:cNvSpPr/>
          <p:nvPr/>
        </p:nvSpPr>
        <p:spPr>
          <a:xfrm flipH="1">
            <a:off x="4255761" y="2572299"/>
            <a:ext cx="906213" cy="253349"/>
          </a:xfrm>
          <a:custGeom>
            <a:avLst/>
            <a:gdLst>
              <a:gd name="connsiteX0" fmla="*/ 0 w 1149178"/>
              <a:gd name="connsiteY0" fmla="*/ 321275 h 321275"/>
              <a:gd name="connsiteX1" fmla="*/ 321275 w 1149178"/>
              <a:gd name="connsiteY1" fmla="*/ 0 h 321275"/>
              <a:gd name="connsiteX2" fmla="*/ 1149178 w 1149178"/>
              <a:gd name="connsiteY2" fmla="*/ 0 h 32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9178" h="321275">
                <a:moveTo>
                  <a:pt x="0" y="321275"/>
                </a:moveTo>
                <a:lnTo>
                  <a:pt x="321275" y="0"/>
                </a:lnTo>
                <a:lnTo>
                  <a:pt x="1149178" y="0"/>
                </a:lnTo>
              </a:path>
            </a:pathLst>
          </a:custGeom>
          <a:noFill/>
          <a:ln w="6350" cap="rnd">
            <a:solidFill>
              <a:schemeClr val="tx1">
                <a:lumMod val="75000"/>
                <a:lumOff val="2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83" name="Freeform 37">
            <a:extLst>
              <a:ext uri="{FF2B5EF4-FFF2-40B4-BE49-F238E27FC236}">
                <a16:creationId xmlns:a16="http://schemas.microsoft.com/office/drawing/2014/main" id="{82099F6B-0BFE-47BC-B181-79AD5FDF50FD}"/>
              </a:ext>
            </a:extLst>
          </p:cNvPr>
          <p:cNvSpPr/>
          <p:nvPr/>
        </p:nvSpPr>
        <p:spPr>
          <a:xfrm flipH="1" flipV="1">
            <a:off x="4255761" y="5361016"/>
            <a:ext cx="906213" cy="253349"/>
          </a:xfrm>
          <a:custGeom>
            <a:avLst/>
            <a:gdLst>
              <a:gd name="connsiteX0" fmla="*/ 0 w 1149178"/>
              <a:gd name="connsiteY0" fmla="*/ 321275 h 321275"/>
              <a:gd name="connsiteX1" fmla="*/ 321275 w 1149178"/>
              <a:gd name="connsiteY1" fmla="*/ 0 h 321275"/>
              <a:gd name="connsiteX2" fmla="*/ 1149178 w 1149178"/>
              <a:gd name="connsiteY2" fmla="*/ 0 h 32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9178" h="321275">
                <a:moveTo>
                  <a:pt x="0" y="321275"/>
                </a:moveTo>
                <a:lnTo>
                  <a:pt x="321275" y="0"/>
                </a:lnTo>
                <a:lnTo>
                  <a:pt x="1149178" y="0"/>
                </a:lnTo>
              </a:path>
            </a:pathLst>
          </a:custGeom>
          <a:noFill/>
          <a:ln w="6350" cap="rnd">
            <a:solidFill>
              <a:schemeClr val="tx1">
                <a:lumMod val="75000"/>
                <a:lumOff val="2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621ABE3-293A-453C-8213-05F5713D5FFA}"/>
              </a:ext>
            </a:extLst>
          </p:cNvPr>
          <p:cNvCxnSpPr/>
          <p:nvPr/>
        </p:nvCxnSpPr>
        <p:spPr>
          <a:xfrm flipH="1">
            <a:off x="4116684" y="4088867"/>
            <a:ext cx="412101" cy="0"/>
          </a:xfrm>
          <a:prstGeom prst="line">
            <a:avLst/>
          </a:prstGeom>
          <a:ln w="6350" cap="rnd">
            <a:solidFill>
              <a:schemeClr val="tx1">
                <a:lumMod val="75000"/>
                <a:lumOff val="2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92577F36-5A9E-465C-8588-75EB396F0796}"/>
              </a:ext>
            </a:extLst>
          </p:cNvPr>
          <p:cNvSpPr/>
          <p:nvPr/>
        </p:nvSpPr>
        <p:spPr>
          <a:xfrm>
            <a:off x="2062176" y="2667284"/>
            <a:ext cx="1803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1600" dirty="0">
                <a:solidFill>
                  <a:schemeClr val="bg1"/>
                </a:solidFill>
                <a:latin typeface="+mj-lt"/>
              </a:rPr>
              <a:t>213,212 Total Users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3223715-583F-47E1-938F-0548201736D3}"/>
              </a:ext>
            </a:extLst>
          </p:cNvPr>
          <p:cNvSpPr txBox="1"/>
          <p:nvPr/>
        </p:nvSpPr>
        <p:spPr>
          <a:xfrm>
            <a:off x="2717941" y="3773753"/>
            <a:ext cx="987706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pPr algn="r"/>
            <a:r>
              <a:rPr lang="en-US" sz="1800" b="1" dirty="0">
                <a:latin typeface="+mj-lt"/>
              </a:rPr>
              <a:t>Keyword</a:t>
            </a:r>
            <a:endParaRPr lang="id-ID" sz="1800" b="1" dirty="0">
              <a:latin typeface="+mj-lt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694A634-FB12-42F8-A9E1-E4FDA91248FF}"/>
              </a:ext>
            </a:extLst>
          </p:cNvPr>
          <p:cNvSpPr/>
          <p:nvPr/>
        </p:nvSpPr>
        <p:spPr>
          <a:xfrm>
            <a:off x="2006079" y="4103863"/>
            <a:ext cx="1699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1600" dirty="0">
                <a:solidFill>
                  <a:schemeClr val="bg1"/>
                </a:solidFill>
                <a:latin typeface="+mj-lt"/>
              </a:rPr>
              <a:t>23,235 Total Users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51BC5A1-7B37-4A72-8F64-5FA17922EE37}"/>
              </a:ext>
            </a:extLst>
          </p:cNvPr>
          <p:cNvSpPr txBox="1"/>
          <p:nvPr/>
        </p:nvSpPr>
        <p:spPr>
          <a:xfrm>
            <a:off x="2878234" y="5250965"/>
            <a:ext cx="987706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pPr algn="r"/>
            <a:r>
              <a:rPr lang="en-US" sz="1800" b="1" dirty="0">
                <a:latin typeface="+mj-lt"/>
              </a:rPr>
              <a:t>Keyword</a:t>
            </a:r>
            <a:endParaRPr lang="id-ID" sz="1800" b="1" dirty="0">
              <a:latin typeface="+mj-lt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1F2839-1F0B-496E-82D6-8A809481B5E4}"/>
              </a:ext>
            </a:extLst>
          </p:cNvPr>
          <p:cNvSpPr/>
          <p:nvPr/>
        </p:nvSpPr>
        <p:spPr>
          <a:xfrm>
            <a:off x="2062176" y="5581075"/>
            <a:ext cx="1803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1600" dirty="0">
                <a:solidFill>
                  <a:schemeClr val="bg1"/>
                </a:solidFill>
                <a:latin typeface="+mj-lt"/>
              </a:rPr>
              <a:t>863,753 Total Users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28861AB-02FB-41D6-AA7B-93B2A2D634F1}"/>
              </a:ext>
            </a:extLst>
          </p:cNvPr>
          <p:cNvSpPr txBox="1"/>
          <p:nvPr/>
        </p:nvSpPr>
        <p:spPr>
          <a:xfrm>
            <a:off x="8326840" y="2390250"/>
            <a:ext cx="987706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r>
              <a:rPr lang="en-US" sz="1800" b="1" dirty="0">
                <a:latin typeface="+mj-lt"/>
              </a:rPr>
              <a:t>Keyword</a:t>
            </a:r>
            <a:endParaRPr lang="id-ID" sz="1800" b="1" dirty="0"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F7A8C54-00BF-4E6A-934C-8D4A0DE925D7}"/>
              </a:ext>
            </a:extLst>
          </p:cNvPr>
          <p:cNvSpPr/>
          <p:nvPr/>
        </p:nvSpPr>
        <p:spPr>
          <a:xfrm>
            <a:off x="8326061" y="2667284"/>
            <a:ext cx="1803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bg1"/>
                </a:solidFill>
                <a:latin typeface="+mj-lt"/>
              </a:rPr>
              <a:t>673,753 Total Users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FA1FA11-F3CB-40D7-A255-5A41D77FA2C0}"/>
              </a:ext>
            </a:extLst>
          </p:cNvPr>
          <p:cNvSpPr txBox="1"/>
          <p:nvPr/>
        </p:nvSpPr>
        <p:spPr>
          <a:xfrm>
            <a:off x="8550545" y="3773753"/>
            <a:ext cx="987706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pPr algn="r"/>
            <a:r>
              <a:rPr lang="en-US" sz="1800" b="1" dirty="0">
                <a:latin typeface="+mj-lt"/>
              </a:rPr>
              <a:t>Keyword</a:t>
            </a:r>
            <a:endParaRPr lang="id-ID" sz="1800" b="1" dirty="0">
              <a:latin typeface="+mj-lt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F7E3F5-1AE1-47DF-9EB3-21B903EA6B95}"/>
              </a:ext>
            </a:extLst>
          </p:cNvPr>
          <p:cNvSpPr/>
          <p:nvPr/>
        </p:nvSpPr>
        <p:spPr>
          <a:xfrm>
            <a:off x="8486354" y="4103863"/>
            <a:ext cx="1699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bg1"/>
                </a:solidFill>
                <a:latin typeface="+mj-lt"/>
              </a:rPr>
              <a:t>23,753 Total Users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1E1FFF6-293D-476D-AB98-A776CA509B59}"/>
              </a:ext>
            </a:extLst>
          </p:cNvPr>
          <p:cNvSpPr txBox="1"/>
          <p:nvPr/>
        </p:nvSpPr>
        <p:spPr>
          <a:xfrm>
            <a:off x="8395483" y="5250965"/>
            <a:ext cx="987706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pPr algn="r"/>
            <a:r>
              <a:rPr lang="en-US" sz="1800" b="1" dirty="0">
                <a:latin typeface="+mj-lt"/>
              </a:rPr>
              <a:t>Keyword</a:t>
            </a:r>
            <a:endParaRPr lang="id-ID" sz="1800" b="1" dirty="0">
              <a:latin typeface="+mj-lt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D33B8F5-457F-4262-BD97-2C8B5CB93198}"/>
              </a:ext>
            </a:extLst>
          </p:cNvPr>
          <p:cNvSpPr/>
          <p:nvPr/>
        </p:nvSpPr>
        <p:spPr>
          <a:xfrm>
            <a:off x="8326061" y="5581075"/>
            <a:ext cx="1803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bg1"/>
                </a:solidFill>
                <a:latin typeface="+mj-lt"/>
              </a:rPr>
              <a:t>193,753 Total Users</a:t>
            </a:r>
          </a:p>
        </p:txBody>
      </p:sp>
      <p:grpSp>
        <p:nvGrpSpPr>
          <p:cNvPr id="97" name="Group 32">
            <a:extLst>
              <a:ext uri="{FF2B5EF4-FFF2-40B4-BE49-F238E27FC236}">
                <a16:creationId xmlns:a16="http://schemas.microsoft.com/office/drawing/2014/main" id="{8EF9DCE4-10AC-4C25-9535-18D8196FF8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31407" y="3526066"/>
            <a:ext cx="1125555" cy="1139803"/>
            <a:chOff x="-1906" y="2249"/>
            <a:chExt cx="316" cy="320"/>
          </a:xfrm>
          <a:solidFill>
            <a:schemeClr val="accent3"/>
          </a:solidFill>
        </p:grpSpPr>
        <p:sp>
          <p:nvSpPr>
            <p:cNvPr id="98" name="Freeform 34">
              <a:extLst>
                <a:ext uri="{FF2B5EF4-FFF2-40B4-BE49-F238E27FC236}">
                  <a16:creationId xmlns:a16="http://schemas.microsoft.com/office/drawing/2014/main" id="{CC19CE0C-EEBB-4E53-95B6-EA282C4E39A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13" y="2432"/>
              <a:ext cx="58" cy="43"/>
            </a:xfrm>
            <a:custGeom>
              <a:avLst/>
              <a:gdLst>
                <a:gd name="T0" fmla="*/ 329 w 635"/>
                <a:gd name="T1" fmla="*/ 0 h 470"/>
                <a:gd name="T2" fmla="*/ 334 w 635"/>
                <a:gd name="T3" fmla="*/ 0 h 470"/>
                <a:gd name="T4" fmla="*/ 372 w 635"/>
                <a:gd name="T5" fmla="*/ 2 h 470"/>
                <a:gd name="T6" fmla="*/ 409 w 635"/>
                <a:gd name="T7" fmla="*/ 9 h 470"/>
                <a:gd name="T8" fmla="*/ 445 w 635"/>
                <a:gd name="T9" fmla="*/ 17 h 470"/>
                <a:gd name="T10" fmla="*/ 480 w 635"/>
                <a:gd name="T11" fmla="*/ 42 h 470"/>
                <a:gd name="T12" fmla="*/ 513 w 635"/>
                <a:gd name="T13" fmla="*/ 65 h 470"/>
                <a:gd name="T14" fmla="*/ 542 w 635"/>
                <a:gd name="T15" fmla="*/ 86 h 470"/>
                <a:gd name="T16" fmla="*/ 568 w 635"/>
                <a:gd name="T17" fmla="*/ 107 h 470"/>
                <a:gd name="T18" fmla="*/ 590 w 635"/>
                <a:gd name="T19" fmla="*/ 127 h 470"/>
                <a:gd name="T20" fmla="*/ 608 w 635"/>
                <a:gd name="T21" fmla="*/ 148 h 470"/>
                <a:gd name="T22" fmla="*/ 621 w 635"/>
                <a:gd name="T23" fmla="*/ 170 h 470"/>
                <a:gd name="T24" fmla="*/ 630 w 635"/>
                <a:gd name="T25" fmla="*/ 195 h 470"/>
                <a:gd name="T26" fmla="*/ 633 w 635"/>
                <a:gd name="T27" fmla="*/ 217 h 470"/>
                <a:gd name="T28" fmla="*/ 635 w 635"/>
                <a:gd name="T29" fmla="*/ 239 h 470"/>
                <a:gd name="T30" fmla="*/ 633 w 635"/>
                <a:gd name="T31" fmla="*/ 276 h 470"/>
                <a:gd name="T32" fmla="*/ 626 w 635"/>
                <a:gd name="T33" fmla="*/ 309 h 470"/>
                <a:gd name="T34" fmla="*/ 614 w 635"/>
                <a:gd name="T35" fmla="*/ 340 h 470"/>
                <a:gd name="T36" fmla="*/ 597 w 635"/>
                <a:gd name="T37" fmla="*/ 367 h 470"/>
                <a:gd name="T38" fmla="*/ 577 w 635"/>
                <a:gd name="T39" fmla="*/ 390 h 470"/>
                <a:gd name="T40" fmla="*/ 551 w 635"/>
                <a:gd name="T41" fmla="*/ 411 h 470"/>
                <a:gd name="T42" fmla="*/ 520 w 635"/>
                <a:gd name="T43" fmla="*/ 429 h 470"/>
                <a:gd name="T44" fmla="*/ 485 w 635"/>
                <a:gd name="T45" fmla="*/ 444 h 470"/>
                <a:gd name="T46" fmla="*/ 446 w 635"/>
                <a:gd name="T47" fmla="*/ 455 h 470"/>
                <a:gd name="T48" fmla="*/ 402 w 635"/>
                <a:gd name="T49" fmla="*/ 463 h 470"/>
                <a:gd name="T50" fmla="*/ 353 w 635"/>
                <a:gd name="T51" fmla="*/ 468 h 470"/>
                <a:gd name="T52" fmla="*/ 300 w 635"/>
                <a:gd name="T53" fmla="*/ 470 h 470"/>
                <a:gd name="T54" fmla="*/ 255 w 635"/>
                <a:gd name="T55" fmla="*/ 467 h 470"/>
                <a:gd name="T56" fmla="*/ 213 w 635"/>
                <a:gd name="T57" fmla="*/ 460 h 470"/>
                <a:gd name="T58" fmla="*/ 172 w 635"/>
                <a:gd name="T59" fmla="*/ 448 h 470"/>
                <a:gd name="T60" fmla="*/ 135 w 635"/>
                <a:gd name="T61" fmla="*/ 432 h 470"/>
                <a:gd name="T62" fmla="*/ 102 w 635"/>
                <a:gd name="T63" fmla="*/ 412 h 470"/>
                <a:gd name="T64" fmla="*/ 72 w 635"/>
                <a:gd name="T65" fmla="*/ 388 h 470"/>
                <a:gd name="T66" fmla="*/ 47 w 635"/>
                <a:gd name="T67" fmla="*/ 362 h 470"/>
                <a:gd name="T68" fmla="*/ 27 w 635"/>
                <a:gd name="T69" fmla="*/ 332 h 470"/>
                <a:gd name="T70" fmla="*/ 12 w 635"/>
                <a:gd name="T71" fmla="*/ 301 h 470"/>
                <a:gd name="T72" fmla="*/ 2 w 635"/>
                <a:gd name="T73" fmla="*/ 267 h 470"/>
                <a:gd name="T74" fmla="*/ 0 w 635"/>
                <a:gd name="T75" fmla="*/ 231 h 470"/>
                <a:gd name="T76" fmla="*/ 3 w 635"/>
                <a:gd name="T77" fmla="*/ 198 h 470"/>
                <a:gd name="T78" fmla="*/ 14 w 635"/>
                <a:gd name="T79" fmla="*/ 166 h 470"/>
                <a:gd name="T80" fmla="*/ 31 w 635"/>
                <a:gd name="T81" fmla="*/ 135 h 470"/>
                <a:gd name="T82" fmla="*/ 54 w 635"/>
                <a:gd name="T83" fmla="*/ 108 h 470"/>
                <a:gd name="T84" fmla="*/ 82 w 635"/>
                <a:gd name="T85" fmla="*/ 81 h 470"/>
                <a:gd name="T86" fmla="*/ 115 w 635"/>
                <a:gd name="T87" fmla="*/ 58 h 470"/>
                <a:gd name="T88" fmla="*/ 152 w 635"/>
                <a:gd name="T89" fmla="*/ 38 h 470"/>
                <a:gd name="T90" fmla="*/ 193 w 635"/>
                <a:gd name="T91" fmla="*/ 23 h 470"/>
                <a:gd name="T92" fmla="*/ 237 w 635"/>
                <a:gd name="T93" fmla="*/ 11 h 470"/>
                <a:gd name="T94" fmla="*/ 282 w 635"/>
                <a:gd name="T95" fmla="*/ 3 h 470"/>
                <a:gd name="T96" fmla="*/ 329 w 635"/>
                <a:gd name="T9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35" h="470">
                  <a:moveTo>
                    <a:pt x="329" y="0"/>
                  </a:moveTo>
                  <a:lnTo>
                    <a:pt x="334" y="0"/>
                  </a:lnTo>
                  <a:lnTo>
                    <a:pt x="372" y="2"/>
                  </a:lnTo>
                  <a:lnTo>
                    <a:pt x="409" y="9"/>
                  </a:lnTo>
                  <a:lnTo>
                    <a:pt x="445" y="17"/>
                  </a:lnTo>
                  <a:lnTo>
                    <a:pt x="480" y="42"/>
                  </a:lnTo>
                  <a:lnTo>
                    <a:pt x="513" y="65"/>
                  </a:lnTo>
                  <a:lnTo>
                    <a:pt x="542" y="86"/>
                  </a:lnTo>
                  <a:lnTo>
                    <a:pt x="568" y="107"/>
                  </a:lnTo>
                  <a:lnTo>
                    <a:pt x="590" y="127"/>
                  </a:lnTo>
                  <a:lnTo>
                    <a:pt x="608" y="148"/>
                  </a:lnTo>
                  <a:lnTo>
                    <a:pt x="621" y="170"/>
                  </a:lnTo>
                  <a:lnTo>
                    <a:pt x="630" y="195"/>
                  </a:lnTo>
                  <a:lnTo>
                    <a:pt x="633" y="217"/>
                  </a:lnTo>
                  <a:lnTo>
                    <a:pt x="635" y="239"/>
                  </a:lnTo>
                  <a:lnTo>
                    <a:pt x="633" y="276"/>
                  </a:lnTo>
                  <a:lnTo>
                    <a:pt x="626" y="309"/>
                  </a:lnTo>
                  <a:lnTo>
                    <a:pt x="614" y="340"/>
                  </a:lnTo>
                  <a:lnTo>
                    <a:pt x="597" y="367"/>
                  </a:lnTo>
                  <a:lnTo>
                    <a:pt x="577" y="390"/>
                  </a:lnTo>
                  <a:lnTo>
                    <a:pt x="551" y="411"/>
                  </a:lnTo>
                  <a:lnTo>
                    <a:pt x="520" y="429"/>
                  </a:lnTo>
                  <a:lnTo>
                    <a:pt x="485" y="444"/>
                  </a:lnTo>
                  <a:lnTo>
                    <a:pt x="446" y="455"/>
                  </a:lnTo>
                  <a:lnTo>
                    <a:pt x="402" y="463"/>
                  </a:lnTo>
                  <a:lnTo>
                    <a:pt x="353" y="468"/>
                  </a:lnTo>
                  <a:lnTo>
                    <a:pt x="300" y="470"/>
                  </a:lnTo>
                  <a:lnTo>
                    <a:pt x="255" y="467"/>
                  </a:lnTo>
                  <a:lnTo>
                    <a:pt x="213" y="460"/>
                  </a:lnTo>
                  <a:lnTo>
                    <a:pt x="172" y="448"/>
                  </a:lnTo>
                  <a:lnTo>
                    <a:pt x="135" y="432"/>
                  </a:lnTo>
                  <a:lnTo>
                    <a:pt x="102" y="412"/>
                  </a:lnTo>
                  <a:lnTo>
                    <a:pt x="72" y="388"/>
                  </a:lnTo>
                  <a:lnTo>
                    <a:pt x="47" y="362"/>
                  </a:lnTo>
                  <a:lnTo>
                    <a:pt x="27" y="332"/>
                  </a:lnTo>
                  <a:lnTo>
                    <a:pt x="12" y="301"/>
                  </a:lnTo>
                  <a:lnTo>
                    <a:pt x="2" y="267"/>
                  </a:lnTo>
                  <a:lnTo>
                    <a:pt x="0" y="231"/>
                  </a:lnTo>
                  <a:lnTo>
                    <a:pt x="3" y="198"/>
                  </a:lnTo>
                  <a:lnTo>
                    <a:pt x="14" y="166"/>
                  </a:lnTo>
                  <a:lnTo>
                    <a:pt x="31" y="135"/>
                  </a:lnTo>
                  <a:lnTo>
                    <a:pt x="54" y="108"/>
                  </a:lnTo>
                  <a:lnTo>
                    <a:pt x="82" y="81"/>
                  </a:lnTo>
                  <a:lnTo>
                    <a:pt x="115" y="58"/>
                  </a:lnTo>
                  <a:lnTo>
                    <a:pt x="152" y="38"/>
                  </a:lnTo>
                  <a:lnTo>
                    <a:pt x="193" y="23"/>
                  </a:lnTo>
                  <a:lnTo>
                    <a:pt x="237" y="11"/>
                  </a:lnTo>
                  <a:lnTo>
                    <a:pt x="282" y="3"/>
                  </a:lnTo>
                  <a:lnTo>
                    <a:pt x="3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9" name="Freeform 35">
              <a:extLst>
                <a:ext uri="{FF2B5EF4-FFF2-40B4-BE49-F238E27FC236}">
                  <a16:creationId xmlns:a16="http://schemas.microsoft.com/office/drawing/2014/main" id="{C0CF9A16-6528-4B0F-AFD0-5D606F188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03" y="2343"/>
              <a:ext cx="37" cy="50"/>
            </a:xfrm>
            <a:custGeom>
              <a:avLst/>
              <a:gdLst>
                <a:gd name="T0" fmla="*/ 156 w 407"/>
                <a:gd name="T1" fmla="*/ 0 h 554"/>
                <a:gd name="T2" fmla="*/ 161 w 407"/>
                <a:gd name="T3" fmla="*/ 0 h 554"/>
                <a:gd name="T4" fmla="*/ 195 w 407"/>
                <a:gd name="T5" fmla="*/ 5 h 554"/>
                <a:gd name="T6" fmla="*/ 227 w 407"/>
                <a:gd name="T7" fmla="*/ 16 h 554"/>
                <a:gd name="T8" fmla="*/ 260 w 407"/>
                <a:gd name="T9" fmla="*/ 34 h 554"/>
                <a:gd name="T10" fmla="*/ 290 w 407"/>
                <a:gd name="T11" fmla="*/ 58 h 554"/>
                <a:gd name="T12" fmla="*/ 318 w 407"/>
                <a:gd name="T13" fmla="*/ 87 h 554"/>
                <a:gd name="T14" fmla="*/ 343 w 407"/>
                <a:gd name="T15" fmla="*/ 120 h 554"/>
                <a:gd name="T16" fmla="*/ 364 w 407"/>
                <a:gd name="T17" fmla="*/ 157 h 554"/>
                <a:gd name="T18" fmla="*/ 382 w 407"/>
                <a:gd name="T19" fmla="*/ 198 h 554"/>
                <a:gd name="T20" fmla="*/ 396 w 407"/>
                <a:gd name="T21" fmla="*/ 242 h 554"/>
                <a:gd name="T22" fmla="*/ 404 w 407"/>
                <a:gd name="T23" fmla="*/ 287 h 554"/>
                <a:gd name="T24" fmla="*/ 407 w 407"/>
                <a:gd name="T25" fmla="*/ 324 h 554"/>
                <a:gd name="T26" fmla="*/ 407 w 407"/>
                <a:gd name="T27" fmla="*/ 360 h 554"/>
                <a:gd name="T28" fmla="*/ 402 w 407"/>
                <a:gd name="T29" fmla="*/ 394 h 554"/>
                <a:gd name="T30" fmla="*/ 395 w 407"/>
                <a:gd name="T31" fmla="*/ 426 h 554"/>
                <a:gd name="T32" fmla="*/ 384 w 407"/>
                <a:gd name="T33" fmla="*/ 455 h 554"/>
                <a:gd name="T34" fmla="*/ 370 w 407"/>
                <a:gd name="T35" fmla="*/ 482 h 554"/>
                <a:gd name="T36" fmla="*/ 353 w 407"/>
                <a:gd name="T37" fmla="*/ 505 h 554"/>
                <a:gd name="T38" fmla="*/ 336 w 407"/>
                <a:gd name="T39" fmla="*/ 522 h 554"/>
                <a:gd name="T40" fmla="*/ 316 w 407"/>
                <a:gd name="T41" fmla="*/ 537 h 554"/>
                <a:gd name="T42" fmla="*/ 296 w 407"/>
                <a:gd name="T43" fmla="*/ 545 h 554"/>
                <a:gd name="T44" fmla="*/ 273 w 407"/>
                <a:gd name="T45" fmla="*/ 552 h 554"/>
                <a:gd name="T46" fmla="*/ 248 w 407"/>
                <a:gd name="T47" fmla="*/ 554 h 554"/>
                <a:gd name="T48" fmla="*/ 247 w 407"/>
                <a:gd name="T49" fmla="*/ 554 h 554"/>
                <a:gd name="T50" fmla="*/ 213 w 407"/>
                <a:gd name="T51" fmla="*/ 549 h 554"/>
                <a:gd name="T52" fmla="*/ 181 w 407"/>
                <a:gd name="T53" fmla="*/ 537 h 554"/>
                <a:gd name="T54" fmla="*/ 148 w 407"/>
                <a:gd name="T55" fmla="*/ 518 h 554"/>
                <a:gd name="T56" fmla="*/ 119 w 407"/>
                <a:gd name="T57" fmla="*/ 494 h 554"/>
                <a:gd name="T58" fmla="*/ 90 w 407"/>
                <a:gd name="T59" fmla="*/ 464 h 554"/>
                <a:gd name="T60" fmla="*/ 65 w 407"/>
                <a:gd name="T61" fmla="*/ 430 h 554"/>
                <a:gd name="T62" fmla="*/ 44 w 407"/>
                <a:gd name="T63" fmla="*/ 393 h 554"/>
                <a:gd name="T64" fmla="*/ 25 w 407"/>
                <a:gd name="T65" fmla="*/ 352 h 554"/>
                <a:gd name="T66" fmla="*/ 11 w 407"/>
                <a:gd name="T67" fmla="*/ 308 h 554"/>
                <a:gd name="T68" fmla="*/ 2 w 407"/>
                <a:gd name="T69" fmla="*/ 262 h 554"/>
                <a:gd name="T70" fmla="*/ 0 w 407"/>
                <a:gd name="T71" fmla="*/ 225 h 554"/>
                <a:gd name="T72" fmla="*/ 0 w 407"/>
                <a:gd name="T73" fmla="*/ 190 h 554"/>
                <a:gd name="T74" fmla="*/ 5 w 407"/>
                <a:gd name="T75" fmla="*/ 157 h 554"/>
                <a:gd name="T76" fmla="*/ 11 w 407"/>
                <a:gd name="T77" fmla="*/ 126 h 554"/>
                <a:gd name="T78" fmla="*/ 22 w 407"/>
                <a:gd name="T79" fmla="*/ 98 h 554"/>
                <a:gd name="T80" fmla="*/ 36 w 407"/>
                <a:gd name="T81" fmla="*/ 71 h 554"/>
                <a:gd name="T82" fmla="*/ 52 w 407"/>
                <a:gd name="T83" fmla="*/ 48 h 554"/>
                <a:gd name="T84" fmla="*/ 74 w 407"/>
                <a:gd name="T85" fmla="*/ 27 h 554"/>
                <a:gd name="T86" fmla="*/ 99 w 407"/>
                <a:gd name="T87" fmla="*/ 12 h 554"/>
                <a:gd name="T88" fmla="*/ 126 w 407"/>
                <a:gd name="T89" fmla="*/ 3 h 554"/>
                <a:gd name="T90" fmla="*/ 156 w 407"/>
                <a:gd name="T91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7" h="554">
                  <a:moveTo>
                    <a:pt x="156" y="0"/>
                  </a:moveTo>
                  <a:lnTo>
                    <a:pt x="161" y="0"/>
                  </a:lnTo>
                  <a:lnTo>
                    <a:pt x="195" y="5"/>
                  </a:lnTo>
                  <a:lnTo>
                    <a:pt x="227" y="16"/>
                  </a:lnTo>
                  <a:lnTo>
                    <a:pt x="260" y="34"/>
                  </a:lnTo>
                  <a:lnTo>
                    <a:pt x="290" y="58"/>
                  </a:lnTo>
                  <a:lnTo>
                    <a:pt x="318" y="87"/>
                  </a:lnTo>
                  <a:lnTo>
                    <a:pt x="343" y="120"/>
                  </a:lnTo>
                  <a:lnTo>
                    <a:pt x="364" y="157"/>
                  </a:lnTo>
                  <a:lnTo>
                    <a:pt x="382" y="198"/>
                  </a:lnTo>
                  <a:lnTo>
                    <a:pt x="396" y="242"/>
                  </a:lnTo>
                  <a:lnTo>
                    <a:pt x="404" y="287"/>
                  </a:lnTo>
                  <a:lnTo>
                    <a:pt x="407" y="324"/>
                  </a:lnTo>
                  <a:lnTo>
                    <a:pt x="407" y="360"/>
                  </a:lnTo>
                  <a:lnTo>
                    <a:pt x="402" y="394"/>
                  </a:lnTo>
                  <a:lnTo>
                    <a:pt x="395" y="426"/>
                  </a:lnTo>
                  <a:lnTo>
                    <a:pt x="384" y="455"/>
                  </a:lnTo>
                  <a:lnTo>
                    <a:pt x="370" y="482"/>
                  </a:lnTo>
                  <a:lnTo>
                    <a:pt x="353" y="505"/>
                  </a:lnTo>
                  <a:lnTo>
                    <a:pt x="336" y="522"/>
                  </a:lnTo>
                  <a:lnTo>
                    <a:pt x="316" y="537"/>
                  </a:lnTo>
                  <a:lnTo>
                    <a:pt x="296" y="545"/>
                  </a:lnTo>
                  <a:lnTo>
                    <a:pt x="273" y="552"/>
                  </a:lnTo>
                  <a:lnTo>
                    <a:pt x="248" y="554"/>
                  </a:lnTo>
                  <a:lnTo>
                    <a:pt x="247" y="554"/>
                  </a:lnTo>
                  <a:lnTo>
                    <a:pt x="213" y="549"/>
                  </a:lnTo>
                  <a:lnTo>
                    <a:pt x="181" y="537"/>
                  </a:lnTo>
                  <a:lnTo>
                    <a:pt x="148" y="518"/>
                  </a:lnTo>
                  <a:lnTo>
                    <a:pt x="119" y="494"/>
                  </a:lnTo>
                  <a:lnTo>
                    <a:pt x="90" y="464"/>
                  </a:lnTo>
                  <a:lnTo>
                    <a:pt x="65" y="430"/>
                  </a:lnTo>
                  <a:lnTo>
                    <a:pt x="44" y="393"/>
                  </a:lnTo>
                  <a:lnTo>
                    <a:pt x="25" y="352"/>
                  </a:lnTo>
                  <a:lnTo>
                    <a:pt x="11" y="308"/>
                  </a:lnTo>
                  <a:lnTo>
                    <a:pt x="2" y="262"/>
                  </a:lnTo>
                  <a:lnTo>
                    <a:pt x="0" y="225"/>
                  </a:lnTo>
                  <a:lnTo>
                    <a:pt x="0" y="190"/>
                  </a:lnTo>
                  <a:lnTo>
                    <a:pt x="5" y="157"/>
                  </a:lnTo>
                  <a:lnTo>
                    <a:pt x="11" y="126"/>
                  </a:lnTo>
                  <a:lnTo>
                    <a:pt x="22" y="98"/>
                  </a:lnTo>
                  <a:lnTo>
                    <a:pt x="36" y="71"/>
                  </a:lnTo>
                  <a:lnTo>
                    <a:pt x="52" y="48"/>
                  </a:lnTo>
                  <a:lnTo>
                    <a:pt x="74" y="27"/>
                  </a:lnTo>
                  <a:lnTo>
                    <a:pt x="99" y="12"/>
                  </a:lnTo>
                  <a:lnTo>
                    <a:pt x="126" y="3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0" name="Freeform 36">
              <a:extLst>
                <a:ext uri="{FF2B5EF4-FFF2-40B4-BE49-F238E27FC236}">
                  <a16:creationId xmlns:a16="http://schemas.microsoft.com/office/drawing/2014/main" id="{3ADCB851-03D5-481D-AE05-F347F435EA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906" y="2249"/>
              <a:ext cx="316" cy="320"/>
            </a:xfrm>
            <a:custGeom>
              <a:avLst/>
              <a:gdLst>
                <a:gd name="T0" fmla="*/ 2205 w 3474"/>
                <a:gd name="T1" fmla="*/ 1296 h 3518"/>
                <a:gd name="T2" fmla="*/ 1873 w 3474"/>
                <a:gd name="T3" fmla="*/ 1618 h 3518"/>
                <a:gd name="T4" fmla="*/ 1895 w 3474"/>
                <a:gd name="T5" fmla="*/ 1757 h 3518"/>
                <a:gd name="T6" fmla="*/ 2217 w 3474"/>
                <a:gd name="T7" fmla="*/ 2086 h 3518"/>
                <a:gd name="T8" fmla="*/ 2357 w 3474"/>
                <a:gd name="T9" fmla="*/ 2086 h 3518"/>
                <a:gd name="T10" fmla="*/ 2679 w 3474"/>
                <a:gd name="T11" fmla="*/ 1757 h 3518"/>
                <a:gd name="T12" fmla="*/ 2700 w 3474"/>
                <a:gd name="T13" fmla="*/ 1618 h 3518"/>
                <a:gd name="T14" fmla="*/ 2369 w 3474"/>
                <a:gd name="T15" fmla="*/ 1296 h 3518"/>
                <a:gd name="T16" fmla="*/ 2245 w 3474"/>
                <a:gd name="T17" fmla="*/ 1254 h 3518"/>
                <a:gd name="T18" fmla="*/ 1139 w 3474"/>
                <a:gd name="T19" fmla="*/ 924 h 3518"/>
                <a:gd name="T20" fmla="*/ 943 w 3474"/>
                <a:gd name="T21" fmla="*/ 1083 h 3518"/>
                <a:gd name="T22" fmla="*/ 868 w 3474"/>
                <a:gd name="T23" fmla="*/ 1298 h 3518"/>
                <a:gd name="T24" fmla="*/ 942 w 3474"/>
                <a:gd name="T25" fmla="*/ 1539 h 3518"/>
                <a:gd name="T26" fmla="*/ 1134 w 3474"/>
                <a:gd name="T27" fmla="*/ 1689 h 3518"/>
                <a:gd name="T28" fmla="*/ 1283 w 3474"/>
                <a:gd name="T29" fmla="*/ 1775 h 3518"/>
                <a:gd name="T30" fmla="*/ 1247 w 3474"/>
                <a:gd name="T31" fmla="*/ 1880 h 3518"/>
                <a:gd name="T32" fmla="*/ 989 w 3474"/>
                <a:gd name="T33" fmla="*/ 1957 h 3518"/>
                <a:gd name="T34" fmla="*/ 809 w 3474"/>
                <a:gd name="T35" fmla="*/ 2121 h 3518"/>
                <a:gd name="T36" fmla="*/ 758 w 3474"/>
                <a:gd name="T37" fmla="*/ 2328 h 3518"/>
                <a:gd name="T38" fmla="*/ 837 w 3474"/>
                <a:gd name="T39" fmla="*/ 2483 h 3518"/>
                <a:gd name="T40" fmla="*/ 1037 w 3474"/>
                <a:gd name="T41" fmla="*/ 2601 h 3518"/>
                <a:gd name="T42" fmla="*/ 1326 w 3474"/>
                <a:gd name="T43" fmla="*/ 2645 h 3518"/>
                <a:gd name="T44" fmla="*/ 1591 w 3474"/>
                <a:gd name="T45" fmla="*/ 2596 h 3518"/>
                <a:gd name="T46" fmla="*/ 1797 w 3474"/>
                <a:gd name="T47" fmla="*/ 2446 h 3518"/>
                <a:gd name="T48" fmla="*/ 1874 w 3474"/>
                <a:gd name="T49" fmla="*/ 2227 h 3518"/>
                <a:gd name="T50" fmla="*/ 1829 w 3474"/>
                <a:gd name="T51" fmla="*/ 2015 h 3518"/>
                <a:gd name="T52" fmla="*/ 1677 w 3474"/>
                <a:gd name="T53" fmla="*/ 1854 h 3518"/>
                <a:gd name="T54" fmla="*/ 1588 w 3474"/>
                <a:gd name="T55" fmla="*/ 1771 h 3518"/>
                <a:gd name="T56" fmla="*/ 1557 w 3474"/>
                <a:gd name="T57" fmla="*/ 1714 h 3518"/>
                <a:gd name="T58" fmla="*/ 1577 w 3474"/>
                <a:gd name="T59" fmla="*/ 1666 h 3518"/>
                <a:gd name="T60" fmla="*/ 1678 w 3474"/>
                <a:gd name="T61" fmla="*/ 1574 h 3518"/>
                <a:gd name="T62" fmla="*/ 1792 w 3474"/>
                <a:gd name="T63" fmla="*/ 1386 h 3518"/>
                <a:gd name="T64" fmla="*/ 1780 w 3474"/>
                <a:gd name="T65" fmla="*/ 1156 h 3518"/>
                <a:gd name="T66" fmla="*/ 1772 w 3474"/>
                <a:gd name="T67" fmla="*/ 1039 h 3518"/>
                <a:gd name="T68" fmla="*/ 1916 w 3474"/>
                <a:gd name="T69" fmla="*/ 915 h 3518"/>
                <a:gd name="T70" fmla="*/ 1874 w 3474"/>
                <a:gd name="T71" fmla="*/ 874 h 3518"/>
                <a:gd name="T72" fmla="*/ 2060 w 3474"/>
                <a:gd name="T73" fmla="*/ 31 h 3518"/>
                <a:gd name="T74" fmla="*/ 2554 w 3474"/>
                <a:gd name="T75" fmla="*/ 207 h 3518"/>
                <a:gd name="T76" fmla="*/ 2965 w 3474"/>
                <a:gd name="T77" fmla="*/ 516 h 3518"/>
                <a:gd name="T78" fmla="*/ 3271 w 3474"/>
                <a:gd name="T79" fmla="*/ 933 h 3518"/>
                <a:gd name="T80" fmla="*/ 3445 w 3474"/>
                <a:gd name="T81" fmla="*/ 1431 h 3518"/>
                <a:gd name="T82" fmla="*/ 3461 w 3474"/>
                <a:gd name="T83" fmla="*/ 1979 h 3518"/>
                <a:gd name="T84" fmla="*/ 3316 w 3474"/>
                <a:gd name="T85" fmla="*/ 2491 h 3518"/>
                <a:gd name="T86" fmla="*/ 3035 w 3474"/>
                <a:gd name="T87" fmla="*/ 2926 h 3518"/>
                <a:gd name="T88" fmla="*/ 2643 w 3474"/>
                <a:gd name="T89" fmla="*/ 3260 h 3518"/>
                <a:gd name="T90" fmla="*/ 2165 w 3474"/>
                <a:gd name="T91" fmla="*/ 3464 h 3518"/>
                <a:gd name="T92" fmla="*/ 1628 w 3474"/>
                <a:gd name="T93" fmla="*/ 3514 h 3518"/>
                <a:gd name="T94" fmla="*/ 1110 w 3474"/>
                <a:gd name="T95" fmla="*/ 3399 h 3518"/>
                <a:gd name="T96" fmla="*/ 663 w 3474"/>
                <a:gd name="T97" fmla="*/ 3140 h 3518"/>
                <a:gd name="T98" fmla="*/ 312 w 3474"/>
                <a:gd name="T99" fmla="*/ 2763 h 3518"/>
                <a:gd name="T100" fmla="*/ 83 w 3474"/>
                <a:gd name="T101" fmla="*/ 2294 h 3518"/>
                <a:gd name="T102" fmla="*/ 0 w 3474"/>
                <a:gd name="T103" fmla="*/ 1759 h 3518"/>
                <a:gd name="T104" fmla="*/ 83 w 3474"/>
                <a:gd name="T105" fmla="*/ 1225 h 3518"/>
                <a:gd name="T106" fmla="*/ 312 w 3474"/>
                <a:gd name="T107" fmla="*/ 755 h 3518"/>
                <a:gd name="T108" fmla="*/ 663 w 3474"/>
                <a:gd name="T109" fmla="*/ 379 h 3518"/>
                <a:gd name="T110" fmla="*/ 1110 w 3474"/>
                <a:gd name="T111" fmla="*/ 119 h 3518"/>
                <a:gd name="T112" fmla="*/ 1628 w 3474"/>
                <a:gd name="T113" fmla="*/ 5 h 3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474" h="3518">
                  <a:moveTo>
                    <a:pt x="2245" y="1254"/>
                  </a:moveTo>
                  <a:lnTo>
                    <a:pt x="2230" y="1258"/>
                  </a:lnTo>
                  <a:lnTo>
                    <a:pt x="2217" y="1266"/>
                  </a:lnTo>
                  <a:lnTo>
                    <a:pt x="2208" y="1280"/>
                  </a:lnTo>
                  <a:lnTo>
                    <a:pt x="2205" y="1296"/>
                  </a:lnTo>
                  <a:lnTo>
                    <a:pt x="2205" y="1593"/>
                  </a:lnTo>
                  <a:lnTo>
                    <a:pt x="1911" y="1593"/>
                  </a:lnTo>
                  <a:lnTo>
                    <a:pt x="1895" y="1596"/>
                  </a:lnTo>
                  <a:lnTo>
                    <a:pt x="1882" y="1605"/>
                  </a:lnTo>
                  <a:lnTo>
                    <a:pt x="1873" y="1618"/>
                  </a:lnTo>
                  <a:lnTo>
                    <a:pt x="1870" y="1634"/>
                  </a:lnTo>
                  <a:lnTo>
                    <a:pt x="1870" y="1718"/>
                  </a:lnTo>
                  <a:lnTo>
                    <a:pt x="1873" y="1735"/>
                  </a:lnTo>
                  <a:lnTo>
                    <a:pt x="1882" y="1748"/>
                  </a:lnTo>
                  <a:lnTo>
                    <a:pt x="1895" y="1757"/>
                  </a:lnTo>
                  <a:lnTo>
                    <a:pt x="1911" y="1760"/>
                  </a:lnTo>
                  <a:lnTo>
                    <a:pt x="2205" y="1760"/>
                  </a:lnTo>
                  <a:lnTo>
                    <a:pt x="2205" y="2057"/>
                  </a:lnTo>
                  <a:lnTo>
                    <a:pt x="2208" y="2073"/>
                  </a:lnTo>
                  <a:lnTo>
                    <a:pt x="2217" y="2086"/>
                  </a:lnTo>
                  <a:lnTo>
                    <a:pt x="2230" y="2095"/>
                  </a:lnTo>
                  <a:lnTo>
                    <a:pt x="2245" y="2098"/>
                  </a:lnTo>
                  <a:lnTo>
                    <a:pt x="2329" y="2098"/>
                  </a:lnTo>
                  <a:lnTo>
                    <a:pt x="2345" y="2095"/>
                  </a:lnTo>
                  <a:lnTo>
                    <a:pt x="2357" y="2086"/>
                  </a:lnTo>
                  <a:lnTo>
                    <a:pt x="2366" y="2073"/>
                  </a:lnTo>
                  <a:lnTo>
                    <a:pt x="2369" y="2057"/>
                  </a:lnTo>
                  <a:lnTo>
                    <a:pt x="2369" y="1760"/>
                  </a:lnTo>
                  <a:lnTo>
                    <a:pt x="2663" y="1760"/>
                  </a:lnTo>
                  <a:lnTo>
                    <a:pt x="2679" y="1757"/>
                  </a:lnTo>
                  <a:lnTo>
                    <a:pt x="2692" y="1748"/>
                  </a:lnTo>
                  <a:lnTo>
                    <a:pt x="2700" y="1735"/>
                  </a:lnTo>
                  <a:lnTo>
                    <a:pt x="2704" y="1718"/>
                  </a:lnTo>
                  <a:lnTo>
                    <a:pt x="2704" y="1634"/>
                  </a:lnTo>
                  <a:lnTo>
                    <a:pt x="2700" y="1618"/>
                  </a:lnTo>
                  <a:lnTo>
                    <a:pt x="2692" y="1605"/>
                  </a:lnTo>
                  <a:lnTo>
                    <a:pt x="2679" y="1596"/>
                  </a:lnTo>
                  <a:lnTo>
                    <a:pt x="2663" y="1593"/>
                  </a:lnTo>
                  <a:lnTo>
                    <a:pt x="2369" y="1593"/>
                  </a:lnTo>
                  <a:lnTo>
                    <a:pt x="2369" y="1296"/>
                  </a:lnTo>
                  <a:lnTo>
                    <a:pt x="2366" y="1280"/>
                  </a:lnTo>
                  <a:lnTo>
                    <a:pt x="2357" y="1266"/>
                  </a:lnTo>
                  <a:lnTo>
                    <a:pt x="2345" y="1258"/>
                  </a:lnTo>
                  <a:lnTo>
                    <a:pt x="2329" y="1254"/>
                  </a:lnTo>
                  <a:lnTo>
                    <a:pt x="2245" y="1254"/>
                  </a:lnTo>
                  <a:close/>
                  <a:moveTo>
                    <a:pt x="1358" y="874"/>
                  </a:moveTo>
                  <a:lnTo>
                    <a:pt x="1302" y="877"/>
                  </a:lnTo>
                  <a:lnTo>
                    <a:pt x="1245" y="887"/>
                  </a:lnTo>
                  <a:lnTo>
                    <a:pt x="1188" y="903"/>
                  </a:lnTo>
                  <a:lnTo>
                    <a:pt x="1139" y="924"/>
                  </a:lnTo>
                  <a:lnTo>
                    <a:pt x="1092" y="948"/>
                  </a:lnTo>
                  <a:lnTo>
                    <a:pt x="1049" y="977"/>
                  </a:lnTo>
                  <a:lnTo>
                    <a:pt x="1008" y="1009"/>
                  </a:lnTo>
                  <a:lnTo>
                    <a:pt x="974" y="1044"/>
                  </a:lnTo>
                  <a:lnTo>
                    <a:pt x="943" y="1083"/>
                  </a:lnTo>
                  <a:lnTo>
                    <a:pt x="917" y="1122"/>
                  </a:lnTo>
                  <a:lnTo>
                    <a:pt x="896" y="1165"/>
                  </a:lnTo>
                  <a:lnTo>
                    <a:pt x="881" y="1208"/>
                  </a:lnTo>
                  <a:lnTo>
                    <a:pt x="871" y="1253"/>
                  </a:lnTo>
                  <a:lnTo>
                    <a:pt x="868" y="1298"/>
                  </a:lnTo>
                  <a:lnTo>
                    <a:pt x="871" y="1352"/>
                  </a:lnTo>
                  <a:lnTo>
                    <a:pt x="881" y="1403"/>
                  </a:lnTo>
                  <a:lnTo>
                    <a:pt x="895" y="1451"/>
                  </a:lnTo>
                  <a:lnTo>
                    <a:pt x="916" y="1496"/>
                  </a:lnTo>
                  <a:lnTo>
                    <a:pt x="942" y="1539"/>
                  </a:lnTo>
                  <a:lnTo>
                    <a:pt x="972" y="1578"/>
                  </a:lnTo>
                  <a:lnTo>
                    <a:pt x="1007" y="1612"/>
                  </a:lnTo>
                  <a:lnTo>
                    <a:pt x="1045" y="1643"/>
                  </a:lnTo>
                  <a:lnTo>
                    <a:pt x="1089" y="1668"/>
                  </a:lnTo>
                  <a:lnTo>
                    <a:pt x="1134" y="1689"/>
                  </a:lnTo>
                  <a:lnTo>
                    <a:pt x="1184" y="1704"/>
                  </a:lnTo>
                  <a:lnTo>
                    <a:pt x="1237" y="1714"/>
                  </a:lnTo>
                  <a:lnTo>
                    <a:pt x="1291" y="1718"/>
                  </a:lnTo>
                  <a:lnTo>
                    <a:pt x="1285" y="1747"/>
                  </a:lnTo>
                  <a:lnTo>
                    <a:pt x="1283" y="1775"/>
                  </a:lnTo>
                  <a:lnTo>
                    <a:pt x="1287" y="1810"/>
                  </a:lnTo>
                  <a:lnTo>
                    <a:pt x="1295" y="1845"/>
                  </a:lnTo>
                  <a:lnTo>
                    <a:pt x="1312" y="1878"/>
                  </a:lnTo>
                  <a:lnTo>
                    <a:pt x="1305" y="1878"/>
                  </a:lnTo>
                  <a:lnTo>
                    <a:pt x="1247" y="1880"/>
                  </a:lnTo>
                  <a:lnTo>
                    <a:pt x="1192" y="1888"/>
                  </a:lnTo>
                  <a:lnTo>
                    <a:pt x="1138" y="1899"/>
                  </a:lnTo>
                  <a:lnTo>
                    <a:pt x="1085" y="1914"/>
                  </a:lnTo>
                  <a:lnTo>
                    <a:pt x="1037" y="1934"/>
                  </a:lnTo>
                  <a:lnTo>
                    <a:pt x="989" y="1957"/>
                  </a:lnTo>
                  <a:lnTo>
                    <a:pt x="945" y="1984"/>
                  </a:lnTo>
                  <a:lnTo>
                    <a:pt x="905" y="2013"/>
                  </a:lnTo>
                  <a:lnTo>
                    <a:pt x="869" y="2046"/>
                  </a:lnTo>
                  <a:lnTo>
                    <a:pt x="837" y="2083"/>
                  </a:lnTo>
                  <a:lnTo>
                    <a:pt x="809" y="2121"/>
                  </a:lnTo>
                  <a:lnTo>
                    <a:pt x="788" y="2163"/>
                  </a:lnTo>
                  <a:lnTo>
                    <a:pt x="770" y="2207"/>
                  </a:lnTo>
                  <a:lnTo>
                    <a:pt x="759" y="2252"/>
                  </a:lnTo>
                  <a:lnTo>
                    <a:pt x="756" y="2296"/>
                  </a:lnTo>
                  <a:lnTo>
                    <a:pt x="758" y="2328"/>
                  </a:lnTo>
                  <a:lnTo>
                    <a:pt x="765" y="2360"/>
                  </a:lnTo>
                  <a:lnTo>
                    <a:pt x="775" y="2389"/>
                  </a:lnTo>
                  <a:lnTo>
                    <a:pt x="789" y="2419"/>
                  </a:lnTo>
                  <a:lnTo>
                    <a:pt x="811" y="2452"/>
                  </a:lnTo>
                  <a:lnTo>
                    <a:pt x="837" y="2483"/>
                  </a:lnTo>
                  <a:lnTo>
                    <a:pt x="868" y="2512"/>
                  </a:lnTo>
                  <a:lnTo>
                    <a:pt x="904" y="2537"/>
                  </a:lnTo>
                  <a:lnTo>
                    <a:pt x="944" y="2561"/>
                  </a:lnTo>
                  <a:lnTo>
                    <a:pt x="988" y="2582"/>
                  </a:lnTo>
                  <a:lnTo>
                    <a:pt x="1037" y="2601"/>
                  </a:lnTo>
                  <a:lnTo>
                    <a:pt x="1089" y="2616"/>
                  </a:lnTo>
                  <a:lnTo>
                    <a:pt x="1145" y="2628"/>
                  </a:lnTo>
                  <a:lnTo>
                    <a:pt x="1204" y="2637"/>
                  </a:lnTo>
                  <a:lnTo>
                    <a:pt x="1264" y="2642"/>
                  </a:lnTo>
                  <a:lnTo>
                    <a:pt x="1326" y="2645"/>
                  </a:lnTo>
                  <a:lnTo>
                    <a:pt x="1381" y="2642"/>
                  </a:lnTo>
                  <a:lnTo>
                    <a:pt x="1434" y="2637"/>
                  </a:lnTo>
                  <a:lnTo>
                    <a:pt x="1486" y="2628"/>
                  </a:lnTo>
                  <a:lnTo>
                    <a:pt x="1536" y="2615"/>
                  </a:lnTo>
                  <a:lnTo>
                    <a:pt x="1591" y="2596"/>
                  </a:lnTo>
                  <a:lnTo>
                    <a:pt x="1641" y="2574"/>
                  </a:lnTo>
                  <a:lnTo>
                    <a:pt x="1688" y="2547"/>
                  </a:lnTo>
                  <a:lnTo>
                    <a:pt x="1729" y="2516"/>
                  </a:lnTo>
                  <a:lnTo>
                    <a:pt x="1766" y="2483"/>
                  </a:lnTo>
                  <a:lnTo>
                    <a:pt x="1797" y="2446"/>
                  </a:lnTo>
                  <a:lnTo>
                    <a:pt x="1824" y="2406"/>
                  </a:lnTo>
                  <a:lnTo>
                    <a:pt x="1846" y="2364"/>
                  </a:lnTo>
                  <a:lnTo>
                    <a:pt x="1861" y="2320"/>
                  </a:lnTo>
                  <a:lnTo>
                    <a:pt x="1871" y="2274"/>
                  </a:lnTo>
                  <a:lnTo>
                    <a:pt x="1874" y="2227"/>
                  </a:lnTo>
                  <a:lnTo>
                    <a:pt x="1872" y="2178"/>
                  </a:lnTo>
                  <a:lnTo>
                    <a:pt x="1868" y="2133"/>
                  </a:lnTo>
                  <a:lnTo>
                    <a:pt x="1859" y="2091"/>
                  </a:lnTo>
                  <a:lnTo>
                    <a:pt x="1846" y="2052"/>
                  </a:lnTo>
                  <a:lnTo>
                    <a:pt x="1829" y="2015"/>
                  </a:lnTo>
                  <a:lnTo>
                    <a:pt x="1808" y="1980"/>
                  </a:lnTo>
                  <a:lnTo>
                    <a:pt x="1783" y="1947"/>
                  </a:lnTo>
                  <a:lnTo>
                    <a:pt x="1753" y="1915"/>
                  </a:lnTo>
                  <a:lnTo>
                    <a:pt x="1717" y="1885"/>
                  </a:lnTo>
                  <a:lnTo>
                    <a:pt x="1677" y="1854"/>
                  </a:lnTo>
                  <a:lnTo>
                    <a:pt x="1656" y="1838"/>
                  </a:lnTo>
                  <a:lnTo>
                    <a:pt x="1636" y="1822"/>
                  </a:lnTo>
                  <a:lnTo>
                    <a:pt x="1618" y="1804"/>
                  </a:lnTo>
                  <a:lnTo>
                    <a:pt x="1602" y="1788"/>
                  </a:lnTo>
                  <a:lnTo>
                    <a:pt x="1588" y="1771"/>
                  </a:lnTo>
                  <a:lnTo>
                    <a:pt x="1575" y="1757"/>
                  </a:lnTo>
                  <a:lnTo>
                    <a:pt x="1566" y="1744"/>
                  </a:lnTo>
                  <a:lnTo>
                    <a:pt x="1559" y="1733"/>
                  </a:lnTo>
                  <a:lnTo>
                    <a:pt x="1557" y="1724"/>
                  </a:lnTo>
                  <a:lnTo>
                    <a:pt x="1557" y="1714"/>
                  </a:lnTo>
                  <a:lnTo>
                    <a:pt x="1558" y="1704"/>
                  </a:lnTo>
                  <a:lnTo>
                    <a:pt x="1560" y="1695"/>
                  </a:lnTo>
                  <a:lnTo>
                    <a:pt x="1564" y="1685"/>
                  </a:lnTo>
                  <a:lnTo>
                    <a:pt x="1569" y="1676"/>
                  </a:lnTo>
                  <a:lnTo>
                    <a:pt x="1577" y="1666"/>
                  </a:lnTo>
                  <a:lnTo>
                    <a:pt x="1588" y="1654"/>
                  </a:lnTo>
                  <a:lnTo>
                    <a:pt x="1602" y="1640"/>
                  </a:lnTo>
                  <a:lnTo>
                    <a:pt x="1619" y="1625"/>
                  </a:lnTo>
                  <a:lnTo>
                    <a:pt x="1641" y="1607"/>
                  </a:lnTo>
                  <a:lnTo>
                    <a:pt x="1678" y="1574"/>
                  </a:lnTo>
                  <a:lnTo>
                    <a:pt x="1710" y="1540"/>
                  </a:lnTo>
                  <a:lnTo>
                    <a:pt x="1739" y="1504"/>
                  </a:lnTo>
                  <a:lnTo>
                    <a:pt x="1761" y="1467"/>
                  </a:lnTo>
                  <a:lnTo>
                    <a:pt x="1779" y="1427"/>
                  </a:lnTo>
                  <a:lnTo>
                    <a:pt x="1792" y="1386"/>
                  </a:lnTo>
                  <a:lnTo>
                    <a:pt x="1801" y="1344"/>
                  </a:lnTo>
                  <a:lnTo>
                    <a:pt x="1803" y="1302"/>
                  </a:lnTo>
                  <a:lnTo>
                    <a:pt x="1801" y="1251"/>
                  </a:lnTo>
                  <a:lnTo>
                    <a:pt x="1793" y="1203"/>
                  </a:lnTo>
                  <a:lnTo>
                    <a:pt x="1780" y="1156"/>
                  </a:lnTo>
                  <a:lnTo>
                    <a:pt x="1764" y="1115"/>
                  </a:lnTo>
                  <a:lnTo>
                    <a:pt x="1743" y="1075"/>
                  </a:lnTo>
                  <a:lnTo>
                    <a:pt x="1718" y="1041"/>
                  </a:lnTo>
                  <a:lnTo>
                    <a:pt x="1759" y="1041"/>
                  </a:lnTo>
                  <a:lnTo>
                    <a:pt x="1772" y="1039"/>
                  </a:lnTo>
                  <a:lnTo>
                    <a:pt x="1783" y="1033"/>
                  </a:lnTo>
                  <a:lnTo>
                    <a:pt x="1898" y="948"/>
                  </a:lnTo>
                  <a:lnTo>
                    <a:pt x="1908" y="940"/>
                  </a:lnTo>
                  <a:lnTo>
                    <a:pt x="1914" y="928"/>
                  </a:lnTo>
                  <a:lnTo>
                    <a:pt x="1916" y="915"/>
                  </a:lnTo>
                  <a:lnTo>
                    <a:pt x="1914" y="902"/>
                  </a:lnTo>
                  <a:lnTo>
                    <a:pt x="1907" y="891"/>
                  </a:lnTo>
                  <a:lnTo>
                    <a:pt x="1898" y="881"/>
                  </a:lnTo>
                  <a:lnTo>
                    <a:pt x="1887" y="876"/>
                  </a:lnTo>
                  <a:lnTo>
                    <a:pt x="1874" y="874"/>
                  </a:lnTo>
                  <a:lnTo>
                    <a:pt x="1358" y="874"/>
                  </a:lnTo>
                  <a:close/>
                  <a:moveTo>
                    <a:pt x="1738" y="0"/>
                  </a:moveTo>
                  <a:lnTo>
                    <a:pt x="1847" y="5"/>
                  </a:lnTo>
                  <a:lnTo>
                    <a:pt x="1955" y="15"/>
                  </a:lnTo>
                  <a:lnTo>
                    <a:pt x="2060" y="31"/>
                  </a:lnTo>
                  <a:lnTo>
                    <a:pt x="2165" y="54"/>
                  </a:lnTo>
                  <a:lnTo>
                    <a:pt x="2266" y="84"/>
                  </a:lnTo>
                  <a:lnTo>
                    <a:pt x="2365" y="119"/>
                  </a:lnTo>
                  <a:lnTo>
                    <a:pt x="2460" y="161"/>
                  </a:lnTo>
                  <a:lnTo>
                    <a:pt x="2554" y="207"/>
                  </a:lnTo>
                  <a:lnTo>
                    <a:pt x="2643" y="259"/>
                  </a:lnTo>
                  <a:lnTo>
                    <a:pt x="2729" y="316"/>
                  </a:lnTo>
                  <a:lnTo>
                    <a:pt x="2811" y="379"/>
                  </a:lnTo>
                  <a:lnTo>
                    <a:pt x="2890" y="445"/>
                  </a:lnTo>
                  <a:lnTo>
                    <a:pt x="2965" y="516"/>
                  </a:lnTo>
                  <a:lnTo>
                    <a:pt x="3035" y="592"/>
                  </a:lnTo>
                  <a:lnTo>
                    <a:pt x="3101" y="671"/>
                  </a:lnTo>
                  <a:lnTo>
                    <a:pt x="3163" y="755"/>
                  </a:lnTo>
                  <a:lnTo>
                    <a:pt x="3220" y="843"/>
                  </a:lnTo>
                  <a:lnTo>
                    <a:pt x="3271" y="933"/>
                  </a:lnTo>
                  <a:lnTo>
                    <a:pt x="3316" y="1028"/>
                  </a:lnTo>
                  <a:lnTo>
                    <a:pt x="3358" y="1124"/>
                  </a:lnTo>
                  <a:lnTo>
                    <a:pt x="3393" y="1225"/>
                  </a:lnTo>
                  <a:lnTo>
                    <a:pt x="3422" y="1327"/>
                  </a:lnTo>
                  <a:lnTo>
                    <a:pt x="3445" y="1431"/>
                  </a:lnTo>
                  <a:lnTo>
                    <a:pt x="3461" y="1539"/>
                  </a:lnTo>
                  <a:lnTo>
                    <a:pt x="3471" y="1648"/>
                  </a:lnTo>
                  <a:lnTo>
                    <a:pt x="3474" y="1759"/>
                  </a:lnTo>
                  <a:lnTo>
                    <a:pt x="3471" y="1870"/>
                  </a:lnTo>
                  <a:lnTo>
                    <a:pt x="3461" y="1979"/>
                  </a:lnTo>
                  <a:lnTo>
                    <a:pt x="3445" y="2087"/>
                  </a:lnTo>
                  <a:lnTo>
                    <a:pt x="3422" y="2191"/>
                  </a:lnTo>
                  <a:lnTo>
                    <a:pt x="3393" y="2294"/>
                  </a:lnTo>
                  <a:lnTo>
                    <a:pt x="3358" y="2394"/>
                  </a:lnTo>
                  <a:lnTo>
                    <a:pt x="3316" y="2491"/>
                  </a:lnTo>
                  <a:lnTo>
                    <a:pt x="3271" y="2585"/>
                  </a:lnTo>
                  <a:lnTo>
                    <a:pt x="3220" y="2675"/>
                  </a:lnTo>
                  <a:lnTo>
                    <a:pt x="3163" y="2763"/>
                  </a:lnTo>
                  <a:lnTo>
                    <a:pt x="3101" y="2847"/>
                  </a:lnTo>
                  <a:lnTo>
                    <a:pt x="3035" y="2926"/>
                  </a:lnTo>
                  <a:lnTo>
                    <a:pt x="2965" y="3002"/>
                  </a:lnTo>
                  <a:lnTo>
                    <a:pt x="2890" y="3074"/>
                  </a:lnTo>
                  <a:lnTo>
                    <a:pt x="2811" y="3140"/>
                  </a:lnTo>
                  <a:lnTo>
                    <a:pt x="2729" y="3202"/>
                  </a:lnTo>
                  <a:lnTo>
                    <a:pt x="2643" y="3260"/>
                  </a:lnTo>
                  <a:lnTo>
                    <a:pt x="2554" y="3311"/>
                  </a:lnTo>
                  <a:lnTo>
                    <a:pt x="2460" y="3357"/>
                  </a:lnTo>
                  <a:lnTo>
                    <a:pt x="2365" y="3399"/>
                  </a:lnTo>
                  <a:lnTo>
                    <a:pt x="2266" y="3434"/>
                  </a:lnTo>
                  <a:lnTo>
                    <a:pt x="2165" y="3464"/>
                  </a:lnTo>
                  <a:lnTo>
                    <a:pt x="2060" y="3487"/>
                  </a:lnTo>
                  <a:lnTo>
                    <a:pt x="1955" y="3504"/>
                  </a:lnTo>
                  <a:lnTo>
                    <a:pt x="1847" y="3514"/>
                  </a:lnTo>
                  <a:lnTo>
                    <a:pt x="1738" y="3518"/>
                  </a:lnTo>
                  <a:lnTo>
                    <a:pt x="1628" y="3514"/>
                  </a:lnTo>
                  <a:lnTo>
                    <a:pt x="1519" y="3504"/>
                  </a:lnTo>
                  <a:lnTo>
                    <a:pt x="1414" y="3487"/>
                  </a:lnTo>
                  <a:lnTo>
                    <a:pt x="1310" y="3464"/>
                  </a:lnTo>
                  <a:lnTo>
                    <a:pt x="1208" y="3434"/>
                  </a:lnTo>
                  <a:lnTo>
                    <a:pt x="1110" y="3399"/>
                  </a:lnTo>
                  <a:lnTo>
                    <a:pt x="1014" y="3357"/>
                  </a:lnTo>
                  <a:lnTo>
                    <a:pt x="921" y="3311"/>
                  </a:lnTo>
                  <a:lnTo>
                    <a:pt x="831" y="3260"/>
                  </a:lnTo>
                  <a:lnTo>
                    <a:pt x="745" y="3202"/>
                  </a:lnTo>
                  <a:lnTo>
                    <a:pt x="663" y="3140"/>
                  </a:lnTo>
                  <a:lnTo>
                    <a:pt x="585" y="3074"/>
                  </a:lnTo>
                  <a:lnTo>
                    <a:pt x="510" y="3002"/>
                  </a:lnTo>
                  <a:lnTo>
                    <a:pt x="439" y="2926"/>
                  </a:lnTo>
                  <a:lnTo>
                    <a:pt x="373" y="2847"/>
                  </a:lnTo>
                  <a:lnTo>
                    <a:pt x="312" y="2763"/>
                  </a:lnTo>
                  <a:lnTo>
                    <a:pt x="255" y="2675"/>
                  </a:lnTo>
                  <a:lnTo>
                    <a:pt x="204" y="2585"/>
                  </a:lnTo>
                  <a:lnTo>
                    <a:pt x="157" y="2491"/>
                  </a:lnTo>
                  <a:lnTo>
                    <a:pt x="117" y="2394"/>
                  </a:lnTo>
                  <a:lnTo>
                    <a:pt x="83" y="2294"/>
                  </a:lnTo>
                  <a:lnTo>
                    <a:pt x="53" y="2191"/>
                  </a:lnTo>
                  <a:lnTo>
                    <a:pt x="30" y="2087"/>
                  </a:lnTo>
                  <a:lnTo>
                    <a:pt x="14" y="1979"/>
                  </a:lnTo>
                  <a:lnTo>
                    <a:pt x="3" y="1870"/>
                  </a:lnTo>
                  <a:lnTo>
                    <a:pt x="0" y="1759"/>
                  </a:lnTo>
                  <a:lnTo>
                    <a:pt x="3" y="1648"/>
                  </a:lnTo>
                  <a:lnTo>
                    <a:pt x="14" y="1539"/>
                  </a:lnTo>
                  <a:lnTo>
                    <a:pt x="30" y="1431"/>
                  </a:lnTo>
                  <a:lnTo>
                    <a:pt x="53" y="1327"/>
                  </a:lnTo>
                  <a:lnTo>
                    <a:pt x="83" y="1225"/>
                  </a:lnTo>
                  <a:lnTo>
                    <a:pt x="117" y="1124"/>
                  </a:lnTo>
                  <a:lnTo>
                    <a:pt x="157" y="1028"/>
                  </a:lnTo>
                  <a:lnTo>
                    <a:pt x="204" y="933"/>
                  </a:lnTo>
                  <a:lnTo>
                    <a:pt x="255" y="843"/>
                  </a:lnTo>
                  <a:lnTo>
                    <a:pt x="312" y="755"/>
                  </a:lnTo>
                  <a:lnTo>
                    <a:pt x="373" y="671"/>
                  </a:lnTo>
                  <a:lnTo>
                    <a:pt x="439" y="592"/>
                  </a:lnTo>
                  <a:lnTo>
                    <a:pt x="510" y="516"/>
                  </a:lnTo>
                  <a:lnTo>
                    <a:pt x="585" y="445"/>
                  </a:lnTo>
                  <a:lnTo>
                    <a:pt x="663" y="379"/>
                  </a:lnTo>
                  <a:lnTo>
                    <a:pt x="745" y="316"/>
                  </a:lnTo>
                  <a:lnTo>
                    <a:pt x="831" y="259"/>
                  </a:lnTo>
                  <a:lnTo>
                    <a:pt x="921" y="207"/>
                  </a:lnTo>
                  <a:lnTo>
                    <a:pt x="1014" y="161"/>
                  </a:lnTo>
                  <a:lnTo>
                    <a:pt x="1110" y="119"/>
                  </a:lnTo>
                  <a:lnTo>
                    <a:pt x="1208" y="84"/>
                  </a:lnTo>
                  <a:lnTo>
                    <a:pt x="1310" y="54"/>
                  </a:lnTo>
                  <a:lnTo>
                    <a:pt x="1414" y="31"/>
                  </a:lnTo>
                  <a:lnTo>
                    <a:pt x="1519" y="15"/>
                  </a:lnTo>
                  <a:lnTo>
                    <a:pt x="1628" y="5"/>
                  </a:lnTo>
                  <a:lnTo>
                    <a:pt x="17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01" name="Group 673">
            <a:extLst>
              <a:ext uri="{FF2B5EF4-FFF2-40B4-BE49-F238E27FC236}">
                <a16:creationId xmlns:a16="http://schemas.microsoft.com/office/drawing/2014/main" id="{7ECFB554-6C11-4E14-9A17-43F30B78712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769509" y="3926584"/>
            <a:ext cx="370050" cy="374692"/>
            <a:chOff x="6267" y="2329"/>
            <a:chExt cx="797" cy="807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02" name="Freeform 675">
              <a:extLst>
                <a:ext uri="{FF2B5EF4-FFF2-40B4-BE49-F238E27FC236}">
                  <a16:creationId xmlns:a16="http://schemas.microsoft.com/office/drawing/2014/main" id="{E45E58C2-F36E-431C-BE01-DD77708DF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6" y="2651"/>
              <a:ext cx="159" cy="162"/>
            </a:xfrm>
            <a:custGeom>
              <a:avLst/>
              <a:gdLst>
                <a:gd name="T0" fmla="*/ 399 w 798"/>
                <a:gd name="T1" fmla="*/ 0 h 646"/>
                <a:gd name="T2" fmla="*/ 455 w 798"/>
                <a:gd name="T3" fmla="*/ 3 h 646"/>
                <a:gd name="T4" fmla="*/ 509 w 798"/>
                <a:gd name="T5" fmla="*/ 12 h 646"/>
                <a:gd name="T6" fmla="*/ 559 w 798"/>
                <a:gd name="T7" fmla="*/ 27 h 646"/>
                <a:gd name="T8" fmla="*/ 606 w 798"/>
                <a:gd name="T9" fmla="*/ 47 h 646"/>
                <a:gd name="T10" fmla="*/ 650 w 798"/>
                <a:gd name="T11" fmla="*/ 72 h 646"/>
                <a:gd name="T12" fmla="*/ 689 w 798"/>
                <a:gd name="T13" fmla="*/ 102 h 646"/>
                <a:gd name="T14" fmla="*/ 722 w 798"/>
                <a:gd name="T15" fmla="*/ 134 h 646"/>
                <a:gd name="T16" fmla="*/ 748 w 798"/>
                <a:gd name="T17" fmla="*/ 167 h 646"/>
                <a:gd name="T18" fmla="*/ 770 w 798"/>
                <a:gd name="T19" fmla="*/ 204 h 646"/>
                <a:gd name="T20" fmla="*/ 785 w 798"/>
                <a:gd name="T21" fmla="*/ 241 h 646"/>
                <a:gd name="T22" fmla="*/ 795 w 798"/>
                <a:gd name="T23" fmla="*/ 281 h 646"/>
                <a:gd name="T24" fmla="*/ 798 w 798"/>
                <a:gd name="T25" fmla="*/ 323 h 646"/>
                <a:gd name="T26" fmla="*/ 795 w 798"/>
                <a:gd name="T27" fmla="*/ 366 h 646"/>
                <a:gd name="T28" fmla="*/ 783 w 798"/>
                <a:gd name="T29" fmla="*/ 409 h 646"/>
                <a:gd name="T30" fmla="*/ 767 w 798"/>
                <a:gd name="T31" fmla="*/ 448 h 646"/>
                <a:gd name="T32" fmla="*/ 743 w 798"/>
                <a:gd name="T33" fmla="*/ 485 h 646"/>
                <a:gd name="T34" fmla="*/ 715 w 798"/>
                <a:gd name="T35" fmla="*/ 520 h 646"/>
                <a:gd name="T36" fmla="*/ 681 w 798"/>
                <a:gd name="T37" fmla="*/ 551 h 646"/>
                <a:gd name="T38" fmla="*/ 642 w 798"/>
                <a:gd name="T39" fmla="*/ 578 h 646"/>
                <a:gd name="T40" fmla="*/ 600 w 798"/>
                <a:gd name="T41" fmla="*/ 601 h 646"/>
                <a:gd name="T42" fmla="*/ 554 w 798"/>
                <a:gd name="T43" fmla="*/ 621 h 646"/>
                <a:gd name="T44" fmla="*/ 505 w 798"/>
                <a:gd name="T45" fmla="*/ 634 h 646"/>
                <a:gd name="T46" fmla="*/ 453 w 798"/>
                <a:gd name="T47" fmla="*/ 643 h 646"/>
                <a:gd name="T48" fmla="*/ 399 w 798"/>
                <a:gd name="T49" fmla="*/ 646 h 646"/>
                <a:gd name="T50" fmla="*/ 344 w 798"/>
                <a:gd name="T51" fmla="*/ 643 h 646"/>
                <a:gd name="T52" fmla="*/ 293 w 798"/>
                <a:gd name="T53" fmla="*/ 634 h 646"/>
                <a:gd name="T54" fmla="*/ 243 w 798"/>
                <a:gd name="T55" fmla="*/ 621 h 646"/>
                <a:gd name="T56" fmla="*/ 197 w 798"/>
                <a:gd name="T57" fmla="*/ 601 h 646"/>
                <a:gd name="T58" fmla="*/ 155 w 798"/>
                <a:gd name="T59" fmla="*/ 578 h 646"/>
                <a:gd name="T60" fmla="*/ 117 w 798"/>
                <a:gd name="T61" fmla="*/ 551 h 646"/>
                <a:gd name="T62" fmla="*/ 82 w 798"/>
                <a:gd name="T63" fmla="*/ 520 h 646"/>
                <a:gd name="T64" fmla="*/ 54 w 798"/>
                <a:gd name="T65" fmla="*/ 485 h 646"/>
                <a:gd name="T66" fmla="*/ 31 w 798"/>
                <a:gd name="T67" fmla="*/ 448 h 646"/>
                <a:gd name="T68" fmla="*/ 14 w 798"/>
                <a:gd name="T69" fmla="*/ 409 h 646"/>
                <a:gd name="T70" fmla="*/ 4 w 798"/>
                <a:gd name="T71" fmla="*/ 366 h 646"/>
                <a:gd name="T72" fmla="*/ 0 w 798"/>
                <a:gd name="T73" fmla="*/ 323 h 646"/>
                <a:gd name="T74" fmla="*/ 3 w 798"/>
                <a:gd name="T75" fmla="*/ 281 h 646"/>
                <a:gd name="T76" fmla="*/ 12 w 798"/>
                <a:gd name="T77" fmla="*/ 241 h 646"/>
                <a:gd name="T78" fmla="*/ 29 w 798"/>
                <a:gd name="T79" fmla="*/ 204 h 646"/>
                <a:gd name="T80" fmla="*/ 49 w 798"/>
                <a:gd name="T81" fmla="*/ 167 h 646"/>
                <a:gd name="T82" fmla="*/ 75 w 798"/>
                <a:gd name="T83" fmla="*/ 134 h 646"/>
                <a:gd name="T84" fmla="*/ 109 w 798"/>
                <a:gd name="T85" fmla="*/ 102 h 646"/>
                <a:gd name="T86" fmla="*/ 148 w 798"/>
                <a:gd name="T87" fmla="*/ 72 h 646"/>
                <a:gd name="T88" fmla="*/ 191 w 798"/>
                <a:gd name="T89" fmla="*/ 47 h 646"/>
                <a:gd name="T90" fmla="*/ 238 w 798"/>
                <a:gd name="T91" fmla="*/ 27 h 646"/>
                <a:gd name="T92" fmla="*/ 289 w 798"/>
                <a:gd name="T93" fmla="*/ 12 h 646"/>
                <a:gd name="T94" fmla="*/ 343 w 798"/>
                <a:gd name="T95" fmla="*/ 3 h 646"/>
                <a:gd name="T96" fmla="*/ 399 w 798"/>
                <a:gd name="T97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8" h="646">
                  <a:moveTo>
                    <a:pt x="399" y="0"/>
                  </a:moveTo>
                  <a:lnTo>
                    <a:pt x="455" y="3"/>
                  </a:lnTo>
                  <a:lnTo>
                    <a:pt x="509" y="12"/>
                  </a:lnTo>
                  <a:lnTo>
                    <a:pt x="559" y="27"/>
                  </a:lnTo>
                  <a:lnTo>
                    <a:pt x="606" y="47"/>
                  </a:lnTo>
                  <a:lnTo>
                    <a:pt x="650" y="72"/>
                  </a:lnTo>
                  <a:lnTo>
                    <a:pt x="689" y="102"/>
                  </a:lnTo>
                  <a:lnTo>
                    <a:pt x="722" y="134"/>
                  </a:lnTo>
                  <a:lnTo>
                    <a:pt x="748" y="167"/>
                  </a:lnTo>
                  <a:lnTo>
                    <a:pt x="770" y="204"/>
                  </a:lnTo>
                  <a:lnTo>
                    <a:pt x="785" y="241"/>
                  </a:lnTo>
                  <a:lnTo>
                    <a:pt x="795" y="281"/>
                  </a:lnTo>
                  <a:lnTo>
                    <a:pt x="798" y="323"/>
                  </a:lnTo>
                  <a:lnTo>
                    <a:pt x="795" y="366"/>
                  </a:lnTo>
                  <a:lnTo>
                    <a:pt x="783" y="409"/>
                  </a:lnTo>
                  <a:lnTo>
                    <a:pt x="767" y="448"/>
                  </a:lnTo>
                  <a:lnTo>
                    <a:pt x="743" y="485"/>
                  </a:lnTo>
                  <a:lnTo>
                    <a:pt x="715" y="520"/>
                  </a:lnTo>
                  <a:lnTo>
                    <a:pt x="681" y="551"/>
                  </a:lnTo>
                  <a:lnTo>
                    <a:pt x="642" y="578"/>
                  </a:lnTo>
                  <a:lnTo>
                    <a:pt x="600" y="601"/>
                  </a:lnTo>
                  <a:lnTo>
                    <a:pt x="554" y="621"/>
                  </a:lnTo>
                  <a:lnTo>
                    <a:pt x="505" y="634"/>
                  </a:lnTo>
                  <a:lnTo>
                    <a:pt x="453" y="643"/>
                  </a:lnTo>
                  <a:lnTo>
                    <a:pt x="399" y="646"/>
                  </a:lnTo>
                  <a:lnTo>
                    <a:pt x="344" y="643"/>
                  </a:lnTo>
                  <a:lnTo>
                    <a:pt x="293" y="634"/>
                  </a:lnTo>
                  <a:lnTo>
                    <a:pt x="243" y="621"/>
                  </a:lnTo>
                  <a:lnTo>
                    <a:pt x="197" y="601"/>
                  </a:lnTo>
                  <a:lnTo>
                    <a:pt x="155" y="578"/>
                  </a:lnTo>
                  <a:lnTo>
                    <a:pt x="117" y="551"/>
                  </a:lnTo>
                  <a:lnTo>
                    <a:pt x="82" y="520"/>
                  </a:lnTo>
                  <a:lnTo>
                    <a:pt x="54" y="485"/>
                  </a:lnTo>
                  <a:lnTo>
                    <a:pt x="31" y="448"/>
                  </a:lnTo>
                  <a:lnTo>
                    <a:pt x="14" y="409"/>
                  </a:lnTo>
                  <a:lnTo>
                    <a:pt x="4" y="366"/>
                  </a:lnTo>
                  <a:lnTo>
                    <a:pt x="0" y="323"/>
                  </a:lnTo>
                  <a:lnTo>
                    <a:pt x="3" y="281"/>
                  </a:lnTo>
                  <a:lnTo>
                    <a:pt x="12" y="241"/>
                  </a:lnTo>
                  <a:lnTo>
                    <a:pt x="29" y="204"/>
                  </a:lnTo>
                  <a:lnTo>
                    <a:pt x="49" y="167"/>
                  </a:lnTo>
                  <a:lnTo>
                    <a:pt x="75" y="134"/>
                  </a:lnTo>
                  <a:lnTo>
                    <a:pt x="109" y="102"/>
                  </a:lnTo>
                  <a:lnTo>
                    <a:pt x="148" y="72"/>
                  </a:lnTo>
                  <a:lnTo>
                    <a:pt x="191" y="47"/>
                  </a:lnTo>
                  <a:lnTo>
                    <a:pt x="238" y="27"/>
                  </a:lnTo>
                  <a:lnTo>
                    <a:pt x="289" y="12"/>
                  </a:lnTo>
                  <a:lnTo>
                    <a:pt x="343" y="3"/>
                  </a:lnTo>
                  <a:lnTo>
                    <a:pt x="3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3" name="Freeform 676">
              <a:extLst>
                <a:ext uri="{FF2B5EF4-FFF2-40B4-BE49-F238E27FC236}">
                  <a16:creationId xmlns:a16="http://schemas.microsoft.com/office/drawing/2014/main" id="{321D377F-1E07-463B-9E18-2EA36092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3" y="2555"/>
              <a:ext cx="77" cy="78"/>
            </a:xfrm>
            <a:custGeom>
              <a:avLst/>
              <a:gdLst>
                <a:gd name="T0" fmla="*/ 334 w 385"/>
                <a:gd name="T1" fmla="*/ 0 h 312"/>
                <a:gd name="T2" fmla="*/ 385 w 385"/>
                <a:gd name="T3" fmla="*/ 0 h 312"/>
                <a:gd name="T4" fmla="*/ 385 w 385"/>
                <a:gd name="T5" fmla="*/ 311 h 312"/>
                <a:gd name="T6" fmla="*/ 1 w 385"/>
                <a:gd name="T7" fmla="*/ 312 h 312"/>
                <a:gd name="T8" fmla="*/ 0 w 385"/>
                <a:gd name="T9" fmla="*/ 1 h 312"/>
                <a:gd name="T10" fmla="*/ 334 w 385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312">
                  <a:moveTo>
                    <a:pt x="334" y="0"/>
                  </a:moveTo>
                  <a:lnTo>
                    <a:pt x="385" y="0"/>
                  </a:lnTo>
                  <a:lnTo>
                    <a:pt x="385" y="311"/>
                  </a:lnTo>
                  <a:lnTo>
                    <a:pt x="1" y="312"/>
                  </a:lnTo>
                  <a:lnTo>
                    <a:pt x="0" y="1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4" name="Freeform 677">
              <a:extLst>
                <a:ext uri="{FF2B5EF4-FFF2-40B4-BE49-F238E27FC236}">
                  <a16:creationId xmlns:a16="http://schemas.microsoft.com/office/drawing/2014/main" id="{1CA0FBF8-D603-4002-B97F-723BE28BEC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67" y="2329"/>
              <a:ext cx="797" cy="807"/>
            </a:xfrm>
            <a:custGeom>
              <a:avLst/>
              <a:gdLst>
                <a:gd name="T0" fmla="*/ 1191 w 3987"/>
                <a:gd name="T1" fmla="*/ 708 h 3229"/>
                <a:gd name="T2" fmla="*/ 1047 w 3987"/>
                <a:gd name="T3" fmla="*/ 761 h 3229"/>
                <a:gd name="T4" fmla="*/ 939 w 3987"/>
                <a:gd name="T5" fmla="*/ 849 h 3229"/>
                <a:gd name="T6" fmla="*/ 873 w 3987"/>
                <a:gd name="T7" fmla="*/ 964 h 3229"/>
                <a:gd name="T8" fmla="*/ 860 w 3987"/>
                <a:gd name="T9" fmla="*/ 2178 h 3229"/>
                <a:gd name="T10" fmla="*/ 889 w 3987"/>
                <a:gd name="T11" fmla="*/ 2306 h 3229"/>
                <a:gd name="T12" fmla="*/ 970 w 3987"/>
                <a:gd name="T13" fmla="*/ 2413 h 3229"/>
                <a:gd name="T14" fmla="*/ 1092 w 3987"/>
                <a:gd name="T15" fmla="*/ 2491 h 3229"/>
                <a:gd name="T16" fmla="*/ 1243 w 3987"/>
                <a:gd name="T17" fmla="*/ 2530 h 3229"/>
                <a:gd name="T18" fmla="*/ 2744 w 3987"/>
                <a:gd name="T19" fmla="*/ 2530 h 3229"/>
                <a:gd name="T20" fmla="*/ 2896 w 3987"/>
                <a:gd name="T21" fmla="*/ 2491 h 3229"/>
                <a:gd name="T22" fmla="*/ 3017 w 3987"/>
                <a:gd name="T23" fmla="*/ 2413 h 3229"/>
                <a:gd name="T24" fmla="*/ 3098 w 3987"/>
                <a:gd name="T25" fmla="*/ 2306 h 3229"/>
                <a:gd name="T26" fmla="*/ 3128 w 3987"/>
                <a:gd name="T27" fmla="*/ 2178 h 3229"/>
                <a:gd name="T28" fmla="*/ 3114 w 3987"/>
                <a:gd name="T29" fmla="*/ 964 h 3229"/>
                <a:gd name="T30" fmla="*/ 3049 w 3987"/>
                <a:gd name="T31" fmla="*/ 849 h 3229"/>
                <a:gd name="T32" fmla="*/ 2940 w 3987"/>
                <a:gd name="T33" fmla="*/ 761 h 3229"/>
                <a:gd name="T34" fmla="*/ 2797 w 3987"/>
                <a:gd name="T35" fmla="*/ 708 h 3229"/>
                <a:gd name="T36" fmla="*/ 1298 w 3987"/>
                <a:gd name="T37" fmla="*/ 697 h 3229"/>
                <a:gd name="T38" fmla="*/ 2244 w 3987"/>
                <a:gd name="T39" fmla="*/ 13 h 3229"/>
                <a:gd name="T40" fmla="*/ 2600 w 3987"/>
                <a:gd name="T41" fmla="*/ 77 h 3229"/>
                <a:gd name="T42" fmla="*/ 2931 w 3987"/>
                <a:gd name="T43" fmla="*/ 190 h 3229"/>
                <a:gd name="T44" fmla="*/ 3226 w 3987"/>
                <a:gd name="T45" fmla="*/ 348 h 3229"/>
                <a:gd name="T46" fmla="*/ 3483 w 3987"/>
                <a:gd name="T47" fmla="*/ 543 h 3229"/>
                <a:gd name="T48" fmla="*/ 3695 w 3987"/>
                <a:gd name="T49" fmla="*/ 774 h 3229"/>
                <a:gd name="T50" fmla="*/ 3854 w 3987"/>
                <a:gd name="T51" fmla="*/ 1032 h 3229"/>
                <a:gd name="T52" fmla="*/ 3954 w 3987"/>
                <a:gd name="T53" fmla="*/ 1314 h 3229"/>
                <a:gd name="T54" fmla="*/ 3987 w 3987"/>
                <a:gd name="T55" fmla="*/ 1615 h 3229"/>
                <a:gd name="T56" fmla="*/ 3954 w 3987"/>
                <a:gd name="T57" fmla="*/ 1916 h 3229"/>
                <a:gd name="T58" fmla="*/ 3854 w 3987"/>
                <a:gd name="T59" fmla="*/ 2197 h 3229"/>
                <a:gd name="T60" fmla="*/ 3695 w 3987"/>
                <a:gd name="T61" fmla="*/ 2456 h 3229"/>
                <a:gd name="T62" fmla="*/ 3483 w 3987"/>
                <a:gd name="T63" fmla="*/ 2686 h 3229"/>
                <a:gd name="T64" fmla="*/ 3226 w 3987"/>
                <a:gd name="T65" fmla="*/ 2882 h 3229"/>
                <a:gd name="T66" fmla="*/ 2931 w 3987"/>
                <a:gd name="T67" fmla="*/ 3039 h 3229"/>
                <a:gd name="T68" fmla="*/ 2600 w 3987"/>
                <a:gd name="T69" fmla="*/ 3152 h 3229"/>
                <a:gd name="T70" fmla="*/ 2244 w 3987"/>
                <a:gd name="T71" fmla="*/ 3216 h 3229"/>
                <a:gd name="T72" fmla="*/ 1868 w 3987"/>
                <a:gd name="T73" fmla="*/ 3225 h 3229"/>
                <a:gd name="T74" fmla="*/ 1504 w 3987"/>
                <a:gd name="T75" fmla="*/ 3180 h 3229"/>
                <a:gd name="T76" fmla="*/ 1163 w 3987"/>
                <a:gd name="T77" fmla="*/ 3082 h 3229"/>
                <a:gd name="T78" fmla="*/ 855 w 3987"/>
                <a:gd name="T79" fmla="*/ 2939 h 3229"/>
                <a:gd name="T80" fmla="*/ 585 w 3987"/>
                <a:gd name="T81" fmla="*/ 2756 h 3229"/>
                <a:gd name="T82" fmla="*/ 358 w 3987"/>
                <a:gd name="T83" fmla="*/ 2537 h 3229"/>
                <a:gd name="T84" fmla="*/ 181 w 3987"/>
                <a:gd name="T85" fmla="*/ 2286 h 3229"/>
                <a:gd name="T86" fmla="*/ 61 w 3987"/>
                <a:gd name="T87" fmla="*/ 2012 h 3229"/>
                <a:gd name="T88" fmla="*/ 3 w 3987"/>
                <a:gd name="T89" fmla="*/ 1717 h 3229"/>
                <a:gd name="T90" fmla="*/ 16 w 3987"/>
                <a:gd name="T91" fmla="*/ 1413 h 3229"/>
                <a:gd name="T92" fmla="*/ 95 w 3987"/>
                <a:gd name="T93" fmla="*/ 1124 h 3229"/>
                <a:gd name="T94" fmla="*/ 234 w 3987"/>
                <a:gd name="T95" fmla="*/ 856 h 3229"/>
                <a:gd name="T96" fmla="*/ 428 w 3987"/>
                <a:gd name="T97" fmla="*/ 616 h 3229"/>
                <a:gd name="T98" fmla="*/ 671 w 3987"/>
                <a:gd name="T99" fmla="*/ 408 h 3229"/>
                <a:gd name="T100" fmla="*/ 954 w 3987"/>
                <a:gd name="T101" fmla="*/ 237 h 3229"/>
                <a:gd name="T102" fmla="*/ 1274 w 3987"/>
                <a:gd name="T103" fmla="*/ 109 h 3229"/>
                <a:gd name="T104" fmla="*/ 1622 w 3987"/>
                <a:gd name="T105" fmla="*/ 28 h 3229"/>
                <a:gd name="T106" fmla="*/ 1994 w 3987"/>
                <a:gd name="T107" fmla="*/ 0 h 3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987" h="3229">
                  <a:moveTo>
                    <a:pt x="1298" y="697"/>
                  </a:moveTo>
                  <a:lnTo>
                    <a:pt x="1243" y="700"/>
                  </a:lnTo>
                  <a:lnTo>
                    <a:pt x="1191" y="708"/>
                  </a:lnTo>
                  <a:lnTo>
                    <a:pt x="1140" y="721"/>
                  </a:lnTo>
                  <a:lnTo>
                    <a:pt x="1092" y="738"/>
                  </a:lnTo>
                  <a:lnTo>
                    <a:pt x="1047" y="761"/>
                  </a:lnTo>
                  <a:lnTo>
                    <a:pt x="1008" y="787"/>
                  </a:lnTo>
                  <a:lnTo>
                    <a:pt x="970" y="816"/>
                  </a:lnTo>
                  <a:lnTo>
                    <a:pt x="939" y="849"/>
                  </a:lnTo>
                  <a:lnTo>
                    <a:pt x="912" y="885"/>
                  </a:lnTo>
                  <a:lnTo>
                    <a:pt x="889" y="923"/>
                  </a:lnTo>
                  <a:lnTo>
                    <a:pt x="873" y="964"/>
                  </a:lnTo>
                  <a:lnTo>
                    <a:pt x="863" y="1007"/>
                  </a:lnTo>
                  <a:lnTo>
                    <a:pt x="860" y="1051"/>
                  </a:lnTo>
                  <a:lnTo>
                    <a:pt x="860" y="2178"/>
                  </a:lnTo>
                  <a:lnTo>
                    <a:pt x="863" y="2223"/>
                  </a:lnTo>
                  <a:lnTo>
                    <a:pt x="873" y="2265"/>
                  </a:lnTo>
                  <a:lnTo>
                    <a:pt x="889" y="2306"/>
                  </a:lnTo>
                  <a:lnTo>
                    <a:pt x="912" y="2345"/>
                  </a:lnTo>
                  <a:lnTo>
                    <a:pt x="939" y="2380"/>
                  </a:lnTo>
                  <a:lnTo>
                    <a:pt x="970" y="2413"/>
                  </a:lnTo>
                  <a:lnTo>
                    <a:pt x="1008" y="2443"/>
                  </a:lnTo>
                  <a:lnTo>
                    <a:pt x="1047" y="2469"/>
                  </a:lnTo>
                  <a:lnTo>
                    <a:pt x="1092" y="2491"/>
                  </a:lnTo>
                  <a:lnTo>
                    <a:pt x="1140" y="2508"/>
                  </a:lnTo>
                  <a:lnTo>
                    <a:pt x="1191" y="2521"/>
                  </a:lnTo>
                  <a:lnTo>
                    <a:pt x="1243" y="2530"/>
                  </a:lnTo>
                  <a:lnTo>
                    <a:pt x="1298" y="2533"/>
                  </a:lnTo>
                  <a:lnTo>
                    <a:pt x="2689" y="2533"/>
                  </a:lnTo>
                  <a:lnTo>
                    <a:pt x="2744" y="2530"/>
                  </a:lnTo>
                  <a:lnTo>
                    <a:pt x="2797" y="2521"/>
                  </a:lnTo>
                  <a:lnTo>
                    <a:pt x="2847" y="2508"/>
                  </a:lnTo>
                  <a:lnTo>
                    <a:pt x="2896" y="2491"/>
                  </a:lnTo>
                  <a:lnTo>
                    <a:pt x="2940" y="2469"/>
                  </a:lnTo>
                  <a:lnTo>
                    <a:pt x="2981" y="2443"/>
                  </a:lnTo>
                  <a:lnTo>
                    <a:pt x="3017" y="2413"/>
                  </a:lnTo>
                  <a:lnTo>
                    <a:pt x="3049" y="2380"/>
                  </a:lnTo>
                  <a:lnTo>
                    <a:pt x="3077" y="2345"/>
                  </a:lnTo>
                  <a:lnTo>
                    <a:pt x="3098" y="2306"/>
                  </a:lnTo>
                  <a:lnTo>
                    <a:pt x="3114" y="2265"/>
                  </a:lnTo>
                  <a:lnTo>
                    <a:pt x="3124" y="2223"/>
                  </a:lnTo>
                  <a:lnTo>
                    <a:pt x="3128" y="2178"/>
                  </a:lnTo>
                  <a:lnTo>
                    <a:pt x="3128" y="1051"/>
                  </a:lnTo>
                  <a:lnTo>
                    <a:pt x="3124" y="1007"/>
                  </a:lnTo>
                  <a:lnTo>
                    <a:pt x="3114" y="964"/>
                  </a:lnTo>
                  <a:lnTo>
                    <a:pt x="3098" y="923"/>
                  </a:lnTo>
                  <a:lnTo>
                    <a:pt x="3077" y="885"/>
                  </a:lnTo>
                  <a:lnTo>
                    <a:pt x="3049" y="849"/>
                  </a:lnTo>
                  <a:lnTo>
                    <a:pt x="3017" y="816"/>
                  </a:lnTo>
                  <a:lnTo>
                    <a:pt x="2981" y="787"/>
                  </a:lnTo>
                  <a:lnTo>
                    <a:pt x="2940" y="761"/>
                  </a:lnTo>
                  <a:lnTo>
                    <a:pt x="2896" y="738"/>
                  </a:lnTo>
                  <a:lnTo>
                    <a:pt x="2847" y="721"/>
                  </a:lnTo>
                  <a:lnTo>
                    <a:pt x="2797" y="708"/>
                  </a:lnTo>
                  <a:lnTo>
                    <a:pt x="2744" y="700"/>
                  </a:lnTo>
                  <a:lnTo>
                    <a:pt x="2689" y="697"/>
                  </a:lnTo>
                  <a:lnTo>
                    <a:pt x="1298" y="697"/>
                  </a:lnTo>
                  <a:close/>
                  <a:moveTo>
                    <a:pt x="1994" y="0"/>
                  </a:moveTo>
                  <a:lnTo>
                    <a:pt x="2120" y="4"/>
                  </a:lnTo>
                  <a:lnTo>
                    <a:pt x="2244" y="13"/>
                  </a:lnTo>
                  <a:lnTo>
                    <a:pt x="2365" y="28"/>
                  </a:lnTo>
                  <a:lnTo>
                    <a:pt x="2484" y="50"/>
                  </a:lnTo>
                  <a:lnTo>
                    <a:pt x="2600" y="77"/>
                  </a:lnTo>
                  <a:lnTo>
                    <a:pt x="2714" y="109"/>
                  </a:lnTo>
                  <a:lnTo>
                    <a:pt x="2824" y="148"/>
                  </a:lnTo>
                  <a:lnTo>
                    <a:pt x="2931" y="190"/>
                  </a:lnTo>
                  <a:lnTo>
                    <a:pt x="3033" y="237"/>
                  </a:lnTo>
                  <a:lnTo>
                    <a:pt x="3132" y="290"/>
                  </a:lnTo>
                  <a:lnTo>
                    <a:pt x="3226" y="348"/>
                  </a:lnTo>
                  <a:lnTo>
                    <a:pt x="3318" y="408"/>
                  </a:lnTo>
                  <a:lnTo>
                    <a:pt x="3404" y="474"/>
                  </a:lnTo>
                  <a:lnTo>
                    <a:pt x="3483" y="543"/>
                  </a:lnTo>
                  <a:lnTo>
                    <a:pt x="3559" y="616"/>
                  </a:lnTo>
                  <a:lnTo>
                    <a:pt x="3631" y="693"/>
                  </a:lnTo>
                  <a:lnTo>
                    <a:pt x="3695" y="774"/>
                  </a:lnTo>
                  <a:lnTo>
                    <a:pt x="3754" y="856"/>
                  </a:lnTo>
                  <a:lnTo>
                    <a:pt x="3806" y="943"/>
                  </a:lnTo>
                  <a:lnTo>
                    <a:pt x="3854" y="1032"/>
                  </a:lnTo>
                  <a:lnTo>
                    <a:pt x="3894" y="1124"/>
                  </a:lnTo>
                  <a:lnTo>
                    <a:pt x="3927" y="1218"/>
                  </a:lnTo>
                  <a:lnTo>
                    <a:pt x="3954" y="1314"/>
                  </a:lnTo>
                  <a:lnTo>
                    <a:pt x="3972" y="1413"/>
                  </a:lnTo>
                  <a:lnTo>
                    <a:pt x="3984" y="1513"/>
                  </a:lnTo>
                  <a:lnTo>
                    <a:pt x="3987" y="1615"/>
                  </a:lnTo>
                  <a:lnTo>
                    <a:pt x="3984" y="1717"/>
                  </a:lnTo>
                  <a:lnTo>
                    <a:pt x="3972" y="1817"/>
                  </a:lnTo>
                  <a:lnTo>
                    <a:pt x="3954" y="1916"/>
                  </a:lnTo>
                  <a:lnTo>
                    <a:pt x="3927" y="2012"/>
                  </a:lnTo>
                  <a:lnTo>
                    <a:pt x="3894" y="2105"/>
                  </a:lnTo>
                  <a:lnTo>
                    <a:pt x="3854" y="2197"/>
                  </a:lnTo>
                  <a:lnTo>
                    <a:pt x="3806" y="2286"/>
                  </a:lnTo>
                  <a:lnTo>
                    <a:pt x="3754" y="2373"/>
                  </a:lnTo>
                  <a:lnTo>
                    <a:pt x="3695" y="2456"/>
                  </a:lnTo>
                  <a:lnTo>
                    <a:pt x="3631" y="2537"/>
                  </a:lnTo>
                  <a:lnTo>
                    <a:pt x="3559" y="2613"/>
                  </a:lnTo>
                  <a:lnTo>
                    <a:pt x="3483" y="2686"/>
                  </a:lnTo>
                  <a:lnTo>
                    <a:pt x="3404" y="2756"/>
                  </a:lnTo>
                  <a:lnTo>
                    <a:pt x="3318" y="2821"/>
                  </a:lnTo>
                  <a:lnTo>
                    <a:pt x="3226" y="2882"/>
                  </a:lnTo>
                  <a:lnTo>
                    <a:pt x="3132" y="2939"/>
                  </a:lnTo>
                  <a:lnTo>
                    <a:pt x="3033" y="2992"/>
                  </a:lnTo>
                  <a:lnTo>
                    <a:pt x="2931" y="3039"/>
                  </a:lnTo>
                  <a:lnTo>
                    <a:pt x="2824" y="3082"/>
                  </a:lnTo>
                  <a:lnTo>
                    <a:pt x="2714" y="3120"/>
                  </a:lnTo>
                  <a:lnTo>
                    <a:pt x="2600" y="3152"/>
                  </a:lnTo>
                  <a:lnTo>
                    <a:pt x="2484" y="3180"/>
                  </a:lnTo>
                  <a:lnTo>
                    <a:pt x="2365" y="3201"/>
                  </a:lnTo>
                  <a:lnTo>
                    <a:pt x="2244" y="3216"/>
                  </a:lnTo>
                  <a:lnTo>
                    <a:pt x="2120" y="3225"/>
                  </a:lnTo>
                  <a:lnTo>
                    <a:pt x="1994" y="3229"/>
                  </a:lnTo>
                  <a:lnTo>
                    <a:pt x="1868" y="3225"/>
                  </a:lnTo>
                  <a:lnTo>
                    <a:pt x="1743" y="3216"/>
                  </a:lnTo>
                  <a:lnTo>
                    <a:pt x="1622" y="3201"/>
                  </a:lnTo>
                  <a:lnTo>
                    <a:pt x="1504" y="3180"/>
                  </a:lnTo>
                  <a:lnTo>
                    <a:pt x="1387" y="3152"/>
                  </a:lnTo>
                  <a:lnTo>
                    <a:pt x="1274" y="3120"/>
                  </a:lnTo>
                  <a:lnTo>
                    <a:pt x="1163" y="3082"/>
                  </a:lnTo>
                  <a:lnTo>
                    <a:pt x="1057" y="3039"/>
                  </a:lnTo>
                  <a:lnTo>
                    <a:pt x="954" y="2992"/>
                  </a:lnTo>
                  <a:lnTo>
                    <a:pt x="855" y="2939"/>
                  </a:lnTo>
                  <a:lnTo>
                    <a:pt x="761" y="2882"/>
                  </a:lnTo>
                  <a:lnTo>
                    <a:pt x="671" y="2821"/>
                  </a:lnTo>
                  <a:lnTo>
                    <a:pt x="585" y="2756"/>
                  </a:lnTo>
                  <a:lnTo>
                    <a:pt x="504" y="2686"/>
                  </a:lnTo>
                  <a:lnTo>
                    <a:pt x="428" y="2613"/>
                  </a:lnTo>
                  <a:lnTo>
                    <a:pt x="358" y="2537"/>
                  </a:lnTo>
                  <a:lnTo>
                    <a:pt x="293" y="2456"/>
                  </a:lnTo>
                  <a:lnTo>
                    <a:pt x="234" y="2373"/>
                  </a:lnTo>
                  <a:lnTo>
                    <a:pt x="181" y="2286"/>
                  </a:lnTo>
                  <a:lnTo>
                    <a:pt x="134" y="2197"/>
                  </a:lnTo>
                  <a:lnTo>
                    <a:pt x="95" y="2105"/>
                  </a:lnTo>
                  <a:lnTo>
                    <a:pt x="61" y="2012"/>
                  </a:lnTo>
                  <a:lnTo>
                    <a:pt x="35" y="1916"/>
                  </a:lnTo>
                  <a:lnTo>
                    <a:pt x="16" y="1817"/>
                  </a:lnTo>
                  <a:lnTo>
                    <a:pt x="3" y="1717"/>
                  </a:lnTo>
                  <a:lnTo>
                    <a:pt x="0" y="1615"/>
                  </a:lnTo>
                  <a:lnTo>
                    <a:pt x="3" y="1513"/>
                  </a:lnTo>
                  <a:lnTo>
                    <a:pt x="16" y="1413"/>
                  </a:lnTo>
                  <a:lnTo>
                    <a:pt x="35" y="1314"/>
                  </a:lnTo>
                  <a:lnTo>
                    <a:pt x="61" y="1218"/>
                  </a:lnTo>
                  <a:lnTo>
                    <a:pt x="95" y="1124"/>
                  </a:lnTo>
                  <a:lnTo>
                    <a:pt x="134" y="1032"/>
                  </a:lnTo>
                  <a:lnTo>
                    <a:pt x="181" y="943"/>
                  </a:lnTo>
                  <a:lnTo>
                    <a:pt x="234" y="856"/>
                  </a:lnTo>
                  <a:lnTo>
                    <a:pt x="293" y="774"/>
                  </a:lnTo>
                  <a:lnTo>
                    <a:pt x="358" y="693"/>
                  </a:lnTo>
                  <a:lnTo>
                    <a:pt x="428" y="616"/>
                  </a:lnTo>
                  <a:lnTo>
                    <a:pt x="504" y="543"/>
                  </a:lnTo>
                  <a:lnTo>
                    <a:pt x="585" y="474"/>
                  </a:lnTo>
                  <a:lnTo>
                    <a:pt x="671" y="408"/>
                  </a:lnTo>
                  <a:lnTo>
                    <a:pt x="761" y="348"/>
                  </a:lnTo>
                  <a:lnTo>
                    <a:pt x="855" y="290"/>
                  </a:lnTo>
                  <a:lnTo>
                    <a:pt x="954" y="237"/>
                  </a:lnTo>
                  <a:lnTo>
                    <a:pt x="1057" y="190"/>
                  </a:lnTo>
                  <a:lnTo>
                    <a:pt x="1163" y="148"/>
                  </a:lnTo>
                  <a:lnTo>
                    <a:pt x="1274" y="109"/>
                  </a:lnTo>
                  <a:lnTo>
                    <a:pt x="1387" y="77"/>
                  </a:lnTo>
                  <a:lnTo>
                    <a:pt x="1504" y="50"/>
                  </a:lnTo>
                  <a:lnTo>
                    <a:pt x="1622" y="28"/>
                  </a:lnTo>
                  <a:lnTo>
                    <a:pt x="1743" y="13"/>
                  </a:lnTo>
                  <a:lnTo>
                    <a:pt x="1868" y="4"/>
                  </a:lnTo>
                  <a:lnTo>
                    <a:pt x="19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5" name="Freeform 678">
              <a:extLst>
                <a:ext uri="{FF2B5EF4-FFF2-40B4-BE49-F238E27FC236}">
                  <a16:creationId xmlns:a16="http://schemas.microsoft.com/office/drawing/2014/main" id="{3BADE58B-442E-43C5-A75F-D042E8E34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3" y="2685"/>
              <a:ext cx="365" cy="232"/>
            </a:xfrm>
            <a:custGeom>
              <a:avLst/>
              <a:gdLst>
                <a:gd name="T0" fmla="*/ 0 w 1826"/>
                <a:gd name="T1" fmla="*/ 0 h 928"/>
                <a:gd name="T2" fmla="*/ 338 w 1826"/>
                <a:gd name="T3" fmla="*/ 0 h 928"/>
                <a:gd name="T4" fmla="*/ 319 w 1826"/>
                <a:gd name="T5" fmla="*/ 45 h 928"/>
                <a:gd name="T6" fmla="*/ 304 w 1826"/>
                <a:gd name="T7" fmla="*/ 92 h 928"/>
                <a:gd name="T8" fmla="*/ 296 w 1826"/>
                <a:gd name="T9" fmla="*/ 139 h 928"/>
                <a:gd name="T10" fmla="*/ 293 w 1826"/>
                <a:gd name="T11" fmla="*/ 189 h 928"/>
                <a:gd name="T12" fmla="*/ 297 w 1826"/>
                <a:gd name="T13" fmla="*/ 243 h 928"/>
                <a:gd name="T14" fmla="*/ 307 w 1826"/>
                <a:gd name="T15" fmla="*/ 296 h 928"/>
                <a:gd name="T16" fmla="*/ 324 w 1826"/>
                <a:gd name="T17" fmla="*/ 347 h 928"/>
                <a:gd name="T18" fmla="*/ 348 w 1826"/>
                <a:gd name="T19" fmla="*/ 396 h 928"/>
                <a:gd name="T20" fmla="*/ 378 w 1826"/>
                <a:gd name="T21" fmla="*/ 442 h 928"/>
                <a:gd name="T22" fmla="*/ 413 w 1826"/>
                <a:gd name="T23" fmla="*/ 485 h 928"/>
                <a:gd name="T24" fmla="*/ 453 w 1826"/>
                <a:gd name="T25" fmla="*/ 525 h 928"/>
                <a:gd name="T26" fmla="*/ 498 w 1826"/>
                <a:gd name="T27" fmla="*/ 561 h 928"/>
                <a:gd name="T28" fmla="*/ 546 w 1826"/>
                <a:gd name="T29" fmla="*/ 594 h 928"/>
                <a:gd name="T30" fmla="*/ 600 w 1826"/>
                <a:gd name="T31" fmla="*/ 622 h 928"/>
                <a:gd name="T32" fmla="*/ 657 w 1826"/>
                <a:gd name="T33" fmla="*/ 646 h 928"/>
                <a:gd name="T34" fmla="*/ 717 w 1826"/>
                <a:gd name="T35" fmla="*/ 665 h 928"/>
                <a:gd name="T36" fmla="*/ 780 w 1826"/>
                <a:gd name="T37" fmla="*/ 679 h 928"/>
                <a:gd name="T38" fmla="*/ 846 w 1826"/>
                <a:gd name="T39" fmla="*/ 688 h 928"/>
                <a:gd name="T40" fmla="*/ 913 w 1826"/>
                <a:gd name="T41" fmla="*/ 691 h 928"/>
                <a:gd name="T42" fmla="*/ 981 w 1826"/>
                <a:gd name="T43" fmla="*/ 688 h 928"/>
                <a:gd name="T44" fmla="*/ 1045 w 1826"/>
                <a:gd name="T45" fmla="*/ 679 h 928"/>
                <a:gd name="T46" fmla="*/ 1109 w 1826"/>
                <a:gd name="T47" fmla="*/ 665 h 928"/>
                <a:gd name="T48" fmla="*/ 1169 w 1826"/>
                <a:gd name="T49" fmla="*/ 646 h 928"/>
                <a:gd name="T50" fmla="*/ 1226 w 1826"/>
                <a:gd name="T51" fmla="*/ 622 h 928"/>
                <a:gd name="T52" fmla="*/ 1279 w 1826"/>
                <a:gd name="T53" fmla="*/ 594 h 928"/>
                <a:gd name="T54" fmla="*/ 1329 w 1826"/>
                <a:gd name="T55" fmla="*/ 561 h 928"/>
                <a:gd name="T56" fmla="*/ 1373 w 1826"/>
                <a:gd name="T57" fmla="*/ 525 h 928"/>
                <a:gd name="T58" fmla="*/ 1413 w 1826"/>
                <a:gd name="T59" fmla="*/ 485 h 928"/>
                <a:gd name="T60" fmla="*/ 1448 w 1826"/>
                <a:gd name="T61" fmla="*/ 442 h 928"/>
                <a:gd name="T62" fmla="*/ 1478 w 1826"/>
                <a:gd name="T63" fmla="*/ 396 h 928"/>
                <a:gd name="T64" fmla="*/ 1502 w 1826"/>
                <a:gd name="T65" fmla="*/ 347 h 928"/>
                <a:gd name="T66" fmla="*/ 1519 w 1826"/>
                <a:gd name="T67" fmla="*/ 296 h 928"/>
                <a:gd name="T68" fmla="*/ 1529 w 1826"/>
                <a:gd name="T69" fmla="*/ 243 h 928"/>
                <a:gd name="T70" fmla="*/ 1533 w 1826"/>
                <a:gd name="T71" fmla="*/ 189 h 928"/>
                <a:gd name="T72" fmla="*/ 1531 w 1826"/>
                <a:gd name="T73" fmla="*/ 139 h 928"/>
                <a:gd name="T74" fmla="*/ 1521 w 1826"/>
                <a:gd name="T75" fmla="*/ 92 h 928"/>
                <a:gd name="T76" fmla="*/ 1507 w 1826"/>
                <a:gd name="T77" fmla="*/ 45 h 928"/>
                <a:gd name="T78" fmla="*/ 1487 w 1826"/>
                <a:gd name="T79" fmla="*/ 0 h 928"/>
                <a:gd name="T80" fmla="*/ 1826 w 1826"/>
                <a:gd name="T81" fmla="*/ 0 h 928"/>
                <a:gd name="T82" fmla="*/ 1826 w 1826"/>
                <a:gd name="T83" fmla="*/ 752 h 928"/>
                <a:gd name="T84" fmla="*/ 1822 w 1826"/>
                <a:gd name="T85" fmla="*/ 783 h 928"/>
                <a:gd name="T86" fmla="*/ 1812 w 1826"/>
                <a:gd name="T87" fmla="*/ 814 h 928"/>
                <a:gd name="T88" fmla="*/ 1796 w 1826"/>
                <a:gd name="T89" fmla="*/ 841 h 928"/>
                <a:gd name="T90" fmla="*/ 1775 w 1826"/>
                <a:gd name="T91" fmla="*/ 865 h 928"/>
                <a:gd name="T92" fmla="*/ 1749 w 1826"/>
                <a:gd name="T93" fmla="*/ 886 h 928"/>
                <a:gd name="T94" fmla="*/ 1718 w 1826"/>
                <a:gd name="T95" fmla="*/ 904 h 928"/>
                <a:gd name="T96" fmla="*/ 1684 w 1826"/>
                <a:gd name="T97" fmla="*/ 917 h 928"/>
                <a:gd name="T98" fmla="*/ 1648 w 1826"/>
                <a:gd name="T99" fmla="*/ 925 h 928"/>
                <a:gd name="T100" fmla="*/ 1608 w 1826"/>
                <a:gd name="T101" fmla="*/ 928 h 928"/>
                <a:gd name="T102" fmla="*/ 217 w 1826"/>
                <a:gd name="T103" fmla="*/ 928 h 928"/>
                <a:gd name="T104" fmla="*/ 179 w 1826"/>
                <a:gd name="T105" fmla="*/ 925 h 928"/>
                <a:gd name="T106" fmla="*/ 141 w 1826"/>
                <a:gd name="T107" fmla="*/ 917 h 928"/>
                <a:gd name="T108" fmla="*/ 107 w 1826"/>
                <a:gd name="T109" fmla="*/ 904 h 928"/>
                <a:gd name="T110" fmla="*/ 77 w 1826"/>
                <a:gd name="T111" fmla="*/ 886 h 928"/>
                <a:gd name="T112" fmla="*/ 51 w 1826"/>
                <a:gd name="T113" fmla="*/ 865 h 928"/>
                <a:gd name="T114" fmla="*/ 30 w 1826"/>
                <a:gd name="T115" fmla="*/ 841 h 928"/>
                <a:gd name="T116" fmla="*/ 14 w 1826"/>
                <a:gd name="T117" fmla="*/ 814 h 928"/>
                <a:gd name="T118" fmla="*/ 4 w 1826"/>
                <a:gd name="T119" fmla="*/ 783 h 928"/>
                <a:gd name="T120" fmla="*/ 0 w 1826"/>
                <a:gd name="T121" fmla="*/ 752 h 928"/>
                <a:gd name="T122" fmla="*/ 0 w 1826"/>
                <a:gd name="T123" fmla="*/ 0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26" h="928">
                  <a:moveTo>
                    <a:pt x="0" y="0"/>
                  </a:moveTo>
                  <a:lnTo>
                    <a:pt x="338" y="0"/>
                  </a:lnTo>
                  <a:lnTo>
                    <a:pt x="319" y="45"/>
                  </a:lnTo>
                  <a:lnTo>
                    <a:pt x="304" y="92"/>
                  </a:lnTo>
                  <a:lnTo>
                    <a:pt x="296" y="139"/>
                  </a:lnTo>
                  <a:lnTo>
                    <a:pt x="293" y="189"/>
                  </a:lnTo>
                  <a:lnTo>
                    <a:pt x="297" y="243"/>
                  </a:lnTo>
                  <a:lnTo>
                    <a:pt x="307" y="296"/>
                  </a:lnTo>
                  <a:lnTo>
                    <a:pt x="324" y="347"/>
                  </a:lnTo>
                  <a:lnTo>
                    <a:pt x="348" y="396"/>
                  </a:lnTo>
                  <a:lnTo>
                    <a:pt x="378" y="442"/>
                  </a:lnTo>
                  <a:lnTo>
                    <a:pt x="413" y="485"/>
                  </a:lnTo>
                  <a:lnTo>
                    <a:pt x="453" y="525"/>
                  </a:lnTo>
                  <a:lnTo>
                    <a:pt x="498" y="561"/>
                  </a:lnTo>
                  <a:lnTo>
                    <a:pt x="546" y="594"/>
                  </a:lnTo>
                  <a:lnTo>
                    <a:pt x="600" y="622"/>
                  </a:lnTo>
                  <a:lnTo>
                    <a:pt x="657" y="646"/>
                  </a:lnTo>
                  <a:lnTo>
                    <a:pt x="717" y="665"/>
                  </a:lnTo>
                  <a:lnTo>
                    <a:pt x="780" y="679"/>
                  </a:lnTo>
                  <a:lnTo>
                    <a:pt x="846" y="688"/>
                  </a:lnTo>
                  <a:lnTo>
                    <a:pt x="913" y="691"/>
                  </a:lnTo>
                  <a:lnTo>
                    <a:pt x="981" y="688"/>
                  </a:lnTo>
                  <a:lnTo>
                    <a:pt x="1045" y="679"/>
                  </a:lnTo>
                  <a:lnTo>
                    <a:pt x="1109" y="665"/>
                  </a:lnTo>
                  <a:lnTo>
                    <a:pt x="1169" y="646"/>
                  </a:lnTo>
                  <a:lnTo>
                    <a:pt x="1226" y="622"/>
                  </a:lnTo>
                  <a:lnTo>
                    <a:pt x="1279" y="594"/>
                  </a:lnTo>
                  <a:lnTo>
                    <a:pt x="1329" y="561"/>
                  </a:lnTo>
                  <a:lnTo>
                    <a:pt x="1373" y="525"/>
                  </a:lnTo>
                  <a:lnTo>
                    <a:pt x="1413" y="485"/>
                  </a:lnTo>
                  <a:lnTo>
                    <a:pt x="1448" y="442"/>
                  </a:lnTo>
                  <a:lnTo>
                    <a:pt x="1478" y="396"/>
                  </a:lnTo>
                  <a:lnTo>
                    <a:pt x="1502" y="347"/>
                  </a:lnTo>
                  <a:lnTo>
                    <a:pt x="1519" y="296"/>
                  </a:lnTo>
                  <a:lnTo>
                    <a:pt x="1529" y="243"/>
                  </a:lnTo>
                  <a:lnTo>
                    <a:pt x="1533" y="189"/>
                  </a:lnTo>
                  <a:lnTo>
                    <a:pt x="1531" y="139"/>
                  </a:lnTo>
                  <a:lnTo>
                    <a:pt x="1521" y="92"/>
                  </a:lnTo>
                  <a:lnTo>
                    <a:pt x="1507" y="45"/>
                  </a:lnTo>
                  <a:lnTo>
                    <a:pt x="1487" y="0"/>
                  </a:lnTo>
                  <a:lnTo>
                    <a:pt x="1826" y="0"/>
                  </a:lnTo>
                  <a:lnTo>
                    <a:pt x="1826" y="752"/>
                  </a:lnTo>
                  <a:lnTo>
                    <a:pt x="1822" y="783"/>
                  </a:lnTo>
                  <a:lnTo>
                    <a:pt x="1812" y="814"/>
                  </a:lnTo>
                  <a:lnTo>
                    <a:pt x="1796" y="841"/>
                  </a:lnTo>
                  <a:lnTo>
                    <a:pt x="1775" y="865"/>
                  </a:lnTo>
                  <a:lnTo>
                    <a:pt x="1749" y="886"/>
                  </a:lnTo>
                  <a:lnTo>
                    <a:pt x="1718" y="904"/>
                  </a:lnTo>
                  <a:lnTo>
                    <a:pt x="1684" y="917"/>
                  </a:lnTo>
                  <a:lnTo>
                    <a:pt x="1648" y="925"/>
                  </a:lnTo>
                  <a:lnTo>
                    <a:pt x="1608" y="928"/>
                  </a:lnTo>
                  <a:lnTo>
                    <a:pt x="217" y="928"/>
                  </a:lnTo>
                  <a:lnTo>
                    <a:pt x="179" y="925"/>
                  </a:lnTo>
                  <a:lnTo>
                    <a:pt x="141" y="917"/>
                  </a:lnTo>
                  <a:lnTo>
                    <a:pt x="107" y="904"/>
                  </a:lnTo>
                  <a:lnTo>
                    <a:pt x="77" y="886"/>
                  </a:lnTo>
                  <a:lnTo>
                    <a:pt x="51" y="865"/>
                  </a:lnTo>
                  <a:lnTo>
                    <a:pt x="30" y="841"/>
                  </a:lnTo>
                  <a:lnTo>
                    <a:pt x="14" y="814"/>
                  </a:lnTo>
                  <a:lnTo>
                    <a:pt x="4" y="783"/>
                  </a:lnTo>
                  <a:lnTo>
                    <a:pt x="0" y="75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106" name="Freeform 6">
            <a:extLst>
              <a:ext uri="{FF2B5EF4-FFF2-40B4-BE49-F238E27FC236}">
                <a16:creationId xmlns:a16="http://schemas.microsoft.com/office/drawing/2014/main" id="{B846AD12-EFBE-430D-BD52-81117070FA31}"/>
              </a:ext>
            </a:extLst>
          </p:cNvPr>
          <p:cNvSpPr>
            <a:spLocks noEditPoints="1"/>
          </p:cNvSpPr>
          <p:nvPr/>
        </p:nvSpPr>
        <p:spPr bwMode="auto">
          <a:xfrm>
            <a:off x="5324020" y="2911174"/>
            <a:ext cx="370919" cy="376047"/>
          </a:xfrm>
          <a:custGeom>
            <a:avLst/>
            <a:gdLst>
              <a:gd name="T0" fmla="*/ 1686 w 3263"/>
              <a:gd name="T1" fmla="*/ 759 h 3314"/>
              <a:gd name="T2" fmla="*/ 1577 w 3263"/>
              <a:gd name="T3" fmla="*/ 794 h 3314"/>
              <a:gd name="T4" fmla="*/ 1496 w 3263"/>
              <a:gd name="T5" fmla="*/ 850 h 3314"/>
              <a:gd name="T6" fmla="*/ 1439 w 3263"/>
              <a:gd name="T7" fmla="*/ 920 h 3314"/>
              <a:gd name="T8" fmla="*/ 1403 w 3263"/>
              <a:gd name="T9" fmla="*/ 1000 h 3314"/>
              <a:gd name="T10" fmla="*/ 1384 w 3263"/>
              <a:gd name="T11" fmla="*/ 1081 h 3314"/>
              <a:gd name="T12" fmla="*/ 1379 w 3263"/>
              <a:gd name="T13" fmla="*/ 1156 h 3314"/>
              <a:gd name="T14" fmla="*/ 1192 w 3263"/>
              <a:gd name="T15" fmla="*/ 1715 h 3314"/>
              <a:gd name="T16" fmla="*/ 1772 w 3263"/>
              <a:gd name="T17" fmla="*/ 2676 h 3314"/>
              <a:gd name="T18" fmla="*/ 2072 w 3263"/>
              <a:gd name="T19" fmla="*/ 1376 h 3314"/>
              <a:gd name="T20" fmla="*/ 1774 w 3263"/>
              <a:gd name="T21" fmla="*/ 1153 h 3314"/>
              <a:gd name="T22" fmla="*/ 1795 w 3263"/>
              <a:gd name="T23" fmla="*/ 1107 h 3314"/>
              <a:gd name="T24" fmla="*/ 1831 w 3263"/>
              <a:gd name="T25" fmla="*/ 1087 h 3314"/>
              <a:gd name="T26" fmla="*/ 2066 w 3263"/>
              <a:gd name="T27" fmla="*/ 1084 h 3314"/>
              <a:gd name="T28" fmla="*/ 1632 w 3263"/>
              <a:gd name="T29" fmla="*/ 0 h 3314"/>
              <a:gd name="T30" fmla="*/ 1935 w 3263"/>
              <a:gd name="T31" fmla="*/ 29 h 3314"/>
              <a:gd name="T32" fmla="*/ 2221 w 3263"/>
              <a:gd name="T33" fmla="*/ 112 h 3314"/>
              <a:gd name="T34" fmla="*/ 2482 w 3263"/>
              <a:gd name="T35" fmla="*/ 243 h 3314"/>
              <a:gd name="T36" fmla="*/ 2715 w 3263"/>
              <a:gd name="T37" fmla="*/ 418 h 3314"/>
              <a:gd name="T38" fmla="*/ 2912 w 3263"/>
              <a:gd name="T39" fmla="*/ 632 h 3314"/>
              <a:gd name="T40" fmla="*/ 3072 w 3263"/>
              <a:gd name="T41" fmla="*/ 879 h 3314"/>
              <a:gd name="T42" fmla="*/ 3186 w 3263"/>
              <a:gd name="T43" fmla="*/ 1153 h 3314"/>
              <a:gd name="T44" fmla="*/ 3250 w 3263"/>
              <a:gd name="T45" fmla="*/ 1450 h 3314"/>
              <a:gd name="T46" fmla="*/ 3259 w 3263"/>
              <a:gd name="T47" fmla="*/ 1762 h 3314"/>
              <a:gd name="T48" fmla="*/ 3214 w 3263"/>
              <a:gd name="T49" fmla="*/ 2064 h 3314"/>
              <a:gd name="T50" fmla="*/ 3115 w 3263"/>
              <a:gd name="T51" fmla="*/ 2346 h 3314"/>
              <a:gd name="T52" fmla="*/ 2971 w 3263"/>
              <a:gd name="T53" fmla="*/ 2603 h 3314"/>
              <a:gd name="T54" fmla="*/ 2785 w 3263"/>
              <a:gd name="T55" fmla="*/ 2828 h 3314"/>
              <a:gd name="T56" fmla="*/ 2562 w 3263"/>
              <a:gd name="T57" fmla="*/ 3017 h 3314"/>
              <a:gd name="T58" fmla="*/ 2310 w 3263"/>
              <a:gd name="T59" fmla="*/ 3163 h 3314"/>
              <a:gd name="T60" fmla="*/ 2033 w 3263"/>
              <a:gd name="T61" fmla="*/ 3263 h 3314"/>
              <a:gd name="T62" fmla="*/ 1735 w 3263"/>
              <a:gd name="T63" fmla="*/ 3310 h 3314"/>
              <a:gd name="T64" fmla="*/ 1427 w 3263"/>
              <a:gd name="T65" fmla="*/ 3301 h 3314"/>
              <a:gd name="T66" fmla="*/ 1135 w 3263"/>
              <a:gd name="T67" fmla="*/ 3235 h 3314"/>
              <a:gd name="T68" fmla="*/ 865 w 3263"/>
              <a:gd name="T69" fmla="*/ 3119 h 3314"/>
              <a:gd name="T70" fmla="*/ 622 w 3263"/>
              <a:gd name="T71" fmla="*/ 2958 h 3314"/>
              <a:gd name="T72" fmla="*/ 412 w 3263"/>
              <a:gd name="T73" fmla="*/ 2757 h 3314"/>
              <a:gd name="T74" fmla="*/ 240 w 3263"/>
              <a:gd name="T75" fmla="*/ 2520 h 3314"/>
              <a:gd name="T76" fmla="*/ 110 w 3263"/>
              <a:gd name="T77" fmla="*/ 2255 h 3314"/>
              <a:gd name="T78" fmla="*/ 29 w 3263"/>
              <a:gd name="T79" fmla="*/ 1966 h 3314"/>
              <a:gd name="T80" fmla="*/ 0 w 3263"/>
              <a:gd name="T81" fmla="*/ 1657 h 3314"/>
              <a:gd name="T82" fmla="*/ 29 w 3263"/>
              <a:gd name="T83" fmla="*/ 1348 h 3314"/>
              <a:gd name="T84" fmla="*/ 110 w 3263"/>
              <a:gd name="T85" fmla="*/ 1059 h 3314"/>
              <a:gd name="T86" fmla="*/ 240 w 3263"/>
              <a:gd name="T87" fmla="*/ 794 h 3314"/>
              <a:gd name="T88" fmla="*/ 412 w 3263"/>
              <a:gd name="T89" fmla="*/ 557 h 3314"/>
              <a:gd name="T90" fmla="*/ 622 w 3263"/>
              <a:gd name="T91" fmla="*/ 356 h 3314"/>
              <a:gd name="T92" fmla="*/ 865 w 3263"/>
              <a:gd name="T93" fmla="*/ 195 h 3314"/>
              <a:gd name="T94" fmla="*/ 1135 w 3263"/>
              <a:gd name="T95" fmla="*/ 79 h 3314"/>
              <a:gd name="T96" fmla="*/ 1427 w 3263"/>
              <a:gd name="T97" fmla="*/ 13 h 3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263" h="3314">
                <a:moveTo>
                  <a:pt x="1776" y="753"/>
                </a:moveTo>
                <a:lnTo>
                  <a:pt x="1729" y="754"/>
                </a:lnTo>
                <a:lnTo>
                  <a:pt x="1686" y="759"/>
                </a:lnTo>
                <a:lnTo>
                  <a:pt x="1646" y="769"/>
                </a:lnTo>
                <a:lnTo>
                  <a:pt x="1610" y="780"/>
                </a:lnTo>
                <a:lnTo>
                  <a:pt x="1577" y="794"/>
                </a:lnTo>
                <a:lnTo>
                  <a:pt x="1547" y="810"/>
                </a:lnTo>
                <a:lnTo>
                  <a:pt x="1521" y="829"/>
                </a:lnTo>
                <a:lnTo>
                  <a:pt x="1496" y="850"/>
                </a:lnTo>
                <a:lnTo>
                  <a:pt x="1475" y="871"/>
                </a:lnTo>
                <a:lnTo>
                  <a:pt x="1456" y="895"/>
                </a:lnTo>
                <a:lnTo>
                  <a:pt x="1439" y="920"/>
                </a:lnTo>
                <a:lnTo>
                  <a:pt x="1426" y="946"/>
                </a:lnTo>
                <a:lnTo>
                  <a:pt x="1413" y="973"/>
                </a:lnTo>
                <a:lnTo>
                  <a:pt x="1403" y="1000"/>
                </a:lnTo>
                <a:lnTo>
                  <a:pt x="1395" y="1027"/>
                </a:lnTo>
                <a:lnTo>
                  <a:pt x="1389" y="1054"/>
                </a:lnTo>
                <a:lnTo>
                  <a:pt x="1384" y="1081"/>
                </a:lnTo>
                <a:lnTo>
                  <a:pt x="1381" y="1107"/>
                </a:lnTo>
                <a:lnTo>
                  <a:pt x="1379" y="1132"/>
                </a:lnTo>
                <a:lnTo>
                  <a:pt x="1379" y="1156"/>
                </a:lnTo>
                <a:lnTo>
                  <a:pt x="1379" y="1376"/>
                </a:lnTo>
                <a:lnTo>
                  <a:pt x="1192" y="1376"/>
                </a:lnTo>
                <a:lnTo>
                  <a:pt x="1192" y="1715"/>
                </a:lnTo>
                <a:lnTo>
                  <a:pt x="1379" y="1715"/>
                </a:lnTo>
                <a:lnTo>
                  <a:pt x="1379" y="2676"/>
                </a:lnTo>
                <a:lnTo>
                  <a:pt x="1772" y="2676"/>
                </a:lnTo>
                <a:lnTo>
                  <a:pt x="1772" y="1715"/>
                </a:lnTo>
                <a:lnTo>
                  <a:pt x="2037" y="1715"/>
                </a:lnTo>
                <a:lnTo>
                  <a:pt x="2072" y="1376"/>
                </a:lnTo>
                <a:lnTo>
                  <a:pt x="1772" y="1376"/>
                </a:lnTo>
                <a:lnTo>
                  <a:pt x="1772" y="1176"/>
                </a:lnTo>
                <a:lnTo>
                  <a:pt x="1774" y="1153"/>
                </a:lnTo>
                <a:lnTo>
                  <a:pt x="1779" y="1135"/>
                </a:lnTo>
                <a:lnTo>
                  <a:pt x="1786" y="1119"/>
                </a:lnTo>
                <a:lnTo>
                  <a:pt x="1795" y="1107"/>
                </a:lnTo>
                <a:lnTo>
                  <a:pt x="1806" y="1097"/>
                </a:lnTo>
                <a:lnTo>
                  <a:pt x="1819" y="1091"/>
                </a:lnTo>
                <a:lnTo>
                  <a:pt x="1831" y="1087"/>
                </a:lnTo>
                <a:lnTo>
                  <a:pt x="1843" y="1085"/>
                </a:lnTo>
                <a:lnTo>
                  <a:pt x="1855" y="1084"/>
                </a:lnTo>
                <a:lnTo>
                  <a:pt x="2066" y="1084"/>
                </a:lnTo>
                <a:lnTo>
                  <a:pt x="2066" y="754"/>
                </a:lnTo>
                <a:lnTo>
                  <a:pt x="1776" y="753"/>
                </a:lnTo>
                <a:close/>
                <a:moveTo>
                  <a:pt x="1632" y="0"/>
                </a:moveTo>
                <a:lnTo>
                  <a:pt x="1735" y="4"/>
                </a:lnTo>
                <a:lnTo>
                  <a:pt x="1836" y="13"/>
                </a:lnTo>
                <a:lnTo>
                  <a:pt x="1935" y="29"/>
                </a:lnTo>
                <a:lnTo>
                  <a:pt x="2033" y="51"/>
                </a:lnTo>
                <a:lnTo>
                  <a:pt x="2128" y="79"/>
                </a:lnTo>
                <a:lnTo>
                  <a:pt x="2221" y="112"/>
                </a:lnTo>
                <a:lnTo>
                  <a:pt x="2310" y="151"/>
                </a:lnTo>
                <a:lnTo>
                  <a:pt x="2398" y="195"/>
                </a:lnTo>
                <a:lnTo>
                  <a:pt x="2482" y="243"/>
                </a:lnTo>
                <a:lnTo>
                  <a:pt x="2562" y="297"/>
                </a:lnTo>
                <a:lnTo>
                  <a:pt x="2640" y="356"/>
                </a:lnTo>
                <a:lnTo>
                  <a:pt x="2715" y="418"/>
                </a:lnTo>
                <a:lnTo>
                  <a:pt x="2785" y="486"/>
                </a:lnTo>
                <a:lnTo>
                  <a:pt x="2850" y="557"/>
                </a:lnTo>
                <a:lnTo>
                  <a:pt x="2912" y="632"/>
                </a:lnTo>
                <a:lnTo>
                  <a:pt x="2971" y="711"/>
                </a:lnTo>
                <a:lnTo>
                  <a:pt x="3024" y="794"/>
                </a:lnTo>
                <a:lnTo>
                  <a:pt x="3072" y="879"/>
                </a:lnTo>
                <a:lnTo>
                  <a:pt x="3115" y="968"/>
                </a:lnTo>
                <a:lnTo>
                  <a:pt x="3153" y="1059"/>
                </a:lnTo>
                <a:lnTo>
                  <a:pt x="3186" y="1153"/>
                </a:lnTo>
                <a:lnTo>
                  <a:pt x="3214" y="1250"/>
                </a:lnTo>
                <a:lnTo>
                  <a:pt x="3235" y="1348"/>
                </a:lnTo>
                <a:lnTo>
                  <a:pt x="3250" y="1450"/>
                </a:lnTo>
                <a:lnTo>
                  <a:pt x="3259" y="1552"/>
                </a:lnTo>
                <a:lnTo>
                  <a:pt x="3263" y="1657"/>
                </a:lnTo>
                <a:lnTo>
                  <a:pt x="3259" y="1762"/>
                </a:lnTo>
                <a:lnTo>
                  <a:pt x="3250" y="1864"/>
                </a:lnTo>
                <a:lnTo>
                  <a:pt x="3235" y="1966"/>
                </a:lnTo>
                <a:lnTo>
                  <a:pt x="3214" y="2064"/>
                </a:lnTo>
                <a:lnTo>
                  <a:pt x="3186" y="2161"/>
                </a:lnTo>
                <a:lnTo>
                  <a:pt x="3153" y="2255"/>
                </a:lnTo>
                <a:lnTo>
                  <a:pt x="3115" y="2346"/>
                </a:lnTo>
                <a:lnTo>
                  <a:pt x="3072" y="2435"/>
                </a:lnTo>
                <a:lnTo>
                  <a:pt x="3024" y="2520"/>
                </a:lnTo>
                <a:lnTo>
                  <a:pt x="2971" y="2603"/>
                </a:lnTo>
                <a:lnTo>
                  <a:pt x="2912" y="2682"/>
                </a:lnTo>
                <a:lnTo>
                  <a:pt x="2850" y="2757"/>
                </a:lnTo>
                <a:lnTo>
                  <a:pt x="2785" y="2828"/>
                </a:lnTo>
                <a:lnTo>
                  <a:pt x="2715" y="2895"/>
                </a:lnTo>
                <a:lnTo>
                  <a:pt x="2640" y="2958"/>
                </a:lnTo>
                <a:lnTo>
                  <a:pt x="2562" y="3017"/>
                </a:lnTo>
                <a:lnTo>
                  <a:pt x="2482" y="3071"/>
                </a:lnTo>
                <a:lnTo>
                  <a:pt x="2398" y="3119"/>
                </a:lnTo>
                <a:lnTo>
                  <a:pt x="2310" y="3163"/>
                </a:lnTo>
                <a:lnTo>
                  <a:pt x="2221" y="3202"/>
                </a:lnTo>
                <a:lnTo>
                  <a:pt x="2128" y="3235"/>
                </a:lnTo>
                <a:lnTo>
                  <a:pt x="2033" y="3263"/>
                </a:lnTo>
                <a:lnTo>
                  <a:pt x="1935" y="3285"/>
                </a:lnTo>
                <a:lnTo>
                  <a:pt x="1836" y="3301"/>
                </a:lnTo>
                <a:lnTo>
                  <a:pt x="1735" y="3310"/>
                </a:lnTo>
                <a:lnTo>
                  <a:pt x="1632" y="3314"/>
                </a:lnTo>
                <a:lnTo>
                  <a:pt x="1529" y="3310"/>
                </a:lnTo>
                <a:lnTo>
                  <a:pt x="1427" y="3301"/>
                </a:lnTo>
                <a:lnTo>
                  <a:pt x="1328" y="3285"/>
                </a:lnTo>
                <a:lnTo>
                  <a:pt x="1231" y="3263"/>
                </a:lnTo>
                <a:lnTo>
                  <a:pt x="1135" y="3235"/>
                </a:lnTo>
                <a:lnTo>
                  <a:pt x="1043" y="3202"/>
                </a:lnTo>
                <a:lnTo>
                  <a:pt x="952" y="3163"/>
                </a:lnTo>
                <a:lnTo>
                  <a:pt x="865" y="3119"/>
                </a:lnTo>
                <a:lnTo>
                  <a:pt x="781" y="3071"/>
                </a:lnTo>
                <a:lnTo>
                  <a:pt x="700" y="3017"/>
                </a:lnTo>
                <a:lnTo>
                  <a:pt x="622" y="2958"/>
                </a:lnTo>
                <a:lnTo>
                  <a:pt x="549" y="2895"/>
                </a:lnTo>
                <a:lnTo>
                  <a:pt x="479" y="2828"/>
                </a:lnTo>
                <a:lnTo>
                  <a:pt x="412" y="2757"/>
                </a:lnTo>
                <a:lnTo>
                  <a:pt x="350" y="2682"/>
                </a:lnTo>
                <a:lnTo>
                  <a:pt x="293" y="2603"/>
                </a:lnTo>
                <a:lnTo>
                  <a:pt x="240" y="2520"/>
                </a:lnTo>
                <a:lnTo>
                  <a:pt x="192" y="2435"/>
                </a:lnTo>
                <a:lnTo>
                  <a:pt x="148" y="2346"/>
                </a:lnTo>
                <a:lnTo>
                  <a:pt x="110" y="2255"/>
                </a:lnTo>
                <a:lnTo>
                  <a:pt x="78" y="2161"/>
                </a:lnTo>
                <a:lnTo>
                  <a:pt x="50" y="2064"/>
                </a:lnTo>
                <a:lnTo>
                  <a:pt x="29" y="1966"/>
                </a:lnTo>
                <a:lnTo>
                  <a:pt x="13" y="1864"/>
                </a:lnTo>
                <a:lnTo>
                  <a:pt x="3" y="1762"/>
                </a:lnTo>
                <a:lnTo>
                  <a:pt x="0" y="1657"/>
                </a:lnTo>
                <a:lnTo>
                  <a:pt x="3" y="1552"/>
                </a:lnTo>
                <a:lnTo>
                  <a:pt x="13" y="1450"/>
                </a:lnTo>
                <a:lnTo>
                  <a:pt x="29" y="1348"/>
                </a:lnTo>
                <a:lnTo>
                  <a:pt x="50" y="1250"/>
                </a:lnTo>
                <a:lnTo>
                  <a:pt x="78" y="1153"/>
                </a:lnTo>
                <a:lnTo>
                  <a:pt x="110" y="1059"/>
                </a:lnTo>
                <a:lnTo>
                  <a:pt x="148" y="968"/>
                </a:lnTo>
                <a:lnTo>
                  <a:pt x="192" y="879"/>
                </a:lnTo>
                <a:lnTo>
                  <a:pt x="240" y="794"/>
                </a:lnTo>
                <a:lnTo>
                  <a:pt x="293" y="711"/>
                </a:lnTo>
                <a:lnTo>
                  <a:pt x="350" y="632"/>
                </a:lnTo>
                <a:lnTo>
                  <a:pt x="412" y="557"/>
                </a:lnTo>
                <a:lnTo>
                  <a:pt x="479" y="486"/>
                </a:lnTo>
                <a:lnTo>
                  <a:pt x="549" y="418"/>
                </a:lnTo>
                <a:lnTo>
                  <a:pt x="622" y="356"/>
                </a:lnTo>
                <a:lnTo>
                  <a:pt x="700" y="297"/>
                </a:lnTo>
                <a:lnTo>
                  <a:pt x="781" y="243"/>
                </a:lnTo>
                <a:lnTo>
                  <a:pt x="865" y="195"/>
                </a:lnTo>
                <a:lnTo>
                  <a:pt x="952" y="151"/>
                </a:lnTo>
                <a:lnTo>
                  <a:pt x="1043" y="112"/>
                </a:lnTo>
                <a:lnTo>
                  <a:pt x="1135" y="79"/>
                </a:lnTo>
                <a:lnTo>
                  <a:pt x="1231" y="51"/>
                </a:lnTo>
                <a:lnTo>
                  <a:pt x="1328" y="29"/>
                </a:lnTo>
                <a:lnTo>
                  <a:pt x="1427" y="13"/>
                </a:lnTo>
                <a:lnTo>
                  <a:pt x="1529" y="4"/>
                </a:lnTo>
                <a:lnTo>
                  <a:pt x="1632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07" name="Freeform 1624">
            <a:extLst>
              <a:ext uri="{FF2B5EF4-FFF2-40B4-BE49-F238E27FC236}">
                <a16:creationId xmlns:a16="http://schemas.microsoft.com/office/drawing/2014/main" id="{9BA5DB70-9373-41C0-A2BB-327B84C0F2CF}"/>
              </a:ext>
            </a:extLst>
          </p:cNvPr>
          <p:cNvSpPr>
            <a:spLocks noEditPoints="1"/>
          </p:cNvSpPr>
          <p:nvPr/>
        </p:nvSpPr>
        <p:spPr bwMode="auto">
          <a:xfrm>
            <a:off x="6492118" y="2983734"/>
            <a:ext cx="365021" cy="257182"/>
          </a:xfrm>
          <a:custGeom>
            <a:avLst/>
            <a:gdLst>
              <a:gd name="T0" fmla="*/ 1745 w 4292"/>
              <a:gd name="T1" fmla="*/ 893 h 3024"/>
              <a:gd name="T2" fmla="*/ 1678 w 4292"/>
              <a:gd name="T3" fmla="*/ 943 h 3024"/>
              <a:gd name="T4" fmla="*/ 1653 w 4292"/>
              <a:gd name="T5" fmla="*/ 1023 h 3024"/>
              <a:gd name="T6" fmla="*/ 1663 w 4292"/>
              <a:gd name="T7" fmla="*/ 2018 h 3024"/>
              <a:gd name="T8" fmla="*/ 1719 w 4292"/>
              <a:gd name="T9" fmla="*/ 2081 h 3024"/>
              <a:gd name="T10" fmla="*/ 1791 w 4292"/>
              <a:gd name="T11" fmla="*/ 2101 h 3024"/>
              <a:gd name="T12" fmla="*/ 1855 w 4292"/>
              <a:gd name="T13" fmla="*/ 2085 h 3024"/>
              <a:gd name="T14" fmla="*/ 2802 w 4292"/>
              <a:gd name="T15" fmla="*/ 1576 h 3024"/>
              <a:gd name="T16" fmla="*/ 2830 w 4292"/>
              <a:gd name="T17" fmla="*/ 1492 h 3024"/>
              <a:gd name="T18" fmla="*/ 2802 w 4292"/>
              <a:gd name="T19" fmla="*/ 1407 h 3024"/>
              <a:gd name="T20" fmla="*/ 1855 w 4292"/>
              <a:gd name="T21" fmla="*/ 900 h 3024"/>
              <a:gd name="T22" fmla="*/ 1155 w 4292"/>
              <a:gd name="T23" fmla="*/ 0 h 3024"/>
              <a:gd name="T24" fmla="*/ 3356 w 4292"/>
              <a:gd name="T25" fmla="*/ 5 h 3024"/>
              <a:gd name="T26" fmla="*/ 3629 w 4292"/>
              <a:gd name="T27" fmla="*/ 31 h 3024"/>
              <a:gd name="T28" fmla="*/ 3843 w 4292"/>
              <a:gd name="T29" fmla="*/ 80 h 3024"/>
              <a:gd name="T30" fmla="*/ 4006 w 4292"/>
              <a:gd name="T31" fmla="*/ 156 h 3024"/>
              <a:gd name="T32" fmla="*/ 4124 w 4292"/>
              <a:gd name="T33" fmla="*/ 260 h 3024"/>
              <a:gd name="T34" fmla="*/ 4217 w 4292"/>
              <a:gd name="T35" fmla="*/ 417 h 3024"/>
              <a:gd name="T36" fmla="*/ 4267 w 4292"/>
              <a:gd name="T37" fmla="*/ 615 h 3024"/>
              <a:gd name="T38" fmla="*/ 4288 w 4292"/>
              <a:gd name="T39" fmla="*/ 855 h 3024"/>
              <a:gd name="T40" fmla="*/ 4292 w 4292"/>
              <a:gd name="T41" fmla="*/ 1140 h 3024"/>
              <a:gd name="T42" fmla="*/ 4287 w 4292"/>
              <a:gd name="T43" fmla="*/ 2088 h 3024"/>
              <a:gd name="T44" fmla="*/ 4258 w 4292"/>
              <a:gd name="T45" fmla="*/ 2344 h 3024"/>
              <a:gd name="T46" fmla="*/ 4202 w 4292"/>
              <a:gd name="T47" fmla="*/ 2550 h 3024"/>
              <a:gd name="T48" fmla="*/ 4116 w 4292"/>
              <a:gd name="T49" fmla="*/ 2710 h 3024"/>
              <a:gd name="T50" fmla="*/ 4003 w 4292"/>
              <a:gd name="T51" fmla="*/ 2830 h 3024"/>
              <a:gd name="T52" fmla="*/ 3858 w 4292"/>
              <a:gd name="T53" fmla="*/ 2919 h 3024"/>
              <a:gd name="T54" fmla="*/ 3670 w 4292"/>
              <a:gd name="T55" fmla="*/ 2979 h 3024"/>
              <a:gd name="T56" fmla="*/ 3434 w 4292"/>
              <a:gd name="T57" fmla="*/ 3012 h 3024"/>
              <a:gd name="T58" fmla="*/ 3137 w 4292"/>
              <a:gd name="T59" fmla="*/ 3024 h 3024"/>
              <a:gd name="T60" fmla="*/ 951 w 4292"/>
              <a:gd name="T61" fmla="*/ 3018 h 3024"/>
              <a:gd name="T62" fmla="*/ 691 w 4292"/>
              <a:gd name="T63" fmla="*/ 2984 h 3024"/>
              <a:gd name="T64" fmla="*/ 481 w 4292"/>
              <a:gd name="T65" fmla="*/ 2923 h 3024"/>
              <a:gd name="T66" fmla="*/ 317 w 4292"/>
              <a:gd name="T67" fmla="*/ 2833 h 3024"/>
              <a:gd name="T68" fmla="*/ 194 w 4292"/>
              <a:gd name="T69" fmla="*/ 2715 h 3024"/>
              <a:gd name="T70" fmla="*/ 105 w 4292"/>
              <a:gd name="T71" fmla="*/ 2570 h 3024"/>
              <a:gd name="T72" fmla="*/ 47 w 4292"/>
              <a:gd name="T73" fmla="*/ 2397 h 3024"/>
              <a:gd name="T74" fmla="*/ 14 w 4292"/>
              <a:gd name="T75" fmla="*/ 2195 h 3024"/>
              <a:gd name="T76" fmla="*/ 1 w 4292"/>
              <a:gd name="T77" fmla="*/ 1966 h 3024"/>
              <a:gd name="T78" fmla="*/ 0 w 4292"/>
              <a:gd name="T79" fmla="*/ 1045 h 3024"/>
              <a:gd name="T80" fmla="*/ 5 w 4292"/>
              <a:gd name="T81" fmla="*/ 785 h 3024"/>
              <a:gd name="T82" fmla="*/ 30 w 4292"/>
              <a:gd name="T83" fmla="*/ 563 h 3024"/>
              <a:gd name="T84" fmla="*/ 87 w 4292"/>
              <a:gd name="T85" fmla="*/ 380 h 3024"/>
              <a:gd name="T86" fmla="*/ 183 w 4292"/>
              <a:gd name="T87" fmla="*/ 239 h 3024"/>
              <a:gd name="T88" fmla="*/ 306 w 4292"/>
              <a:gd name="T89" fmla="*/ 143 h 3024"/>
              <a:gd name="T90" fmla="*/ 470 w 4292"/>
              <a:gd name="T91" fmla="*/ 74 h 3024"/>
              <a:gd name="T92" fmla="*/ 680 w 4292"/>
              <a:gd name="T93" fmla="*/ 28 h 3024"/>
              <a:gd name="T94" fmla="*/ 946 w 4292"/>
              <a:gd name="T95" fmla="*/ 5 h 3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292" h="3024">
                <a:moveTo>
                  <a:pt x="1800" y="885"/>
                </a:moveTo>
                <a:lnTo>
                  <a:pt x="1773" y="886"/>
                </a:lnTo>
                <a:lnTo>
                  <a:pt x="1745" y="893"/>
                </a:lnTo>
                <a:lnTo>
                  <a:pt x="1719" y="906"/>
                </a:lnTo>
                <a:lnTo>
                  <a:pt x="1696" y="923"/>
                </a:lnTo>
                <a:lnTo>
                  <a:pt x="1678" y="943"/>
                </a:lnTo>
                <a:lnTo>
                  <a:pt x="1663" y="968"/>
                </a:lnTo>
                <a:lnTo>
                  <a:pt x="1656" y="996"/>
                </a:lnTo>
                <a:lnTo>
                  <a:pt x="1653" y="1023"/>
                </a:lnTo>
                <a:lnTo>
                  <a:pt x="1653" y="1963"/>
                </a:lnTo>
                <a:lnTo>
                  <a:pt x="1656" y="1992"/>
                </a:lnTo>
                <a:lnTo>
                  <a:pt x="1663" y="2018"/>
                </a:lnTo>
                <a:lnTo>
                  <a:pt x="1678" y="2042"/>
                </a:lnTo>
                <a:lnTo>
                  <a:pt x="1696" y="2064"/>
                </a:lnTo>
                <a:lnTo>
                  <a:pt x="1719" y="2081"/>
                </a:lnTo>
                <a:lnTo>
                  <a:pt x="1742" y="2092"/>
                </a:lnTo>
                <a:lnTo>
                  <a:pt x="1766" y="2100"/>
                </a:lnTo>
                <a:lnTo>
                  <a:pt x="1791" y="2101"/>
                </a:lnTo>
                <a:lnTo>
                  <a:pt x="1813" y="2100"/>
                </a:lnTo>
                <a:lnTo>
                  <a:pt x="1834" y="2094"/>
                </a:lnTo>
                <a:lnTo>
                  <a:pt x="1855" y="2085"/>
                </a:lnTo>
                <a:lnTo>
                  <a:pt x="2756" y="1614"/>
                </a:lnTo>
                <a:lnTo>
                  <a:pt x="2781" y="1597"/>
                </a:lnTo>
                <a:lnTo>
                  <a:pt x="2802" y="1576"/>
                </a:lnTo>
                <a:lnTo>
                  <a:pt x="2817" y="1550"/>
                </a:lnTo>
                <a:lnTo>
                  <a:pt x="2826" y="1522"/>
                </a:lnTo>
                <a:lnTo>
                  <a:pt x="2830" y="1492"/>
                </a:lnTo>
                <a:lnTo>
                  <a:pt x="2826" y="1462"/>
                </a:lnTo>
                <a:lnTo>
                  <a:pt x="2817" y="1433"/>
                </a:lnTo>
                <a:lnTo>
                  <a:pt x="2802" y="1407"/>
                </a:lnTo>
                <a:lnTo>
                  <a:pt x="2781" y="1386"/>
                </a:lnTo>
                <a:lnTo>
                  <a:pt x="2755" y="1369"/>
                </a:lnTo>
                <a:lnTo>
                  <a:pt x="1855" y="900"/>
                </a:lnTo>
                <a:lnTo>
                  <a:pt x="1829" y="890"/>
                </a:lnTo>
                <a:lnTo>
                  <a:pt x="1800" y="885"/>
                </a:lnTo>
                <a:close/>
                <a:moveTo>
                  <a:pt x="1155" y="0"/>
                </a:moveTo>
                <a:lnTo>
                  <a:pt x="3137" y="0"/>
                </a:lnTo>
                <a:lnTo>
                  <a:pt x="3250" y="1"/>
                </a:lnTo>
                <a:lnTo>
                  <a:pt x="3356" y="5"/>
                </a:lnTo>
                <a:lnTo>
                  <a:pt x="3454" y="10"/>
                </a:lnTo>
                <a:lnTo>
                  <a:pt x="3545" y="19"/>
                </a:lnTo>
                <a:lnTo>
                  <a:pt x="3629" y="31"/>
                </a:lnTo>
                <a:lnTo>
                  <a:pt x="3707" y="44"/>
                </a:lnTo>
                <a:lnTo>
                  <a:pt x="3778" y="61"/>
                </a:lnTo>
                <a:lnTo>
                  <a:pt x="3843" y="80"/>
                </a:lnTo>
                <a:lnTo>
                  <a:pt x="3903" y="102"/>
                </a:lnTo>
                <a:lnTo>
                  <a:pt x="3956" y="127"/>
                </a:lnTo>
                <a:lnTo>
                  <a:pt x="4006" y="156"/>
                </a:lnTo>
                <a:lnTo>
                  <a:pt x="4050" y="187"/>
                </a:lnTo>
                <a:lnTo>
                  <a:pt x="4089" y="222"/>
                </a:lnTo>
                <a:lnTo>
                  <a:pt x="4124" y="260"/>
                </a:lnTo>
                <a:lnTo>
                  <a:pt x="4161" y="308"/>
                </a:lnTo>
                <a:lnTo>
                  <a:pt x="4191" y="360"/>
                </a:lnTo>
                <a:lnTo>
                  <a:pt x="4217" y="417"/>
                </a:lnTo>
                <a:lnTo>
                  <a:pt x="4237" y="479"/>
                </a:lnTo>
                <a:lnTo>
                  <a:pt x="4254" y="544"/>
                </a:lnTo>
                <a:lnTo>
                  <a:pt x="4267" y="615"/>
                </a:lnTo>
                <a:lnTo>
                  <a:pt x="4276" y="690"/>
                </a:lnTo>
                <a:lnTo>
                  <a:pt x="4283" y="770"/>
                </a:lnTo>
                <a:lnTo>
                  <a:pt x="4288" y="855"/>
                </a:lnTo>
                <a:lnTo>
                  <a:pt x="4291" y="945"/>
                </a:lnTo>
                <a:lnTo>
                  <a:pt x="4292" y="1040"/>
                </a:lnTo>
                <a:lnTo>
                  <a:pt x="4292" y="1140"/>
                </a:lnTo>
                <a:lnTo>
                  <a:pt x="4292" y="1884"/>
                </a:lnTo>
                <a:lnTo>
                  <a:pt x="4291" y="1989"/>
                </a:lnTo>
                <a:lnTo>
                  <a:pt x="4287" y="2088"/>
                </a:lnTo>
                <a:lnTo>
                  <a:pt x="4280" y="2179"/>
                </a:lnTo>
                <a:lnTo>
                  <a:pt x="4270" y="2265"/>
                </a:lnTo>
                <a:lnTo>
                  <a:pt x="4258" y="2344"/>
                </a:lnTo>
                <a:lnTo>
                  <a:pt x="4243" y="2419"/>
                </a:lnTo>
                <a:lnTo>
                  <a:pt x="4223" y="2486"/>
                </a:lnTo>
                <a:lnTo>
                  <a:pt x="4202" y="2550"/>
                </a:lnTo>
                <a:lnTo>
                  <a:pt x="4176" y="2607"/>
                </a:lnTo>
                <a:lnTo>
                  <a:pt x="4149" y="2661"/>
                </a:lnTo>
                <a:lnTo>
                  <a:pt x="4116" y="2710"/>
                </a:lnTo>
                <a:lnTo>
                  <a:pt x="4083" y="2755"/>
                </a:lnTo>
                <a:lnTo>
                  <a:pt x="4044" y="2795"/>
                </a:lnTo>
                <a:lnTo>
                  <a:pt x="4003" y="2830"/>
                </a:lnTo>
                <a:lnTo>
                  <a:pt x="3958" y="2863"/>
                </a:lnTo>
                <a:lnTo>
                  <a:pt x="3910" y="2893"/>
                </a:lnTo>
                <a:lnTo>
                  <a:pt x="3858" y="2919"/>
                </a:lnTo>
                <a:lnTo>
                  <a:pt x="3800" y="2941"/>
                </a:lnTo>
                <a:lnTo>
                  <a:pt x="3738" y="2962"/>
                </a:lnTo>
                <a:lnTo>
                  <a:pt x="3670" y="2979"/>
                </a:lnTo>
                <a:lnTo>
                  <a:pt x="3597" y="2993"/>
                </a:lnTo>
                <a:lnTo>
                  <a:pt x="3518" y="3003"/>
                </a:lnTo>
                <a:lnTo>
                  <a:pt x="3434" y="3012"/>
                </a:lnTo>
                <a:lnTo>
                  <a:pt x="3341" y="3019"/>
                </a:lnTo>
                <a:lnTo>
                  <a:pt x="3244" y="3023"/>
                </a:lnTo>
                <a:lnTo>
                  <a:pt x="3137" y="3024"/>
                </a:lnTo>
                <a:lnTo>
                  <a:pt x="1155" y="3024"/>
                </a:lnTo>
                <a:lnTo>
                  <a:pt x="1050" y="3021"/>
                </a:lnTo>
                <a:lnTo>
                  <a:pt x="951" y="3018"/>
                </a:lnTo>
                <a:lnTo>
                  <a:pt x="858" y="3010"/>
                </a:lnTo>
                <a:lnTo>
                  <a:pt x="771" y="2998"/>
                </a:lnTo>
                <a:lnTo>
                  <a:pt x="691" y="2984"/>
                </a:lnTo>
                <a:lnTo>
                  <a:pt x="615" y="2967"/>
                </a:lnTo>
                <a:lnTo>
                  <a:pt x="545" y="2946"/>
                </a:lnTo>
                <a:lnTo>
                  <a:pt x="481" y="2923"/>
                </a:lnTo>
                <a:lnTo>
                  <a:pt x="421" y="2896"/>
                </a:lnTo>
                <a:lnTo>
                  <a:pt x="367" y="2867"/>
                </a:lnTo>
                <a:lnTo>
                  <a:pt x="317" y="2833"/>
                </a:lnTo>
                <a:lnTo>
                  <a:pt x="272" y="2798"/>
                </a:lnTo>
                <a:lnTo>
                  <a:pt x="230" y="2758"/>
                </a:lnTo>
                <a:lnTo>
                  <a:pt x="194" y="2715"/>
                </a:lnTo>
                <a:lnTo>
                  <a:pt x="160" y="2670"/>
                </a:lnTo>
                <a:lnTo>
                  <a:pt x="131" y="2622"/>
                </a:lnTo>
                <a:lnTo>
                  <a:pt x="105" y="2570"/>
                </a:lnTo>
                <a:lnTo>
                  <a:pt x="82" y="2515"/>
                </a:lnTo>
                <a:lnTo>
                  <a:pt x="64" y="2458"/>
                </a:lnTo>
                <a:lnTo>
                  <a:pt x="47" y="2397"/>
                </a:lnTo>
                <a:lnTo>
                  <a:pt x="34" y="2333"/>
                </a:lnTo>
                <a:lnTo>
                  <a:pt x="22" y="2265"/>
                </a:lnTo>
                <a:lnTo>
                  <a:pt x="14" y="2195"/>
                </a:lnTo>
                <a:lnTo>
                  <a:pt x="8" y="2122"/>
                </a:lnTo>
                <a:lnTo>
                  <a:pt x="3" y="2045"/>
                </a:lnTo>
                <a:lnTo>
                  <a:pt x="1" y="1966"/>
                </a:lnTo>
                <a:lnTo>
                  <a:pt x="0" y="1884"/>
                </a:lnTo>
                <a:lnTo>
                  <a:pt x="0" y="1140"/>
                </a:lnTo>
                <a:lnTo>
                  <a:pt x="0" y="1045"/>
                </a:lnTo>
                <a:lnTo>
                  <a:pt x="1" y="954"/>
                </a:lnTo>
                <a:lnTo>
                  <a:pt x="3" y="867"/>
                </a:lnTo>
                <a:lnTo>
                  <a:pt x="5" y="785"/>
                </a:lnTo>
                <a:lnTo>
                  <a:pt x="10" y="707"/>
                </a:lnTo>
                <a:lnTo>
                  <a:pt x="18" y="634"/>
                </a:lnTo>
                <a:lnTo>
                  <a:pt x="30" y="563"/>
                </a:lnTo>
                <a:lnTo>
                  <a:pt x="44" y="498"/>
                </a:lnTo>
                <a:lnTo>
                  <a:pt x="64" y="437"/>
                </a:lnTo>
                <a:lnTo>
                  <a:pt x="87" y="380"/>
                </a:lnTo>
                <a:lnTo>
                  <a:pt x="116" y="326"/>
                </a:lnTo>
                <a:lnTo>
                  <a:pt x="151" y="276"/>
                </a:lnTo>
                <a:lnTo>
                  <a:pt x="183" y="239"/>
                </a:lnTo>
                <a:lnTo>
                  <a:pt x="220" y="204"/>
                </a:lnTo>
                <a:lnTo>
                  <a:pt x="260" y="173"/>
                </a:lnTo>
                <a:lnTo>
                  <a:pt x="306" y="143"/>
                </a:lnTo>
                <a:lnTo>
                  <a:pt x="355" y="117"/>
                </a:lnTo>
                <a:lnTo>
                  <a:pt x="410" y="95"/>
                </a:lnTo>
                <a:lnTo>
                  <a:pt x="470" y="74"/>
                </a:lnTo>
                <a:lnTo>
                  <a:pt x="533" y="55"/>
                </a:lnTo>
                <a:lnTo>
                  <a:pt x="605" y="41"/>
                </a:lnTo>
                <a:lnTo>
                  <a:pt x="680" y="28"/>
                </a:lnTo>
                <a:lnTo>
                  <a:pt x="762" y="18"/>
                </a:lnTo>
                <a:lnTo>
                  <a:pt x="851" y="10"/>
                </a:lnTo>
                <a:lnTo>
                  <a:pt x="946" y="5"/>
                </a:lnTo>
                <a:lnTo>
                  <a:pt x="1046" y="1"/>
                </a:lnTo>
                <a:lnTo>
                  <a:pt x="1155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08" name="Freeform 1489">
            <a:extLst>
              <a:ext uri="{FF2B5EF4-FFF2-40B4-BE49-F238E27FC236}">
                <a16:creationId xmlns:a16="http://schemas.microsoft.com/office/drawing/2014/main" id="{673D0ED4-F7B2-457D-A252-37543A3850A5}"/>
              </a:ext>
            </a:extLst>
          </p:cNvPr>
          <p:cNvSpPr>
            <a:spLocks noEditPoints="1"/>
          </p:cNvSpPr>
          <p:nvPr/>
        </p:nvSpPr>
        <p:spPr bwMode="auto">
          <a:xfrm>
            <a:off x="6454809" y="4918779"/>
            <a:ext cx="424724" cy="375893"/>
          </a:xfrm>
          <a:custGeom>
            <a:avLst/>
            <a:gdLst>
              <a:gd name="T0" fmla="*/ 1724 w 3366"/>
              <a:gd name="T1" fmla="*/ 1859 h 2980"/>
              <a:gd name="T2" fmla="*/ 2365 w 3366"/>
              <a:gd name="T3" fmla="*/ 2383 h 2980"/>
              <a:gd name="T4" fmla="*/ 2690 w 3366"/>
              <a:gd name="T5" fmla="*/ 2208 h 2980"/>
              <a:gd name="T6" fmla="*/ 2690 w 3366"/>
              <a:gd name="T7" fmla="*/ 2389 h 2980"/>
              <a:gd name="T8" fmla="*/ 1724 w 3366"/>
              <a:gd name="T9" fmla="*/ 2980 h 2980"/>
              <a:gd name="T10" fmla="*/ 1724 w 3366"/>
              <a:gd name="T11" fmla="*/ 2980 h 2980"/>
              <a:gd name="T12" fmla="*/ 1724 w 3366"/>
              <a:gd name="T13" fmla="*/ 1859 h 2980"/>
              <a:gd name="T14" fmla="*/ 1642 w 3366"/>
              <a:gd name="T15" fmla="*/ 1859 h 2980"/>
              <a:gd name="T16" fmla="*/ 1642 w 3366"/>
              <a:gd name="T17" fmla="*/ 2980 h 2980"/>
              <a:gd name="T18" fmla="*/ 1642 w 3366"/>
              <a:gd name="T19" fmla="*/ 2980 h 2980"/>
              <a:gd name="T20" fmla="*/ 676 w 3366"/>
              <a:gd name="T21" fmla="*/ 2389 h 2980"/>
              <a:gd name="T22" fmla="*/ 676 w 3366"/>
              <a:gd name="T23" fmla="*/ 2208 h 2980"/>
              <a:gd name="T24" fmla="*/ 1001 w 3366"/>
              <a:gd name="T25" fmla="*/ 2383 h 2980"/>
              <a:gd name="T26" fmla="*/ 1642 w 3366"/>
              <a:gd name="T27" fmla="*/ 1859 h 2980"/>
              <a:gd name="T28" fmla="*/ 2738 w 3366"/>
              <a:gd name="T29" fmla="*/ 1235 h 2980"/>
              <a:gd name="T30" fmla="*/ 3319 w 3366"/>
              <a:gd name="T31" fmla="*/ 1725 h 2980"/>
              <a:gd name="T32" fmla="*/ 2352 w 3366"/>
              <a:gd name="T33" fmla="*/ 2288 h 2980"/>
              <a:gd name="T34" fmla="*/ 1790 w 3366"/>
              <a:gd name="T35" fmla="*/ 1805 h 2980"/>
              <a:gd name="T36" fmla="*/ 2738 w 3366"/>
              <a:gd name="T37" fmla="*/ 1235 h 2980"/>
              <a:gd name="T38" fmla="*/ 629 w 3366"/>
              <a:gd name="T39" fmla="*/ 1235 h 2980"/>
              <a:gd name="T40" fmla="*/ 1576 w 3366"/>
              <a:gd name="T41" fmla="*/ 1805 h 2980"/>
              <a:gd name="T42" fmla="*/ 1015 w 3366"/>
              <a:gd name="T43" fmla="*/ 2288 h 2980"/>
              <a:gd name="T44" fmla="*/ 48 w 3366"/>
              <a:gd name="T45" fmla="*/ 1725 h 2980"/>
              <a:gd name="T46" fmla="*/ 629 w 3366"/>
              <a:gd name="T47" fmla="*/ 1235 h 2980"/>
              <a:gd name="T48" fmla="*/ 2358 w 3366"/>
              <a:gd name="T49" fmla="*/ 0 h 2980"/>
              <a:gd name="T50" fmla="*/ 3366 w 3366"/>
              <a:gd name="T51" fmla="*/ 618 h 2980"/>
              <a:gd name="T52" fmla="*/ 2731 w 3366"/>
              <a:gd name="T53" fmla="*/ 1135 h 2980"/>
              <a:gd name="T54" fmla="*/ 1724 w 3366"/>
              <a:gd name="T55" fmla="*/ 524 h 2980"/>
              <a:gd name="T56" fmla="*/ 2358 w 3366"/>
              <a:gd name="T57" fmla="*/ 0 h 2980"/>
              <a:gd name="T58" fmla="*/ 1008 w 3366"/>
              <a:gd name="T59" fmla="*/ 0 h 2980"/>
              <a:gd name="T60" fmla="*/ 1642 w 3366"/>
              <a:gd name="T61" fmla="*/ 524 h 2980"/>
              <a:gd name="T62" fmla="*/ 635 w 3366"/>
              <a:gd name="T63" fmla="*/ 1135 h 2980"/>
              <a:gd name="T64" fmla="*/ 0 w 3366"/>
              <a:gd name="T65" fmla="*/ 618 h 2980"/>
              <a:gd name="T66" fmla="*/ 1008 w 3366"/>
              <a:gd name="T67" fmla="*/ 0 h 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366" h="2980">
                <a:moveTo>
                  <a:pt x="1724" y="1859"/>
                </a:moveTo>
                <a:lnTo>
                  <a:pt x="2365" y="2383"/>
                </a:lnTo>
                <a:lnTo>
                  <a:pt x="2690" y="2208"/>
                </a:lnTo>
                <a:lnTo>
                  <a:pt x="2690" y="2389"/>
                </a:lnTo>
                <a:lnTo>
                  <a:pt x="1724" y="2980"/>
                </a:lnTo>
                <a:lnTo>
                  <a:pt x="1724" y="2980"/>
                </a:lnTo>
                <a:lnTo>
                  <a:pt x="1724" y="1859"/>
                </a:lnTo>
                <a:close/>
                <a:moveTo>
                  <a:pt x="1642" y="1859"/>
                </a:moveTo>
                <a:lnTo>
                  <a:pt x="1642" y="2980"/>
                </a:lnTo>
                <a:lnTo>
                  <a:pt x="1642" y="2980"/>
                </a:lnTo>
                <a:lnTo>
                  <a:pt x="676" y="2389"/>
                </a:lnTo>
                <a:lnTo>
                  <a:pt x="676" y="2208"/>
                </a:lnTo>
                <a:lnTo>
                  <a:pt x="1001" y="2383"/>
                </a:lnTo>
                <a:lnTo>
                  <a:pt x="1642" y="1859"/>
                </a:lnTo>
                <a:close/>
                <a:moveTo>
                  <a:pt x="2738" y="1235"/>
                </a:moveTo>
                <a:lnTo>
                  <a:pt x="3319" y="1725"/>
                </a:lnTo>
                <a:lnTo>
                  <a:pt x="2352" y="2288"/>
                </a:lnTo>
                <a:lnTo>
                  <a:pt x="1790" y="1805"/>
                </a:lnTo>
                <a:lnTo>
                  <a:pt x="2738" y="1235"/>
                </a:lnTo>
                <a:close/>
                <a:moveTo>
                  <a:pt x="629" y="1235"/>
                </a:moveTo>
                <a:lnTo>
                  <a:pt x="1576" y="1805"/>
                </a:lnTo>
                <a:lnTo>
                  <a:pt x="1015" y="2288"/>
                </a:lnTo>
                <a:lnTo>
                  <a:pt x="48" y="1725"/>
                </a:lnTo>
                <a:lnTo>
                  <a:pt x="629" y="1235"/>
                </a:lnTo>
                <a:close/>
                <a:moveTo>
                  <a:pt x="2358" y="0"/>
                </a:moveTo>
                <a:lnTo>
                  <a:pt x="3366" y="618"/>
                </a:lnTo>
                <a:lnTo>
                  <a:pt x="2731" y="1135"/>
                </a:lnTo>
                <a:lnTo>
                  <a:pt x="1724" y="524"/>
                </a:lnTo>
                <a:lnTo>
                  <a:pt x="2358" y="0"/>
                </a:lnTo>
                <a:close/>
                <a:moveTo>
                  <a:pt x="1008" y="0"/>
                </a:moveTo>
                <a:lnTo>
                  <a:pt x="1642" y="524"/>
                </a:lnTo>
                <a:lnTo>
                  <a:pt x="635" y="1135"/>
                </a:lnTo>
                <a:lnTo>
                  <a:pt x="0" y="618"/>
                </a:lnTo>
                <a:lnTo>
                  <a:pt x="1008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09" name="Freeform 1606">
            <a:extLst>
              <a:ext uri="{FF2B5EF4-FFF2-40B4-BE49-F238E27FC236}">
                <a16:creationId xmlns:a16="http://schemas.microsoft.com/office/drawing/2014/main" id="{ADD39F54-B3E9-46CC-A7DF-D7AF9DB23AAF}"/>
              </a:ext>
            </a:extLst>
          </p:cNvPr>
          <p:cNvSpPr>
            <a:spLocks noEditPoints="1"/>
          </p:cNvSpPr>
          <p:nvPr/>
        </p:nvSpPr>
        <p:spPr bwMode="auto">
          <a:xfrm>
            <a:off x="7104932" y="3966066"/>
            <a:ext cx="289380" cy="289380"/>
          </a:xfrm>
          <a:custGeom>
            <a:avLst/>
            <a:gdLst>
              <a:gd name="T0" fmla="*/ 1295 w 3456"/>
              <a:gd name="T1" fmla="*/ 917 h 3456"/>
              <a:gd name="T2" fmla="*/ 1370 w 3456"/>
              <a:gd name="T3" fmla="*/ 1006 h 3456"/>
              <a:gd name="T4" fmla="*/ 1446 w 3456"/>
              <a:gd name="T5" fmla="*/ 1191 h 3456"/>
              <a:gd name="T6" fmla="*/ 1496 w 3456"/>
              <a:gd name="T7" fmla="*/ 1306 h 3456"/>
              <a:gd name="T8" fmla="*/ 1465 w 3456"/>
              <a:gd name="T9" fmla="*/ 1418 h 3456"/>
              <a:gd name="T10" fmla="*/ 1372 w 3456"/>
              <a:gd name="T11" fmla="*/ 1526 h 3456"/>
              <a:gd name="T12" fmla="*/ 1390 w 3456"/>
              <a:gd name="T13" fmla="*/ 1622 h 3456"/>
              <a:gd name="T14" fmla="*/ 1539 w 3456"/>
              <a:gd name="T15" fmla="*/ 1815 h 3456"/>
              <a:gd name="T16" fmla="*/ 1814 w 3456"/>
              <a:gd name="T17" fmla="*/ 2024 h 3456"/>
              <a:gd name="T18" fmla="*/ 1973 w 3456"/>
              <a:gd name="T19" fmla="*/ 2095 h 3456"/>
              <a:gd name="T20" fmla="*/ 2061 w 3456"/>
              <a:gd name="T21" fmla="*/ 2032 h 3456"/>
              <a:gd name="T22" fmla="*/ 2158 w 3456"/>
              <a:gd name="T23" fmla="*/ 1909 h 3456"/>
              <a:gd name="T24" fmla="*/ 2263 w 3456"/>
              <a:gd name="T25" fmla="*/ 1893 h 3456"/>
              <a:gd name="T26" fmla="*/ 2419 w 3456"/>
              <a:gd name="T27" fmla="*/ 1966 h 3456"/>
              <a:gd name="T28" fmla="*/ 2560 w 3456"/>
              <a:gd name="T29" fmla="*/ 2035 h 3456"/>
              <a:gd name="T30" fmla="*/ 2622 w 3456"/>
              <a:gd name="T31" fmla="*/ 2115 h 3456"/>
              <a:gd name="T32" fmla="*/ 2565 w 3456"/>
              <a:gd name="T33" fmla="*/ 2314 h 3456"/>
              <a:gd name="T34" fmla="*/ 2383 w 3456"/>
              <a:gd name="T35" fmla="*/ 2443 h 3456"/>
              <a:gd name="T36" fmla="*/ 2274 w 3456"/>
              <a:gd name="T37" fmla="*/ 2471 h 3456"/>
              <a:gd name="T38" fmla="*/ 2192 w 3456"/>
              <a:gd name="T39" fmla="*/ 2477 h 3456"/>
              <a:gd name="T40" fmla="*/ 2003 w 3456"/>
              <a:gd name="T41" fmla="*/ 2431 h 3456"/>
              <a:gd name="T42" fmla="*/ 1648 w 3456"/>
              <a:gd name="T43" fmla="*/ 2280 h 3456"/>
              <a:gd name="T44" fmla="*/ 1341 w 3456"/>
              <a:gd name="T45" fmla="*/ 2034 h 3456"/>
              <a:gd name="T46" fmla="*/ 1153 w 3456"/>
              <a:gd name="T47" fmla="*/ 1811 h 3456"/>
              <a:gd name="T48" fmla="*/ 1087 w 3456"/>
              <a:gd name="T49" fmla="*/ 1718 h 3456"/>
              <a:gd name="T50" fmla="*/ 985 w 3456"/>
              <a:gd name="T51" fmla="*/ 1541 h 3456"/>
              <a:gd name="T52" fmla="*/ 934 w 3456"/>
              <a:gd name="T53" fmla="*/ 1265 h 3456"/>
              <a:gd name="T54" fmla="*/ 1013 w 3456"/>
              <a:gd name="T55" fmla="*/ 1043 h 3456"/>
              <a:gd name="T56" fmla="*/ 1116 w 3456"/>
              <a:gd name="T57" fmla="*/ 935 h 3456"/>
              <a:gd name="T58" fmla="*/ 1566 w 3456"/>
              <a:gd name="T59" fmla="*/ 281 h 3456"/>
              <a:gd name="T60" fmla="*/ 962 w 3456"/>
              <a:gd name="T61" fmla="*/ 510 h 3456"/>
              <a:gd name="T62" fmla="*/ 528 w 3456"/>
              <a:gd name="T63" fmla="*/ 970 h 3456"/>
              <a:gd name="T64" fmla="*/ 336 w 3456"/>
              <a:gd name="T65" fmla="*/ 1587 h 3456"/>
              <a:gd name="T66" fmla="*/ 436 w 3456"/>
              <a:gd name="T67" fmla="*/ 2210 h 3456"/>
              <a:gd name="T68" fmla="*/ 1051 w 3456"/>
              <a:gd name="T69" fmla="*/ 2911 h 3456"/>
              <a:gd name="T70" fmla="*/ 1664 w 3456"/>
              <a:gd name="T71" fmla="*/ 3096 h 3456"/>
              <a:gd name="T72" fmla="*/ 2314 w 3456"/>
              <a:gd name="T73" fmla="*/ 2988 h 3456"/>
              <a:gd name="T74" fmla="*/ 2830 w 3456"/>
              <a:gd name="T75" fmla="*/ 2618 h 3456"/>
              <a:gd name="T76" fmla="*/ 3134 w 3456"/>
              <a:gd name="T77" fmla="*/ 2059 h 3456"/>
              <a:gd name="T78" fmla="*/ 3156 w 3456"/>
              <a:gd name="T79" fmla="*/ 1398 h 3456"/>
              <a:gd name="T80" fmla="*/ 2888 w 3456"/>
              <a:gd name="T81" fmla="*/ 819 h 3456"/>
              <a:gd name="T82" fmla="*/ 2398 w 3456"/>
              <a:gd name="T83" fmla="*/ 418 h 3456"/>
              <a:gd name="T84" fmla="*/ 1759 w 3456"/>
              <a:gd name="T85" fmla="*/ 268 h 3456"/>
              <a:gd name="T86" fmla="*/ 2373 w 3456"/>
              <a:gd name="T87" fmla="*/ 113 h 3456"/>
              <a:gd name="T88" fmla="*/ 2960 w 3456"/>
              <a:gd name="T89" fmla="*/ 493 h 3456"/>
              <a:gd name="T90" fmla="*/ 3342 w 3456"/>
              <a:gd name="T91" fmla="*/ 1076 h 3456"/>
              <a:gd name="T92" fmla="*/ 3453 w 3456"/>
              <a:gd name="T93" fmla="*/ 1790 h 3456"/>
              <a:gd name="T94" fmla="*/ 3257 w 3456"/>
              <a:gd name="T95" fmla="*/ 2475 h 3456"/>
              <a:gd name="T96" fmla="*/ 2810 w 3456"/>
              <a:gd name="T97" fmla="*/ 3006 h 3456"/>
              <a:gd name="T98" fmla="*/ 2177 w 3456"/>
              <a:gd name="T99" fmla="*/ 3316 h 3456"/>
              <a:gd name="T100" fmla="*/ 1468 w 3456"/>
              <a:gd name="T101" fmla="*/ 3342 h 3456"/>
              <a:gd name="T102" fmla="*/ 0 w 3456"/>
              <a:gd name="T103" fmla="*/ 3456 h 3456"/>
              <a:gd name="T104" fmla="*/ 91 w 3456"/>
              <a:gd name="T105" fmla="*/ 1994 h 3456"/>
              <a:gd name="T106" fmla="*/ 114 w 3456"/>
              <a:gd name="T107" fmla="*/ 1269 h 3456"/>
              <a:gd name="T108" fmla="*/ 426 w 3456"/>
              <a:gd name="T109" fmla="*/ 642 h 3456"/>
              <a:gd name="T110" fmla="*/ 961 w 3456"/>
              <a:gd name="T111" fmla="*/ 197 h 3456"/>
              <a:gd name="T112" fmla="*/ 1653 w 3456"/>
              <a:gd name="T113" fmla="*/ 3 h 3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456" h="3456">
                <a:moveTo>
                  <a:pt x="1189" y="915"/>
                </a:moveTo>
                <a:lnTo>
                  <a:pt x="1216" y="916"/>
                </a:lnTo>
                <a:lnTo>
                  <a:pt x="1243" y="917"/>
                </a:lnTo>
                <a:lnTo>
                  <a:pt x="1268" y="918"/>
                </a:lnTo>
                <a:lnTo>
                  <a:pt x="1277" y="918"/>
                </a:lnTo>
                <a:lnTo>
                  <a:pt x="1286" y="917"/>
                </a:lnTo>
                <a:lnTo>
                  <a:pt x="1295" y="917"/>
                </a:lnTo>
                <a:lnTo>
                  <a:pt x="1306" y="920"/>
                </a:lnTo>
                <a:lnTo>
                  <a:pt x="1316" y="925"/>
                </a:lnTo>
                <a:lnTo>
                  <a:pt x="1327" y="933"/>
                </a:lnTo>
                <a:lnTo>
                  <a:pt x="1338" y="946"/>
                </a:lnTo>
                <a:lnTo>
                  <a:pt x="1350" y="963"/>
                </a:lnTo>
                <a:lnTo>
                  <a:pt x="1361" y="988"/>
                </a:lnTo>
                <a:lnTo>
                  <a:pt x="1370" y="1006"/>
                </a:lnTo>
                <a:lnTo>
                  <a:pt x="1379" y="1029"/>
                </a:lnTo>
                <a:lnTo>
                  <a:pt x="1390" y="1054"/>
                </a:lnTo>
                <a:lnTo>
                  <a:pt x="1400" y="1081"/>
                </a:lnTo>
                <a:lnTo>
                  <a:pt x="1412" y="1108"/>
                </a:lnTo>
                <a:lnTo>
                  <a:pt x="1423" y="1136"/>
                </a:lnTo>
                <a:lnTo>
                  <a:pt x="1435" y="1164"/>
                </a:lnTo>
                <a:lnTo>
                  <a:pt x="1446" y="1191"/>
                </a:lnTo>
                <a:lnTo>
                  <a:pt x="1457" y="1216"/>
                </a:lnTo>
                <a:lnTo>
                  <a:pt x="1466" y="1238"/>
                </a:lnTo>
                <a:lnTo>
                  <a:pt x="1475" y="1258"/>
                </a:lnTo>
                <a:lnTo>
                  <a:pt x="1481" y="1275"/>
                </a:lnTo>
                <a:lnTo>
                  <a:pt x="1486" y="1286"/>
                </a:lnTo>
                <a:lnTo>
                  <a:pt x="1489" y="1293"/>
                </a:lnTo>
                <a:lnTo>
                  <a:pt x="1496" y="1306"/>
                </a:lnTo>
                <a:lnTo>
                  <a:pt x="1500" y="1320"/>
                </a:lnTo>
                <a:lnTo>
                  <a:pt x="1501" y="1334"/>
                </a:lnTo>
                <a:lnTo>
                  <a:pt x="1500" y="1350"/>
                </a:lnTo>
                <a:lnTo>
                  <a:pt x="1493" y="1366"/>
                </a:lnTo>
                <a:lnTo>
                  <a:pt x="1484" y="1384"/>
                </a:lnTo>
                <a:lnTo>
                  <a:pt x="1475" y="1401"/>
                </a:lnTo>
                <a:lnTo>
                  <a:pt x="1465" y="1418"/>
                </a:lnTo>
                <a:lnTo>
                  <a:pt x="1452" y="1435"/>
                </a:lnTo>
                <a:lnTo>
                  <a:pt x="1436" y="1454"/>
                </a:lnTo>
                <a:lnTo>
                  <a:pt x="1420" y="1472"/>
                </a:lnTo>
                <a:lnTo>
                  <a:pt x="1404" y="1491"/>
                </a:lnTo>
                <a:lnTo>
                  <a:pt x="1389" y="1507"/>
                </a:lnTo>
                <a:lnTo>
                  <a:pt x="1380" y="1516"/>
                </a:lnTo>
                <a:lnTo>
                  <a:pt x="1372" y="1526"/>
                </a:lnTo>
                <a:lnTo>
                  <a:pt x="1366" y="1535"/>
                </a:lnTo>
                <a:lnTo>
                  <a:pt x="1361" y="1547"/>
                </a:lnTo>
                <a:lnTo>
                  <a:pt x="1360" y="1560"/>
                </a:lnTo>
                <a:lnTo>
                  <a:pt x="1364" y="1574"/>
                </a:lnTo>
                <a:lnTo>
                  <a:pt x="1371" y="1591"/>
                </a:lnTo>
                <a:lnTo>
                  <a:pt x="1379" y="1604"/>
                </a:lnTo>
                <a:lnTo>
                  <a:pt x="1390" y="1622"/>
                </a:lnTo>
                <a:lnTo>
                  <a:pt x="1403" y="1643"/>
                </a:lnTo>
                <a:lnTo>
                  <a:pt x="1420" y="1667"/>
                </a:lnTo>
                <a:lnTo>
                  <a:pt x="1439" y="1694"/>
                </a:lnTo>
                <a:lnTo>
                  <a:pt x="1461" y="1723"/>
                </a:lnTo>
                <a:lnTo>
                  <a:pt x="1484" y="1753"/>
                </a:lnTo>
                <a:lnTo>
                  <a:pt x="1510" y="1784"/>
                </a:lnTo>
                <a:lnTo>
                  <a:pt x="1539" y="1815"/>
                </a:lnTo>
                <a:lnTo>
                  <a:pt x="1570" y="1846"/>
                </a:lnTo>
                <a:lnTo>
                  <a:pt x="1602" y="1877"/>
                </a:lnTo>
                <a:lnTo>
                  <a:pt x="1649" y="1917"/>
                </a:lnTo>
                <a:lnTo>
                  <a:pt x="1694" y="1950"/>
                </a:lnTo>
                <a:lnTo>
                  <a:pt x="1736" y="1979"/>
                </a:lnTo>
                <a:lnTo>
                  <a:pt x="1777" y="2003"/>
                </a:lnTo>
                <a:lnTo>
                  <a:pt x="1814" y="2024"/>
                </a:lnTo>
                <a:lnTo>
                  <a:pt x="1847" y="2041"/>
                </a:lnTo>
                <a:lnTo>
                  <a:pt x="1877" y="2055"/>
                </a:lnTo>
                <a:lnTo>
                  <a:pt x="1902" y="2066"/>
                </a:lnTo>
                <a:lnTo>
                  <a:pt x="1922" y="2075"/>
                </a:lnTo>
                <a:lnTo>
                  <a:pt x="1936" y="2082"/>
                </a:lnTo>
                <a:lnTo>
                  <a:pt x="1956" y="2090"/>
                </a:lnTo>
                <a:lnTo>
                  <a:pt x="1973" y="2095"/>
                </a:lnTo>
                <a:lnTo>
                  <a:pt x="1989" y="2095"/>
                </a:lnTo>
                <a:lnTo>
                  <a:pt x="2002" y="2090"/>
                </a:lnTo>
                <a:lnTo>
                  <a:pt x="2015" y="2083"/>
                </a:lnTo>
                <a:lnTo>
                  <a:pt x="2026" y="2072"/>
                </a:lnTo>
                <a:lnTo>
                  <a:pt x="2036" y="2061"/>
                </a:lnTo>
                <a:lnTo>
                  <a:pt x="2047" y="2047"/>
                </a:lnTo>
                <a:lnTo>
                  <a:pt x="2061" y="2032"/>
                </a:lnTo>
                <a:lnTo>
                  <a:pt x="2076" y="2014"/>
                </a:lnTo>
                <a:lnTo>
                  <a:pt x="2091" y="1995"/>
                </a:lnTo>
                <a:lnTo>
                  <a:pt x="2107" y="1976"/>
                </a:lnTo>
                <a:lnTo>
                  <a:pt x="2123" y="1957"/>
                </a:lnTo>
                <a:lnTo>
                  <a:pt x="2136" y="1940"/>
                </a:lnTo>
                <a:lnTo>
                  <a:pt x="2149" y="1923"/>
                </a:lnTo>
                <a:lnTo>
                  <a:pt x="2158" y="1909"/>
                </a:lnTo>
                <a:lnTo>
                  <a:pt x="2172" y="1892"/>
                </a:lnTo>
                <a:lnTo>
                  <a:pt x="2187" y="1883"/>
                </a:lnTo>
                <a:lnTo>
                  <a:pt x="2201" y="1879"/>
                </a:lnTo>
                <a:lnTo>
                  <a:pt x="2217" y="1879"/>
                </a:lnTo>
                <a:lnTo>
                  <a:pt x="2234" y="1883"/>
                </a:lnTo>
                <a:lnTo>
                  <a:pt x="2253" y="1889"/>
                </a:lnTo>
                <a:lnTo>
                  <a:pt x="2263" y="1893"/>
                </a:lnTo>
                <a:lnTo>
                  <a:pt x="2278" y="1900"/>
                </a:lnTo>
                <a:lnTo>
                  <a:pt x="2297" y="1908"/>
                </a:lnTo>
                <a:lnTo>
                  <a:pt x="2318" y="1918"/>
                </a:lnTo>
                <a:lnTo>
                  <a:pt x="2342" y="1929"/>
                </a:lnTo>
                <a:lnTo>
                  <a:pt x="2367" y="1941"/>
                </a:lnTo>
                <a:lnTo>
                  <a:pt x="2393" y="1953"/>
                </a:lnTo>
                <a:lnTo>
                  <a:pt x="2419" y="1966"/>
                </a:lnTo>
                <a:lnTo>
                  <a:pt x="2444" y="1978"/>
                </a:lnTo>
                <a:lnTo>
                  <a:pt x="2468" y="1990"/>
                </a:lnTo>
                <a:lnTo>
                  <a:pt x="2490" y="2000"/>
                </a:lnTo>
                <a:lnTo>
                  <a:pt x="2509" y="2010"/>
                </a:lnTo>
                <a:lnTo>
                  <a:pt x="2525" y="2017"/>
                </a:lnTo>
                <a:lnTo>
                  <a:pt x="2536" y="2023"/>
                </a:lnTo>
                <a:lnTo>
                  <a:pt x="2560" y="2035"/>
                </a:lnTo>
                <a:lnTo>
                  <a:pt x="2579" y="2044"/>
                </a:lnTo>
                <a:lnTo>
                  <a:pt x="2595" y="2053"/>
                </a:lnTo>
                <a:lnTo>
                  <a:pt x="2608" y="2062"/>
                </a:lnTo>
                <a:lnTo>
                  <a:pt x="2616" y="2072"/>
                </a:lnTo>
                <a:lnTo>
                  <a:pt x="2619" y="2081"/>
                </a:lnTo>
                <a:lnTo>
                  <a:pt x="2621" y="2096"/>
                </a:lnTo>
                <a:lnTo>
                  <a:pt x="2622" y="2115"/>
                </a:lnTo>
                <a:lnTo>
                  <a:pt x="2621" y="2140"/>
                </a:lnTo>
                <a:lnTo>
                  <a:pt x="2617" y="2168"/>
                </a:lnTo>
                <a:lnTo>
                  <a:pt x="2612" y="2198"/>
                </a:lnTo>
                <a:lnTo>
                  <a:pt x="2604" y="2232"/>
                </a:lnTo>
                <a:lnTo>
                  <a:pt x="2592" y="2267"/>
                </a:lnTo>
                <a:lnTo>
                  <a:pt x="2580" y="2291"/>
                </a:lnTo>
                <a:lnTo>
                  <a:pt x="2565" y="2314"/>
                </a:lnTo>
                <a:lnTo>
                  <a:pt x="2544" y="2338"/>
                </a:lnTo>
                <a:lnTo>
                  <a:pt x="2521" y="2360"/>
                </a:lnTo>
                <a:lnTo>
                  <a:pt x="2495" y="2380"/>
                </a:lnTo>
                <a:lnTo>
                  <a:pt x="2467" y="2399"/>
                </a:lnTo>
                <a:lnTo>
                  <a:pt x="2438" y="2416"/>
                </a:lnTo>
                <a:lnTo>
                  <a:pt x="2410" y="2431"/>
                </a:lnTo>
                <a:lnTo>
                  <a:pt x="2383" y="2443"/>
                </a:lnTo>
                <a:lnTo>
                  <a:pt x="2356" y="2454"/>
                </a:lnTo>
                <a:lnTo>
                  <a:pt x="2332" y="2460"/>
                </a:lnTo>
                <a:lnTo>
                  <a:pt x="2311" y="2463"/>
                </a:lnTo>
                <a:lnTo>
                  <a:pt x="2301" y="2465"/>
                </a:lnTo>
                <a:lnTo>
                  <a:pt x="2291" y="2466"/>
                </a:lnTo>
                <a:lnTo>
                  <a:pt x="2283" y="2468"/>
                </a:lnTo>
                <a:lnTo>
                  <a:pt x="2274" y="2471"/>
                </a:lnTo>
                <a:lnTo>
                  <a:pt x="2265" y="2473"/>
                </a:lnTo>
                <a:lnTo>
                  <a:pt x="2256" y="2475"/>
                </a:lnTo>
                <a:lnTo>
                  <a:pt x="2245" y="2476"/>
                </a:lnTo>
                <a:lnTo>
                  <a:pt x="2234" y="2478"/>
                </a:lnTo>
                <a:lnTo>
                  <a:pt x="2221" y="2478"/>
                </a:lnTo>
                <a:lnTo>
                  <a:pt x="2208" y="2478"/>
                </a:lnTo>
                <a:lnTo>
                  <a:pt x="2192" y="2477"/>
                </a:lnTo>
                <a:lnTo>
                  <a:pt x="2173" y="2475"/>
                </a:lnTo>
                <a:lnTo>
                  <a:pt x="2153" y="2471"/>
                </a:lnTo>
                <a:lnTo>
                  <a:pt x="2129" y="2466"/>
                </a:lnTo>
                <a:lnTo>
                  <a:pt x="2103" y="2460"/>
                </a:lnTo>
                <a:lnTo>
                  <a:pt x="2074" y="2452"/>
                </a:lnTo>
                <a:lnTo>
                  <a:pt x="2041" y="2442"/>
                </a:lnTo>
                <a:lnTo>
                  <a:pt x="2003" y="2431"/>
                </a:lnTo>
                <a:lnTo>
                  <a:pt x="1963" y="2416"/>
                </a:lnTo>
                <a:lnTo>
                  <a:pt x="1918" y="2400"/>
                </a:lnTo>
                <a:lnTo>
                  <a:pt x="1867" y="2381"/>
                </a:lnTo>
                <a:lnTo>
                  <a:pt x="1812" y="2361"/>
                </a:lnTo>
                <a:lnTo>
                  <a:pt x="1755" y="2336"/>
                </a:lnTo>
                <a:lnTo>
                  <a:pt x="1701" y="2309"/>
                </a:lnTo>
                <a:lnTo>
                  <a:pt x="1648" y="2280"/>
                </a:lnTo>
                <a:lnTo>
                  <a:pt x="1597" y="2248"/>
                </a:lnTo>
                <a:lnTo>
                  <a:pt x="1549" y="2215"/>
                </a:lnTo>
                <a:lnTo>
                  <a:pt x="1503" y="2179"/>
                </a:lnTo>
                <a:lnTo>
                  <a:pt x="1459" y="2144"/>
                </a:lnTo>
                <a:lnTo>
                  <a:pt x="1417" y="2107"/>
                </a:lnTo>
                <a:lnTo>
                  <a:pt x="1377" y="2070"/>
                </a:lnTo>
                <a:lnTo>
                  <a:pt x="1341" y="2034"/>
                </a:lnTo>
                <a:lnTo>
                  <a:pt x="1306" y="1997"/>
                </a:lnTo>
                <a:lnTo>
                  <a:pt x="1273" y="1962"/>
                </a:lnTo>
                <a:lnTo>
                  <a:pt x="1244" y="1928"/>
                </a:lnTo>
                <a:lnTo>
                  <a:pt x="1218" y="1896"/>
                </a:lnTo>
                <a:lnTo>
                  <a:pt x="1193" y="1864"/>
                </a:lnTo>
                <a:lnTo>
                  <a:pt x="1172" y="1836"/>
                </a:lnTo>
                <a:lnTo>
                  <a:pt x="1153" y="1811"/>
                </a:lnTo>
                <a:lnTo>
                  <a:pt x="1136" y="1789"/>
                </a:lnTo>
                <a:lnTo>
                  <a:pt x="1124" y="1770"/>
                </a:lnTo>
                <a:lnTo>
                  <a:pt x="1113" y="1754"/>
                </a:lnTo>
                <a:lnTo>
                  <a:pt x="1106" y="1744"/>
                </a:lnTo>
                <a:lnTo>
                  <a:pt x="1102" y="1737"/>
                </a:lnTo>
                <a:lnTo>
                  <a:pt x="1095" y="1730"/>
                </a:lnTo>
                <a:lnTo>
                  <a:pt x="1087" y="1718"/>
                </a:lnTo>
                <a:lnTo>
                  <a:pt x="1076" y="1702"/>
                </a:lnTo>
                <a:lnTo>
                  <a:pt x="1063" y="1683"/>
                </a:lnTo>
                <a:lnTo>
                  <a:pt x="1048" y="1660"/>
                </a:lnTo>
                <a:lnTo>
                  <a:pt x="1033" y="1634"/>
                </a:lnTo>
                <a:lnTo>
                  <a:pt x="1017" y="1605"/>
                </a:lnTo>
                <a:lnTo>
                  <a:pt x="1001" y="1574"/>
                </a:lnTo>
                <a:lnTo>
                  <a:pt x="985" y="1541"/>
                </a:lnTo>
                <a:lnTo>
                  <a:pt x="971" y="1505"/>
                </a:lnTo>
                <a:lnTo>
                  <a:pt x="958" y="1468"/>
                </a:lnTo>
                <a:lnTo>
                  <a:pt x="948" y="1431"/>
                </a:lnTo>
                <a:lnTo>
                  <a:pt x="939" y="1391"/>
                </a:lnTo>
                <a:lnTo>
                  <a:pt x="934" y="1351"/>
                </a:lnTo>
                <a:lnTo>
                  <a:pt x="932" y="1310"/>
                </a:lnTo>
                <a:lnTo>
                  <a:pt x="934" y="1265"/>
                </a:lnTo>
                <a:lnTo>
                  <a:pt x="938" y="1224"/>
                </a:lnTo>
                <a:lnTo>
                  <a:pt x="947" y="1187"/>
                </a:lnTo>
                <a:lnTo>
                  <a:pt x="957" y="1151"/>
                </a:lnTo>
                <a:lnTo>
                  <a:pt x="970" y="1120"/>
                </a:lnTo>
                <a:lnTo>
                  <a:pt x="983" y="1091"/>
                </a:lnTo>
                <a:lnTo>
                  <a:pt x="998" y="1065"/>
                </a:lnTo>
                <a:lnTo>
                  <a:pt x="1013" y="1043"/>
                </a:lnTo>
                <a:lnTo>
                  <a:pt x="1027" y="1022"/>
                </a:lnTo>
                <a:lnTo>
                  <a:pt x="1042" y="1005"/>
                </a:lnTo>
                <a:lnTo>
                  <a:pt x="1056" y="990"/>
                </a:lnTo>
                <a:lnTo>
                  <a:pt x="1067" y="977"/>
                </a:lnTo>
                <a:lnTo>
                  <a:pt x="1078" y="967"/>
                </a:lnTo>
                <a:lnTo>
                  <a:pt x="1096" y="949"/>
                </a:lnTo>
                <a:lnTo>
                  <a:pt x="1116" y="935"/>
                </a:lnTo>
                <a:lnTo>
                  <a:pt x="1136" y="926"/>
                </a:lnTo>
                <a:lnTo>
                  <a:pt x="1155" y="920"/>
                </a:lnTo>
                <a:lnTo>
                  <a:pt x="1173" y="916"/>
                </a:lnTo>
                <a:lnTo>
                  <a:pt x="1189" y="915"/>
                </a:lnTo>
                <a:close/>
                <a:moveTo>
                  <a:pt x="1759" y="268"/>
                </a:moveTo>
                <a:lnTo>
                  <a:pt x="1662" y="271"/>
                </a:lnTo>
                <a:lnTo>
                  <a:pt x="1566" y="281"/>
                </a:lnTo>
                <a:lnTo>
                  <a:pt x="1472" y="297"/>
                </a:lnTo>
                <a:lnTo>
                  <a:pt x="1380" y="318"/>
                </a:lnTo>
                <a:lnTo>
                  <a:pt x="1291" y="347"/>
                </a:lnTo>
                <a:lnTo>
                  <a:pt x="1204" y="379"/>
                </a:lnTo>
                <a:lnTo>
                  <a:pt x="1121" y="418"/>
                </a:lnTo>
                <a:lnTo>
                  <a:pt x="1040" y="462"/>
                </a:lnTo>
                <a:lnTo>
                  <a:pt x="962" y="510"/>
                </a:lnTo>
                <a:lnTo>
                  <a:pt x="888" y="563"/>
                </a:lnTo>
                <a:lnTo>
                  <a:pt x="818" y="621"/>
                </a:lnTo>
                <a:lnTo>
                  <a:pt x="751" y="683"/>
                </a:lnTo>
                <a:lnTo>
                  <a:pt x="689" y="749"/>
                </a:lnTo>
                <a:lnTo>
                  <a:pt x="630" y="819"/>
                </a:lnTo>
                <a:lnTo>
                  <a:pt x="577" y="892"/>
                </a:lnTo>
                <a:lnTo>
                  <a:pt x="528" y="970"/>
                </a:lnTo>
                <a:lnTo>
                  <a:pt x="484" y="1049"/>
                </a:lnTo>
                <a:lnTo>
                  <a:pt x="445" y="1133"/>
                </a:lnTo>
                <a:lnTo>
                  <a:pt x="412" y="1219"/>
                </a:lnTo>
                <a:lnTo>
                  <a:pt x="384" y="1308"/>
                </a:lnTo>
                <a:lnTo>
                  <a:pt x="362" y="1398"/>
                </a:lnTo>
                <a:lnTo>
                  <a:pt x="346" y="1491"/>
                </a:lnTo>
                <a:lnTo>
                  <a:pt x="336" y="1587"/>
                </a:lnTo>
                <a:lnTo>
                  <a:pt x="333" y="1684"/>
                </a:lnTo>
                <a:lnTo>
                  <a:pt x="336" y="1776"/>
                </a:lnTo>
                <a:lnTo>
                  <a:pt x="345" y="1866"/>
                </a:lnTo>
                <a:lnTo>
                  <a:pt x="359" y="1955"/>
                </a:lnTo>
                <a:lnTo>
                  <a:pt x="379" y="2042"/>
                </a:lnTo>
                <a:lnTo>
                  <a:pt x="405" y="2127"/>
                </a:lnTo>
                <a:lnTo>
                  <a:pt x="436" y="2210"/>
                </a:lnTo>
                <a:lnTo>
                  <a:pt x="470" y="2289"/>
                </a:lnTo>
                <a:lnTo>
                  <a:pt x="511" y="2367"/>
                </a:lnTo>
                <a:lnTo>
                  <a:pt x="556" y="2442"/>
                </a:lnTo>
                <a:lnTo>
                  <a:pt x="604" y="2513"/>
                </a:lnTo>
                <a:lnTo>
                  <a:pt x="426" y="3039"/>
                </a:lnTo>
                <a:lnTo>
                  <a:pt x="975" y="2865"/>
                </a:lnTo>
                <a:lnTo>
                  <a:pt x="1051" y="2911"/>
                </a:lnTo>
                <a:lnTo>
                  <a:pt x="1131" y="2954"/>
                </a:lnTo>
                <a:lnTo>
                  <a:pt x="1214" y="2991"/>
                </a:lnTo>
                <a:lnTo>
                  <a:pt x="1300" y="3023"/>
                </a:lnTo>
                <a:lnTo>
                  <a:pt x="1387" y="3050"/>
                </a:lnTo>
                <a:lnTo>
                  <a:pt x="1478" y="3071"/>
                </a:lnTo>
                <a:lnTo>
                  <a:pt x="1570" y="3086"/>
                </a:lnTo>
                <a:lnTo>
                  <a:pt x="1664" y="3096"/>
                </a:lnTo>
                <a:lnTo>
                  <a:pt x="1759" y="3099"/>
                </a:lnTo>
                <a:lnTo>
                  <a:pt x="1857" y="3096"/>
                </a:lnTo>
                <a:lnTo>
                  <a:pt x="1953" y="3086"/>
                </a:lnTo>
                <a:lnTo>
                  <a:pt x="2046" y="3070"/>
                </a:lnTo>
                <a:lnTo>
                  <a:pt x="2139" y="3049"/>
                </a:lnTo>
                <a:lnTo>
                  <a:pt x="2228" y="3020"/>
                </a:lnTo>
                <a:lnTo>
                  <a:pt x="2314" y="2988"/>
                </a:lnTo>
                <a:lnTo>
                  <a:pt x="2398" y="2949"/>
                </a:lnTo>
                <a:lnTo>
                  <a:pt x="2479" y="2905"/>
                </a:lnTo>
                <a:lnTo>
                  <a:pt x="2556" y="2857"/>
                </a:lnTo>
                <a:lnTo>
                  <a:pt x="2631" y="2804"/>
                </a:lnTo>
                <a:lnTo>
                  <a:pt x="2701" y="2746"/>
                </a:lnTo>
                <a:lnTo>
                  <a:pt x="2768" y="2684"/>
                </a:lnTo>
                <a:lnTo>
                  <a:pt x="2830" y="2618"/>
                </a:lnTo>
                <a:lnTo>
                  <a:pt x="2888" y="2548"/>
                </a:lnTo>
                <a:lnTo>
                  <a:pt x="2942" y="2475"/>
                </a:lnTo>
                <a:lnTo>
                  <a:pt x="2991" y="2397"/>
                </a:lnTo>
                <a:lnTo>
                  <a:pt x="3035" y="2318"/>
                </a:lnTo>
                <a:lnTo>
                  <a:pt x="3074" y="2234"/>
                </a:lnTo>
                <a:lnTo>
                  <a:pt x="3107" y="2148"/>
                </a:lnTo>
                <a:lnTo>
                  <a:pt x="3134" y="2059"/>
                </a:lnTo>
                <a:lnTo>
                  <a:pt x="3156" y="1969"/>
                </a:lnTo>
                <a:lnTo>
                  <a:pt x="3173" y="1876"/>
                </a:lnTo>
                <a:lnTo>
                  <a:pt x="3183" y="1780"/>
                </a:lnTo>
                <a:lnTo>
                  <a:pt x="3186" y="1684"/>
                </a:lnTo>
                <a:lnTo>
                  <a:pt x="3183" y="1587"/>
                </a:lnTo>
                <a:lnTo>
                  <a:pt x="3173" y="1491"/>
                </a:lnTo>
                <a:lnTo>
                  <a:pt x="3156" y="1398"/>
                </a:lnTo>
                <a:lnTo>
                  <a:pt x="3134" y="1308"/>
                </a:lnTo>
                <a:lnTo>
                  <a:pt x="3107" y="1219"/>
                </a:lnTo>
                <a:lnTo>
                  <a:pt x="3074" y="1133"/>
                </a:lnTo>
                <a:lnTo>
                  <a:pt x="3035" y="1049"/>
                </a:lnTo>
                <a:lnTo>
                  <a:pt x="2991" y="970"/>
                </a:lnTo>
                <a:lnTo>
                  <a:pt x="2942" y="892"/>
                </a:lnTo>
                <a:lnTo>
                  <a:pt x="2888" y="819"/>
                </a:lnTo>
                <a:lnTo>
                  <a:pt x="2830" y="749"/>
                </a:lnTo>
                <a:lnTo>
                  <a:pt x="2768" y="683"/>
                </a:lnTo>
                <a:lnTo>
                  <a:pt x="2701" y="621"/>
                </a:lnTo>
                <a:lnTo>
                  <a:pt x="2631" y="563"/>
                </a:lnTo>
                <a:lnTo>
                  <a:pt x="2556" y="510"/>
                </a:lnTo>
                <a:lnTo>
                  <a:pt x="2479" y="462"/>
                </a:lnTo>
                <a:lnTo>
                  <a:pt x="2398" y="418"/>
                </a:lnTo>
                <a:lnTo>
                  <a:pt x="2314" y="379"/>
                </a:lnTo>
                <a:lnTo>
                  <a:pt x="2228" y="347"/>
                </a:lnTo>
                <a:lnTo>
                  <a:pt x="2139" y="318"/>
                </a:lnTo>
                <a:lnTo>
                  <a:pt x="2046" y="297"/>
                </a:lnTo>
                <a:lnTo>
                  <a:pt x="1953" y="281"/>
                </a:lnTo>
                <a:lnTo>
                  <a:pt x="1857" y="271"/>
                </a:lnTo>
                <a:lnTo>
                  <a:pt x="1759" y="268"/>
                </a:lnTo>
                <a:close/>
                <a:moveTo>
                  <a:pt x="1759" y="0"/>
                </a:moveTo>
                <a:lnTo>
                  <a:pt x="1867" y="3"/>
                </a:lnTo>
                <a:lnTo>
                  <a:pt x="1972" y="14"/>
                </a:lnTo>
                <a:lnTo>
                  <a:pt x="2076" y="29"/>
                </a:lnTo>
                <a:lnTo>
                  <a:pt x="2177" y="51"/>
                </a:lnTo>
                <a:lnTo>
                  <a:pt x="2276" y="80"/>
                </a:lnTo>
                <a:lnTo>
                  <a:pt x="2373" y="113"/>
                </a:lnTo>
                <a:lnTo>
                  <a:pt x="2466" y="153"/>
                </a:lnTo>
                <a:lnTo>
                  <a:pt x="2557" y="197"/>
                </a:lnTo>
                <a:lnTo>
                  <a:pt x="2644" y="247"/>
                </a:lnTo>
                <a:lnTo>
                  <a:pt x="2729" y="302"/>
                </a:lnTo>
                <a:lnTo>
                  <a:pt x="2810" y="361"/>
                </a:lnTo>
                <a:lnTo>
                  <a:pt x="2886" y="425"/>
                </a:lnTo>
                <a:lnTo>
                  <a:pt x="2960" y="493"/>
                </a:lnTo>
                <a:lnTo>
                  <a:pt x="3028" y="566"/>
                </a:lnTo>
                <a:lnTo>
                  <a:pt x="3093" y="642"/>
                </a:lnTo>
                <a:lnTo>
                  <a:pt x="3152" y="722"/>
                </a:lnTo>
                <a:lnTo>
                  <a:pt x="3207" y="805"/>
                </a:lnTo>
                <a:lnTo>
                  <a:pt x="3257" y="892"/>
                </a:lnTo>
                <a:lnTo>
                  <a:pt x="3302" y="982"/>
                </a:lnTo>
                <a:lnTo>
                  <a:pt x="3342" y="1076"/>
                </a:lnTo>
                <a:lnTo>
                  <a:pt x="3375" y="1171"/>
                </a:lnTo>
                <a:lnTo>
                  <a:pt x="3405" y="1269"/>
                </a:lnTo>
                <a:lnTo>
                  <a:pt x="3427" y="1370"/>
                </a:lnTo>
                <a:lnTo>
                  <a:pt x="3442" y="1472"/>
                </a:lnTo>
                <a:lnTo>
                  <a:pt x="3453" y="1577"/>
                </a:lnTo>
                <a:lnTo>
                  <a:pt x="3456" y="1684"/>
                </a:lnTo>
                <a:lnTo>
                  <a:pt x="3453" y="1790"/>
                </a:lnTo>
                <a:lnTo>
                  <a:pt x="3442" y="1895"/>
                </a:lnTo>
                <a:lnTo>
                  <a:pt x="3427" y="1997"/>
                </a:lnTo>
                <a:lnTo>
                  <a:pt x="3405" y="2098"/>
                </a:lnTo>
                <a:lnTo>
                  <a:pt x="3375" y="2196"/>
                </a:lnTo>
                <a:lnTo>
                  <a:pt x="3342" y="2291"/>
                </a:lnTo>
                <a:lnTo>
                  <a:pt x="3302" y="2385"/>
                </a:lnTo>
                <a:lnTo>
                  <a:pt x="3257" y="2475"/>
                </a:lnTo>
                <a:lnTo>
                  <a:pt x="3207" y="2562"/>
                </a:lnTo>
                <a:lnTo>
                  <a:pt x="3152" y="2645"/>
                </a:lnTo>
                <a:lnTo>
                  <a:pt x="3093" y="2725"/>
                </a:lnTo>
                <a:lnTo>
                  <a:pt x="3028" y="2801"/>
                </a:lnTo>
                <a:lnTo>
                  <a:pt x="2960" y="2874"/>
                </a:lnTo>
                <a:lnTo>
                  <a:pt x="2886" y="2942"/>
                </a:lnTo>
                <a:lnTo>
                  <a:pt x="2810" y="3006"/>
                </a:lnTo>
                <a:lnTo>
                  <a:pt x="2729" y="3065"/>
                </a:lnTo>
                <a:lnTo>
                  <a:pt x="2644" y="3120"/>
                </a:lnTo>
                <a:lnTo>
                  <a:pt x="2557" y="3170"/>
                </a:lnTo>
                <a:lnTo>
                  <a:pt x="2466" y="3214"/>
                </a:lnTo>
                <a:lnTo>
                  <a:pt x="2373" y="3254"/>
                </a:lnTo>
                <a:lnTo>
                  <a:pt x="2276" y="3287"/>
                </a:lnTo>
                <a:lnTo>
                  <a:pt x="2177" y="3316"/>
                </a:lnTo>
                <a:lnTo>
                  <a:pt x="2076" y="3338"/>
                </a:lnTo>
                <a:lnTo>
                  <a:pt x="1972" y="3353"/>
                </a:lnTo>
                <a:lnTo>
                  <a:pt x="1867" y="3364"/>
                </a:lnTo>
                <a:lnTo>
                  <a:pt x="1759" y="3367"/>
                </a:lnTo>
                <a:lnTo>
                  <a:pt x="1661" y="3364"/>
                </a:lnTo>
                <a:lnTo>
                  <a:pt x="1564" y="3355"/>
                </a:lnTo>
                <a:lnTo>
                  <a:pt x="1468" y="3342"/>
                </a:lnTo>
                <a:lnTo>
                  <a:pt x="1375" y="3324"/>
                </a:lnTo>
                <a:lnTo>
                  <a:pt x="1283" y="3300"/>
                </a:lnTo>
                <a:lnTo>
                  <a:pt x="1194" y="3271"/>
                </a:lnTo>
                <a:lnTo>
                  <a:pt x="1107" y="3238"/>
                </a:lnTo>
                <a:lnTo>
                  <a:pt x="1022" y="3199"/>
                </a:lnTo>
                <a:lnTo>
                  <a:pt x="939" y="3158"/>
                </a:lnTo>
                <a:lnTo>
                  <a:pt x="0" y="3456"/>
                </a:lnTo>
                <a:lnTo>
                  <a:pt x="306" y="2553"/>
                </a:lnTo>
                <a:lnTo>
                  <a:pt x="258" y="2466"/>
                </a:lnTo>
                <a:lnTo>
                  <a:pt x="214" y="2377"/>
                </a:lnTo>
                <a:lnTo>
                  <a:pt x="175" y="2285"/>
                </a:lnTo>
                <a:lnTo>
                  <a:pt x="141" y="2191"/>
                </a:lnTo>
                <a:lnTo>
                  <a:pt x="113" y="2093"/>
                </a:lnTo>
                <a:lnTo>
                  <a:pt x="91" y="1994"/>
                </a:lnTo>
                <a:lnTo>
                  <a:pt x="75" y="1892"/>
                </a:lnTo>
                <a:lnTo>
                  <a:pt x="66" y="1789"/>
                </a:lnTo>
                <a:lnTo>
                  <a:pt x="63" y="1684"/>
                </a:lnTo>
                <a:lnTo>
                  <a:pt x="66" y="1577"/>
                </a:lnTo>
                <a:lnTo>
                  <a:pt x="76" y="1472"/>
                </a:lnTo>
                <a:lnTo>
                  <a:pt x="92" y="1370"/>
                </a:lnTo>
                <a:lnTo>
                  <a:pt x="114" y="1269"/>
                </a:lnTo>
                <a:lnTo>
                  <a:pt x="143" y="1171"/>
                </a:lnTo>
                <a:lnTo>
                  <a:pt x="177" y="1076"/>
                </a:lnTo>
                <a:lnTo>
                  <a:pt x="217" y="982"/>
                </a:lnTo>
                <a:lnTo>
                  <a:pt x="262" y="892"/>
                </a:lnTo>
                <a:lnTo>
                  <a:pt x="312" y="805"/>
                </a:lnTo>
                <a:lnTo>
                  <a:pt x="367" y="722"/>
                </a:lnTo>
                <a:lnTo>
                  <a:pt x="426" y="642"/>
                </a:lnTo>
                <a:lnTo>
                  <a:pt x="491" y="566"/>
                </a:lnTo>
                <a:lnTo>
                  <a:pt x="559" y="493"/>
                </a:lnTo>
                <a:lnTo>
                  <a:pt x="633" y="425"/>
                </a:lnTo>
                <a:lnTo>
                  <a:pt x="709" y="361"/>
                </a:lnTo>
                <a:lnTo>
                  <a:pt x="790" y="302"/>
                </a:lnTo>
                <a:lnTo>
                  <a:pt x="874" y="247"/>
                </a:lnTo>
                <a:lnTo>
                  <a:pt x="961" y="197"/>
                </a:lnTo>
                <a:lnTo>
                  <a:pt x="1053" y="153"/>
                </a:lnTo>
                <a:lnTo>
                  <a:pt x="1147" y="113"/>
                </a:lnTo>
                <a:lnTo>
                  <a:pt x="1243" y="80"/>
                </a:lnTo>
                <a:lnTo>
                  <a:pt x="1342" y="51"/>
                </a:lnTo>
                <a:lnTo>
                  <a:pt x="1443" y="29"/>
                </a:lnTo>
                <a:lnTo>
                  <a:pt x="1547" y="14"/>
                </a:lnTo>
                <a:lnTo>
                  <a:pt x="1653" y="3"/>
                </a:lnTo>
                <a:lnTo>
                  <a:pt x="1759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grpSp>
        <p:nvGrpSpPr>
          <p:cNvPr id="110" name="Group 88">
            <a:extLst>
              <a:ext uri="{FF2B5EF4-FFF2-40B4-BE49-F238E27FC236}">
                <a16:creationId xmlns:a16="http://schemas.microsoft.com/office/drawing/2014/main" id="{FB4AD4AF-5754-4460-80D1-08F5B356D4A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6769" y="4951020"/>
            <a:ext cx="347232" cy="343652"/>
            <a:chOff x="3677" y="3093"/>
            <a:chExt cx="485" cy="48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11" name="Freeform 90">
              <a:extLst>
                <a:ext uri="{FF2B5EF4-FFF2-40B4-BE49-F238E27FC236}">
                  <a16:creationId xmlns:a16="http://schemas.microsoft.com/office/drawing/2014/main" id="{AE2D21C4-7BD9-4EC6-925B-74230D102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3348"/>
              <a:ext cx="94" cy="65"/>
            </a:xfrm>
            <a:custGeom>
              <a:avLst/>
              <a:gdLst>
                <a:gd name="T0" fmla="*/ 0 w 657"/>
                <a:gd name="T1" fmla="*/ 0 h 458"/>
                <a:gd name="T2" fmla="*/ 372 w 657"/>
                <a:gd name="T3" fmla="*/ 0 h 458"/>
                <a:gd name="T4" fmla="*/ 415 w 657"/>
                <a:gd name="T5" fmla="*/ 3 h 458"/>
                <a:gd name="T6" fmla="*/ 454 w 657"/>
                <a:gd name="T7" fmla="*/ 6 h 458"/>
                <a:gd name="T8" fmla="*/ 489 w 657"/>
                <a:gd name="T9" fmla="*/ 11 h 458"/>
                <a:gd name="T10" fmla="*/ 519 w 657"/>
                <a:gd name="T11" fmla="*/ 20 h 458"/>
                <a:gd name="T12" fmla="*/ 547 w 657"/>
                <a:gd name="T13" fmla="*/ 30 h 458"/>
                <a:gd name="T14" fmla="*/ 575 w 657"/>
                <a:gd name="T15" fmla="*/ 46 h 458"/>
                <a:gd name="T16" fmla="*/ 601 w 657"/>
                <a:gd name="T17" fmla="*/ 66 h 458"/>
                <a:gd name="T18" fmla="*/ 620 w 657"/>
                <a:gd name="T19" fmla="*/ 88 h 458"/>
                <a:gd name="T20" fmla="*/ 636 w 657"/>
                <a:gd name="T21" fmla="*/ 115 h 458"/>
                <a:gd name="T22" fmla="*/ 648 w 657"/>
                <a:gd name="T23" fmla="*/ 144 h 458"/>
                <a:gd name="T24" fmla="*/ 655 w 657"/>
                <a:gd name="T25" fmla="*/ 177 h 458"/>
                <a:gd name="T26" fmla="*/ 657 w 657"/>
                <a:gd name="T27" fmla="*/ 214 h 458"/>
                <a:gd name="T28" fmla="*/ 655 w 657"/>
                <a:gd name="T29" fmla="*/ 251 h 458"/>
                <a:gd name="T30" fmla="*/ 649 w 657"/>
                <a:gd name="T31" fmla="*/ 286 h 458"/>
                <a:gd name="T32" fmla="*/ 640 w 657"/>
                <a:gd name="T33" fmla="*/ 318 h 458"/>
                <a:gd name="T34" fmla="*/ 628 w 657"/>
                <a:gd name="T35" fmla="*/ 346 h 458"/>
                <a:gd name="T36" fmla="*/ 612 w 657"/>
                <a:gd name="T37" fmla="*/ 371 h 458"/>
                <a:gd name="T38" fmla="*/ 593 w 657"/>
                <a:gd name="T39" fmla="*/ 394 h 458"/>
                <a:gd name="T40" fmla="*/ 570 w 657"/>
                <a:gd name="T41" fmla="*/ 413 h 458"/>
                <a:gd name="T42" fmla="*/ 543 w 657"/>
                <a:gd name="T43" fmla="*/ 428 h 458"/>
                <a:gd name="T44" fmla="*/ 516 w 657"/>
                <a:gd name="T45" fmla="*/ 439 h 458"/>
                <a:gd name="T46" fmla="*/ 485 w 657"/>
                <a:gd name="T47" fmla="*/ 447 h 458"/>
                <a:gd name="T48" fmla="*/ 450 w 657"/>
                <a:gd name="T49" fmla="*/ 454 h 458"/>
                <a:gd name="T50" fmla="*/ 410 w 657"/>
                <a:gd name="T51" fmla="*/ 457 h 458"/>
                <a:gd name="T52" fmla="*/ 367 w 657"/>
                <a:gd name="T53" fmla="*/ 458 h 458"/>
                <a:gd name="T54" fmla="*/ 0 w 657"/>
                <a:gd name="T55" fmla="*/ 458 h 458"/>
                <a:gd name="T56" fmla="*/ 0 w 657"/>
                <a:gd name="T57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57" h="458">
                  <a:moveTo>
                    <a:pt x="0" y="0"/>
                  </a:moveTo>
                  <a:lnTo>
                    <a:pt x="372" y="0"/>
                  </a:lnTo>
                  <a:lnTo>
                    <a:pt x="415" y="3"/>
                  </a:lnTo>
                  <a:lnTo>
                    <a:pt x="454" y="6"/>
                  </a:lnTo>
                  <a:lnTo>
                    <a:pt x="489" y="11"/>
                  </a:lnTo>
                  <a:lnTo>
                    <a:pt x="519" y="20"/>
                  </a:lnTo>
                  <a:lnTo>
                    <a:pt x="547" y="30"/>
                  </a:lnTo>
                  <a:lnTo>
                    <a:pt x="575" y="46"/>
                  </a:lnTo>
                  <a:lnTo>
                    <a:pt x="601" y="66"/>
                  </a:lnTo>
                  <a:lnTo>
                    <a:pt x="620" y="88"/>
                  </a:lnTo>
                  <a:lnTo>
                    <a:pt x="636" y="115"/>
                  </a:lnTo>
                  <a:lnTo>
                    <a:pt x="648" y="144"/>
                  </a:lnTo>
                  <a:lnTo>
                    <a:pt x="655" y="177"/>
                  </a:lnTo>
                  <a:lnTo>
                    <a:pt x="657" y="214"/>
                  </a:lnTo>
                  <a:lnTo>
                    <a:pt x="655" y="251"/>
                  </a:lnTo>
                  <a:lnTo>
                    <a:pt x="649" y="286"/>
                  </a:lnTo>
                  <a:lnTo>
                    <a:pt x="640" y="318"/>
                  </a:lnTo>
                  <a:lnTo>
                    <a:pt x="628" y="346"/>
                  </a:lnTo>
                  <a:lnTo>
                    <a:pt x="612" y="371"/>
                  </a:lnTo>
                  <a:lnTo>
                    <a:pt x="593" y="394"/>
                  </a:lnTo>
                  <a:lnTo>
                    <a:pt x="570" y="413"/>
                  </a:lnTo>
                  <a:lnTo>
                    <a:pt x="543" y="428"/>
                  </a:lnTo>
                  <a:lnTo>
                    <a:pt x="516" y="439"/>
                  </a:lnTo>
                  <a:lnTo>
                    <a:pt x="485" y="447"/>
                  </a:lnTo>
                  <a:lnTo>
                    <a:pt x="450" y="454"/>
                  </a:lnTo>
                  <a:lnTo>
                    <a:pt x="410" y="457"/>
                  </a:lnTo>
                  <a:lnTo>
                    <a:pt x="367" y="458"/>
                  </a:lnTo>
                  <a:lnTo>
                    <a:pt x="0" y="4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2" name="Freeform 91">
              <a:extLst>
                <a:ext uri="{FF2B5EF4-FFF2-40B4-BE49-F238E27FC236}">
                  <a16:creationId xmlns:a16="http://schemas.microsoft.com/office/drawing/2014/main" id="{842977CD-8020-49A6-A62E-76A1F88D3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3253"/>
              <a:ext cx="89" cy="54"/>
            </a:xfrm>
            <a:custGeom>
              <a:avLst/>
              <a:gdLst>
                <a:gd name="T0" fmla="*/ 0 w 621"/>
                <a:gd name="T1" fmla="*/ 0 h 378"/>
                <a:gd name="T2" fmla="*/ 324 w 621"/>
                <a:gd name="T3" fmla="*/ 0 h 378"/>
                <a:gd name="T4" fmla="*/ 371 w 621"/>
                <a:gd name="T5" fmla="*/ 1 h 378"/>
                <a:gd name="T6" fmla="*/ 415 w 621"/>
                <a:gd name="T7" fmla="*/ 4 h 378"/>
                <a:gd name="T8" fmla="*/ 456 w 621"/>
                <a:gd name="T9" fmla="*/ 9 h 378"/>
                <a:gd name="T10" fmla="*/ 494 w 621"/>
                <a:gd name="T11" fmla="*/ 17 h 378"/>
                <a:gd name="T12" fmla="*/ 528 w 621"/>
                <a:gd name="T13" fmla="*/ 26 h 378"/>
                <a:gd name="T14" fmla="*/ 553 w 621"/>
                <a:gd name="T15" fmla="*/ 39 h 378"/>
                <a:gd name="T16" fmla="*/ 574 w 621"/>
                <a:gd name="T17" fmla="*/ 55 h 378"/>
                <a:gd name="T18" fmla="*/ 591 w 621"/>
                <a:gd name="T19" fmla="*/ 74 h 378"/>
                <a:gd name="T20" fmla="*/ 604 w 621"/>
                <a:gd name="T21" fmla="*/ 97 h 378"/>
                <a:gd name="T22" fmla="*/ 614 w 621"/>
                <a:gd name="T23" fmla="*/ 123 h 378"/>
                <a:gd name="T24" fmla="*/ 619 w 621"/>
                <a:gd name="T25" fmla="*/ 152 h 378"/>
                <a:gd name="T26" fmla="*/ 621 w 621"/>
                <a:gd name="T27" fmla="*/ 185 h 378"/>
                <a:gd name="T28" fmla="*/ 619 w 621"/>
                <a:gd name="T29" fmla="*/ 219 h 378"/>
                <a:gd name="T30" fmla="*/ 614 w 621"/>
                <a:gd name="T31" fmla="*/ 249 h 378"/>
                <a:gd name="T32" fmla="*/ 604 w 621"/>
                <a:gd name="T33" fmla="*/ 277 h 378"/>
                <a:gd name="T34" fmla="*/ 590 w 621"/>
                <a:gd name="T35" fmla="*/ 299 h 378"/>
                <a:gd name="T36" fmla="*/ 572 w 621"/>
                <a:gd name="T37" fmla="*/ 319 h 378"/>
                <a:gd name="T38" fmla="*/ 551 w 621"/>
                <a:gd name="T39" fmla="*/ 334 h 378"/>
                <a:gd name="T40" fmla="*/ 521 w 621"/>
                <a:gd name="T41" fmla="*/ 351 h 378"/>
                <a:gd name="T42" fmla="*/ 488 w 621"/>
                <a:gd name="T43" fmla="*/ 363 h 378"/>
                <a:gd name="T44" fmla="*/ 451 w 621"/>
                <a:gd name="T45" fmla="*/ 370 h 378"/>
                <a:gd name="T46" fmla="*/ 411 w 621"/>
                <a:gd name="T47" fmla="*/ 376 h 378"/>
                <a:gd name="T48" fmla="*/ 368 w 621"/>
                <a:gd name="T49" fmla="*/ 378 h 378"/>
                <a:gd name="T50" fmla="*/ 0 w 621"/>
                <a:gd name="T51" fmla="*/ 378 h 378"/>
                <a:gd name="T52" fmla="*/ 0 w 621"/>
                <a:gd name="T53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1" h="378">
                  <a:moveTo>
                    <a:pt x="0" y="0"/>
                  </a:moveTo>
                  <a:lnTo>
                    <a:pt x="324" y="0"/>
                  </a:lnTo>
                  <a:lnTo>
                    <a:pt x="371" y="1"/>
                  </a:lnTo>
                  <a:lnTo>
                    <a:pt x="415" y="4"/>
                  </a:lnTo>
                  <a:lnTo>
                    <a:pt x="456" y="9"/>
                  </a:lnTo>
                  <a:lnTo>
                    <a:pt x="494" y="17"/>
                  </a:lnTo>
                  <a:lnTo>
                    <a:pt x="528" y="26"/>
                  </a:lnTo>
                  <a:lnTo>
                    <a:pt x="553" y="39"/>
                  </a:lnTo>
                  <a:lnTo>
                    <a:pt x="574" y="55"/>
                  </a:lnTo>
                  <a:lnTo>
                    <a:pt x="591" y="74"/>
                  </a:lnTo>
                  <a:lnTo>
                    <a:pt x="604" y="97"/>
                  </a:lnTo>
                  <a:lnTo>
                    <a:pt x="614" y="123"/>
                  </a:lnTo>
                  <a:lnTo>
                    <a:pt x="619" y="152"/>
                  </a:lnTo>
                  <a:lnTo>
                    <a:pt x="621" y="185"/>
                  </a:lnTo>
                  <a:lnTo>
                    <a:pt x="619" y="219"/>
                  </a:lnTo>
                  <a:lnTo>
                    <a:pt x="614" y="249"/>
                  </a:lnTo>
                  <a:lnTo>
                    <a:pt x="604" y="277"/>
                  </a:lnTo>
                  <a:lnTo>
                    <a:pt x="590" y="299"/>
                  </a:lnTo>
                  <a:lnTo>
                    <a:pt x="572" y="319"/>
                  </a:lnTo>
                  <a:lnTo>
                    <a:pt x="551" y="334"/>
                  </a:lnTo>
                  <a:lnTo>
                    <a:pt x="521" y="351"/>
                  </a:lnTo>
                  <a:lnTo>
                    <a:pt x="488" y="363"/>
                  </a:lnTo>
                  <a:lnTo>
                    <a:pt x="451" y="370"/>
                  </a:lnTo>
                  <a:lnTo>
                    <a:pt x="411" y="376"/>
                  </a:lnTo>
                  <a:lnTo>
                    <a:pt x="368" y="378"/>
                  </a:lnTo>
                  <a:lnTo>
                    <a:pt x="0" y="37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3" name="Freeform 92">
              <a:extLst>
                <a:ext uri="{FF2B5EF4-FFF2-40B4-BE49-F238E27FC236}">
                  <a16:creationId xmlns:a16="http://schemas.microsoft.com/office/drawing/2014/main" id="{A7DB0F24-C420-4FEC-A271-1E7A77303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" y="3306"/>
              <a:ext cx="80" cy="37"/>
            </a:xfrm>
            <a:custGeom>
              <a:avLst/>
              <a:gdLst>
                <a:gd name="T0" fmla="*/ 281 w 559"/>
                <a:gd name="T1" fmla="*/ 0 h 261"/>
                <a:gd name="T2" fmla="*/ 325 w 559"/>
                <a:gd name="T3" fmla="*/ 2 h 261"/>
                <a:gd name="T4" fmla="*/ 367 w 559"/>
                <a:gd name="T5" fmla="*/ 10 h 261"/>
                <a:gd name="T6" fmla="*/ 405 w 559"/>
                <a:gd name="T7" fmla="*/ 24 h 261"/>
                <a:gd name="T8" fmla="*/ 441 w 559"/>
                <a:gd name="T9" fmla="*/ 43 h 261"/>
                <a:gd name="T10" fmla="*/ 472 w 559"/>
                <a:gd name="T11" fmla="*/ 67 h 261"/>
                <a:gd name="T12" fmla="*/ 497 w 559"/>
                <a:gd name="T13" fmla="*/ 91 h 261"/>
                <a:gd name="T14" fmla="*/ 517 w 559"/>
                <a:gd name="T15" fmla="*/ 118 h 261"/>
                <a:gd name="T16" fmla="*/ 533 w 559"/>
                <a:gd name="T17" fmla="*/ 148 h 261"/>
                <a:gd name="T18" fmla="*/ 545 w 559"/>
                <a:gd name="T19" fmla="*/ 182 h 261"/>
                <a:gd name="T20" fmla="*/ 554 w 559"/>
                <a:gd name="T21" fmla="*/ 219 h 261"/>
                <a:gd name="T22" fmla="*/ 559 w 559"/>
                <a:gd name="T23" fmla="*/ 261 h 261"/>
                <a:gd name="T24" fmla="*/ 0 w 559"/>
                <a:gd name="T25" fmla="*/ 261 h 261"/>
                <a:gd name="T26" fmla="*/ 9 w 559"/>
                <a:gd name="T27" fmla="*/ 215 h 261"/>
                <a:gd name="T28" fmla="*/ 22 w 559"/>
                <a:gd name="T29" fmla="*/ 172 h 261"/>
                <a:gd name="T30" fmla="*/ 40 w 559"/>
                <a:gd name="T31" fmla="*/ 134 h 261"/>
                <a:gd name="T32" fmla="*/ 60 w 559"/>
                <a:gd name="T33" fmla="*/ 100 h 261"/>
                <a:gd name="T34" fmla="*/ 86 w 559"/>
                <a:gd name="T35" fmla="*/ 70 h 261"/>
                <a:gd name="T36" fmla="*/ 111 w 559"/>
                <a:gd name="T37" fmla="*/ 49 h 261"/>
                <a:gd name="T38" fmla="*/ 139 w 559"/>
                <a:gd name="T39" fmla="*/ 31 h 261"/>
                <a:gd name="T40" fmla="*/ 170 w 559"/>
                <a:gd name="T41" fmla="*/ 17 h 261"/>
                <a:gd name="T42" fmla="*/ 203 w 559"/>
                <a:gd name="T43" fmla="*/ 8 h 261"/>
                <a:gd name="T44" fmla="*/ 240 w 559"/>
                <a:gd name="T45" fmla="*/ 1 h 261"/>
                <a:gd name="T46" fmla="*/ 281 w 559"/>
                <a:gd name="T47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9" h="261">
                  <a:moveTo>
                    <a:pt x="281" y="0"/>
                  </a:moveTo>
                  <a:lnTo>
                    <a:pt x="325" y="2"/>
                  </a:lnTo>
                  <a:lnTo>
                    <a:pt x="367" y="10"/>
                  </a:lnTo>
                  <a:lnTo>
                    <a:pt x="405" y="24"/>
                  </a:lnTo>
                  <a:lnTo>
                    <a:pt x="441" y="43"/>
                  </a:lnTo>
                  <a:lnTo>
                    <a:pt x="472" y="67"/>
                  </a:lnTo>
                  <a:lnTo>
                    <a:pt x="497" y="91"/>
                  </a:lnTo>
                  <a:lnTo>
                    <a:pt x="517" y="118"/>
                  </a:lnTo>
                  <a:lnTo>
                    <a:pt x="533" y="148"/>
                  </a:lnTo>
                  <a:lnTo>
                    <a:pt x="545" y="182"/>
                  </a:lnTo>
                  <a:lnTo>
                    <a:pt x="554" y="219"/>
                  </a:lnTo>
                  <a:lnTo>
                    <a:pt x="559" y="261"/>
                  </a:lnTo>
                  <a:lnTo>
                    <a:pt x="0" y="261"/>
                  </a:lnTo>
                  <a:lnTo>
                    <a:pt x="9" y="215"/>
                  </a:lnTo>
                  <a:lnTo>
                    <a:pt x="22" y="172"/>
                  </a:lnTo>
                  <a:lnTo>
                    <a:pt x="40" y="134"/>
                  </a:lnTo>
                  <a:lnTo>
                    <a:pt x="60" y="100"/>
                  </a:lnTo>
                  <a:lnTo>
                    <a:pt x="86" y="70"/>
                  </a:lnTo>
                  <a:lnTo>
                    <a:pt x="111" y="49"/>
                  </a:lnTo>
                  <a:lnTo>
                    <a:pt x="139" y="31"/>
                  </a:lnTo>
                  <a:lnTo>
                    <a:pt x="170" y="17"/>
                  </a:lnTo>
                  <a:lnTo>
                    <a:pt x="203" y="8"/>
                  </a:lnTo>
                  <a:lnTo>
                    <a:pt x="240" y="1"/>
                  </a:lnTo>
                  <a:lnTo>
                    <a:pt x="28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4" name="Freeform 93">
              <a:extLst>
                <a:ext uri="{FF2B5EF4-FFF2-40B4-BE49-F238E27FC236}">
                  <a16:creationId xmlns:a16="http://schemas.microsoft.com/office/drawing/2014/main" id="{27138DDD-36AC-4F1D-80DA-37538193BE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7" y="3093"/>
              <a:ext cx="485" cy="480"/>
            </a:xfrm>
            <a:custGeom>
              <a:avLst/>
              <a:gdLst>
                <a:gd name="T0" fmla="*/ 2295 w 3393"/>
                <a:gd name="T1" fmla="*/ 1232 h 3357"/>
                <a:gd name="T2" fmla="*/ 2124 w 3393"/>
                <a:gd name="T3" fmla="*/ 1288 h 3357"/>
                <a:gd name="T4" fmla="*/ 1981 w 3393"/>
                <a:gd name="T5" fmla="*/ 1391 h 3357"/>
                <a:gd name="T6" fmla="*/ 1886 w 3393"/>
                <a:gd name="T7" fmla="*/ 1522 h 3357"/>
                <a:gd name="T8" fmla="*/ 1829 w 3393"/>
                <a:gd name="T9" fmla="*/ 1684 h 3357"/>
                <a:gd name="T10" fmla="*/ 1810 w 3393"/>
                <a:gd name="T11" fmla="*/ 1881 h 3357"/>
                <a:gd name="T12" fmla="*/ 1826 w 3393"/>
                <a:gd name="T13" fmla="*/ 2069 h 3357"/>
                <a:gd name="T14" fmla="*/ 1878 w 3393"/>
                <a:gd name="T15" fmla="*/ 2222 h 3357"/>
                <a:gd name="T16" fmla="*/ 1963 w 3393"/>
                <a:gd name="T17" fmla="*/ 2342 h 3357"/>
                <a:gd name="T18" fmla="*/ 2097 w 3393"/>
                <a:gd name="T19" fmla="*/ 2440 h 3357"/>
                <a:gd name="T20" fmla="*/ 2259 w 3393"/>
                <a:gd name="T21" fmla="*/ 2503 h 3357"/>
                <a:gd name="T22" fmla="*/ 2437 w 3393"/>
                <a:gd name="T23" fmla="*/ 2525 h 3357"/>
                <a:gd name="T24" fmla="*/ 2622 w 3393"/>
                <a:gd name="T25" fmla="*/ 2505 h 3357"/>
                <a:gd name="T26" fmla="*/ 2778 w 3393"/>
                <a:gd name="T27" fmla="*/ 2445 h 3357"/>
                <a:gd name="T28" fmla="*/ 2904 w 3393"/>
                <a:gd name="T29" fmla="*/ 2345 h 3357"/>
                <a:gd name="T30" fmla="*/ 2999 w 3393"/>
                <a:gd name="T31" fmla="*/ 2211 h 3357"/>
                <a:gd name="T32" fmla="*/ 2692 w 3393"/>
                <a:gd name="T33" fmla="*/ 2123 h 3357"/>
                <a:gd name="T34" fmla="*/ 2626 w 3393"/>
                <a:gd name="T35" fmla="*/ 2208 h 3357"/>
                <a:gd name="T36" fmla="*/ 2528 w 3393"/>
                <a:gd name="T37" fmla="*/ 2255 h 3357"/>
                <a:gd name="T38" fmla="*/ 2405 w 3393"/>
                <a:gd name="T39" fmla="*/ 2262 h 3357"/>
                <a:gd name="T40" fmla="*/ 2298 w 3393"/>
                <a:gd name="T41" fmla="*/ 2235 h 3357"/>
                <a:gd name="T42" fmla="*/ 2213 w 3393"/>
                <a:gd name="T43" fmla="*/ 2174 h 3357"/>
                <a:gd name="T44" fmla="*/ 2159 w 3393"/>
                <a:gd name="T45" fmla="*/ 2082 h 3357"/>
                <a:gd name="T46" fmla="*/ 2137 w 3393"/>
                <a:gd name="T47" fmla="*/ 1959 h 3357"/>
                <a:gd name="T48" fmla="*/ 3041 w 3393"/>
                <a:gd name="T49" fmla="*/ 1843 h 3357"/>
                <a:gd name="T50" fmla="*/ 3031 w 3393"/>
                <a:gd name="T51" fmla="*/ 1715 h 3357"/>
                <a:gd name="T52" fmla="*/ 2984 w 3393"/>
                <a:gd name="T53" fmla="*/ 1554 h 3357"/>
                <a:gd name="T54" fmla="*/ 2902 w 3393"/>
                <a:gd name="T55" fmla="*/ 1421 h 3357"/>
                <a:gd name="T56" fmla="*/ 2798 w 3393"/>
                <a:gd name="T57" fmla="*/ 1325 h 3357"/>
                <a:gd name="T58" fmla="*/ 2664 w 3393"/>
                <a:gd name="T59" fmla="*/ 1258 h 3357"/>
                <a:gd name="T60" fmla="*/ 2489 w 3393"/>
                <a:gd name="T61" fmla="*/ 1223 h 3357"/>
                <a:gd name="T62" fmla="*/ 2073 w 3393"/>
                <a:gd name="T63" fmla="*/ 1063 h 3357"/>
                <a:gd name="T64" fmla="*/ 2073 w 3393"/>
                <a:gd name="T65" fmla="*/ 891 h 3357"/>
                <a:gd name="T66" fmla="*/ 1132 w 3393"/>
                <a:gd name="T67" fmla="*/ 2536 h 3357"/>
                <a:gd name="T68" fmla="*/ 1319 w 3393"/>
                <a:gd name="T69" fmla="*/ 2523 h 3357"/>
                <a:gd name="T70" fmla="*/ 1462 w 3393"/>
                <a:gd name="T71" fmla="*/ 2488 h 3357"/>
                <a:gd name="T72" fmla="*/ 1572 w 3393"/>
                <a:gd name="T73" fmla="*/ 2427 h 3357"/>
                <a:gd name="T74" fmla="*/ 1669 w 3393"/>
                <a:gd name="T75" fmla="*/ 2331 h 3357"/>
                <a:gd name="T76" fmla="*/ 1738 w 3393"/>
                <a:gd name="T77" fmla="*/ 2208 h 3357"/>
                <a:gd name="T78" fmla="*/ 1769 w 3393"/>
                <a:gd name="T79" fmla="*/ 2068 h 3357"/>
                <a:gd name="T80" fmla="*/ 1764 w 3393"/>
                <a:gd name="T81" fmla="*/ 1924 h 3357"/>
                <a:gd name="T82" fmla="*/ 1725 w 3393"/>
                <a:gd name="T83" fmla="*/ 1802 h 3357"/>
                <a:gd name="T84" fmla="*/ 1652 w 3393"/>
                <a:gd name="T85" fmla="*/ 1704 h 3357"/>
                <a:gd name="T86" fmla="*/ 1547 w 3393"/>
                <a:gd name="T87" fmla="*/ 1633 h 3357"/>
                <a:gd name="T88" fmla="*/ 1581 w 3393"/>
                <a:gd name="T89" fmla="*/ 1569 h 3357"/>
                <a:gd name="T90" fmla="*/ 1661 w 3393"/>
                <a:gd name="T91" fmla="*/ 1484 h 3357"/>
                <a:gd name="T92" fmla="*/ 1707 w 3393"/>
                <a:gd name="T93" fmla="*/ 1363 h 3357"/>
                <a:gd name="T94" fmla="*/ 1714 w 3393"/>
                <a:gd name="T95" fmla="*/ 1216 h 3357"/>
                <a:gd name="T96" fmla="*/ 1681 w 3393"/>
                <a:gd name="T97" fmla="*/ 1080 h 3357"/>
                <a:gd name="T98" fmla="*/ 1609 w 3393"/>
                <a:gd name="T99" fmla="*/ 969 h 3357"/>
                <a:gd name="T100" fmla="*/ 1501 w 3393"/>
                <a:gd name="T101" fmla="*/ 889 h 3357"/>
                <a:gd name="T102" fmla="*/ 1362 w 3393"/>
                <a:gd name="T103" fmla="*/ 838 h 3357"/>
                <a:gd name="T104" fmla="*/ 1189 w 3393"/>
                <a:gd name="T105" fmla="*/ 821 h 3357"/>
                <a:gd name="T106" fmla="*/ 3393 w 3393"/>
                <a:gd name="T107" fmla="*/ 0 h 3357"/>
                <a:gd name="T108" fmla="*/ 0 w 3393"/>
                <a:gd name="T109" fmla="*/ 0 h 3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3" h="3357">
                  <a:moveTo>
                    <a:pt x="2426" y="1221"/>
                  </a:moveTo>
                  <a:lnTo>
                    <a:pt x="2359" y="1223"/>
                  </a:lnTo>
                  <a:lnTo>
                    <a:pt x="2295" y="1232"/>
                  </a:lnTo>
                  <a:lnTo>
                    <a:pt x="2235" y="1245"/>
                  </a:lnTo>
                  <a:lnTo>
                    <a:pt x="2178" y="1264"/>
                  </a:lnTo>
                  <a:lnTo>
                    <a:pt x="2124" y="1288"/>
                  </a:lnTo>
                  <a:lnTo>
                    <a:pt x="2073" y="1317"/>
                  </a:lnTo>
                  <a:lnTo>
                    <a:pt x="2026" y="1352"/>
                  </a:lnTo>
                  <a:lnTo>
                    <a:pt x="1981" y="1391"/>
                  </a:lnTo>
                  <a:lnTo>
                    <a:pt x="1945" y="1432"/>
                  </a:lnTo>
                  <a:lnTo>
                    <a:pt x="1913" y="1474"/>
                  </a:lnTo>
                  <a:lnTo>
                    <a:pt x="1886" y="1522"/>
                  </a:lnTo>
                  <a:lnTo>
                    <a:pt x="1863" y="1572"/>
                  </a:lnTo>
                  <a:lnTo>
                    <a:pt x="1844" y="1627"/>
                  </a:lnTo>
                  <a:lnTo>
                    <a:pt x="1829" y="1684"/>
                  </a:lnTo>
                  <a:lnTo>
                    <a:pt x="1819" y="1747"/>
                  </a:lnTo>
                  <a:lnTo>
                    <a:pt x="1812" y="1812"/>
                  </a:lnTo>
                  <a:lnTo>
                    <a:pt x="1810" y="1881"/>
                  </a:lnTo>
                  <a:lnTo>
                    <a:pt x="1812" y="1947"/>
                  </a:lnTo>
                  <a:lnTo>
                    <a:pt x="1818" y="2010"/>
                  </a:lnTo>
                  <a:lnTo>
                    <a:pt x="1826" y="2069"/>
                  </a:lnTo>
                  <a:lnTo>
                    <a:pt x="1840" y="2124"/>
                  </a:lnTo>
                  <a:lnTo>
                    <a:pt x="1857" y="2175"/>
                  </a:lnTo>
                  <a:lnTo>
                    <a:pt x="1878" y="2222"/>
                  </a:lnTo>
                  <a:lnTo>
                    <a:pt x="1902" y="2266"/>
                  </a:lnTo>
                  <a:lnTo>
                    <a:pt x="1931" y="2306"/>
                  </a:lnTo>
                  <a:lnTo>
                    <a:pt x="1963" y="2342"/>
                  </a:lnTo>
                  <a:lnTo>
                    <a:pt x="1999" y="2374"/>
                  </a:lnTo>
                  <a:lnTo>
                    <a:pt x="2048" y="2410"/>
                  </a:lnTo>
                  <a:lnTo>
                    <a:pt x="2097" y="2440"/>
                  </a:lnTo>
                  <a:lnTo>
                    <a:pt x="2149" y="2466"/>
                  </a:lnTo>
                  <a:lnTo>
                    <a:pt x="2203" y="2487"/>
                  </a:lnTo>
                  <a:lnTo>
                    <a:pt x="2259" y="2503"/>
                  </a:lnTo>
                  <a:lnTo>
                    <a:pt x="2317" y="2515"/>
                  </a:lnTo>
                  <a:lnTo>
                    <a:pt x="2376" y="2523"/>
                  </a:lnTo>
                  <a:lnTo>
                    <a:pt x="2437" y="2525"/>
                  </a:lnTo>
                  <a:lnTo>
                    <a:pt x="2502" y="2523"/>
                  </a:lnTo>
                  <a:lnTo>
                    <a:pt x="2563" y="2516"/>
                  </a:lnTo>
                  <a:lnTo>
                    <a:pt x="2622" y="2505"/>
                  </a:lnTo>
                  <a:lnTo>
                    <a:pt x="2678" y="2490"/>
                  </a:lnTo>
                  <a:lnTo>
                    <a:pt x="2730" y="2469"/>
                  </a:lnTo>
                  <a:lnTo>
                    <a:pt x="2778" y="2445"/>
                  </a:lnTo>
                  <a:lnTo>
                    <a:pt x="2823" y="2416"/>
                  </a:lnTo>
                  <a:lnTo>
                    <a:pt x="2865" y="2383"/>
                  </a:lnTo>
                  <a:lnTo>
                    <a:pt x="2904" y="2345"/>
                  </a:lnTo>
                  <a:lnTo>
                    <a:pt x="2944" y="2300"/>
                  </a:lnTo>
                  <a:lnTo>
                    <a:pt x="2974" y="2256"/>
                  </a:lnTo>
                  <a:lnTo>
                    <a:pt x="2999" y="2211"/>
                  </a:lnTo>
                  <a:lnTo>
                    <a:pt x="3015" y="2167"/>
                  </a:lnTo>
                  <a:lnTo>
                    <a:pt x="3024" y="2123"/>
                  </a:lnTo>
                  <a:lnTo>
                    <a:pt x="2692" y="2123"/>
                  </a:lnTo>
                  <a:lnTo>
                    <a:pt x="2673" y="2157"/>
                  </a:lnTo>
                  <a:lnTo>
                    <a:pt x="2651" y="2185"/>
                  </a:lnTo>
                  <a:lnTo>
                    <a:pt x="2626" y="2208"/>
                  </a:lnTo>
                  <a:lnTo>
                    <a:pt x="2597" y="2229"/>
                  </a:lnTo>
                  <a:lnTo>
                    <a:pt x="2565" y="2244"/>
                  </a:lnTo>
                  <a:lnTo>
                    <a:pt x="2528" y="2255"/>
                  </a:lnTo>
                  <a:lnTo>
                    <a:pt x="2489" y="2261"/>
                  </a:lnTo>
                  <a:lnTo>
                    <a:pt x="2446" y="2263"/>
                  </a:lnTo>
                  <a:lnTo>
                    <a:pt x="2405" y="2262"/>
                  </a:lnTo>
                  <a:lnTo>
                    <a:pt x="2367" y="2257"/>
                  </a:lnTo>
                  <a:lnTo>
                    <a:pt x="2331" y="2247"/>
                  </a:lnTo>
                  <a:lnTo>
                    <a:pt x="2298" y="2235"/>
                  </a:lnTo>
                  <a:lnTo>
                    <a:pt x="2267" y="2218"/>
                  </a:lnTo>
                  <a:lnTo>
                    <a:pt x="2238" y="2198"/>
                  </a:lnTo>
                  <a:lnTo>
                    <a:pt x="2213" y="2174"/>
                  </a:lnTo>
                  <a:lnTo>
                    <a:pt x="2191" y="2147"/>
                  </a:lnTo>
                  <a:lnTo>
                    <a:pt x="2173" y="2116"/>
                  </a:lnTo>
                  <a:lnTo>
                    <a:pt x="2159" y="2082"/>
                  </a:lnTo>
                  <a:lnTo>
                    <a:pt x="2148" y="2044"/>
                  </a:lnTo>
                  <a:lnTo>
                    <a:pt x="2140" y="2003"/>
                  </a:lnTo>
                  <a:lnTo>
                    <a:pt x="2137" y="1959"/>
                  </a:lnTo>
                  <a:lnTo>
                    <a:pt x="3042" y="1959"/>
                  </a:lnTo>
                  <a:lnTo>
                    <a:pt x="3042" y="1898"/>
                  </a:lnTo>
                  <a:lnTo>
                    <a:pt x="3041" y="1843"/>
                  </a:lnTo>
                  <a:lnTo>
                    <a:pt x="3038" y="1795"/>
                  </a:lnTo>
                  <a:lnTo>
                    <a:pt x="3035" y="1751"/>
                  </a:lnTo>
                  <a:lnTo>
                    <a:pt x="3031" y="1715"/>
                  </a:lnTo>
                  <a:lnTo>
                    <a:pt x="3020" y="1658"/>
                  </a:lnTo>
                  <a:lnTo>
                    <a:pt x="3004" y="1605"/>
                  </a:lnTo>
                  <a:lnTo>
                    <a:pt x="2984" y="1554"/>
                  </a:lnTo>
                  <a:lnTo>
                    <a:pt x="2960" y="1506"/>
                  </a:lnTo>
                  <a:lnTo>
                    <a:pt x="2931" y="1460"/>
                  </a:lnTo>
                  <a:lnTo>
                    <a:pt x="2902" y="1421"/>
                  </a:lnTo>
                  <a:lnTo>
                    <a:pt x="2870" y="1385"/>
                  </a:lnTo>
                  <a:lnTo>
                    <a:pt x="2836" y="1353"/>
                  </a:lnTo>
                  <a:lnTo>
                    <a:pt x="2798" y="1325"/>
                  </a:lnTo>
                  <a:lnTo>
                    <a:pt x="2760" y="1300"/>
                  </a:lnTo>
                  <a:lnTo>
                    <a:pt x="2718" y="1279"/>
                  </a:lnTo>
                  <a:lnTo>
                    <a:pt x="2664" y="1258"/>
                  </a:lnTo>
                  <a:lnTo>
                    <a:pt x="2608" y="1242"/>
                  </a:lnTo>
                  <a:lnTo>
                    <a:pt x="2549" y="1230"/>
                  </a:lnTo>
                  <a:lnTo>
                    <a:pt x="2489" y="1223"/>
                  </a:lnTo>
                  <a:lnTo>
                    <a:pt x="2426" y="1221"/>
                  </a:lnTo>
                  <a:close/>
                  <a:moveTo>
                    <a:pt x="2073" y="891"/>
                  </a:moveTo>
                  <a:lnTo>
                    <a:pt x="2073" y="1063"/>
                  </a:lnTo>
                  <a:lnTo>
                    <a:pt x="2772" y="1063"/>
                  </a:lnTo>
                  <a:lnTo>
                    <a:pt x="2772" y="891"/>
                  </a:lnTo>
                  <a:lnTo>
                    <a:pt x="2073" y="891"/>
                  </a:lnTo>
                  <a:close/>
                  <a:moveTo>
                    <a:pt x="350" y="821"/>
                  </a:moveTo>
                  <a:lnTo>
                    <a:pt x="350" y="2536"/>
                  </a:lnTo>
                  <a:lnTo>
                    <a:pt x="1132" y="2536"/>
                  </a:lnTo>
                  <a:lnTo>
                    <a:pt x="1196" y="2535"/>
                  </a:lnTo>
                  <a:lnTo>
                    <a:pt x="1259" y="2531"/>
                  </a:lnTo>
                  <a:lnTo>
                    <a:pt x="1319" y="2523"/>
                  </a:lnTo>
                  <a:lnTo>
                    <a:pt x="1377" y="2513"/>
                  </a:lnTo>
                  <a:lnTo>
                    <a:pt x="1420" y="2502"/>
                  </a:lnTo>
                  <a:lnTo>
                    <a:pt x="1462" y="2488"/>
                  </a:lnTo>
                  <a:lnTo>
                    <a:pt x="1501" y="2471"/>
                  </a:lnTo>
                  <a:lnTo>
                    <a:pt x="1538" y="2451"/>
                  </a:lnTo>
                  <a:lnTo>
                    <a:pt x="1572" y="2427"/>
                  </a:lnTo>
                  <a:lnTo>
                    <a:pt x="1607" y="2398"/>
                  </a:lnTo>
                  <a:lnTo>
                    <a:pt x="1639" y="2366"/>
                  </a:lnTo>
                  <a:lnTo>
                    <a:pt x="1669" y="2331"/>
                  </a:lnTo>
                  <a:lnTo>
                    <a:pt x="1694" y="2292"/>
                  </a:lnTo>
                  <a:lnTo>
                    <a:pt x="1719" y="2250"/>
                  </a:lnTo>
                  <a:lnTo>
                    <a:pt x="1738" y="2208"/>
                  </a:lnTo>
                  <a:lnTo>
                    <a:pt x="1753" y="2163"/>
                  </a:lnTo>
                  <a:lnTo>
                    <a:pt x="1764" y="2116"/>
                  </a:lnTo>
                  <a:lnTo>
                    <a:pt x="1769" y="2068"/>
                  </a:lnTo>
                  <a:lnTo>
                    <a:pt x="1771" y="2018"/>
                  </a:lnTo>
                  <a:lnTo>
                    <a:pt x="1769" y="1970"/>
                  </a:lnTo>
                  <a:lnTo>
                    <a:pt x="1764" y="1924"/>
                  </a:lnTo>
                  <a:lnTo>
                    <a:pt x="1755" y="1882"/>
                  </a:lnTo>
                  <a:lnTo>
                    <a:pt x="1742" y="1840"/>
                  </a:lnTo>
                  <a:lnTo>
                    <a:pt x="1725" y="1802"/>
                  </a:lnTo>
                  <a:lnTo>
                    <a:pt x="1704" y="1766"/>
                  </a:lnTo>
                  <a:lnTo>
                    <a:pt x="1680" y="1734"/>
                  </a:lnTo>
                  <a:lnTo>
                    <a:pt x="1652" y="1704"/>
                  </a:lnTo>
                  <a:lnTo>
                    <a:pt x="1620" y="1677"/>
                  </a:lnTo>
                  <a:lnTo>
                    <a:pt x="1585" y="1654"/>
                  </a:lnTo>
                  <a:lnTo>
                    <a:pt x="1547" y="1633"/>
                  </a:lnTo>
                  <a:lnTo>
                    <a:pt x="1505" y="1615"/>
                  </a:lnTo>
                  <a:lnTo>
                    <a:pt x="1546" y="1593"/>
                  </a:lnTo>
                  <a:lnTo>
                    <a:pt x="1581" y="1569"/>
                  </a:lnTo>
                  <a:lnTo>
                    <a:pt x="1612" y="1544"/>
                  </a:lnTo>
                  <a:lnTo>
                    <a:pt x="1636" y="1518"/>
                  </a:lnTo>
                  <a:lnTo>
                    <a:pt x="1661" y="1484"/>
                  </a:lnTo>
                  <a:lnTo>
                    <a:pt x="1681" y="1447"/>
                  </a:lnTo>
                  <a:lnTo>
                    <a:pt x="1696" y="1406"/>
                  </a:lnTo>
                  <a:lnTo>
                    <a:pt x="1707" y="1363"/>
                  </a:lnTo>
                  <a:lnTo>
                    <a:pt x="1714" y="1316"/>
                  </a:lnTo>
                  <a:lnTo>
                    <a:pt x="1716" y="1265"/>
                  </a:lnTo>
                  <a:lnTo>
                    <a:pt x="1714" y="1216"/>
                  </a:lnTo>
                  <a:lnTo>
                    <a:pt x="1707" y="1168"/>
                  </a:lnTo>
                  <a:lnTo>
                    <a:pt x="1696" y="1123"/>
                  </a:lnTo>
                  <a:lnTo>
                    <a:pt x="1681" y="1080"/>
                  </a:lnTo>
                  <a:lnTo>
                    <a:pt x="1661" y="1041"/>
                  </a:lnTo>
                  <a:lnTo>
                    <a:pt x="1637" y="1003"/>
                  </a:lnTo>
                  <a:lnTo>
                    <a:pt x="1609" y="969"/>
                  </a:lnTo>
                  <a:lnTo>
                    <a:pt x="1577" y="939"/>
                  </a:lnTo>
                  <a:lnTo>
                    <a:pt x="1541" y="911"/>
                  </a:lnTo>
                  <a:lnTo>
                    <a:pt x="1501" y="889"/>
                  </a:lnTo>
                  <a:lnTo>
                    <a:pt x="1459" y="868"/>
                  </a:lnTo>
                  <a:lnTo>
                    <a:pt x="1412" y="851"/>
                  </a:lnTo>
                  <a:lnTo>
                    <a:pt x="1362" y="838"/>
                  </a:lnTo>
                  <a:lnTo>
                    <a:pt x="1308" y="830"/>
                  </a:lnTo>
                  <a:lnTo>
                    <a:pt x="1249" y="823"/>
                  </a:lnTo>
                  <a:lnTo>
                    <a:pt x="1189" y="821"/>
                  </a:lnTo>
                  <a:lnTo>
                    <a:pt x="350" y="821"/>
                  </a:lnTo>
                  <a:close/>
                  <a:moveTo>
                    <a:pt x="0" y="0"/>
                  </a:moveTo>
                  <a:lnTo>
                    <a:pt x="3393" y="0"/>
                  </a:lnTo>
                  <a:lnTo>
                    <a:pt x="3393" y="3357"/>
                  </a:lnTo>
                  <a:lnTo>
                    <a:pt x="0" y="335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D227EB09-A2D9-497B-954A-48301DDAA237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756CE47-1DC3-4852-B3FB-3E4649B2E9AB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97494366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823930" y="1646673"/>
            <a:ext cx="27979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WE ARE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AWESOME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80827" y="1072147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7920871" y="1322986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920871" y="1329336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ss 13"/>
          <p:cNvSpPr/>
          <p:nvPr/>
        </p:nvSpPr>
        <p:spPr>
          <a:xfrm flipH="1">
            <a:off x="9361493" y="1144671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80827" y="4804285"/>
            <a:ext cx="30597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</a:t>
            </a:r>
          </a:p>
          <a:p>
            <a:endParaRPr lang="en-US" sz="1000" i="1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- The Quotes</a:t>
            </a:r>
          </a:p>
        </p:txBody>
      </p:sp>
      <p:sp>
        <p:nvSpPr>
          <p:cNvPr id="16" name="Right Triangle 15"/>
          <p:cNvSpPr/>
          <p:nvPr/>
        </p:nvSpPr>
        <p:spPr>
          <a:xfrm rot="5400000">
            <a:off x="7920870" y="4030571"/>
            <a:ext cx="442228" cy="44222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214327" y="1144671"/>
            <a:ext cx="2202532" cy="1436914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Triangle 1"/>
          <p:cNvSpPr/>
          <p:nvPr/>
        </p:nvSpPr>
        <p:spPr>
          <a:xfrm rot="10800000">
            <a:off x="11537186" y="0"/>
            <a:ext cx="654814" cy="654814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42154" y="3657963"/>
            <a:ext cx="26787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 large language ocean. A small river named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Duden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flows by their place and supplies it with the necessary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regelialia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8447814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1890670" y="2400008"/>
            <a:ext cx="1475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</a:rPr>
              <a:t>Insert title here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90491" y="2748393"/>
            <a:ext cx="2575776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Sed ut perspiciatis unde omnis iste natus voluptatem fringilla.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90670" y="4550491"/>
            <a:ext cx="1475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</a:rPr>
              <a:t>Insert title here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90491" y="4898876"/>
            <a:ext cx="2575776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Sed ut perspiciatis unde omnis iste natus voluptatem fringilla.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825734" y="2400008"/>
            <a:ext cx="1475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Insert title here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825734" y="2748393"/>
            <a:ext cx="2575776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Sed ut perspiciatis unde omnis iste natus voluptatem fringilla.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825734" y="4550491"/>
            <a:ext cx="1475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Insert title here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825734" y="4898876"/>
            <a:ext cx="2575776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Sed ut perspiciatis unde omnis iste natus voluptatem fringilla.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4D904F0-2251-47A0-B69B-FFB54543831C}"/>
              </a:ext>
            </a:extLst>
          </p:cNvPr>
          <p:cNvGrpSpPr/>
          <p:nvPr/>
        </p:nvGrpSpPr>
        <p:grpSpPr>
          <a:xfrm>
            <a:off x="4184499" y="2174966"/>
            <a:ext cx="3823003" cy="3807238"/>
            <a:chOff x="4033040" y="1873287"/>
            <a:chExt cx="4125931" cy="4108917"/>
          </a:xfrm>
        </p:grpSpPr>
        <p:sp>
          <p:nvSpPr>
            <p:cNvPr id="36" name="Freeform 12"/>
            <p:cNvSpPr>
              <a:spLocks/>
            </p:cNvSpPr>
            <p:nvPr/>
          </p:nvSpPr>
          <p:spPr bwMode="auto">
            <a:xfrm>
              <a:off x="6435878" y="4280792"/>
              <a:ext cx="1561869" cy="1541902"/>
            </a:xfrm>
            <a:custGeom>
              <a:avLst/>
              <a:gdLst>
                <a:gd name="T0" fmla="*/ 205 w 411"/>
                <a:gd name="T1" fmla="*/ 0 h 407"/>
                <a:gd name="T2" fmla="*/ 220 w 411"/>
                <a:gd name="T3" fmla="*/ 7 h 407"/>
                <a:gd name="T4" fmla="*/ 404 w 411"/>
                <a:gd name="T5" fmla="*/ 189 h 407"/>
                <a:gd name="T6" fmla="*/ 404 w 411"/>
                <a:gd name="T7" fmla="*/ 215 h 407"/>
                <a:gd name="T8" fmla="*/ 219 w 411"/>
                <a:gd name="T9" fmla="*/ 400 h 407"/>
                <a:gd name="T10" fmla="*/ 192 w 411"/>
                <a:gd name="T11" fmla="*/ 400 h 407"/>
                <a:gd name="T12" fmla="*/ 7 w 411"/>
                <a:gd name="T13" fmla="*/ 215 h 407"/>
                <a:gd name="T14" fmla="*/ 7 w 411"/>
                <a:gd name="T15" fmla="*/ 189 h 407"/>
                <a:gd name="T16" fmla="*/ 191 w 411"/>
                <a:gd name="T17" fmla="*/ 7 h 407"/>
                <a:gd name="T18" fmla="*/ 205 w 411"/>
                <a:gd name="T19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1" h="407">
                  <a:moveTo>
                    <a:pt x="205" y="0"/>
                  </a:moveTo>
                  <a:cubicBezTo>
                    <a:pt x="211" y="0"/>
                    <a:pt x="216" y="2"/>
                    <a:pt x="220" y="7"/>
                  </a:cubicBezTo>
                  <a:cubicBezTo>
                    <a:pt x="404" y="189"/>
                    <a:pt x="404" y="189"/>
                    <a:pt x="404" y="189"/>
                  </a:cubicBezTo>
                  <a:cubicBezTo>
                    <a:pt x="411" y="196"/>
                    <a:pt x="411" y="208"/>
                    <a:pt x="404" y="215"/>
                  </a:cubicBezTo>
                  <a:cubicBezTo>
                    <a:pt x="219" y="400"/>
                    <a:pt x="219" y="400"/>
                    <a:pt x="219" y="400"/>
                  </a:cubicBezTo>
                  <a:cubicBezTo>
                    <a:pt x="211" y="407"/>
                    <a:pt x="200" y="407"/>
                    <a:pt x="192" y="400"/>
                  </a:cubicBezTo>
                  <a:cubicBezTo>
                    <a:pt x="7" y="215"/>
                    <a:pt x="7" y="215"/>
                    <a:pt x="7" y="215"/>
                  </a:cubicBezTo>
                  <a:cubicBezTo>
                    <a:pt x="0" y="208"/>
                    <a:pt x="0" y="196"/>
                    <a:pt x="7" y="189"/>
                  </a:cubicBezTo>
                  <a:cubicBezTo>
                    <a:pt x="191" y="7"/>
                    <a:pt x="191" y="7"/>
                    <a:pt x="191" y="7"/>
                  </a:cubicBezTo>
                  <a:cubicBezTo>
                    <a:pt x="195" y="2"/>
                    <a:pt x="200" y="0"/>
                    <a:pt x="2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/>
              <a:endParaRPr lang="id-ID" sz="3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Freeform 13"/>
            <p:cNvSpPr>
              <a:spLocks/>
            </p:cNvSpPr>
            <p:nvPr/>
          </p:nvSpPr>
          <p:spPr bwMode="auto">
            <a:xfrm>
              <a:off x="6435878" y="2047915"/>
              <a:ext cx="1561869" cy="1530809"/>
            </a:xfrm>
            <a:custGeom>
              <a:avLst/>
              <a:gdLst>
                <a:gd name="T0" fmla="*/ 205 w 411"/>
                <a:gd name="T1" fmla="*/ 0 h 404"/>
                <a:gd name="T2" fmla="*/ 220 w 411"/>
                <a:gd name="T3" fmla="*/ 6 h 404"/>
                <a:gd name="T4" fmla="*/ 404 w 411"/>
                <a:gd name="T5" fmla="*/ 188 h 404"/>
                <a:gd name="T6" fmla="*/ 404 w 411"/>
                <a:gd name="T7" fmla="*/ 213 h 404"/>
                <a:gd name="T8" fmla="*/ 219 w 411"/>
                <a:gd name="T9" fmla="*/ 397 h 404"/>
                <a:gd name="T10" fmla="*/ 192 w 411"/>
                <a:gd name="T11" fmla="*/ 397 h 404"/>
                <a:gd name="T12" fmla="*/ 7 w 411"/>
                <a:gd name="T13" fmla="*/ 213 h 404"/>
                <a:gd name="T14" fmla="*/ 7 w 411"/>
                <a:gd name="T15" fmla="*/ 188 h 404"/>
                <a:gd name="T16" fmla="*/ 191 w 411"/>
                <a:gd name="T17" fmla="*/ 6 h 404"/>
                <a:gd name="T18" fmla="*/ 205 w 411"/>
                <a:gd name="T19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1" h="404">
                  <a:moveTo>
                    <a:pt x="205" y="0"/>
                  </a:moveTo>
                  <a:cubicBezTo>
                    <a:pt x="211" y="0"/>
                    <a:pt x="216" y="2"/>
                    <a:pt x="220" y="6"/>
                  </a:cubicBezTo>
                  <a:cubicBezTo>
                    <a:pt x="404" y="188"/>
                    <a:pt x="404" y="188"/>
                    <a:pt x="404" y="188"/>
                  </a:cubicBezTo>
                  <a:cubicBezTo>
                    <a:pt x="411" y="195"/>
                    <a:pt x="411" y="206"/>
                    <a:pt x="404" y="213"/>
                  </a:cubicBezTo>
                  <a:cubicBezTo>
                    <a:pt x="219" y="397"/>
                    <a:pt x="219" y="397"/>
                    <a:pt x="219" y="397"/>
                  </a:cubicBezTo>
                  <a:cubicBezTo>
                    <a:pt x="211" y="404"/>
                    <a:pt x="200" y="404"/>
                    <a:pt x="192" y="397"/>
                  </a:cubicBezTo>
                  <a:cubicBezTo>
                    <a:pt x="7" y="213"/>
                    <a:pt x="7" y="213"/>
                    <a:pt x="7" y="213"/>
                  </a:cubicBezTo>
                  <a:cubicBezTo>
                    <a:pt x="0" y="206"/>
                    <a:pt x="0" y="195"/>
                    <a:pt x="7" y="188"/>
                  </a:cubicBezTo>
                  <a:cubicBezTo>
                    <a:pt x="191" y="6"/>
                    <a:pt x="191" y="6"/>
                    <a:pt x="191" y="6"/>
                  </a:cubicBezTo>
                  <a:cubicBezTo>
                    <a:pt x="195" y="2"/>
                    <a:pt x="200" y="0"/>
                    <a:pt x="2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/>
              <a:endParaRPr lang="id-ID" sz="3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8" name="Freeform 14"/>
            <p:cNvSpPr>
              <a:spLocks/>
            </p:cNvSpPr>
            <p:nvPr/>
          </p:nvSpPr>
          <p:spPr bwMode="auto">
            <a:xfrm>
              <a:off x="4192092" y="2043478"/>
              <a:ext cx="1564087" cy="1539683"/>
            </a:xfrm>
            <a:custGeom>
              <a:avLst/>
              <a:gdLst>
                <a:gd name="T0" fmla="*/ 206 w 411"/>
                <a:gd name="T1" fmla="*/ 0 h 406"/>
                <a:gd name="T2" fmla="*/ 220 w 411"/>
                <a:gd name="T3" fmla="*/ 6 h 406"/>
                <a:gd name="T4" fmla="*/ 404 w 411"/>
                <a:gd name="T5" fmla="*/ 189 h 406"/>
                <a:gd name="T6" fmla="*/ 404 w 411"/>
                <a:gd name="T7" fmla="*/ 215 h 406"/>
                <a:gd name="T8" fmla="*/ 219 w 411"/>
                <a:gd name="T9" fmla="*/ 399 h 406"/>
                <a:gd name="T10" fmla="*/ 192 w 411"/>
                <a:gd name="T11" fmla="*/ 399 h 406"/>
                <a:gd name="T12" fmla="*/ 7 w 411"/>
                <a:gd name="T13" fmla="*/ 215 h 406"/>
                <a:gd name="T14" fmla="*/ 7 w 411"/>
                <a:gd name="T15" fmla="*/ 189 h 406"/>
                <a:gd name="T16" fmla="*/ 191 w 411"/>
                <a:gd name="T17" fmla="*/ 6 h 406"/>
                <a:gd name="T18" fmla="*/ 206 w 411"/>
                <a:gd name="T19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1" h="406">
                  <a:moveTo>
                    <a:pt x="206" y="0"/>
                  </a:moveTo>
                  <a:cubicBezTo>
                    <a:pt x="211" y="0"/>
                    <a:pt x="216" y="2"/>
                    <a:pt x="220" y="6"/>
                  </a:cubicBezTo>
                  <a:cubicBezTo>
                    <a:pt x="404" y="189"/>
                    <a:pt x="404" y="189"/>
                    <a:pt x="404" y="189"/>
                  </a:cubicBezTo>
                  <a:cubicBezTo>
                    <a:pt x="411" y="196"/>
                    <a:pt x="411" y="208"/>
                    <a:pt x="404" y="215"/>
                  </a:cubicBezTo>
                  <a:cubicBezTo>
                    <a:pt x="219" y="399"/>
                    <a:pt x="219" y="399"/>
                    <a:pt x="219" y="399"/>
                  </a:cubicBezTo>
                  <a:cubicBezTo>
                    <a:pt x="212" y="406"/>
                    <a:pt x="200" y="406"/>
                    <a:pt x="192" y="399"/>
                  </a:cubicBezTo>
                  <a:cubicBezTo>
                    <a:pt x="7" y="215"/>
                    <a:pt x="7" y="215"/>
                    <a:pt x="7" y="215"/>
                  </a:cubicBezTo>
                  <a:cubicBezTo>
                    <a:pt x="0" y="208"/>
                    <a:pt x="0" y="196"/>
                    <a:pt x="7" y="189"/>
                  </a:cubicBezTo>
                  <a:cubicBezTo>
                    <a:pt x="191" y="6"/>
                    <a:pt x="191" y="6"/>
                    <a:pt x="191" y="6"/>
                  </a:cubicBezTo>
                  <a:cubicBezTo>
                    <a:pt x="195" y="2"/>
                    <a:pt x="200" y="0"/>
                    <a:pt x="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/>
              <a:endParaRPr lang="id-ID" sz="3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9" name="Freeform 15"/>
            <p:cNvSpPr>
              <a:spLocks/>
            </p:cNvSpPr>
            <p:nvPr/>
          </p:nvSpPr>
          <p:spPr bwMode="auto">
            <a:xfrm>
              <a:off x="4192092" y="4280792"/>
              <a:ext cx="1564087" cy="1541902"/>
            </a:xfrm>
            <a:custGeom>
              <a:avLst/>
              <a:gdLst>
                <a:gd name="T0" fmla="*/ 206 w 411"/>
                <a:gd name="T1" fmla="*/ 0 h 407"/>
                <a:gd name="T2" fmla="*/ 220 w 411"/>
                <a:gd name="T3" fmla="*/ 7 h 407"/>
                <a:gd name="T4" fmla="*/ 404 w 411"/>
                <a:gd name="T5" fmla="*/ 189 h 407"/>
                <a:gd name="T6" fmla="*/ 404 w 411"/>
                <a:gd name="T7" fmla="*/ 215 h 407"/>
                <a:gd name="T8" fmla="*/ 219 w 411"/>
                <a:gd name="T9" fmla="*/ 400 h 407"/>
                <a:gd name="T10" fmla="*/ 192 w 411"/>
                <a:gd name="T11" fmla="*/ 400 h 407"/>
                <a:gd name="T12" fmla="*/ 7 w 411"/>
                <a:gd name="T13" fmla="*/ 215 h 407"/>
                <a:gd name="T14" fmla="*/ 7 w 411"/>
                <a:gd name="T15" fmla="*/ 189 h 407"/>
                <a:gd name="T16" fmla="*/ 191 w 411"/>
                <a:gd name="T17" fmla="*/ 7 h 407"/>
                <a:gd name="T18" fmla="*/ 206 w 411"/>
                <a:gd name="T19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1" h="407">
                  <a:moveTo>
                    <a:pt x="206" y="0"/>
                  </a:moveTo>
                  <a:cubicBezTo>
                    <a:pt x="211" y="0"/>
                    <a:pt x="216" y="2"/>
                    <a:pt x="220" y="7"/>
                  </a:cubicBezTo>
                  <a:cubicBezTo>
                    <a:pt x="404" y="189"/>
                    <a:pt x="404" y="189"/>
                    <a:pt x="404" y="189"/>
                  </a:cubicBezTo>
                  <a:cubicBezTo>
                    <a:pt x="411" y="196"/>
                    <a:pt x="411" y="208"/>
                    <a:pt x="404" y="215"/>
                  </a:cubicBezTo>
                  <a:cubicBezTo>
                    <a:pt x="219" y="400"/>
                    <a:pt x="219" y="400"/>
                    <a:pt x="219" y="400"/>
                  </a:cubicBezTo>
                  <a:cubicBezTo>
                    <a:pt x="212" y="407"/>
                    <a:pt x="200" y="407"/>
                    <a:pt x="192" y="400"/>
                  </a:cubicBezTo>
                  <a:cubicBezTo>
                    <a:pt x="7" y="215"/>
                    <a:pt x="7" y="215"/>
                    <a:pt x="7" y="215"/>
                  </a:cubicBezTo>
                  <a:cubicBezTo>
                    <a:pt x="0" y="208"/>
                    <a:pt x="0" y="196"/>
                    <a:pt x="7" y="189"/>
                  </a:cubicBezTo>
                  <a:cubicBezTo>
                    <a:pt x="191" y="7"/>
                    <a:pt x="191" y="7"/>
                    <a:pt x="191" y="7"/>
                  </a:cubicBezTo>
                  <a:cubicBezTo>
                    <a:pt x="195" y="2"/>
                    <a:pt x="200" y="0"/>
                    <a:pt x="2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/>
              <a:endParaRPr lang="id-ID" sz="3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92E985A-354C-4A82-BEDD-96C7A800E2E2}"/>
                </a:ext>
              </a:extLst>
            </p:cNvPr>
            <p:cNvGrpSpPr/>
            <p:nvPr/>
          </p:nvGrpSpPr>
          <p:grpSpPr>
            <a:xfrm>
              <a:off x="4033040" y="1873287"/>
              <a:ext cx="4125931" cy="4108917"/>
              <a:chOff x="4033040" y="1873287"/>
              <a:chExt cx="4125931" cy="4108917"/>
            </a:xfrm>
          </p:grpSpPr>
          <p:sp>
            <p:nvSpPr>
              <p:cNvPr id="40" name="Freeform 16"/>
              <p:cNvSpPr>
                <a:spLocks/>
              </p:cNvSpPr>
              <p:nvPr/>
            </p:nvSpPr>
            <p:spPr bwMode="auto">
              <a:xfrm>
                <a:off x="4033040" y="3285461"/>
                <a:ext cx="542326" cy="1307963"/>
              </a:xfrm>
              <a:custGeom>
                <a:avLst/>
                <a:gdLst>
                  <a:gd name="T0" fmla="*/ 149 w 149"/>
                  <a:gd name="T1" fmla="*/ 360 h 360"/>
                  <a:gd name="T2" fmla="*/ 42 w 149"/>
                  <a:gd name="T3" fmla="*/ 253 h 360"/>
                  <a:gd name="T4" fmla="*/ 42 w 149"/>
                  <a:gd name="T5" fmla="*/ 101 h 360"/>
                  <a:gd name="T6" fmla="*/ 143 w 149"/>
                  <a:gd name="T7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9" h="360">
                    <a:moveTo>
                      <a:pt x="149" y="360"/>
                    </a:moveTo>
                    <a:cubicBezTo>
                      <a:pt x="42" y="253"/>
                      <a:pt x="42" y="253"/>
                      <a:pt x="42" y="253"/>
                    </a:cubicBezTo>
                    <a:cubicBezTo>
                      <a:pt x="0" y="211"/>
                      <a:pt x="0" y="143"/>
                      <a:pt x="42" y="101"/>
                    </a:cubicBezTo>
                    <a:cubicBezTo>
                      <a:pt x="143" y="0"/>
                      <a:pt x="143" y="0"/>
                      <a:pt x="143" y="0"/>
                    </a:cubicBezTo>
                  </a:path>
                </a:pathLst>
              </a:custGeom>
              <a:noFill/>
              <a:ln w="50800" cap="flat">
                <a:solidFill>
                  <a:srgbClr val="2C2C2C"/>
                </a:solidFill>
                <a:prstDash val="solid"/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1" name="Freeform 17"/>
              <p:cNvSpPr>
                <a:spLocks/>
              </p:cNvSpPr>
              <p:nvPr/>
            </p:nvSpPr>
            <p:spPr bwMode="auto">
              <a:xfrm>
                <a:off x="5443087" y="5456892"/>
                <a:ext cx="1297329" cy="525312"/>
              </a:xfrm>
              <a:custGeom>
                <a:avLst/>
                <a:gdLst>
                  <a:gd name="T0" fmla="*/ 356 w 356"/>
                  <a:gd name="T1" fmla="*/ 2 h 145"/>
                  <a:gd name="T2" fmla="*/ 255 w 356"/>
                  <a:gd name="T3" fmla="*/ 103 h 145"/>
                  <a:gd name="T4" fmla="*/ 103 w 356"/>
                  <a:gd name="T5" fmla="*/ 103 h 145"/>
                  <a:gd name="T6" fmla="*/ 0 w 356"/>
                  <a:gd name="T7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6" h="145">
                    <a:moveTo>
                      <a:pt x="356" y="2"/>
                    </a:moveTo>
                    <a:cubicBezTo>
                      <a:pt x="255" y="103"/>
                      <a:pt x="255" y="103"/>
                      <a:pt x="255" y="103"/>
                    </a:cubicBezTo>
                    <a:cubicBezTo>
                      <a:pt x="213" y="145"/>
                      <a:pt x="145" y="145"/>
                      <a:pt x="103" y="103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50800" cap="flat">
                <a:solidFill>
                  <a:srgbClr val="2C2C2C"/>
                </a:solidFill>
                <a:prstDash val="solid"/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2" name="Freeform 18"/>
              <p:cNvSpPr>
                <a:spLocks/>
              </p:cNvSpPr>
              <p:nvPr/>
            </p:nvSpPr>
            <p:spPr bwMode="auto">
              <a:xfrm>
                <a:off x="7623026" y="3270574"/>
                <a:ext cx="535945" cy="1310089"/>
              </a:xfrm>
              <a:custGeom>
                <a:avLst/>
                <a:gdLst>
                  <a:gd name="T0" fmla="*/ 0 w 147"/>
                  <a:gd name="T1" fmla="*/ 0 h 361"/>
                  <a:gd name="T2" fmla="*/ 105 w 147"/>
                  <a:gd name="T3" fmla="*/ 105 h 361"/>
                  <a:gd name="T4" fmla="*/ 105 w 147"/>
                  <a:gd name="T5" fmla="*/ 257 h 361"/>
                  <a:gd name="T6" fmla="*/ 1 w 147"/>
                  <a:gd name="T7" fmla="*/ 361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7" h="361">
                    <a:moveTo>
                      <a:pt x="0" y="0"/>
                    </a:moveTo>
                    <a:cubicBezTo>
                      <a:pt x="105" y="105"/>
                      <a:pt x="105" y="105"/>
                      <a:pt x="105" y="105"/>
                    </a:cubicBezTo>
                    <a:cubicBezTo>
                      <a:pt x="147" y="147"/>
                      <a:pt x="147" y="215"/>
                      <a:pt x="105" y="257"/>
                    </a:cubicBezTo>
                    <a:cubicBezTo>
                      <a:pt x="1" y="361"/>
                      <a:pt x="1" y="361"/>
                      <a:pt x="1" y="361"/>
                    </a:cubicBezTo>
                  </a:path>
                </a:pathLst>
              </a:custGeom>
              <a:noFill/>
              <a:ln w="50800" cap="flat">
                <a:solidFill>
                  <a:srgbClr val="2C2C2C"/>
                </a:solidFill>
                <a:prstDash val="solid"/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3" name="Freeform 19"/>
              <p:cNvSpPr>
                <a:spLocks/>
              </p:cNvSpPr>
              <p:nvPr/>
            </p:nvSpPr>
            <p:spPr bwMode="auto">
              <a:xfrm>
                <a:off x="5438834" y="1873287"/>
                <a:ext cx="1316470" cy="533819"/>
              </a:xfrm>
              <a:custGeom>
                <a:avLst/>
                <a:gdLst>
                  <a:gd name="T0" fmla="*/ 0 w 361"/>
                  <a:gd name="T1" fmla="*/ 146 h 147"/>
                  <a:gd name="T2" fmla="*/ 104 w 361"/>
                  <a:gd name="T3" fmla="*/ 42 h 147"/>
                  <a:gd name="T4" fmla="*/ 256 w 361"/>
                  <a:gd name="T5" fmla="*/ 42 h 147"/>
                  <a:gd name="T6" fmla="*/ 361 w 361"/>
                  <a:gd name="T7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1" h="147">
                    <a:moveTo>
                      <a:pt x="0" y="146"/>
                    </a:moveTo>
                    <a:cubicBezTo>
                      <a:pt x="104" y="42"/>
                      <a:pt x="104" y="42"/>
                      <a:pt x="104" y="42"/>
                    </a:cubicBezTo>
                    <a:cubicBezTo>
                      <a:pt x="146" y="0"/>
                      <a:pt x="214" y="0"/>
                      <a:pt x="256" y="42"/>
                    </a:cubicBezTo>
                    <a:cubicBezTo>
                      <a:pt x="361" y="147"/>
                      <a:pt x="361" y="147"/>
                      <a:pt x="361" y="147"/>
                    </a:cubicBezTo>
                  </a:path>
                </a:pathLst>
              </a:custGeom>
              <a:noFill/>
              <a:ln w="50800" cap="flat">
                <a:solidFill>
                  <a:srgbClr val="2C2C2C"/>
                </a:solidFill>
                <a:prstDash val="solid"/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4450080" y="2652101"/>
              <a:ext cx="10481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KEYWORD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92757" y="2652101"/>
              <a:ext cx="10481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KEYWORD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450080" y="4890525"/>
              <a:ext cx="10481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KEYWORD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692756" y="4890525"/>
              <a:ext cx="1048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KEYWORD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35882A6-D618-4626-A8D2-BAD67195FBDB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100132-9C11-4402-BC43-7F724D8358A2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624444721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8" name="Диаграмма 1"/>
          <p:cNvGraphicFramePr/>
          <p:nvPr>
            <p:extLst>
              <p:ext uri="{D42A27DB-BD31-4B8C-83A1-F6EECF244321}">
                <p14:modId xmlns:p14="http://schemas.microsoft.com/office/powerpoint/2010/main" val="813200653"/>
              </p:ext>
            </p:extLst>
          </p:nvPr>
        </p:nvGraphicFramePr>
        <p:xfrm>
          <a:off x="1324436" y="2601112"/>
          <a:ext cx="9543127" cy="333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89" name="Прямоугольник 25"/>
          <p:cNvSpPr txBox="1"/>
          <p:nvPr/>
        </p:nvSpPr>
        <p:spPr>
          <a:xfrm>
            <a:off x="9547332" y="2296202"/>
            <a:ext cx="132023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200">
                <a:solidFill>
                  <a:srgbClr val="40404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+mn-lt"/>
              </a:rPr>
              <a:t>Month / Income ($)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A82879-3BB2-4B77-AC5D-C9FE1EAA3A4B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B1251-A331-47FC-8146-4C2B6D157D6A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56597823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3" name="Диаграмма 1"/>
          <p:cNvGraphicFramePr/>
          <p:nvPr>
            <p:extLst/>
          </p:nvPr>
        </p:nvGraphicFramePr>
        <p:xfrm>
          <a:off x="1464726" y="2503357"/>
          <a:ext cx="8992722" cy="371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84" name="Прямоугольник 6"/>
          <p:cNvSpPr txBox="1"/>
          <p:nvPr/>
        </p:nvSpPr>
        <p:spPr>
          <a:xfrm>
            <a:off x="9069891" y="2120263"/>
            <a:ext cx="138755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200">
                <a:solidFill>
                  <a:srgbClr val="40404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+mn-lt"/>
              </a:rPr>
              <a:t>Quarter / Income ($)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CFD59D-D3E9-42CF-818B-7CEA4C0C27D5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96724-1767-48F0-8174-2C4440C6E3A0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681573562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>
            <a:spLocks/>
          </p:cNvSpPr>
          <p:nvPr/>
        </p:nvSpPr>
        <p:spPr bwMode="auto">
          <a:xfrm>
            <a:off x="1200436" y="3325469"/>
            <a:ext cx="1401229" cy="2026876"/>
          </a:xfrm>
          <a:custGeom>
            <a:avLst/>
            <a:gdLst>
              <a:gd name="T0" fmla="*/ 0 w 6156"/>
              <a:gd name="T1" fmla="*/ 10914 h 10914"/>
              <a:gd name="T2" fmla="*/ 6156 w 6156"/>
              <a:gd name="T3" fmla="*/ 10914 h 10914"/>
              <a:gd name="T4" fmla="*/ 6156 w 6156"/>
              <a:gd name="T5" fmla="*/ 0 h 10914"/>
              <a:gd name="T6" fmla="*/ 0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0" y="10914"/>
                </a:moveTo>
                <a:lnTo>
                  <a:pt x="6156" y="10914"/>
                </a:lnTo>
                <a:lnTo>
                  <a:pt x="6156" y="0"/>
                </a:lnTo>
                <a:cubicBezTo>
                  <a:pt x="5775" y="6908"/>
                  <a:pt x="3532" y="10168"/>
                  <a:pt x="0" y="10914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599335" y="3325469"/>
            <a:ext cx="1401229" cy="2026876"/>
          </a:xfrm>
          <a:custGeom>
            <a:avLst/>
            <a:gdLst>
              <a:gd name="T0" fmla="*/ 6156 w 6156"/>
              <a:gd name="T1" fmla="*/ 10914 h 10914"/>
              <a:gd name="T2" fmla="*/ 0 w 6156"/>
              <a:gd name="T3" fmla="*/ 10914 h 10914"/>
              <a:gd name="T4" fmla="*/ 0 w 6156"/>
              <a:gd name="T5" fmla="*/ 0 h 10914"/>
              <a:gd name="T6" fmla="*/ 6156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6156" y="10914"/>
                </a:moveTo>
                <a:lnTo>
                  <a:pt x="0" y="10914"/>
                </a:lnTo>
                <a:lnTo>
                  <a:pt x="0" y="0"/>
                </a:lnTo>
                <a:cubicBezTo>
                  <a:pt x="381" y="6908"/>
                  <a:pt x="2624" y="10168"/>
                  <a:pt x="6156" y="1091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2600499" y="2670071"/>
            <a:ext cx="1401229" cy="2682273"/>
          </a:xfrm>
          <a:custGeom>
            <a:avLst/>
            <a:gdLst>
              <a:gd name="T0" fmla="*/ 0 w 6156"/>
              <a:gd name="T1" fmla="*/ 10914 h 10914"/>
              <a:gd name="T2" fmla="*/ 6156 w 6156"/>
              <a:gd name="T3" fmla="*/ 10914 h 10914"/>
              <a:gd name="T4" fmla="*/ 6156 w 6156"/>
              <a:gd name="T5" fmla="*/ 0 h 10914"/>
              <a:gd name="T6" fmla="*/ 0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0" y="10914"/>
                </a:moveTo>
                <a:lnTo>
                  <a:pt x="6156" y="10914"/>
                </a:lnTo>
                <a:lnTo>
                  <a:pt x="6156" y="0"/>
                </a:lnTo>
                <a:cubicBezTo>
                  <a:pt x="5775" y="6908"/>
                  <a:pt x="3532" y="10168"/>
                  <a:pt x="0" y="10914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3999398" y="2670071"/>
            <a:ext cx="1401229" cy="2682273"/>
          </a:xfrm>
          <a:custGeom>
            <a:avLst/>
            <a:gdLst>
              <a:gd name="T0" fmla="*/ 6156 w 6156"/>
              <a:gd name="T1" fmla="*/ 10914 h 10914"/>
              <a:gd name="T2" fmla="*/ 0 w 6156"/>
              <a:gd name="T3" fmla="*/ 10914 h 10914"/>
              <a:gd name="T4" fmla="*/ 0 w 6156"/>
              <a:gd name="T5" fmla="*/ 0 h 10914"/>
              <a:gd name="T6" fmla="*/ 6156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6156" y="10914"/>
                </a:moveTo>
                <a:lnTo>
                  <a:pt x="0" y="10914"/>
                </a:lnTo>
                <a:lnTo>
                  <a:pt x="0" y="0"/>
                </a:lnTo>
                <a:cubicBezTo>
                  <a:pt x="381" y="6908"/>
                  <a:pt x="2624" y="10168"/>
                  <a:pt x="6156" y="1091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3999399" y="3644560"/>
            <a:ext cx="1401229" cy="1707784"/>
          </a:xfrm>
          <a:custGeom>
            <a:avLst/>
            <a:gdLst>
              <a:gd name="T0" fmla="*/ 0 w 6156"/>
              <a:gd name="T1" fmla="*/ 10914 h 10914"/>
              <a:gd name="T2" fmla="*/ 6156 w 6156"/>
              <a:gd name="T3" fmla="*/ 10914 h 10914"/>
              <a:gd name="T4" fmla="*/ 6156 w 6156"/>
              <a:gd name="T5" fmla="*/ 0 h 10914"/>
              <a:gd name="T6" fmla="*/ 0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0" y="10914"/>
                </a:moveTo>
                <a:lnTo>
                  <a:pt x="6156" y="10914"/>
                </a:lnTo>
                <a:lnTo>
                  <a:pt x="6156" y="0"/>
                </a:lnTo>
                <a:cubicBezTo>
                  <a:pt x="5775" y="6908"/>
                  <a:pt x="3532" y="10168"/>
                  <a:pt x="0" y="10914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5398298" y="3644560"/>
            <a:ext cx="1401229" cy="1707784"/>
          </a:xfrm>
          <a:custGeom>
            <a:avLst/>
            <a:gdLst>
              <a:gd name="T0" fmla="*/ 6156 w 6156"/>
              <a:gd name="T1" fmla="*/ 10914 h 10914"/>
              <a:gd name="T2" fmla="*/ 0 w 6156"/>
              <a:gd name="T3" fmla="*/ 10914 h 10914"/>
              <a:gd name="T4" fmla="*/ 0 w 6156"/>
              <a:gd name="T5" fmla="*/ 0 h 10914"/>
              <a:gd name="T6" fmla="*/ 6156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6156" y="10914"/>
                </a:moveTo>
                <a:lnTo>
                  <a:pt x="0" y="10914"/>
                </a:lnTo>
                <a:lnTo>
                  <a:pt x="0" y="0"/>
                </a:lnTo>
                <a:cubicBezTo>
                  <a:pt x="381" y="6908"/>
                  <a:pt x="2624" y="10168"/>
                  <a:pt x="6156" y="1091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5399462" y="2336281"/>
            <a:ext cx="1401229" cy="3016064"/>
          </a:xfrm>
          <a:custGeom>
            <a:avLst/>
            <a:gdLst>
              <a:gd name="T0" fmla="*/ 0 w 6156"/>
              <a:gd name="T1" fmla="*/ 10914 h 10914"/>
              <a:gd name="T2" fmla="*/ 6156 w 6156"/>
              <a:gd name="T3" fmla="*/ 10914 h 10914"/>
              <a:gd name="T4" fmla="*/ 6156 w 6156"/>
              <a:gd name="T5" fmla="*/ 0 h 10914"/>
              <a:gd name="T6" fmla="*/ 0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0" y="10914"/>
                </a:moveTo>
                <a:lnTo>
                  <a:pt x="6156" y="10914"/>
                </a:lnTo>
                <a:lnTo>
                  <a:pt x="6156" y="0"/>
                </a:lnTo>
                <a:cubicBezTo>
                  <a:pt x="5775" y="6908"/>
                  <a:pt x="3532" y="10168"/>
                  <a:pt x="0" y="1091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5"/>
          <p:cNvSpPr>
            <a:spLocks/>
          </p:cNvSpPr>
          <p:nvPr/>
        </p:nvSpPr>
        <p:spPr bwMode="auto">
          <a:xfrm>
            <a:off x="6798361" y="2336281"/>
            <a:ext cx="1401229" cy="3016064"/>
          </a:xfrm>
          <a:custGeom>
            <a:avLst/>
            <a:gdLst>
              <a:gd name="T0" fmla="*/ 6156 w 6156"/>
              <a:gd name="T1" fmla="*/ 10914 h 10914"/>
              <a:gd name="T2" fmla="*/ 0 w 6156"/>
              <a:gd name="T3" fmla="*/ 10914 h 10914"/>
              <a:gd name="T4" fmla="*/ 0 w 6156"/>
              <a:gd name="T5" fmla="*/ 0 h 10914"/>
              <a:gd name="T6" fmla="*/ 6156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6156" y="10914"/>
                </a:moveTo>
                <a:lnTo>
                  <a:pt x="0" y="10914"/>
                </a:lnTo>
                <a:lnTo>
                  <a:pt x="0" y="0"/>
                </a:lnTo>
                <a:cubicBezTo>
                  <a:pt x="381" y="6908"/>
                  <a:pt x="2624" y="10168"/>
                  <a:pt x="6156" y="1091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6796031" y="2670071"/>
            <a:ext cx="1401229" cy="2682273"/>
          </a:xfrm>
          <a:custGeom>
            <a:avLst/>
            <a:gdLst>
              <a:gd name="T0" fmla="*/ 0 w 6156"/>
              <a:gd name="T1" fmla="*/ 10914 h 10914"/>
              <a:gd name="T2" fmla="*/ 6156 w 6156"/>
              <a:gd name="T3" fmla="*/ 10914 h 10914"/>
              <a:gd name="T4" fmla="*/ 6156 w 6156"/>
              <a:gd name="T5" fmla="*/ 0 h 10914"/>
              <a:gd name="T6" fmla="*/ 0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0" y="10914"/>
                </a:moveTo>
                <a:lnTo>
                  <a:pt x="6156" y="10914"/>
                </a:lnTo>
                <a:lnTo>
                  <a:pt x="6156" y="0"/>
                </a:lnTo>
                <a:cubicBezTo>
                  <a:pt x="5775" y="6908"/>
                  <a:pt x="3532" y="10168"/>
                  <a:pt x="0" y="10914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194930" y="2670071"/>
            <a:ext cx="1401229" cy="2682273"/>
          </a:xfrm>
          <a:custGeom>
            <a:avLst/>
            <a:gdLst>
              <a:gd name="T0" fmla="*/ 6156 w 6156"/>
              <a:gd name="T1" fmla="*/ 10914 h 10914"/>
              <a:gd name="T2" fmla="*/ 0 w 6156"/>
              <a:gd name="T3" fmla="*/ 10914 h 10914"/>
              <a:gd name="T4" fmla="*/ 0 w 6156"/>
              <a:gd name="T5" fmla="*/ 0 h 10914"/>
              <a:gd name="T6" fmla="*/ 6156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6156" y="10914"/>
                </a:moveTo>
                <a:lnTo>
                  <a:pt x="0" y="10914"/>
                </a:lnTo>
                <a:lnTo>
                  <a:pt x="0" y="0"/>
                </a:lnTo>
                <a:cubicBezTo>
                  <a:pt x="381" y="6908"/>
                  <a:pt x="2624" y="10168"/>
                  <a:pt x="6156" y="1091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6"/>
          <p:cNvSpPr>
            <a:spLocks/>
          </p:cNvSpPr>
          <p:nvPr/>
        </p:nvSpPr>
        <p:spPr bwMode="auto">
          <a:xfrm>
            <a:off x="8191436" y="3027648"/>
            <a:ext cx="1401229" cy="2324695"/>
          </a:xfrm>
          <a:custGeom>
            <a:avLst/>
            <a:gdLst>
              <a:gd name="T0" fmla="*/ 0 w 6156"/>
              <a:gd name="T1" fmla="*/ 10914 h 10914"/>
              <a:gd name="T2" fmla="*/ 6156 w 6156"/>
              <a:gd name="T3" fmla="*/ 10914 h 10914"/>
              <a:gd name="T4" fmla="*/ 6156 w 6156"/>
              <a:gd name="T5" fmla="*/ 0 h 10914"/>
              <a:gd name="T6" fmla="*/ 0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0" y="10914"/>
                </a:moveTo>
                <a:lnTo>
                  <a:pt x="6156" y="10914"/>
                </a:lnTo>
                <a:lnTo>
                  <a:pt x="6156" y="0"/>
                </a:lnTo>
                <a:cubicBezTo>
                  <a:pt x="5775" y="6908"/>
                  <a:pt x="3532" y="10168"/>
                  <a:pt x="0" y="10914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5"/>
          <p:cNvSpPr>
            <a:spLocks/>
          </p:cNvSpPr>
          <p:nvPr/>
        </p:nvSpPr>
        <p:spPr bwMode="auto">
          <a:xfrm>
            <a:off x="9590335" y="3027648"/>
            <a:ext cx="1401229" cy="2324695"/>
          </a:xfrm>
          <a:custGeom>
            <a:avLst/>
            <a:gdLst>
              <a:gd name="T0" fmla="*/ 6156 w 6156"/>
              <a:gd name="T1" fmla="*/ 10914 h 10914"/>
              <a:gd name="T2" fmla="*/ 0 w 6156"/>
              <a:gd name="T3" fmla="*/ 10914 h 10914"/>
              <a:gd name="T4" fmla="*/ 0 w 6156"/>
              <a:gd name="T5" fmla="*/ 0 h 10914"/>
              <a:gd name="T6" fmla="*/ 6156 w 6156"/>
              <a:gd name="T7" fmla="*/ 10914 h 10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56" h="10914">
                <a:moveTo>
                  <a:pt x="6156" y="10914"/>
                </a:moveTo>
                <a:lnTo>
                  <a:pt x="0" y="10914"/>
                </a:lnTo>
                <a:lnTo>
                  <a:pt x="0" y="0"/>
                </a:lnTo>
                <a:cubicBezTo>
                  <a:pt x="381" y="6908"/>
                  <a:pt x="2624" y="10168"/>
                  <a:pt x="6156" y="1091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65312" y="4813226"/>
            <a:ext cx="67037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2000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50%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65375" y="4813226"/>
            <a:ext cx="67037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2000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80%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64275" y="4813226"/>
            <a:ext cx="67037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2000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35%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64338" y="4813226"/>
            <a:ext cx="67037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2000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90%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860907" y="4813226"/>
            <a:ext cx="67037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2000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82%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256312" y="4813226"/>
            <a:ext cx="67037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2000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70%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331835" y="5496734"/>
            <a:ext cx="5373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1200" b="1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2010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30861" y="5496734"/>
            <a:ext cx="5373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1200" b="1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2014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31898" y="5496734"/>
            <a:ext cx="5373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1200" b="1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2012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927430" y="5496734"/>
            <a:ext cx="5373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1200" b="1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2015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30798" y="5496734"/>
            <a:ext cx="5373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1200" b="1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2013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322835" y="5496733"/>
            <a:ext cx="5373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450904"/>
            <a:r>
              <a:rPr lang="en-US" sz="1200" b="1" dirty="0">
                <a:solidFill>
                  <a:schemeClr val="bg1"/>
                </a:solidFill>
                <a:latin typeface="Lato" panose="020F0502020204030203" pitchFamily="34" charset="0"/>
                <a:ea typeface="Open Sans" pitchFamily="34" charset="0"/>
                <a:cs typeface="Open Sans" pitchFamily="34" charset="0"/>
              </a:rPr>
              <a:t>2016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7C21E6-7F03-4B6B-B326-5E5AE7E295DB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D25D7C5-391B-4B63-AED0-26675AAEF740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842099298"/>
      </p:ext>
    </p:extLst>
  </p:cSld>
  <p:clrMapOvr>
    <a:masterClrMapping/>
  </p:clrMapOvr>
  <p:transition spd="slow" advClick="0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/>
          </p:nvPr>
        </p:nvGraphicFramePr>
        <p:xfrm>
          <a:off x="1254482" y="2368445"/>
          <a:ext cx="9683035" cy="364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13BAEC38-DB88-4F31-9DEE-3D49BFE4F6FB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0E9019-00E9-4173-84CC-B933C2E5C360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70738205"/>
      </p:ext>
    </p:extLst>
  </p:cSld>
  <p:clrMapOvr>
    <a:masterClrMapping/>
  </p:clrMapOvr>
  <p:transition spd="slow" advClick="0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roup 285">
            <a:extLst>
              <a:ext uri="{FF2B5EF4-FFF2-40B4-BE49-F238E27FC236}">
                <a16:creationId xmlns:a16="http://schemas.microsoft.com/office/drawing/2014/main" id="{2C1E9B6D-7B57-4258-9386-49810836AFD8}"/>
              </a:ext>
            </a:extLst>
          </p:cNvPr>
          <p:cNvGrpSpPr/>
          <p:nvPr/>
        </p:nvGrpSpPr>
        <p:grpSpPr>
          <a:xfrm>
            <a:off x="1998897" y="2469011"/>
            <a:ext cx="8194207" cy="3588627"/>
            <a:chOff x="3041113" y="800324"/>
            <a:chExt cx="5502273" cy="2728903"/>
          </a:xfrm>
          <a:solidFill>
            <a:schemeClr val="tx1">
              <a:lumMod val="75000"/>
              <a:lumOff val="25000"/>
            </a:schemeClr>
          </a:solidFill>
        </p:grpSpPr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C22E3888-EDD7-4838-8284-78BAEE7ABF43}"/>
                </a:ext>
              </a:extLst>
            </p:cNvPr>
            <p:cNvGrpSpPr/>
            <p:nvPr/>
          </p:nvGrpSpPr>
          <p:grpSpPr>
            <a:xfrm>
              <a:off x="3041113" y="800324"/>
              <a:ext cx="5502273" cy="2728903"/>
              <a:chOff x="3149600" y="1148217"/>
              <a:chExt cx="5502275" cy="2728912"/>
            </a:xfrm>
            <a:grpFill/>
          </p:grpSpPr>
          <p:sp>
            <p:nvSpPr>
              <p:cNvPr id="296" name="Freeform 7">
                <a:extLst>
                  <a:ext uri="{FF2B5EF4-FFF2-40B4-BE49-F238E27FC236}">
                    <a16:creationId xmlns:a16="http://schemas.microsoft.com/office/drawing/2014/main" id="{5CF50BCC-5298-4D56-B17E-7A1EDAFC16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87813" y="2198314"/>
                <a:ext cx="1233488" cy="1612900"/>
              </a:xfrm>
              <a:custGeom>
                <a:avLst/>
                <a:gdLst>
                  <a:gd name="T0" fmla="*/ 487 w 777"/>
                  <a:gd name="T1" fmla="*/ 603 h 1016"/>
                  <a:gd name="T2" fmla="*/ 758 w 777"/>
                  <a:gd name="T3" fmla="*/ 529 h 1016"/>
                  <a:gd name="T4" fmla="*/ 743 w 777"/>
                  <a:gd name="T5" fmla="*/ 584 h 1016"/>
                  <a:gd name="T6" fmla="*/ 720 w 777"/>
                  <a:gd name="T7" fmla="*/ 642 h 1016"/>
                  <a:gd name="T8" fmla="*/ 689 w 777"/>
                  <a:gd name="T9" fmla="*/ 660 h 1016"/>
                  <a:gd name="T10" fmla="*/ 654 w 777"/>
                  <a:gd name="T11" fmla="*/ 690 h 1016"/>
                  <a:gd name="T12" fmla="*/ 642 w 777"/>
                  <a:gd name="T13" fmla="*/ 733 h 1016"/>
                  <a:gd name="T14" fmla="*/ 627 w 777"/>
                  <a:gd name="T15" fmla="*/ 744 h 1016"/>
                  <a:gd name="T16" fmla="*/ 592 w 777"/>
                  <a:gd name="T17" fmla="*/ 783 h 1016"/>
                  <a:gd name="T18" fmla="*/ 570 w 777"/>
                  <a:gd name="T19" fmla="*/ 784 h 1016"/>
                  <a:gd name="T20" fmla="*/ 566 w 777"/>
                  <a:gd name="T21" fmla="*/ 828 h 1016"/>
                  <a:gd name="T22" fmla="*/ 531 w 777"/>
                  <a:gd name="T23" fmla="*/ 856 h 1016"/>
                  <a:gd name="T24" fmla="*/ 524 w 777"/>
                  <a:gd name="T25" fmla="*/ 876 h 1016"/>
                  <a:gd name="T26" fmla="*/ 504 w 777"/>
                  <a:gd name="T27" fmla="*/ 902 h 1016"/>
                  <a:gd name="T28" fmla="*/ 499 w 777"/>
                  <a:gd name="T29" fmla="*/ 942 h 1016"/>
                  <a:gd name="T30" fmla="*/ 477 w 777"/>
                  <a:gd name="T31" fmla="*/ 965 h 1016"/>
                  <a:gd name="T32" fmla="*/ 456 w 777"/>
                  <a:gd name="T33" fmla="*/ 1003 h 1016"/>
                  <a:gd name="T34" fmla="*/ 434 w 777"/>
                  <a:gd name="T35" fmla="*/ 1006 h 1016"/>
                  <a:gd name="T36" fmla="*/ 432 w 777"/>
                  <a:gd name="T37" fmla="*/ 991 h 1016"/>
                  <a:gd name="T38" fmla="*/ 426 w 777"/>
                  <a:gd name="T39" fmla="*/ 969 h 1016"/>
                  <a:gd name="T40" fmla="*/ 431 w 777"/>
                  <a:gd name="T41" fmla="*/ 932 h 1016"/>
                  <a:gd name="T42" fmla="*/ 430 w 777"/>
                  <a:gd name="T43" fmla="*/ 922 h 1016"/>
                  <a:gd name="T44" fmla="*/ 442 w 777"/>
                  <a:gd name="T45" fmla="*/ 881 h 1016"/>
                  <a:gd name="T46" fmla="*/ 439 w 777"/>
                  <a:gd name="T47" fmla="*/ 836 h 1016"/>
                  <a:gd name="T48" fmla="*/ 444 w 777"/>
                  <a:gd name="T49" fmla="*/ 800 h 1016"/>
                  <a:gd name="T50" fmla="*/ 456 w 777"/>
                  <a:gd name="T51" fmla="*/ 736 h 1016"/>
                  <a:gd name="T52" fmla="*/ 463 w 777"/>
                  <a:gd name="T53" fmla="*/ 659 h 1016"/>
                  <a:gd name="T54" fmla="*/ 442 w 777"/>
                  <a:gd name="T55" fmla="*/ 584 h 1016"/>
                  <a:gd name="T56" fmla="*/ 410 w 777"/>
                  <a:gd name="T57" fmla="*/ 542 h 1016"/>
                  <a:gd name="T58" fmla="*/ 376 w 777"/>
                  <a:gd name="T59" fmla="*/ 482 h 1016"/>
                  <a:gd name="T60" fmla="*/ 377 w 777"/>
                  <a:gd name="T61" fmla="*/ 438 h 1016"/>
                  <a:gd name="T62" fmla="*/ 377 w 777"/>
                  <a:gd name="T63" fmla="*/ 407 h 1016"/>
                  <a:gd name="T64" fmla="*/ 328 w 777"/>
                  <a:gd name="T65" fmla="*/ 282 h 1016"/>
                  <a:gd name="T66" fmla="*/ 370 w 777"/>
                  <a:gd name="T67" fmla="*/ 63 h 1016"/>
                  <a:gd name="T68" fmla="*/ 376 w 777"/>
                  <a:gd name="T69" fmla="*/ 121 h 1016"/>
                  <a:gd name="T70" fmla="*/ 358 w 777"/>
                  <a:gd name="T71" fmla="*/ 119 h 1016"/>
                  <a:gd name="T72" fmla="*/ 328 w 777"/>
                  <a:gd name="T73" fmla="*/ 84 h 1016"/>
                  <a:gd name="T74" fmla="*/ 288 w 777"/>
                  <a:gd name="T75" fmla="*/ 83 h 1016"/>
                  <a:gd name="T76" fmla="*/ 283 w 777"/>
                  <a:gd name="T77" fmla="*/ 91 h 1016"/>
                  <a:gd name="T78" fmla="*/ 256 w 777"/>
                  <a:gd name="T79" fmla="*/ 87 h 1016"/>
                  <a:gd name="T80" fmla="*/ 222 w 777"/>
                  <a:gd name="T81" fmla="*/ 110 h 1016"/>
                  <a:gd name="T82" fmla="*/ 219 w 777"/>
                  <a:gd name="T83" fmla="*/ 159 h 1016"/>
                  <a:gd name="T84" fmla="*/ 243 w 777"/>
                  <a:gd name="T85" fmla="*/ 211 h 1016"/>
                  <a:gd name="T86" fmla="*/ 294 w 777"/>
                  <a:gd name="T87" fmla="*/ 184 h 1016"/>
                  <a:gd name="T88" fmla="*/ 307 w 777"/>
                  <a:gd name="T89" fmla="*/ 214 h 1016"/>
                  <a:gd name="T90" fmla="*/ 304 w 777"/>
                  <a:gd name="T91" fmla="*/ 243 h 1016"/>
                  <a:gd name="T92" fmla="*/ 345 w 777"/>
                  <a:gd name="T93" fmla="*/ 265 h 1016"/>
                  <a:gd name="T94" fmla="*/ 367 w 777"/>
                  <a:gd name="T95" fmla="*/ 313 h 1016"/>
                  <a:gd name="T96" fmla="*/ 374 w 777"/>
                  <a:gd name="T97" fmla="*/ 328 h 1016"/>
                  <a:gd name="T98" fmla="*/ 343 w 777"/>
                  <a:gd name="T99" fmla="*/ 311 h 1016"/>
                  <a:gd name="T100" fmla="*/ 324 w 777"/>
                  <a:gd name="T101" fmla="*/ 287 h 1016"/>
                  <a:gd name="T102" fmla="*/ 277 w 777"/>
                  <a:gd name="T103" fmla="*/ 258 h 1016"/>
                  <a:gd name="T104" fmla="*/ 224 w 777"/>
                  <a:gd name="T105" fmla="*/ 239 h 1016"/>
                  <a:gd name="T106" fmla="*/ 168 w 777"/>
                  <a:gd name="T107" fmla="*/ 212 h 1016"/>
                  <a:gd name="T108" fmla="*/ 146 w 777"/>
                  <a:gd name="T109" fmla="*/ 165 h 1016"/>
                  <a:gd name="T110" fmla="*/ 117 w 777"/>
                  <a:gd name="T111" fmla="*/ 121 h 1016"/>
                  <a:gd name="T112" fmla="*/ 82 w 777"/>
                  <a:gd name="T113" fmla="*/ 70 h 1016"/>
                  <a:gd name="T114" fmla="*/ 76 w 777"/>
                  <a:gd name="T115" fmla="*/ 95 h 1016"/>
                  <a:gd name="T116" fmla="*/ 99 w 777"/>
                  <a:gd name="T117" fmla="*/ 133 h 1016"/>
                  <a:gd name="T118" fmla="*/ 93 w 777"/>
                  <a:gd name="T119" fmla="*/ 143 h 1016"/>
                  <a:gd name="T120" fmla="*/ 71 w 777"/>
                  <a:gd name="T121" fmla="*/ 100 h 1016"/>
                  <a:gd name="T122" fmla="*/ 44 w 777"/>
                  <a:gd name="T123" fmla="*/ 49 h 1016"/>
                  <a:gd name="T124" fmla="*/ 7 w 777"/>
                  <a:gd name="T125" fmla="*/ 16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77" h="1016">
                    <a:moveTo>
                      <a:pt x="444" y="1003"/>
                    </a:moveTo>
                    <a:lnTo>
                      <a:pt x="443" y="1004"/>
                    </a:lnTo>
                    <a:lnTo>
                      <a:pt x="442" y="1006"/>
                    </a:lnTo>
                    <a:lnTo>
                      <a:pt x="440" y="1007"/>
                    </a:lnTo>
                    <a:lnTo>
                      <a:pt x="444" y="1007"/>
                    </a:lnTo>
                    <a:lnTo>
                      <a:pt x="444" y="1003"/>
                    </a:lnTo>
                    <a:close/>
                    <a:moveTo>
                      <a:pt x="451" y="1003"/>
                    </a:moveTo>
                    <a:lnTo>
                      <a:pt x="451" y="1003"/>
                    </a:lnTo>
                    <a:lnTo>
                      <a:pt x="451" y="1003"/>
                    </a:lnTo>
                    <a:lnTo>
                      <a:pt x="449" y="1007"/>
                    </a:lnTo>
                    <a:lnTo>
                      <a:pt x="448" y="1007"/>
                    </a:lnTo>
                    <a:lnTo>
                      <a:pt x="448" y="1010"/>
                    </a:lnTo>
                    <a:lnTo>
                      <a:pt x="451" y="1010"/>
                    </a:lnTo>
                    <a:lnTo>
                      <a:pt x="451" y="1008"/>
                    </a:lnTo>
                    <a:lnTo>
                      <a:pt x="452" y="1007"/>
                    </a:lnTo>
                    <a:lnTo>
                      <a:pt x="453" y="1006"/>
                    </a:lnTo>
                    <a:lnTo>
                      <a:pt x="453" y="1004"/>
                    </a:lnTo>
                    <a:lnTo>
                      <a:pt x="452" y="1003"/>
                    </a:lnTo>
                    <a:lnTo>
                      <a:pt x="452" y="1003"/>
                    </a:lnTo>
                    <a:lnTo>
                      <a:pt x="451" y="1003"/>
                    </a:lnTo>
                    <a:close/>
                    <a:moveTo>
                      <a:pt x="446" y="1000"/>
                    </a:moveTo>
                    <a:lnTo>
                      <a:pt x="447" y="1002"/>
                    </a:lnTo>
                    <a:lnTo>
                      <a:pt x="449" y="1002"/>
                    </a:lnTo>
                    <a:lnTo>
                      <a:pt x="451" y="1002"/>
                    </a:lnTo>
                    <a:lnTo>
                      <a:pt x="448" y="1000"/>
                    </a:lnTo>
                    <a:lnTo>
                      <a:pt x="446" y="1000"/>
                    </a:lnTo>
                    <a:close/>
                    <a:moveTo>
                      <a:pt x="487" y="603"/>
                    </a:moveTo>
                    <a:lnTo>
                      <a:pt x="489" y="606"/>
                    </a:lnTo>
                    <a:lnTo>
                      <a:pt x="490" y="608"/>
                    </a:lnTo>
                    <a:lnTo>
                      <a:pt x="490" y="608"/>
                    </a:lnTo>
                    <a:lnTo>
                      <a:pt x="490" y="608"/>
                    </a:lnTo>
                    <a:lnTo>
                      <a:pt x="491" y="609"/>
                    </a:lnTo>
                    <a:lnTo>
                      <a:pt x="491" y="608"/>
                    </a:lnTo>
                    <a:lnTo>
                      <a:pt x="490" y="608"/>
                    </a:lnTo>
                    <a:lnTo>
                      <a:pt x="490" y="604"/>
                    </a:lnTo>
                    <a:lnTo>
                      <a:pt x="490" y="603"/>
                    </a:lnTo>
                    <a:lnTo>
                      <a:pt x="487" y="603"/>
                    </a:lnTo>
                    <a:close/>
                    <a:moveTo>
                      <a:pt x="468" y="568"/>
                    </a:moveTo>
                    <a:lnTo>
                      <a:pt x="465" y="568"/>
                    </a:lnTo>
                    <a:lnTo>
                      <a:pt x="465" y="571"/>
                    </a:lnTo>
                    <a:lnTo>
                      <a:pt x="465" y="571"/>
                    </a:lnTo>
                    <a:lnTo>
                      <a:pt x="465" y="572"/>
                    </a:lnTo>
                    <a:lnTo>
                      <a:pt x="465" y="574"/>
                    </a:lnTo>
                    <a:lnTo>
                      <a:pt x="468" y="574"/>
                    </a:lnTo>
                    <a:lnTo>
                      <a:pt x="470" y="576"/>
                    </a:lnTo>
                    <a:lnTo>
                      <a:pt x="472" y="576"/>
                    </a:lnTo>
                    <a:lnTo>
                      <a:pt x="473" y="578"/>
                    </a:lnTo>
                    <a:lnTo>
                      <a:pt x="474" y="579"/>
                    </a:lnTo>
                    <a:lnTo>
                      <a:pt x="474" y="578"/>
                    </a:lnTo>
                    <a:lnTo>
                      <a:pt x="474" y="578"/>
                    </a:lnTo>
                    <a:lnTo>
                      <a:pt x="474" y="578"/>
                    </a:lnTo>
                    <a:lnTo>
                      <a:pt x="476" y="576"/>
                    </a:lnTo>
                    <a:lnTo>
                      <a:pt x="473" y="575"/>
                    </a:lnTo>
                    <a:lnTo>
                      <a:pt x="473" y="575"/>
                    </a:lnTo>
                    <a:lnTo>
                      <a:pt x="472" y="574"/>
                    </a:lnTo>
                    <a:lnTo>
                      <a:pt x="470" y="574"/>
                    </a:lnTo>
                    <a:lnTo>
                      <a:pt x="469" y="574"/>
                    </a:lnTo>
                    <a:lnTo>
                      <a:pt x="469" y="571"/>
                    </a:lnTo>
                    <a:lnTo>
                      <a:pt x="469" y="571"/>
                    </a:lnTo>
                    <a:lnTo>
                      <a:pt x="469" y="570"/>
                    </a:lnTo>
                    <a:lnTo>
                      <a:pt x="468" y="570"/>
                    </a:lnTo>
                    <a:lnTo>
                      <a:pt x="468" y="568"/>
                    </a:lnTo>
                    <a:close/>
                    <a:moveTo>
                      <a:pt x="397" y="510"/>
                    </a:moveTo>
                    <a:lnTo>
                      <a:pt x="777" y="510"/>
                    </a:lnTo>
                    <a:lnTo>
                      <a:pt x="777" y="511"/>
                    </a:lnTo>
                    <a:lnTo>
                      <a:pt x="775" y="511"/>
                    </a:lnTo>
                    <a:lnTo>
                      <a:pt x="771" y="516"/>
                    </a:lnTo>
                    <a:lnTo>
                      <a:pt x="768" y="517"/>
                    </a:lnTo>
                    <a:lnTo>
                      <a:pt x="766" y="520"/>
                    </a:lnTo>
                    <a:lnTo>
                      <a:pt x="765" y="520"/>
                    </a:lnTo>
                    <a:lnTo>
                      <a:pt x="765" y="520"/>
                    </a:lnTo>
                    <a:lnTo>
                      <a:pt x="762" y="523"/>
                    </a:lnTo>
                    <a:lnTo>
                      <a:pt x="760" y="528"/>
                    </a:lnTo>
                    <a:lnTo>
                      <a:pt x="758" y="529"/>
                    </a:lnTo>
                    <a:lnTo>
                      <a:pt x="758" y="531"/>
                    </a:lnTo>
                    <a:lnTo>
                      <a:pt x="757" y="531"/>
                    </a:lnTo>
                    <a:lnTo>
                      <a:pt x="756" y="536"/>
                    </a:lnTo>
                    <a:lnTo>
                      <a:pt x="754" y="537"/>
                    </a:lnTo>
                    <a:lnTo>
                      <a:pt x="754" y="540"/>
                    </a:lnTo>
                    <a:lnTo>
                      <a:pt x="753" y="540"/>
                    </a:lnTo>
                    <a:lnTo>
                      <a:pt x="752" y="544"/>
                    </a:lnTo>
                    <a:lnTo>
                      <a:pt x="751" y="542"/>
                    </a:lnTo>
                    <a:lnTo>
                      <a:pt x="749" y="541"/>
                    </a:lnTo>
                    <a:lnTo>
                      <a:pt x="748" y="541"/>
                    </a:lnTo>
                    <a:lnTo>
                      <a:pt x="747" y="540"/>
                    </a:lnTo>
                    <a:lnTo>
                      <a:pt x="747" y="544"/>
                    </a:lnTo>
                    <a:lnTo>
                      <a:pt x="747" y="544"/>
                    </a:lnTo>
                    <a:lnTo>
                      <a:pt x="745" y="548"/>
                    </a:lnTo>
                    <a:lnTo>
                      <a:pt x="744" y="548"/>
                    </a:lnTo>
                    <a:lnTo>
                      <a:pt x="744" y="548"/>
                    </a:lnTo>
                    <a:lnTo>
                      <a:pt x="743" y="549"/>
                    </a:lnTo>
                    <a:lnTo>
                      <a:pt x="743" y="549"/>
                    </a:lnTo>
                    <a:lnTo>
                      <a:pt x="743" y="550"/>
                    </a:lnTo>
                    <a:lnTo>
                      <a:pt x="741" y="550"/>
                    </a:lnTo>
                    <a:lnTo>
                      <a:pt x="743" y="551"/>
                    </a:lnTo>
                    <a:lnTo>
                      <a:pt x="743" y="553"/>
                    </a:lnTo>
                    <a:lnTo>
                      <a:pt x="743" y="553"/>
                    </a:lnTo>
                    <a:lnTo>
                      <a:pt x="740" y="554"/>
                    </a:lnTo>
                    <a:lnTo>
                      <a:pt x="740" y="557"/>
                    </a:lnTo>
                    <a:lnTo>
                      <a:pt x="743" y="557"/>
                    </a:lnTo>
                    <a:lnTo>
                      <a:pt x="741" y="563"/>
                    </a:lnTo>
                    <a:lnTo>
                      <a:pt x="743" y="563"/>
                    </a:lnTo>
                    <a:lnTo>
                      <a:pt x="743" y="571"/>
                    </a:lnTo>
                    <a:lnTo>
                      <a:pt x="743" y="572"/>
                    </a:lnTo>
                    <a:lnTo>
                      <a:pt x="744" y="575"/>
                    </a:lnTo>
                    <a:lnTo>
                      <a:pt x="744" y="578"/>
                    </a:lnTo>
                    <a:lnTo>
                      <a:pt x="743" y="578"/>
                    </a:lnTo>
                    <a:lnTo>
                      <a:pt x="743" y="580"/>
                    </a:lnTo>
                    <a:lnTo>
                      <a:pt x="743" y="580"/>
                    </a:lnTo>
                    <a:lnTo>
                      <a:pt x="743" y="584"/>
                    </a:lnTo>
                    <a:lnTo>
                      <a:pt x="743" y="584"/>
                    </a:lnTo>
                    <a:lnTo>
                      <a:pt x="743" y="586"/>
                    </a:lnTo>
                    <a:lnTo>
                      <a:pt x="740" y="587"/>
                    </a:lnTo>
                    <a:lnTo>
                      <a:pt x="740" y="592"/>
                    </a:lnTo>
                    <a:lnTo>
                      <a:pt x="740" y="592"/>
                    </a:lnTo>
                    <a:lnTo>
                      <a:pt x="740" y="592"/>
                    </a:lnTo>
                    <a:lnTo>
                      <a:pt x="740" y="593"/>
                    </a:lnTo>
                    <a:lnTo>
                      <a:pt x="740" y="593"/>
                    </a:lnTo>
                    <a:lnTo>
                      <a:pt x="740" y="596"/>
                    </a:lnTo>
                    <a:lnTo>
                      <a:pt x="740" y="596"/>
                    </a:lnTo>
                    <a:lnTo>
                      <a:pt x="741" y="596"/>
                    </a:lnTo>
                    <a:lnTo>
                      <a:pt x="741" y="597"/>
                    </a:lnTo>
                    <a:lnTo>
                      <a:pt x="741" y="599"/>
                    </a:lnTo>
                    <a:lnTo>
                      <a:pt x="740" y="599"/>
                    </a:lnTo>
                    <a:lnTo>
                      <a:pt x="739" y="600"/>
                    </a:lnTo>
                    <a:lnTo>
                      <a:pt x="737" y="603"/>
                    </a:lnTo>
                    <a:lnTo>
                      <a:pt x="736" y="604"/>
                    </a:lnTo>
                    <a:lnTo>
                      <a:pt x="736" y="613"/>
                    </a:lnTo>
                    <a:lnTo>
                      <a:pt x="736" y="613"/>
                    </a:lnTo>
                    <a:lnTo>
                      <a:pt x="736" y="614"/>
                    </a:lnTo>
                    <a:lnTo>
                      <a:pt x="734" y="616"/>
                    </a:lnTo>
                    <a:lnTo>
                      <a:pt x="734" y="617"/>
                    </a:lnTo>
                    <a:lnTo>
                      <a:pt x="731" y="620"/>
                    </a:lnTo>
                    <a:lnTo>
                      <a:pt x="730" y="621"/>
                    </a:lnTo>
                    <a:lnTo>
                      <a:pt x="730" y="621"/>
                    </a:lnTo>
                    <a:lnTo>
                      <a:pt x="730" y="621"/>
                    </a:lnTo>
                    <a:lnTo>
                      <a:pt x="730" y="622"/>
                    </a:lnTo>
                    <a:lnTo>
                      <a:pt x="728" y="622"/>
                    </a:lnTo>
                    <a:lnTo>
                      <a:pt x="727" y="625"/>
                    </a:lnTo>
                    <a:lnTo>
                      <a:pt x="727" y="627"/>
                    </a:lnTo>
                    <a:lnTo>
                      <a:pt x="724" y="629"/>
                    </a:lnTo>
                    <a:lnTo>
                      <a:pt x="723" y="630"/>
                    </a:lnTo>
                    <a:lnTo>
                      <a:pt x="723" y="635"/>
                    </a:lnTo>
                    <a:lnTo>
                      <a:pt x="720" y="637"/>
                    </a:lnTo>
                    <a:lnTo>
                      <a:pt x="719" y="638"/>
                    </a:lnTo>
                    <a:lnTo>
                      <a:pt x="719" y="640"/>
                    </a:lnTo>
                    <a:lnTo>
                      <a:pt x="720" y="642"/>
                    </a:lnTo>
                    <a:lnTo>
                      <a:pt x="720" y="642"/>
                    </a:lnTo>
                    <a:lnTo>
                      <a:pt x="720" y="643"/>
                    </a:lnTo>
                    <a:lnTo>
                      <a:pt x="720" y="644"/>
                    </a:lnTo>
                    <a:lnTo>
                      <a:pt x="720" y="644"/>
                    </a:lnTo>
                    <a:lnTo>
                      <a:pt x="722" y="644"/>
                    </a:lnTo>
                    <a:lnTo>
                      <a:pt x="720" y="644"/>
                    </a:lnTo>
                    <a:lnTo>
                      <a:pt x="720" y="647"/>
                    </a:lnTo>
                    <a:lnTo>
                      <a:pt x="718" y="648"/>
                    </a:lnTo>
                    <a:lnTo>
                      <a:pt x="715" y="648"/>
                    </a:lnTo>
                    <a:lnTo>
                      <a:pt x="715" y="652"/>
                    </a:lnTo>
                    <a:lnTo>
                      <a:pt x="715" y="652"/>
                    </a:lnTo>
                    <a:lnTo>
                      <a:pt x="715" y="654"/>
                    </a:lnTo>
                    <a:lnTo>
                      <a:pt x="715" y="654"/>
                    </a:lnTo>
                    <a:lnTo>
                      <a:pt x="714" y="654"/>
                    </a:lnTo>
                    <a:lnTo>
                      <a:pt x="713" y="655"/>
                    </a:lnTo>
                    <a:lnTo>
                      <a:pt x="711" y="655"/>
                    </a:lnTo>
                    <a:lnTo>
                      <a:pt x="709" y="655"/>
                    </a:lnTo>
                    <a:lnTo>
                      <a:pt x="709" y="654"/>
                    </a:lnTo>
                    <a:lnTo>
                      <a:pt x="707" y="654"/>
                    </a:lnTo>
                    <a:lnTo>
                      <a:pt x="707" y="652"/>
                    </a:lnTo>
                    <a:lnTo>
                      <a:pt x="706" y="652"/>
                    </a:lnTo>
                    <a:lnTo>
                      <a:pt x="706" y="655"/>
                    </a:lnTo>
                    <a:lnTo>
                      <a:pt x="701" y="656"/>
                    </a:lnTo>
                    <a:lnTo>
                      <a:pt x="701" y="655"/>
                    </a:lnTo>
                    <a:lnTo>
                      <a:pt x="698" y="655"/>
                    </a:lnTo>
                    <a:lnTo>
                      <a:pt x="698" y="656"/>
                    </a:lnTo>
                    <a:lnTo>
                      <a:pt x="697" y="656"/>
                    </a:lnTo>
                    <a:lnTo>
                      <a:pt x="697" y="658"/>
                    </a:lnTo>
                    <a:lnTo>
                      <a:pt x="696" y="658"/>
                    </a:lnTo>
                    <a:lnTo>
                      <a:pt x="694" y="658"/>
                    </a:lnTo>
                    <a:lnTo>
                      <a:pt x="693" y="656"/>
                    </a:lnTo>
                    <a:lnTo>
                      <a:pt x="693" y="656"/>
                    </a:lnTo>
                    <a:lnTo>
                      <a:pt x="693" y="658"/>
                    </a:lnTo>
                    <a:lnTo>
                      <a:pt x="692" y="658"/>
                    </a:lnTo>
                    <a:lnTo>
                      <a:pt x="692" y="658"/>
                    </a:lnTo>
                    <a:lnTo>
                      <a:pt x="690" y="659"/>
                    </a:lnTo>
                    <a:lnTo>
                      <a:pt x="689" y="659"/>
                    </a:lnTo>
                    <a:lnTo>
                      <a:pt x="689" y="660"/>
                    </a:lnTo>
                    <a:lnTo>
                      <a:pt x="690" y="661"/>
                    </a:lnTo>
                    <a:lnTo>
                      <a:pt x="692" y="663"/>
                    </a:lnTo>
                    <a:lnTo>
                      <a:pt x="684" y="664"/>
                    </a:lnTo>
                    <a:lnTo>
                      <a:pt x="682" y="665"/>
                    </a:lnTo>
                    <a:lnTo>
                      <a:pt x="682" y="665"/>
                    </a:lnTo>
                    <a:lnTo>
                      <a:pt x="681" y="665"/>
                    </a:lnTo>
                    <a:lnTo>
                      <a:pt x="680" y="665"/>
                    </a:lnTo>
                    <a:lnTo>
                      <a:pt x="680" y="665"/>
                    </a:lnTo>
                    <a:lnTo>
                      <a:pt x="680" y="665"/>
                    </a:lnTo>
                    <a:lnTo>
                      <a:pt x="675" y="667"/>
                    </a:lnTo>
                    <a:lnTo>
                      <a:pt x="675" y="669"/>
                    </a:lnTo>
                    <a:lnTo>
                      <a:pt x="673" y="671"/>
                    </a:lnTo>
                    <a:lnTo>
                      <a:pt x="673" y="671"/>
                    </a:lnTo>
                    <a:lnTo>
                      <a:pt x="672" y="671"/>
                    </a:lnTo>
                    <a:lnTo>
                      <a:pt x="672" y="672"/>
                    </a:lnTo>
                    <a:lnTo>
                      <a:pt x="671" y="672"/>
                    </a:lnTo>
                    <a:lnTo>
                      <a:pt x="671" y="672"/>
                    </a:lnTo>
                    <a:lnTo>
                      <a:pt x="668" y="672"/>
                    </a:lnTo>
                    <a:lnTo>
                      <a:pt x="668" y="673"/>
                    </a:lnTo>
                    <a:lnTo>
                      <a:pt x="665" y="673"/>
                    </a:lnTo>
                    <a:lnTo>
                      <a:pt x="664" y="676"/>
                    </a:lnTo>
                    <a:lnTo>
                      <a:pt x="662" y="677"/>
                    </a:lnTo>
                    <a:lnTo>
                      <a:pt x="660" y="677"/>
                    </a:lnTo>
                    <a:lnTo>
                      <a:pt x="659" y="678"/>
                    </a:lnTo>
                    <a:lnTo>
                      <a:pt x="659" y="680"/>
                    </a:lnTo>
                    <a:lnTo>
                      <a:pt x="656" y="681"/>
                    </a:lnTo>
                    <a:lnTo>
                      <a:pt x="654" y="681"/>
                    </a:lnTo>
                    <a:lnTo>
                      <a:pt x="654" y="682"/>
                    </a:lnTo>
                    <a:lnTo>
                      <a:pt x="655" y="685"/>
                    </a:lnTo>
                    <a:lnTo>
                      <a:pt x="654" y="686"/>
                    </a:lnTo>
                    <a:lnTo>
                      <a:pt x="652" y="686"/>
                    </a:lnTo>
                    <a:lnTo>
                      <a:pt x="652" y="688"/>
                    </a:lnTo>
                    <a:lnTo>
                      <a:pt x="652" y="688"/>
                    </a:lnTo>
                    <a:lnTo>
                      <a:pt x="652" y="689"/>
                    </a:lnTo>
                    <a:lnTo>
                      <a:pt x="652" y="689"/>
                    </a:lnTo>
                    <a:lnTo>
                      <a:pt x="652" y="690"/>
                    </a:lnTo>
                    <a:lnTo>
                      <a:pt x="654" y="690"/>
                    </a:lnTo>
                    <a:lnTo>
                      <a:pt x="654" y="690"/>
                    </a:lnTo>
                    <a:lnTo>
                      <a:pt x="652" y="690"/>
                    </a:lnTo>
                    <a:lnTo>
                      <a:pt x="654" y="694"/>
                    </a:lnTo>
                    <a:lnTo>
                      <a:pt x="654" y="694"/>
                    </a:lnTo>
                    <a:lnTo>
                      <a:pt x="654" y="695"/>
                    </a:lnTo>
                    <a:lnTo>
                      <a:pt x="652" y="695"/>
                    </a:lnTo>
                    <a:lnTo>
                      <a:pt x="652" y="698"/>
                    </a:lnTo>
                    <a:lnTo>
                      <a:pt x="654" y="698"/>
                    </a:lnTo>
                    <a:lnTo>
                      <a:pt x="654" y="698"/>
                    </a:lnTo>
                    <a:lnTo>
                      <a:pt x="654" y="699"/>
                    </a:lnTo>
                    <a:lnTo>
                      <a:pt x="654" y="701"/>
                    </a:lnTo>
                    <a:lnTo>
                      <a:pt x="654" y="701"/>
                    </a:lnTo>
                    <a:lnTo>
                      <a:pt x="654" y="702"/>
                    </a:lnTo>
                    <a:lnTo>
                      <a:pt x="655" y="702"/>
                    </a:lnTo>
                    <a:lnTo>
                      <a:pt x="655" y="702"/>
                    </a:lnTo>
                    <a:lnTo>
                      <a:pt x="655" y="707"/>
                    </a:lnTo>
                    <a:lnTo>
                      <a:pt x="655" y="707"/>
                    </a:lnTo>
                    <a:lnTo>
                      <a:pt x="655" y="709"/>
                    </a:lnTo>
                    <a:lnTo>
                      <a:pt x="655" y="709"/>
                    </a:lnTo>
                    <a:lnTo>
                      <a:pt x="655" y="710"/>
                    </a:lnTo>
                    <a:lnTo>
                      <a:pt x="655" y="710"/>
                    </a:lnTo>
                    <a:lnTo>
                      <a:pt x="655" y="712"/>
                    </a:lnTo>
                    <a:lnTo>
                      <a:pt x="655" y="714"/>
                    </a:lnTo>
                    <a:lnTo>
                      <a:pt x="655" y="715"/>
                    </a:lnTo>
                    <a:lnTo>
                      <a:pt x="654" y="715"/>
                    </a:lnTo>
                    <a:lnTo>
                      <a:pt x="654" y="719"/>
                    </a:lnTo>
                    <a:lnTo>
                      <a:pt x="651" y="720"/>
                    </a:lnTo>
                    <a:lnTo>
                      <a:pt x="651" y="720"/>
                    </a:lnTo>
                    <a:lnTo>
                      <a:pt x="647" y="723"/>
                    </a:lnTo>
                    <a:lnTo>
                      <a:pt x="647" y="724"/>
                    </a:lnTo>
                    <a:lnTo>
                      <a:pt x="644" y="727"/>
                    </a:lnTo>
                    <a:lnTo>
                      <a:pt x="644" y="728"/>
                    </a:lnTo>
                    <a:lnTo>
                      <a:pt x="643" y="728"/>
                    </a:lnTo>
                    <a:lnTo>
                      <a:pt x="643" y="730"/>
                    </a:lnTo>
                    <a:lnTo>
                      <a:pt x="643" y="732"/>
                    </a:lnTo>
                    <a:lnTo>
                      <a:pt x="642" y="733"/>
                    </a:lnTo>
                    <a:lnTo>
                      <a:pt x="642" y="733"/>
                    </a:lnTo>
                    <a:lnTo>
                      <a:pt x="642" y="736"/>
                    </a:lnTo>
                    <a:lnTo>
                      <a:pt x="641" y="736"/>
                    </a:lnTo>
                    <a:lnTo>
                      <a:pt x="641" y="737"/>
                    </a:lnTo>
                    <a:lnTo>
                      <a:pt x="641" y="737"/>
                    </a:lnTo>
                    <a:lnTo>
                      <a:pt x="641" y="740"/>
                    </a:lnTo>
                    <a:lnTo>
                      <a:pt x="639" y="740"/>
                    </a:lnTo>
                    <a:lnTo>
                      <a:pt x="639" y="741"/>
                    </a:lnTo>
                    <a:lnTo>
                      <a:pt x="639" y="741"/>
                    </a:lnTo>
                    <a:lnTo>
                      <a:pt x="639" y="744"/>
                    </a:lnTo>
                    <a:lnTo>
                      <a:pt x="638" y="744"/>
                    </a:lnTo>
                    <a:lnTo>
                      <a:pt x="638" y="745"/>
                    </a:lnTo>
                    <a:lnTo>
                      <a:pt x="637" y="747"/>
                    </a:lnTo>
                    <a:lnTo>
                      <a:pt x="637" y="748"/>
                    </a:lnTo>
                    <a:lnTo>
                      <a:pt x="637" y="748"/>
                    </a:lnTo>
                    <a:lnTo>
                      <a:pt x="635" y="749"/>
                    </a:lnTo>
                    <a:lnTo>
                      <a:pt x="634" y="750"/>
                    </a:lnTo>
                    <a:lnTo>
                      <a:pt x="633" y="750"/>
                    </a:lnTo>
                    <a:lnTo>
                      <a:pt x="634" y="748"/>
                    </a:lnTo>
                    <a:lnTo>
                      <a:pt x="634" y="748"/>
                    </a:lnTo>
                    <a:lnTo>
                      <a:pt x="634" y="747"/>
                    </a:lnTo>
                    <a:lnTo>
                      <a:pt x="637" y="747"/>
                    </a:lnTo>
                    <a:lnTo>
                      <a:pt x="637" y="745"/>
                    </a:lnTo>
                    <a:lnTo>
                      <a:pt x="638" y="744"/>
                    </a:lnTo>
                    <a:lnTo>
                      <a:pt x="638" y="737"/>
                    </a:lnTo>
                    <a:lnTo>
                      <a:pt x="638" y="737"/>
                    </a:lnTo>
                    <a:lnTo>
                      <a:pt x="638" y="737"/>
                    </a:lnTo>
                    <a:lnTo>
                      <a:pt x="637" y="737"/>
                    </a:lnTo>
                    <a:lnTo>
                      <a:pt x="637" y="739"/>
                    </a:lnTo>
                    <a:lnTo>
                      <a:pt x="634" y="739"/>
                    </a:lnTo>
                    <a:lnTo>
                      <a:pt x="634" y="737"/>
                    </a:lnTo>
                    <a:lnTo>
                      <a:pt x="633" y="736"/>
                    </a:lnTo>
                    <a:lnTo>
                      <a:pt x="631" y="736"/>
                    </a:lnTo>
                    <a:lnTo>
                      <a:pt x="631" y="739"/>
                    </a:lnTo>
                    <a:lnTo>
                      <a:pt x="631" y="740"/>
                    </a:lnTo>
                    <a:lnTo>
                      <a:pt x="630" y="741"/>
                    </a:lnTo>
                    <a:lnTo>
                      <a:pt x="630" y="744"/>
                    </a:lnTo>
                    <a:lnTo>
                      <a:pt x="627" y="744"/>
                    </a:lnTo>
                    <a:lnTo>
                      <a:pt x="627" y="745"/>
                    </a:lnTo>
                    <a:lnTo>
                      <a:pt x="625" y="747"/>
                    </a:lnTo>
                    <a:lnTo>
                      <a:pt x="624" y="750"/>
                    </a:lnTo>
                    <a:lnTo>
                      <a:pt x="622" y="752"/>
                    </a:lnTo>
                    <a:lnTo>
                      <a:pt x="622" y="753"/>
                    </a:lnTo>
                    <a:lnTo>
                      <a:pt x="621" y="753"/>
                    </a:lnTo>
                    <a:lnTo>
                      <a:pt x="621" y="754"/>
                    </a:lnTo>
                    <a:lnTo>
                      <a:pt x="620" y="756"/>
                    </a:lnTo>
                    <a:lnTo>
                      <a:pt x="618" y="757"/>
                    </a:lnTo>
                    <a:lnTo>
                      <a:pt x="618" y="757"/>
                    </a:lnTo>
                    <a:lnTo>
                      <a:pt x="618" y="758"/>
                    </a:lnTo>
                    <a:lnTo>
                      <a:pt x="620" y="760"/>
                    </a:lnTo>
                    <a:lnTo>
                      <a:pt x="620" y="761"/>
                    </a:lnTo>
                    <a:lnTo>
                      <a:pt x="620" y="764"/>
                    </a:lnTo>
                    <a:lnTo>
                      <a:pt x="618" y="765"/>
                    </a:lnTo>
                    <a:lnTo>
                      <a:pt x="618" y="765"/>
                    </a:lnTo>
                    <a:lnTo>
                      <a:pt x="618" y="766"/>
                    </a:lnTo>
                    <a:lnTo>
                      <a:pt x="617" y="766"/>
                    </a:lnTo>
                    <a:lnTo>
                      <a:pt x="617" y="767"/>
                    </a:lnTo>
                    <a:lnTo>
                      <a:pt x="614" y="769"/>
                    </a:lnTo>
                    <a:lnTo>
                      <a:pt x="614" y="770"/>
                    </a:lnTo>
                    <a:lnTo>
                      <a:pt x="613" y="771"/>
                    </a:lnTo>
                    <a:lnTo>
                      <a:pt x="613" y="771"/>
                    </a:lnTo>
                    <a:lnTo>
                      <a:pt x="612" y="773"/>
                    </a:lnTo>
                    <a:lnTo>
                      <a:pt x="612" y="777"/>
                    </a:lnTo>
                    <a:lnTo>
                      <a:pt x="610" y="777"/>
                    </a:lnTo>
                    <a:lnTo>
                      <a:pt x="610" y="779"/>
                    </a:lnTo>
                    <a:lnTo>
                      <a:pt x="609" y="779"/>
                    </a:lnTo>
                    <a:lnTo>
                      <a:pt x="608" y="781"/>
                    </a:lnTo>
                    <a:lnTo>
                      <a:pt x="608" y="782"/>
                    </a:lnTo>
                    <a:lnTo>
                      <a:pt x="601" y="783"/>
                    </a:lnTo>
                    <a:lnTo>
                      <a:pt x="601" y="784"/>
                    </a:lnTo>
                    <a:lnTo>
                      <a:pt x="599" y="786"/>
                    </a:lnTo>
                    <a:lnTo>
                      <a:pt x="597" y="784"/>
                    </a:lnTo>
                    <a:lnTo>
                      <a:pt x="596" y="784"/>
                    </a:lnTo>
                    <a:lnTo>
                      <a:pt x="595" y="783"/>
                    </a:lnTo>
                    <a:lnTo>
                      <a:pt x="592" y="783"/>
                    </a:lnTo>
                    <a:lnTo>
                      <a:pt x="591" y="783"/>
                    </a:lnTo>
                    <a:lnTo>
                      <a:pt x="590" y="784"/>
                    </a:lnTo>
                    <a:lnTo>
                      <a:pt x="586" y="784"/>
                    </a:lnTo>
                    <a:lnTo>
                      <a:pt x="586" y="783"/>
                    </a:lnTo>
                    <a:lnTo>
                      <a:pt x="580" y="783"/>
                    </a:lnTo>
                    <a:lnTo>
                      <a:pt x="578" y="779"/>
                    </a:lnTo>
                    <a:lnTo>
                      <a:pt x="575" y="779"/>
                    </a:lnTo>
                    <a:lnTo>
                      <a:pt x="575" y="778"/>
                    </a:lnTo>
                    <a:lnTo>
                      <a:pt x="574" y="778"/>
                    </a:lnTo>
                    <a:lnTo>
                      <a:pt x="572" y="778"/>
                    </a:lnTo>
                    <a:lnTo>
                      <a:pt x="572" y="777"/>
                    </a:lnTo>
                    <a:lnTo>
                      <a:pt x="571" y="775"/>
                    </a:lnTo>
                    <a:lnTo>
                      <a:pt x="570" y="774"/>
                    </a:lnTo>
                    <a:lnTo>
                      <a:pt x="570" y="770"/>
                    </a:lnTo>
                    <a:lnTo>
                      <a:pt x="570" y="766"/>
                    </a:lnTo>
                    <a:lnTo>
                      <a:pt x="570" y="766"/>
                    </a:lnTo>
                    <a:lnTo>
                      <a:pt x="569" y="765"/>
                    </a:lnTo>
                    <a:lnTo>
                      <a:pt x="570" y="764"/>
                    </a:lnTo>
                    <a:lnTo>
                      <a:pt x="570" y="762"/>
                    </a:lnTo>
                    <a:lnTo>
                      <a:pt x="570" y="762"/>
                    </a:lnTo>
                    <a:lnTo>
                      <a:pt x="569" y="762"/>
                    </a:lnTo>
                    <a:lnTo>
                      <a:pt x="569" y="765"/>
                    </a:lnTo>
                    <a:lnTo>
                      <a:pt x="569" y="767"/>
                    </a:lnTo>
                    <a:lnTo>
                      <a:pt x="569" y="770"/>
                    </a:lnTo>
                    <a:lnTo>
                      <a:pt x="567" y="773"/>
                    </a:lnTo>
                    <a:lnTo>
                      <a:pt x="567" y="773"/>
                    </a:lnTo>
                    <a:lnTo>
                      <a:pt x="567" y="773"/>
                    </a:lnTo>
                    <a:lnTo>
                      <a:pt x="566" y="773"/>
                    </a:lnTo>
                    <a:lnTo>
                      <a:pt x="566" y="777"/>
                    </a:lnTo>
                    <a:lnTo>
                      <a:pt x="567" y="777"/>
                    </a:lnTo>
                    <a:lnTo>
                      <a:pt x="566" y="779"/>
                    </a:lnTo>
                    <a:lnTo>
                      <a:pt x="569" y="779"/>
                    </a:lnTo>
                    <a:lnTo>
                      <a:pt x="569" y="781"/>
                    </a:lnTo>
                    <a:lnTo>
                      <a:pt x="569" y="781"/>
                    </a:lnTo>
                    <a:lnTo>
                      <a:pt x="570" y="782"/>
                    </a:lnTo>
                    <a:lnTo>
                      <a:pt x="570" y="782"/>
                    </a:lnTo>
                    <a:lnTo>
                      <a:pt x="570" y="784"/>
                    </a:lnTo>
                    <a:lnTo>
                      <a:pt x="572" y="786"/>
                    </a:lnTo>
                    <a:lnTo>
                      <a:pt x="572" y="787"/>
                    </a:lnTo>
                    <a:lnTo>
                      <a:pt x="574" y="787"/>
                    </a:lnTo>
                    <a:lnTo>
                      <a:pt x="575" y="788"/>
                    </a:lnTo>
                    <a:lnTo>
                      <a:pt x="576" y="790"/>
                    </a:lnTo>
                    <a:lnTo>
                      <a:pt x="576" y="791"/>
                    </a:lnTo>
                    <a:lnTo>
                      <a:pt x="578" y="791"/>
                    </a:lnTo>
                    <a:lnTo>
                      <a:pt x="578" y="794"/>
                    </a:lnTo>
                    <a:lnTo>
                      <a:pt x="576" y="795"/>
                    </a:lnTo>
                    <a:lnTo>
                      <a:pt x="576" y="795"/>
                    </a:lnTo>
                    <a:lnTo>
                      <a:pt x="576" y="796"/>
                    </a:lnTo>
                    <a:lnTo>
                      <a:pt x="576" y="799"/>
                    </a:lnTo>
                    <a:lnTo>
                      <a:pt x="578" y="799"/>
                    </a:lnTo>
                    <a:lnTo>
                      <a:pt x="579" y="799"/>
                    </a:lnTo>
                    <a:lnTo>
                      <a:pt x="579" y="800"/>
                    </a:lnTo>
                    <a:lnTo>
                      <a:pt x="580" y="802"/>
                    </a:lnTo>
                    <a:lnTo>
                      <a:pt x="582" y="802"/>
                    </a:lnTo>
                    <a:lnTo>
                      <a:pt x="584" y="802"/>
                    </a:lnTo>
                    <a:lnTo>
                      <a:pt x="584" y="804"/>
                    </a:lnTo>
                    <a:lnTo>
                      <a:pt x="584" y="807"/>
                    </a:lnTo>
                    <a:lnTo>
                      <a:pt x="583" y="809"/>
                    </a:lnTo>
                    <a:lnTo>
                      <a:pt x="582" y="809"/>
                    </a:lnTo>
                    <a:lnTo>
                      <a:pt x="582" y="811"/>
                    </a:lnTo>
                    <a:lnTo>
                      <a:pt x="580" y="811"/>
                    </a:lnTo>
                    <a:lnTo>
                      <a:pt x="580" y="813"/>
                    </a:lnTo>
                    <a:lnTo>
                      <a:pt x="579" y="815"/>
                    </a:lnTo>
                    <a:lnTo>
                      <a:pt x="578" y="819"/>
                    </a:lnTo>
                    <a:lnTo>
                      <a:pt x="576" y="820"/>
                    </a:lnTo>
                    <a:lnTo>
                      <a:pt x="575" y="822"/>
                    </a:lnTo>
                    <a:lnTo>
                      <a:pt x="574" y="824"/>
                    </a:lnTo>
                    <a:lnTo>
                      <a:pt x="572" y="825"/>
                    </a:lnTo>
                    <a:lnTo>
                      <a:pt x="571" y="825"/>
                    </a:lnTo>
                    <a:lnTo>
                      <a:pt x="571" y="826"/>
                    </a:lnTo>
                    <a:lnTo>
                      <a:pt x="570" y="826"/>
                    </a:lnTo>
                    <a:lnTo>
                      <a:pt x="570" y="826"/>
                    </a:lnTo>
                    <a:lnTo>
                      <a:pt x="566" y="826"/>
                    </a:lnTo>
                    <a:lnTo>
                      <a:pt x="566" y="828"/>
                    </a:lnTo>
                    <a:lnTo>
                      <a:pt x="565" y="828"/>
                    </a:lnTo>
                    <a:lnTo>
                      <a:pt x="565" y="828"/>
                    </a:lnTo>
                    <a:lnTo>
                      <a:pt x="562" y="828"/>
                    </a:lnTo>
                    <a:lnTo>
                      <a:pt x="561" y="829"/>
                    </a:lnTo>
                    <a:lnTo>
                      <a:pt x="558" y="829"/>
                    </a:lnTo>
                    <a:lnTo>
                      <a:pt x="558" y="830"/>
                    </a:lnTo>
                    <a:lnTo>
                      <a:pt x="555" y="830"/>
                    </a:lnTo>
                    <a:lnTo>
                      <a:pt x="555" y="830"/>
                    </a:lnTo>
                    <a:lnTo>
                      <a:pt x="546" y="830"/>
                    </a:lnTo>
                    <a:lnTo>
                      <a:pt x="546" y="832"/>
                    </a:lnTo>
                    <a:lnTo>
                      <a:pt x="545" y="832"/>
                    </a:lnTo>
                    <a:lnTo>
                      <a:pt x="542" y="832"/>
                    </a:lnTo>
                    <a:lnTo>
                      <a:pt x="540" y="832"/>
                    </a:lnTo>
                    <a:lnTo>
                      <a:pt x="537" y="832"/>
                    </a:lnTo>
                    <a:lnTo>
                      <a:pt x="537" y="833"/>
                    </a:lnTo>
                    <a:lnTo>
                      <a:pt x="537" y="833"/>
                    </a:lnTo>
                    <a:lnTo>
                      <a:pt x="538" y="833"/>
                    </a:lnTo>
                    <a:lnTo>
                      <a:pt x="538" y="834"/>
                    </a:lnTo>
                    <a:lnTo>
                      <a:pt x="536" y="833"/>
                    </a:lnTo>
                    <a:lnTo>
                      <a:pt x="535" y="832"/>
                    </a:lnTo>
                    <a:lnTo>
                      <a:pt x="535" y="830"/>
                    </a:lnTo>
                    <a:lnTo>
                      <a:pt x="533" y="830"/>
                    </a:lnTo>
                    <a:lnTo>
                      <a:pt x="532" y="832"/>
                    </a:lnTo>
                    <a:lnTo>
                      <a:pt x="532" y="832"/>
                    </a:lnTo>
                    <a:lnTo>
                      <a:pt x="532" y="833"/>
                    </a:lnTo>
                    <a:lnTo>
                      <a:pt x="532" y="836"/>
                    </a:lnTo>
                    <a:lnTo>
                      <a:pt x="533" y="836"/>
                    </a:lnTo>
                    <a:lnTo>
                      <a:pt x="535" y="837"/>
                    </a:lnTo>
                    <a:lnTo>
                      <a:pt x="536" y="838"/>
                    </a:lnTo>
                    <a:lnTo>
                      <a:pt x="535" y="842"/>
                    </a:lnTo>
                    <a:lnTo>
                      <a:pt x="533" y="842"/>
                    </a:lnTo>
                    <a:lnTo>
                      <a:pt x="535" y="846"/>
                    </a:lnTo>
                    <a:lnTo>
                      <a:pt x="533" y="846"/>
                    </a:lnTo>
                    <a:lnTo>
                      <a:pt x="535" y="849"/>
                    </a:lnTo>
                    <a:lnTo>
                      <a:pt x="533" y="854"/>
                    </a:lnTo>
                    <a:lnTo>
                      <a:pt x="532" y="855"/>
                    </a:lnTo>
                    <a:lnTo>
                      <a:pt x="531" y="856"/>
                    </a:lnTo>
                    <a:lnTo>
                      <a:pt x="529" y="856"/>
                    </a:lnTo>
                    <a:lnTo>
                      <a:pt x="529" y="859"/>
                    </a:lnTo>
                    <a:lnTo>
                      <a:pt x="528" y="859"/>
                    </a:lnTo>
                    <a:lnTo>
                      <a:pt x="527" y="860"/>
                    </a:lnTo>
                    <a:lnTo>
                      <a:pt x="525" y="860"/>
                    </a:lnTo>
                    <a:lnTo>
                      <a:pt x="525" y="860"/>
                    </a:lnTo>
                    <a:lnTo>
                      <a:pt x="525" y="862"/>
                    </a:lnTo>
                    <a:lnTo>
                      <a:pt x="524" y="860"/>
                    </a:lnTo>
                    <a:lnTo>
                      <a:pt x="524" y="860"/>
                    </a:lnTo>
                    <a:lnTo>
                      <a:pt x="518" y="860"/>
                    </a:lnTo>
                    <a:lnTo>
                      <a:pt x="518" y="856"/>
                    </a:lnTo>
                    <a:lnTo>
                      <a:pt x="516" y="856"/>
                    </a:lnTo>
                    <a:lnTo>
                      <a:pt x="516" y="856"/>
                    </a:lnTo>
                    <a:lnTo>
                      <a:pt x="514" y="856"/>
                    </a:lnTo>
                    <a:lnTo>
                      <a:pt x="512" y="854"/>
                    </a:lnTo>
                    <a:lnTo>
                      <a:pt x="511" y="854"/>
                    </a:lnTo>
                    <a:lnTo>
                      <a:pt x="511" y="855"/>
                    </a:lnTo>
                    <a:lnTo>
                      <a:pt x="510" y="855"/>
                    </a:lnTo>
                    <a:lnTo>
                      <a:pt x="510" y="856"/>
                    </a:lnTo>
                    <a:lnTo>
                      <a:pt x="510" y="856"/>
                    </a:lnTo>
                    <a:lnTo>
                      <a:pt x="510" y="859"/>
                    </a:lnTo>
                    <a:lnTo>
                      <a:pt x="510" y="859"/>
                    </a:lnTo>
                    <a:lnTo>
                      <a:pt x="510" y="860"/>
                    </a:lnTo>
                    <a:lnTo>
                      <a:pt x="508" y="860"/>
                    </a:lnTo>
                    <a:lnTo>
                      <a:pt x="507" y="863"/>
                    </a:lnTo>
                    <a:lnTo>
                      <a:pt x="508" y="863"/>
                    </a:lnTo>
                    <a:lnTo>
                      <a:pt x="508" y="864"/>
                    </a:lnTo>
                    <a:lnTo>
                      <a:pt x="511" y="864"/>
                    </a:lnTo>
                    <a:lnTo>
                      <a:pt x="511" y="871"/>
                    </a:lnTo>
                    <a:lnTo>
                      <a:pt x="514" y="872"/>
                    </a:lnTo>
                    <a:lnTo>
                      <a:pt x="516" y="874"/>
                    </a:lnTo>
                    <a:lnTo>
                      <a:pt x="519" y="874"/>
                    </a:lnTo>
                    <a:lnTo>
                      <a:pt x="519" y="871"/>
                    </a:lnTo>
                    <a:lnTo>
                      <a:pt x="523" y="871"/>
                    </a:lnTo>
                    <a:lnTo>
                      <a:pt x="523" y="874"/>
                    </a:lnTo>
                    <a:lnTo>
                      <a:pt x="524" y="874"/>
                    </a:lnTo>
                    <a:lnTo>
                      <a:pt x="524" y="876"/>
                    </a:lnTo>
                    <a:lnTo>
                      <a:pt x="523" y="876"/>
                    </a:lnTo>
                    <a:lnTo>
                      <a:pt x="523" y="877"/>
                    </a:lnTo>
                    <a:lnTo>
                      <a:pt x="523" y="877"/>
                    </a:lnTo>
                    <a:lnTo>
                      <a:pt x="521" y="879"/>
                    </a:lnTo>
                    <a:lnTo>
                      <a:pt x="520" y="880"/>
                    </a:lnTo>
                    <a:lnTo>
                      <a:pt x="519" y="880"/>
                    </a:lnTo>
                    <a:lnTo>
                      <a:pt x="519" y="877"/>
                    </a:lnTo>
                    <a:lnTo>
                      <a:pt x="516" y="876"/>
                    </a:lnTo>
                    <a:lnTo>
                      <a:pt x="515" y="876"/>
                    </a:lnTo>
                    <a:lnTo>
                      <a:pt x="512" y="876"/>
                    </a:lnTo>
                    <a:lnTo>
                      <a:pt x="512" y="876"/>
                    </a:lnTo>
                    <a:lnTo>
                      <a:pt x="511" y="876"/>
                    </a:lnTo>
                    <a:lnTo>
                      <a:pt x="510" y="877"/>
                    </a:lnTo>
                    <a:lnTo>
                      <a:pt x="510" y="877"/>
                    </a:lnTo>
                    <a:lnTo>
                      <a:pt x="511" y="877"/>
                    </a:lnTo>
                    <a:lnTo>
                      <a:pt x="511" y="879"/>
                    </a:lnTo>
                    <a:lnTo>
                      <a:pt x="511" y="879"/>
                    </a:lnTo>
                    <a:lnTo>
                      <a:pt x="512" y="879"/>
                    </a:lnTo>
                    <a:lnTo>
                      <a:pt x="512" y="877"/>
                    </a:lnTo>
                    <a:lnTo>
                      <a:pt x="514" y="877"/>
                    </a:lnTo>
                    <a:lnTo>
                      <a:pt x="515" y="879"/>
                    </a:lnTo>
                    <a:lnTo>
                      <a:pt x="516" y="879"/>
                    </a:lnTo>
                    <a:lnTo>
                      <a:pt x="516" y="880"/>
                    </a:lnTo>
                    <a:lnTo>
                      <a:pt x="512" y="881"/>
                    </a:lnTo>
                    <a:lnTo>
                      <a:pt x="511" y="883"/>
                    </a:lnTo>
                    <a:lnTo>
                      <a:pt x="510" y="883"/>
                    </a:lnTo>
                    <a:lnTo>
                      <a:pt x="508" y="889"/>
                    </a:lnTo>
                    <a:lnTo>
                      <a:pt x="507" y="889"/>
                    </a:lnTo>
                    <a:lnTo>
                      <a:pt x="508" y="897"/>
                    </a:lnTo>
                    <a:lnTo>
                      <a:pt x="507" y="897"/>
                    </a:lnTo>
                    <a:lnTo>
                      <a:pt x="507" y="898"/>
                    </a:lnTo>
                    <a:lnTo>
                      <a:pt x="506" y="900"/>
                    </a:lnTo>
                    <a:lnTo>
                      <a:pt x="506" y="900"/>
                    </a:lnTo>
                    <a:lnTo>
                      <a:pt x="504" y="901"/>
                    </a:lnTo>
                    <a:lnTo>
                      <a:pt x="504" y="901"/>
                    </a:lnTo>
                    <a:lnTo>
                      <a:pt x="503" y="902"/>
                    </a:lnTo>
                    <a:lnTo>
                      <a:pt x="504" y="902"/>
                    </a:lnTo>
                    <a:lnTo>
                      <a:pt x="504" y="904"/>
                    </a:lnTo>
                    <a:lnTo>
                      <a:pt x="504" y="904"/>
                    </a:lnTo>
                    <a:lnTo>
                      <a:pt x="506" y="904"/>
                    </a:lnTo>
                    <a:lnTo>
                      <a:pt x="506" y="906"/>
                    </a:lnTo>
                    <a:lnTo>
                      <a:pt x="503" y="906"/>
                    </a:lnTo>
                    <a:lnTo>
                      <a:pt x="500" y="906"/>
                    </a:lnTo>
                    <a:lnTo>
                      <a:pt x="499" y="906"/>
                    </a:lnTo>
                    <a:lnTo>
                      <a:pt x="497" y="906"/>
                    </a:lnTo>
                    <a:lnTo>
                      <a:pt x="497" y="909"/>
                    </a:lnTo>
                    <a:lnTo>
                      <a:pt x="495" y="909"/>
                    </a:lnTo>
                    <a:lnTo>
                      <a:pt x="494" y="911"/>
                    </a:lnTo>
                    <a:lnTo>
                      <a:pt x="491" y="913"/>
                    </a:lnTo>
                    <a:lnTo>
                      <a:pt x="490" y="914"/>
                    </a:lnTo>
                    <a:lnTo>
                      <a:pt x="490" y="915"/>
                    </a:lnTo>
                    <a:lnTo>
                      <a:pt x="487" y="917"/>
                    </a:lnTo>
                    <a:lnTo>
                      <a:pt x="486" y="918"/>
                    </a:lnTo>
                    <a:lnTo>
                      <a:pt x="485" y="922"/>
                    </a:lnTo>
                    <a:lnTo>
                      <a:pt x="486" y="922"/>
                    </a:lnTo>
                    <a:lnTo>
                      <a:pt x="486" y="923"/>
                    </a:lnTo>
                    <a:lnTo>
                      <a:pt x="487" y="925"/>
                    </a:lnTo>
                    <a:lnTo>
                      <a:pt x="487" y="925"/>
                    </a:lnTo>
                    <a:lnTo>
                      <a:pt x="489" y="926"/>
                    </a:lnTo>
                    <a:lnTo>
                      <a:pt x="489" y="927"/>
                    </a:lnTo>
                    <a:lnTo>
                      <a:pt x="491" y="928"/>
                    </a:lnTo>
                    <a:lnTo>
                      <a:pt x="493" y="930"/>
                    </a:lnTo>
                    <a:lnTo>
                      <a:pt x="493" y="930"/>
                    </a:lnTo>
                    <a:lnTo>
                      <a:pt x="494" y="931"/>
                    </a:lnTo>
                    <a:lnTo>
                      <a:pt x="497" y="931"/>
                    </a:lnTo>
                    <a:lnTo>
                      <a:pt x="497" y="932"/>
                    </a:lnTo>
                    <a:lnTo>
                      <a:pt x="499" y="932"/>
                    </a:lnTo>
                    <a:lnTo>
                      <a:pt x="500" y="932"/>
                    </a:lnTo>
                    <a:lnTo>
                      <a:pt x="502" y="935"/>
                    </a:lnTo>
                    <a:lnTo>
                      <a:pt x="502" y="936"/>
                    </a:lnTo>
                    <a:lnTo>
                      <a:pt x="502" y="938"/>
                    </a:lnTo>
                    <a:lnTo>
                      <a:pt x="502" y="940"/>
                    </a:lnTo>
                    <a:lnTo>
                      <a:pt x="499" y="940"/>
                    </a:lnTo>
                    <a:lnTo>
                      <a:pt x="499" y="942"/>
                    </a:lnTo>
                    <a:lnTo>
                      <a:pt x="500" y="940"/>
                    </a:lnTo>
                    <a:lnTo>
                      <a:pt x="500" y="940"/>
                    </a:lnTo>
                    <a:lnTo>
                      <a:pt x="504" y="943"/>
                    </a:lnTo>
                    <a:lnTo>
                      <a:pt x="503" y="943"/>
                    </a:lnTo>
                    <a:lnTo>
                      <a:pt x="503" y="944"/>
                    </a:lnTo>
                    <a:lnTo>
                      <a:pt x="503" y="946"/>
                    </a:lnTo>
                    <a:lnTo>
                      <a:pt x="500" y="946"/>
                    </a:lnTo>
                    <a:lnTo>
                      <a:pt x="498" y="947"/>
                    </a:lnTo>
                    <a:lnTo>
                      <a:pt x="498" y="948"/>
                    </a:lnTo>
                    <a:lnTo>
                      <a:pt x="495" y="948"/>
                    </a:lnTo>
                    <a:lnTo>
                      <a:pt x="495" y="949"/>
                    </a:lnTo>
                    <a:lnTo>
                      <a:pt x="494" y="949"/>
                    </a:lnTo>
                    <a:lnTo>
                      <a:pt x="493" y="951"/>
                    </a:lnTo>
                    <a:lnTo>
                      <a:pt x="491" y="952"/>
                    </a:lnTo>
                    <a:lnTo>
                      <a:pt x="490" y="953"/>
                    </a:lnTo>
                    <a:lnTo>
                      <a:pt x="490" y="955"/>
                    </a:lnTo>
                    <a:lnTo>
                      <a:pt x="489" y="956"/>
                    </a:lnTo>
                    <a:lnTo>
                      <a:pt x="487" y="957"/>
                    </a:lnTo>
                    <a:lnTo>
                      <a:pt x="486" y="959"/>
                    </a:lnTo>
                    <a:lnTo>
                      <a:pt x="486" y="959"/>
                    </a:lnTo>
                    <a:lnTo>
                      <a:pt x="485" y="960"/>
                    </a:lnTo>
                    <a:lnTo>
                      <a:pt x="485" y="961"/>
                    </a:lnTo>
                    <a:lnTo>
                      <a:pt x="483" y="963"/>
                    </a:lnTo>
                    <a:lnTo>
                      <a:pt x="486" y="961"/>
                    </a:lnTo>
                    <a:lnTo>
                      <a:pt x="486" y="963"/>
                    </a:lnTo>
                    <a:lnTo>
                      <a:pt x="487" y="963"/>
                    </a:lnTo>
                    <a:lnTo>
                      <a:pt x="487" y="966"/>
                    </a:lnTo>
                    <a:lnTo>
                      <a:pt x="486" y="966"/>
                    </a:lnTo>
                    <a:lnTo>
                      <a:pt x="486" y="966"/>
                    </a:lnTo>
                    <a:lnTo>
                      <a:pt x="486" y="968"/>
                    </a:lnTo>
                    <a:lnTo>
                      <a:pt x="485" y="969"/>
                    </a:lnTo>
                    <a:lnTo>
                      <a:pt x="482" y="970"/>
                    </a:lnTo>
                    <a:lnTo>
                      <a:pt x="480" y="970"/>
                    </a:lnTo>
                    <a:lnTo>
                      <a:pt x="480" y="968"/>
                    </a:lnTo>
                    <a:lnTo>
                      <a:pt x="477" y="966"/>
                    </a:lnTo>
                    <a:lnTo>
                      <a:pt x="477" y="965"/>
                    </a:lnTo>
                    <a:lnTo>
                      <a:pt x="477" y="965"/>
                    </a:lnTo>
                    <a:lnTo>
                      <a:pt x="477" y="966"/>
                    </a:lnTo>
                    <a:lnTo>
                      <a:pt x="476" y="968"/>
                    </a:lnTo>
                    <a:lnTo>
                      <a:pt x="476" y="970"/>
                    </a:lnTo>
                    <a:lnTo>
                      <a:pt x="477" y="970"/>
                    </a:lnTo>
                    <a:lnTo>
                      <a:pt x="478" y="972"/>
                    </a:lnTo>
                    <a:lnTo>
                      <a:pt x="478" y="972"/>
                    </a:lnTo>
                    <a:lnTo>
                      <a:pt x="478" y="974"/>
                    </a:lnTo>
                    <a:lnTo>
                      <a:pt x="477" y="974"/>
                    </a:lnTo>
                    <a:lnTo>
                      <a:pt x="476" y="976"/>
                    </a:lnTo>
                    <a:lnTo>
                      <a:pt x="474" y="977"/>
                    </a:lnTo>
                    <a:lnTo>
                      <a:pt x="474" y="977"/>
                    </a:lnTo>
                    <a:lnTo>
                      <a:pt x="473" y="981"/>
                    </a:lnTo>
                    <a:lnTo>
                      <a:pt x="472" y="981"/>
                    </a:lnTo>
                    <a:lnTo>
                      <a:pt x="472" y="981"/>
                    </a:lnTo>
                    <a:lnTo>
                      <a:pt x="470" y="982"/>
                    </a:lnTo>
                    <a:lnTo>
                      <a:pt x="470" y="983"/>
                    </a:lnTo>
                    <a:lnTo>
                      <a:pt x="472" y="982"/>
                    </a:lnTo>
                    <a:lnTo>
                      <a:pt x="472" y="983"/>
                    </a:lnTo>
                    <a:lnTo>
                      <a:pt x="473" y="985"/>
                    </a:lnTo>
                    <a:lnTo>
                      <a:pt x="473" y="986"/>
                    </a:lnTo>
                    <a:lnTo>
                      <a:pt x="474" y="989"/>
                    </a:lnTo>
                    <a:lnTo>
                      <a:pt x="470" y="989"/>
                    </a:lnTo>
                    <a:lnTo>
                      <a:pt x="472" y="990"/>
                    </a:lnTo>
                    <a:lnTo>
                      <a:pt x="472" y="990"/>
                    </a:lnTo>
                    <a:lnTo>
                      <a:pt x="472" y="990"/>
                    </a:lnTo>
                    <a:lnTo>
                      <a:pt x="472" y="990"/>
                    </a:lnTo>
                    <a:lnTo>
                      <a:pt x="476" y="990"/>
                    </a:lnTo>
                    <a:lnTo>
                      <a:pt x="476" y="991"/>
                    </a:lnTo>
                    <a:lnTo>
                      <a:pt x="477" y="993"/>
                    </a:lnTo>
                    <a:lnTo>
                      <a:pt x="478" y="994"/>
                    </a:lnTo>
                    <a:lnTo>
                      <a:pt x="478" y="997"/>
                    </a:lnTo>
                    <a:lnTo>
                      <a:pt x="470" y="995"/>
                    </a:lnTo>
                    <a:lnTo>
                      <a:pt x="468" y="1000"/>
                    </a:lnTo>
                    <a:lnTo>
                      <a:pt x="465" y="1000"/>
                    </a:lnTo>
                    <a:lnTo>
                      <a:pt x="465" y="1000"/>
                    </a:lnTo>
                    <a:lnTo>
                      <a:pt x="456" y="1002"/>
                    </a:lnTo>
                    <a:lnTo>
                      <a:pt x="456" y="1003"/>
                    </a:lnTo>
                    <a:lnTo>
                      <a:pt x="457" y="1003"/>
                    </a:lnTo>
                    <a:lnTo>
                      <a:pt x="457" y="1003"/>
                    </a:lnTo>
                    <a:lnTo>
                      <a:pt x="456" y="1003"/>
                    </a:lnTo>
                    <a:lnTo>
                      <a:pt x="456" y="1006"/>
                    </a:lnTo>
                    <a:lnTo>
                      <a:pt x="456" y="1006"/>
                    </a:lnTo>
                    <a:lnTo>
                      <a:pt x="456" y="1008"/>
                    </a:lnTo>
                    <a:lnTo>
                      <a:pt x="455" y="1008"/>
                    </a:lnTo>
                    <a:lnTo>
                      <a:pt x="455" y="1015"/>
                    </a:lnTo>
                    <a:lnTo>
                      <a:pt x="455" y="1016"/>
                    </a:lnTo>
                    <a:lnTo>
                      <a:pt x="453" y="1016"/>
                    </a:lnTo>
                    <a:lnTo>
                      <a:pt x="452" y="1016"/>
                    </a:lnTo>
                    <a:lnTo>
                      <a:pt x="451" y="1015"/>
                    </a:lnTo>
                    <a:lnTo>
                      <a:pt x="449" y="1015"/>
                    </a:lnTo>
                    <a:lnTo>
                      <a:pt x="448" y="1014"/>
                    </a:lnTo>
                    <a:lnTo>
                      <a:pt x="447" y="1012"/>
                    </a:lnTo>
                    <a:lnTo>
                      <a:pt x="446" y="1012"/>
                    </a:lnTo>
                    <a:lnTo>
                      <a:pt x="446" y="1011"/>
                    </a:lnTo>
                    <a:lnTo>
                      <a:pt x="446" y="1011"/>
                    </a:lnTo>
                    <a:lnTo>
                      <a:pt x="447" y="1010"/>
                    </a:lnTo>
                    <a:lnTo>
                      <a:pt x="447" y="1010"/>
                    </a:lnTo>
                    <a:lnTo>
                      <a:pt x="444" y="1010"/>
                    </a:lnTo>
                    <a:lnTo>
                      <a:pt x="444" y="1010"/>
                    </a:lnTo>
                    <a:lnTo>
                      <a:pt x="444" y="1010"/>
                    </a:lnTo>
                    <a:lnTo>
                      <a:pt x="443" y="1010"/>
                    </a:lnTo>
                    <a:lnTo>
                      <a:pt x="444" y="1012"/>
                    </a:lnTo>
                    <a:lnTo>
                      <a:pt x="443" y="1012"/>
                    </a:lnTo>
                    <a:lnTo>
                      <a:pt x="443" y="1011"/>
                    </a:lnTo>
                    <a:lnTo>
                      <a:pt x="438" y="1010"/>
                    </a:lnTo>
                    <a:lnTo>
                      <a:pt x="439" y="1007"/>
                    </a:lnTo>
                    <a:lnTo>
                      <a:pt x="438" y="1007"/>
                    </a:lnTo>
                    <a:lnTo>
                      <a:pt x="438" y="1007"/>
                    </a:lnTo>
                    <a:lnTo>
                      <a:pt x="438" y="1007"/>
                    </a:lnTo>
                    <a:lnTo>
                      <a:pt x="438" y="1006"/>
                    </a:lnTo>
                    <a:lnTo>
                      <a:pt x="436" y="1007"/>
                    </a:lnTo>
                    <a:lnTo>
                      <a:pt x="435" y="1007"/>
                    </a:lnTo>
                    <a:lnTo>
                      <a:pt x="435" y="1007"/>
                    </a:lnTo>
                    <a:lnTo>
                      <a:pt x="434" y="1006"/>
                    </a:lnTo>
                    <a:lnTo>
                      <a:pt x="434" y="1003"/>
                    </a:lnTo>
                    <a:lnTo>
                      <a:pt x="435" y="1003"/>
                    </a:lnTo>
                    <a:lnTo>
                      <a:pt x="434" y="1002"/>
                    </a:lnTo>
                    <a:lnTo>
                      <a:pt x="434" y="999"/>
                    </a:lnTo>
                    <a:lnTo>
                      <a:pt x="434" y="999"/>
                    </a:lnTo>
                    <a:lnTo>
                      <a:pt x="432" y="997"/>
                    </a:lnTo>
                    <a:lnTo>
                      <a:pt x="434" y="997"/>
                    </a:lnTo>
                    <a:lnTo>
                      <a:pt x="435" y="997"/>
                    </a:lnTo>
                    <a:lnTo>
                      <a:pt x="435" y="995"/>
                    </a:lnTo>
                    <a:lnTo>
                      <a:pt x="438" y="995"/>
                    </a:lnTo>
                    <a:lnTo>
                      <a:pt x="438" y="998"/>
                    </a:lnTo>
                    <a:lnTo>
                      <a:pt x="439" y="998"/>
                    </a:lnTo>
                    <a:lnTo>
                      <a:pt x="439" y="995"/>
                    </a:lnTo>
                    <a:lnTo>
                      <a:pt x="439" y="993"/>
                    </a:lnTo>
                    <a:lnTo>
                      <a:pt x="442" y="994"/>
                    </a:lnTo>
                    <a:lnTo>
                      <a:pt x="442" y="993"/>
                    </a:lnTo>
                    <a:lnTo>
                      <a:pt x="443" y="993"/>
                    </a:lnTo>
                    <a:lnTo>
                      <a:pt x="443" y="993"/>
                    </a:lnTo>
                    <a:lnTo>
                      <a:pt x="444" y="991"/>
                    </a:lnTo>
                    <a:lnTo>
                      <a:pt x="444" y="990"/>
                    </a:lnTo>
                    <a:lnTo>
                      <a:pt x="443" y="991"/>
                    </a:lnTo>
                    <a:lnTo>
                      <a:pt x="442" y="991"/>
                    </a:lnTo>
                    <a:lnTo>
                      <a:pt x="442" y="991"/>
                    </a:lnTo>
                    <a:lnTo>
                      <a:pt x="440" y="990"/>
                    </a:lnTo>
                    <a:lnTo>
                      <a:pt x="440" y="989"/>
                    </a:lnTo>
                    <a:lnTo>
                      <a:pt x="439" y="989"/>
                    </a:lnTo>
                    <a:lnTo>
                      <a:pt x="439" y="991"/>
                    </a:lnTo>
                    <a:lnTo>
                      <a:pt x="439" y="991"/>
                    </a:lnTo>
                    <a:lnTo>
                      <a:pt x="438" y="991"/>
                    </a:lnTo>
                    <a:lnTo>
                      <a:pt x="438" y="994"/>
                    </a:lnTo>
                    <a:lnTo>
                      <a:pt x="438" y="994"/>
                    </a:lnTo>
                    <a:lnTo>
                      <a:pt x="438" y="993"/>
                    </a:lnTo>
                    <a:lnTo>
                      <a:pt x="435" y="995"/>
                    </a:lnTo>
                    <a:lnTo>
                      <a:pt x="435" y="994"/>
                    </a:lnTo>
                    <a:lnTo>
                      <a:pt x="434" y="994"/>
                    </a:lnTo>
                    <a:lnTo>
                      <a:pt x="434" y="991"/>
                    </a:lnTo>
                    <a:lnTo>
                      <a:pt x="432" y="991"/>
                    </a:lnTo>
                    <a:lnTo>
                      <a:pt x="431" y="993"/>
                    </a:lnTo>
                    <a:lnTo>
                      <a:pt x="430" y="993"/>
                    </a:lnTo>
                    <a:lnTo>
                      <a:pt x="430" y="993"/>
                    </a:lnTo>
                    <a:lnTo>
                      <a:pt x="430" y="994"/>
                    </a:lnTo>
                    <a:lnTo>
                      <a:pt x="430" y="994"/>
                    </a:lnTo>
                    <a:lnTo>
                      <a:pt x="428" y="994"/>
                    </a:lnTo>
                    <a:lnTo>
                      <a:pt x="428" y="993"/>
                    </a:lnTo>
                    <a:lnTo>
                      <a:pt x="427" y="993"/>
                    </a:lnTo>
                    <a:lnTo>
                      <a:pt x="427" y="993"/>
                    </a:lnTo>
                    <a:lnTo>
                      <a:pt x="426" y="991"/>
                    </a:lnTo>
                    <a:lnTo>
                      <a:pt x="427" y="991"/>
                    </a:lnTo>
                    <a:lnTo>
                      <a:pt x="427" y="990"/>
                    </a:lnTo>
                    <a:lnTo>
                      <a:pt x="428" y="991"/>
                    </a:lnTo>
                    <a:lnTo>
                      <a:pt x="428" y="991"/>
                    </a:lnTo>
                    <a:lnTo>
                      <a:pt x="430" y="991"/>
                    </a:lnTo>
                    <a:lnTo>
                      <a:pt x="430" y="989"/>
                    </a:lnTo>
                    <a:lnTo>
                      <a:pt x="434" y="989"/>
                    </a:lnTo>
                    <a:lnTo>
                      <a:pt x="434" y="989"/>
                    </a:lnTo>
                    <a:lnTo>
                      <a:pt x="432" y="989"/>
                    </a:lnTo>
                    <a:lnTo>
                      <a:pt x="432" y="986"/>
                    </a:lnTo>
                    <a:lnTo>
                      <a:pt x="431" y="985"/>
                    </a:lnTo>
                    <a:lnTo>
                      <a:pt x="431" y="985"/>
                    </a:lnTo>
                    <a:lnTo>
                      <a:pt x="430" y="985"/>
                    </a:lnTo>
                    <a:lnTo>
                      <a:pt x="430" y="983"/>
                    </a:lnTo>
                    <a:lnTo>
                      <a:pt x="428" y="981"/>
                    </a:lnTo>
                    <a:lnTo>
                      <a:pt x="431" y="981"/>
                    </a:lnTo>
                    <a:lnTo>
                      <a:pt x="434" y="980"/>
                    </a:lnTo>
                    <a:lnTo>
                      <a:pt x="434" y="978"/>
                    </a:lnTo>
                    <a:lnTo>
                      <a:pt x="432" y="978"/>
                    </a:lnTo>
                    <a:lnTo>
                      <a:pt x="431" y="978"/>
                    </a:lnTo>
                    <a:lnTo>
                      <a:pt x="430" y="977"/>
                    </a:lnTo>
                    <a:lnTo>
                      <a:pt x="430" y="974"/>
                    </a:lnTo>
                    <a:lnTo>
                      <a:pt x="431" y="974"/>
                    </a:lnTo>
                    <a:lnTo>
                      <a:pt x="428" y="973"/>
                    </a:lnTo>
                    <a:lnTo>
                      <a:pt x="426" y="972"/>
                    </a:lnTo>
                    <a:lnTo>
                      <a:pt x="426" y="970"/>
                    </a:lnTo>
                    <a:lnTo>
                      <a:pt x="426" y="969"/>
                    </a:lnTo>
                    <a:lnTo>
                      <a:pt x="427" y="968"/>
                    </a:lnTo>
                    <a:lnTo>
                      <a:pt x="427" y="968"/>
                    </a:lnTo>
                    <a:lnTo>
                      <a:pt x="427" y="964"/>
                    </a:lnTo>
                    <a:lnTo>
                      <a:pt x="428" y="964"/>
                    </a:lnTo>
                    <a:lnTo>
                      <a:pt x="430" y="964"/>
                    </a:lnTo>
                    <a:lnTo>
                      <a:pt x="431" y="963"/>
                    </a:lnTo>
                    <a:lnTo>
                      <a:pt x="431" y="961"/>
                    </a:lnTo>
                    <a:lnTo>
                      <a:pt x="431" y="960"/>
                    </a:lnTo>
                    <a:lnTo>
                      <a:pt x="431" y="960"/>
                    </a:lnTo>
                    <a:lnTo>
                      <a:pt x="432" y="957"/>
                    </a:lnTo>
                    <a:lnTo>
                      <a:pt x="431" y="957"/>
                    </a:lnTo>
                    <a:lnTo>
                      <a:pt x="431" y="959"/>
                    </a:lnTo>
                    <a:lnTo>
                      <a:pt x="430" y="960"/>
                    </a:lnTo>
                    <a:lnTo>
                      <a:pt x="430" y="961"/>
                    </a:lnTo>
                    <a:lnTo>
                      <a:pt x="427" y="961"/>
                    </a:lnTo>
                    <a:lnTo>
                      <a:pt x="428" y="953"/>
                    </a:lnTo>
                    <a:lnTo>
                      <a:pt x="430" y="953"/>
                    </a:lnTo>
                    <a:lnTo>
                      <a:pt x="428" y="951"/>
                    </a:lnTo>
                    <a:lnTo>
                      <a:pt x="428" y="951"/>
                    </a:lnTo>
                    <a:lnTo>
                      <a:pt x="428" y="943"/>
                    </a:lnTo>
                    <a:lnTo>
                      <a:pt x="427" y="943"/>
                    </a:lnTo>
                    <a:lnTo>
                      <a:pt x="427" y="942"/>
                    </a:lnTo>
                    <a:lnTo>
                      <a:pt x="428" y="942"/>
                    </a:lnTo>
                    <a:lnTo>
                      <a:pt x="428" y="940"/>
                    </a:lnTo>
                    <a:lnTo>
                      <a:pt x="430" y="940"/>
                    </a:lnTo>
                    <a:lnTo>
                      <a:pt x="430" y="942"/>
                    </a:lnTo>
                    <a:lnTo>
                      <a:pt x="431" y="942"/>
                    </a:lnTo>
                    <a:lnTo>
                      <a:pt x="431" y="940"/>
                    </a:lnTo>
                    <a:lnTo>
                      <a:pt x="431" y="940"/>
                    </a:lnTo>
                    <a:lnTo>
                      <a:pt x="431" y="939"/>
                    </a:lnTo>
                    <a:lnTo>
                      <a:pt x="431" y="939"/>
                    </a:lnTo>
                    <a:lnTo>
                      <a:pt x="430" y="939"/>
                    </a:lnTo>
                    <a:lnTo>
                      <a:pt x="430" y="938"/>
                    </a:lnTo>
                    <a:lnTo>
                      <a:pt x="431" y="936"/>
                    </a:lnTo>
                    <a:lnTo>
                      <a:pt x="431" y="935"/>
                    </a:lnTo>
                    <a:lnTo>
                      <a:pt x="430" y="935"/>
                    </a:lnTo>
                    <a:lnTo>
                      <a:pt x="431" y="932"/>
                    </a:lnTo>
                    <a:lnTo>
                      <a:pt x="430" y="931"/>
                    </a:lnTo>
                    <a:lnTo>
                      <a:pt x="430" y="930"/>
                    </a:lnTo>
                    <a:lnTo>
                      <a:pt x="428" y="930"/>
                    </a:lnTo>
                    <a:lnTo>
                      <a:pt x="427" y="930"/>
                    </a:lnTo>
                    <a:lnTo>
                      <a:pt x="427" y="930"/>
                    </a:lnTo>
                    <a:lnTo>
                      <a:pt x="426" y="930"/>
                    </a:lnTo>
                    <a:lnTo>
                      <a:pt x="426" y="930"/>
                    </a:lnTo>
                    <a:lnTo>
                      <a:pt x="426" y="931"/>
                    </a:lnTo>
                    <a:lnTo>
                      <a:pt x="422" y="931"/>
                    </a:lnTo>
                    <a:lnTo>
                      <a:pt x="421" y="930"/>
                    </a:lnTo>
                    <a:lnTo>
                      <a:pt x="421" y="928"/>
                    </a:lnTo>
                    <a:lnTo>
                      <a:pt x="422" y="928"/>
                    </a:lnTo>
                    <a:lnTo>
                      <a:pt x="422" y="927"/>
                    </a:lnTo>
                    <a:lnTo>
                      <a:pt x="422" y="927"/>
                    </a:lnTo>
                    <a:lnTo>
                      <a:pt x="422" y="927"/>
                    </a:lnTo>
                    <a:lnTo>
                      <a:pt x="422" y="928"/>
                    </a:lnTo>
                    <a:lnTo>
                      <a:pt x="418" y="928"/>
                    </a:lnTo>
                    <a:lnTo>
                      <a:pt x="419" y="931"/>
                    </a:lnTo>
                    <a:lnTo>
                      <a:pt x="417" y="931"/>
                    </a:lnTo>
                    <a:lnTo>
                      <a:pt x="418" y="928"/>
                    </a:lnTo>
                    <a:lnTo>
                      <a:pt x="419" y="926"/>
                    </a:lnTo>
                    <a:lnTo>
                      <a:pt x="419" y="925"/>
                    </a:lnTo>
                    <a:lnTo>
                      <a:pt x="421" y="923"/>
                    </a:lnTo>
                    <a:lnTo>
                      <a:pt x="419" y="922"/>
                    </a:lnTo>
                    <a:lnTo>
                      <a:pt x="419" y="921"/>
                    </a:lnTo>
                    <a:lnTo>
                      <a:pt x="425" y="919"/>
                    </a:lnTo>
                    <a:lnTo>
                      <a:pt x="425" y="919"/>
                    </a:lnTo>
                    <a:lnTo>
                      <a:pt x="426" y="919"/>
                    </a:lnTo>
                    <a:lnTo>
                      <a:pt x="425" y="923"/>
                    </a:lnTo>
                    <a:lnTo>
                      <a:pt x="426" y="922"/>
                    </a:lnTo>
                    <a:lnTo>
                      <a:pt x="427" y="921"/>
                    </a:lnTo>
                    <a:lnTo>
                      <a:pt x="428" y="921"/>
                    </a:lnTo>
                    <a:lnTo>
                      <a:pt x="428" y="922"/>
                    </a:lnTo>
                    <a:lnTo>
                      <a:pt x="427" y="923"/>
                    </a:lnTo>
                    <a:lnTo>
                      <a:pt x="427" y="923"/>
                    </a:lnTo>
                    <a:lnTo>
                      <a:pt x="430" y="923"/>
                    </a:lnTo>
                    <a:lnTo>
                      <a:pt x="430" y="922"/>
                    </a:lnTo>
                    <a:lnTo>
                      <a:pt x="432" y="922"/>
                    </a:lnTo>
                    <a:lnTo>
                      <a:pt x="432" y="925"/>
                    </a:lnTo>
                    <a:lnTo>
                      <a:pt x="434" y="925"/>
                    </a:lnTo>
                    <a:lnTo>
                      <a:pt x="434" y="923"/>
                    </a:lnTo>
                    <a:lnTo>
                      <a:pt x="434" y="923"/>
                    </a:lnTo>
                    <a:lnTo>
                      <a:pt x="435" y="923"/>
                    </a:lnTo>
                    <a:lnTo>
                      <a:pt x="435" y="914"/>
                    </a:lnTo>
                    <a:lnTo>
                      <a:pt x="436" y="914"/>
                    </a:lnTo>
                    <a:lnTo>
                      <a:pt x="436" y="911"/>
                    </a:lnTo>
                    <a:lnTo>
                      <a:pt x="435" y="911"/>
                    </a:lnTo>
                    <a:lnTo>
                      <a:pt x="435" y="909"/>
                    </a:lnTo>
                    <a:lnTo>
                      <a:pt x="436" y="908"/>
                    </a:lnTo>
                    <a:lnTo>
                      <a:pt x="435" y="901"/>
                    </a:lnTo>
                    <a:lnTo>
                      <a:pt x="438" y="901"/>
                    </a:lnTo>
                    <a:lnTo>
                      <a:pt x="438" y="900"/>
                    </a:lnTo>
                    <a:lnTo>
                      <a:pt x="436" y="900"/>
                    </a:lnTo>
                    <a:lnTo>
                      <a:pt x="435" y="900"/>
                    </a:lnTo>
                    <a:lnTo>
                      <a:pt x="435" y="898"/>
                    </a:lnTo>
                    <a:lnTo>
                      <a:pt x="439" y="898"/>
                    </a:lnTo>
                    <a:lnTo>
                      <a:pt x="439" y="898"/>
                    </a:lnTo>
                    <a:lnTo>
                      <a:pt x="439" y="897"/>
                    </a:lnTo>
                    <a:lnTo>
                      <a:pt x="439" y="897"/>
                    </a:lnTo>
                    <a:lnTo>
                      <a:pt x="439" y="897"/>
                    </a:lnTo>
                    <a:lnTo>
                      <a:pt x="438" y="896"/>
                    </a:lnTo>
                    <a:lnTo>
                      <a:pt x="438" y="896"/>
                    </a:lnTo>
                    <a:lnTo>
                      <a:pt x="438" y="894"/>
                    </a:lnTo>
                    <a:lnTo>
                      <a:pt x="440" y="893"/>
                    </a:lnTo>
                    <a:lnTo>
                      <a:pt x="442" y="892"/>
                    </a:lnTo>
                    <a:lnTo>
                      <a:pt x="442" y="889"/>
                    </a:lnTo>
                    <a:lnTo>
                      <a:pt x="440" y="888"/>
                    </a:lnTo>
                    <a:lnTo>
                      <a:pt x="440" y="885"/>
                    </a:lnTo>
                    <a:lnTo>
                      <a:pt x="439" y="885"/>
                    </a:lnTo>
                    <a:lnTo>
                      <a:pt x="439" y="884"/>
                    </a:lnTo>
                    <a:lnTo>
                      <a:pt x="440" y="883"/>
                    </a:lnTo>
                    <a:lnTo>
                      <a:pt x="440" y="881"/>
                    </a:lnTo>
                    <a:lnTo>
                      <a:pt x="442" y="881"/>
                    </a:lnTo>
                    <a:lnTo>
                      <a:pt x="442" y="881"/>
                    </a:lnTo>
                    <a:lnTo>
                      <a:pt x="442" y="881"/>
                    </a:lnTo>
                    <a:lnTo>
                      <a:pt x="442" y="881"/>
                    </a:lnTo>
                    <a:lnTo>
                      <a:pt x="442" y="881"/>
                    </a:lnTo>
                    <a:lnTo>
                      <a:pt x="442" y="881"/>
                    </a:lnTo>
                    <a:lnTo>
                      <a:pt x="442" y="880"/>
                    </a:lnTo>
                    <a:lnTo>
                      <a:pt x="442" y="879"/>
                    </a:lnTo>
                    <a:lnTo>
                      <a:pt x="442" y="876"/>
                    </a:lnTo>
                    <a:lnTo>
                      <a:pt x="442" y="875"/>
                    </a:lnTo>
                    <a:lnTo>
                      <a:pt x="442" y="872"/>
                    </a:lnTo>
                    <a:lnTo>
                      <a:pt x="442" y="868"/>
                    </a:lnTo>
                    <a:lnTo>
                      <a:pt x="442" y="868"/>
                    </a:lnTo>
                    <a:lnTo>
                      <a:pt x="443" y="868"/>
                    </a:lnTo>
                    <a:lnTo>
                      <a:pt x="443" y="868"/>
                    </a:lnTo>
                    <a:lnTo>
                      <a:pt x="444" y="867"/>
                    </a:lnTo>
                    <a:lnTo>
                      <a:pt x="444" y="866"/>
                    </a:lnTo>
                    <a:lnTo>
                      <a:pt x="443" y="866"/>
                    </a:lnTo>
                    <a:lnTo>
                      <a:pt x="442" y="864"/>
                    </a:lnTo>
                    <a:lnTo>
                      <a:pt x="442" y="863"/>
                    </a:lnTo>
                    <a:lnTo>
                      <a:pt x="442" y="863"/>
                    </a:lnTo>
                    <a:lnTo>
                      <a:pt x="440" y="863"/>
                    </a:lnTo>
                    <a:lnTo>
                      <a:pt x="439" y="864"/>
                    </a:lnTo>
                    <a:lnTo>
                      <a:pt x="439" y="866"/>
                    </a:lnTo>
                    <a:lnTo>
                      <a:pt x="438" y="867"/>
                    </a:lnTo>
                    <a:lnTo>
                      <a:pt x="435" y="867"/>
                    </a:lnTo>
                    <a:lnTo>
                      <a:pt x="435" y="863"/>
                    </a:lnTo>
                    <a:lnTo>
                      <a:pt x="434" y="863"/>
                    </a:lnTo>
                    <a:lnTo>
                      <a:pt x="434" y="859"/>
                    </a:lnTo>
                    <a:lnTo>
                      <a:pt x="434" y="859"/>
                    </a:lnTo>
                    <a:lnTo>
                      <a:pt x="435" y="850"/>
                    </a:lnTo>
                    <a:lnTo>
                      <a:pt x="436" y="850"/>
                    </a:lnTo>
                    <a:lnTo>
                      <a:pt x="436" y="846"/>
                    </a:lnTo>
                    <a:lnTo>
                      <a:pt x="436" y="846"/>
                    </a:lnTo>
                    <a:lnTo>
                      <a:pt x="436" y="845"/>
                    </a:lnTo>
                    <a:lnTo>
                      <a:pt x="439" y="845"/>
                    </a:lnTo>
                    <a:lnTo>
                      <a:pt x="439" y="837"/>
                    </a:lnTo>
                    <a:lnTo>
                      <a:pt x="439" y="837"/>
                    </a:lnTo>
                    <a:lnTo>
                      <a:pt x="439" y="836"/>
                    </a:lnTo>
                    <a:lnTo>
                      <a:pt x="438" y="836"/>
                    </a:lnTo>
                    <a:lnTo>
                      <a:pt x="438" y="832"/>
                    </a:lnTo>
                    <a:lnTo>
                      <a:pt x="438" y="832"/>
                    </a:lnTo>
                    <a:lnTo>
                      <a:pt x="438" y="832"/>
                    </a:lnTo>
                    <a:lnTo>
                      <a:pt x="438" y="832"/>
                    </a:lnTo>
                    <a:lnTo>
                      <a:pt x="438" y="832"/>
                    </a:lnTo>
                    <a:lnTo>
                      <a:pt x="438" y="830"/>
                    </a:lnTo>
                    <a:lnTo>
                      <a:pt x="438" y="830"/>
                    </a:lnTo>
                    <a:lnTo>
                      <a:pt x="438" y="830"/>
                    </a:lnTo>
                    <a:lnTo>
                      <a:pt x="438" y="830"/>
                    </a:lnTo>
                    <a:lnTo>
                      <a:pt x="438" y="830"/>
                    </a:lnTo>
                    <a:lnTo>
                      <a:pt x="438" y="830"/>
                    </a:lnTo>
                    <a:lnTo>
                      <a:pt x="438" y="829"/>
                    </a:lnTo>
                    <a:lnTo>
                      <a:pt x="436" y="829"/>
                    </a:lnTo>
                    <a:lnTo>
                      <a:pt x="436" y="828"/>
                    </a:lnTo>
                    <a:lnTo>
                      <a:pt x="438" y="826"/>
                    </a:lnTo>
                    <a:lnTo>
                      <a:pt x="438" y="825"/>
                    </a:lnTo>
                    <a:lnTo>
                      <a:pt x="438" y="824"/>
                    </a:lnTo>
                    <a:lnTo>
                      <a:pt x="436" y="822"/>
                    </a:lnTo>
                    <a:lnTo>
                      <a:pt x="436" y="821"/>
                    </a:lnTo>
                    <a:lnTo>
                      <a:pt x="436" y="820"/>
                    </a:lnTo>
                    <a:lnTo>
                      <a:pt x="436" y="819"/>
                    </a:lnTo>
                    <a:lnTo>
                      <a:pt x="436" y="819"/>
                    </a:lnTo>
                    <a:lnTo>
                      <a:pt x="435" y="817"/>
                    </a:lnTo>
                    <a:lnTo>
                      <a:pt x="435" y="816"/>
                    </a:lnTo>
                    <a:lnTo>
                      <a:pt x="436" y="816"/>
                    </a:lnTo>
                    <a:lnTo>
                      <a:pt x="438" y="815"/>
                    </a:lnTo>
                    <a:lnTo>
                      <a:pt x="438" y="815"/>
                    </a:lnTo>
                    <a:lnTo>
                      <a:pt x="440" y="815"/>
                    </a:lnTo>
                    <a:lnTo>
                      <a:pt x="439" y="809"/>
                    </a:lnTo>
                    <a:lnTo>
                      <a:pt x="442" y="808"/>
                    </a:lnTo>
                    <a:lnTo>
                      <a:pt x="442" y="807"/>
                    </a:lnTo>
                    <a:lnTo>
                      <a:pt x="442" y="804"/>
                    </a:lnTo>
                    <a:lnTo>
                      <a:pt x="442" y="803"/>
                    </a:lnTo>
                    <a:lnTo>
                      <a:pt x="443" y="803"/>
                    </a:lnTo>
                    <a:lnTo>
                      <a:pt x="443" y="802"/>
                    </a:lnTo>
                    <a:lnTo>
                      <a:pt x="444" y="800"/>
                    </a:lnTo>
                    <a:lnTo>
                      <a:pt x="446" y="792"/>
                    </a:lnTo>
                    <a:lnTo>
                      <a:pt x="446" y="792"/>
                    </a:lnTo>
                    <a:lnTo>
                      <a:pt x="444" y="792"/>
                    </a:lnTo>
                    <a:lnTo>
                      <a:pt x="444" y="791"/>
                    </a:lnTo>
                    <a:lnTo>
                      <a:pt x="444" y="790"/>
                    </a:lnTo>
                    <a:lnTo>
                      <a:pt x="444" y="790"/>
                    </a:lnTo>
                    <a:lnTo>
                      <a:pt x="444" y="788"/>
                    </a:lnTo>
                    <a:lnTo>
                      <a:pt x="446" y="788"/>
                    </a:lnTo>
                    <a:lnTo>
                      <a:pt x="448" y="782"/>
                    </a:lnTo>
                    <a:lnTo>
                      <a:pt x="448" y="782"/>
                    </a:lnTo>
                    <a:lnTo>
                      <a:pt x="448" y="781"/>
                    </a:lnTo>
                    <a:lnTo>
                      <a:pt x="449" y="781"/>
                    </a:lnTo>
                    <a:lnTo>
                      <a:pt x="449" y="775"/>
                    </a:lnTo>
                    <a:lnTo>
                      <a:pt x="451" y="774"/>
                    </a:lnTo>
                    <a:lnTo>
                      <a:pt x="451" y="771"/>
                    </a:lnTo>
                    <a:lnTo>
                      <a:pt x="452" y="771"/>
                    </a:lnTo>
                    <a:lnTo>
                      <a:pt x="452" y="770"/>
                    </a:lnTo>
                    <a:lnTo>
                      <a:pt x="452" y="769"/>
                    </a:lnTo>
                    <a:lnTo>
                      <a:pt x="451" y="769"/>
                    </a:lnTo>
                    <a:lnTo>
                      <a:pt x="451" y="769"/>
                    </a:lnTo>
                    <a:lnTo>
                      <a:pt x="451" y="769"/>
                    </a:lnTo>
                    <a:lnTo>
                      <a:pt x="452" y="769"/>
                    </a:lnTo>
                    <a:lnTo>
                      <a:pt x="452" y="769"/>
                    </a:lnTo>
                    <a:lnTo>
                      <a:pt x="452" y="765"/>
                    </a:lnTo>
                    <a:lnTo>
                      <a:pt x="453" y="765"/>
                    </a:lnTo>
                    <a:lnTo>
                      <a:pt x="453" y="764"/>
                    </a:lnTo>
                    <a:lnTo>
                      <a:pt x="453" y="764"/>
                    </a:lnTo>
                    <a:lnTo>
                      <a:pt x="455" y="762"/>
                    </a:lnTo>
                    <a:lnTo>
                      <a:pt x="455" y="749"/>
                    </a:lnTo>
                    <a:lnTo>
                      <a:pt x="456" y="749"/>
                    </a:lnTo>
                    <a:lnTo>
                      <a:pt x="456" y="749"/>
                    </a:lnTo>
                    <a:lnTo>
                      <a:pt x="456" y="748"/>
                    </a:lnTo>
                    <a:lnTo>
                      <a:pt x="455" y="748"/>
                    </a:lnTo>
                    <a:lnTo>
                      <a:pt x="453" y="740"/>
                    </a:lnTo>
                    <a:lnTo>
                      <a:pt x="453" y="740"/>
                    </a:lnTo>
                    <a:lnTo>
                      <a:pt x="455" y="736"/>
                    </a:lnTo>
                    <a:lnTo>
                      <a:pt x="456" y="736"/>
                    </a:lnTo>
                    <a:lnTo>
                      <a:pt x="456" y="730"/>
                    </a:lnTo>
                    <a:lnTo>
                      <a:pt x="456" y="730"/>
                    </a:lnTo>
                    <a:lnTo>
                      <a:pt x="456" y="727"/>
                    </a:lnTo>
                    <a:lnTo>
                      <a:pt x="456" y="726"/>
                    </a:lnTo>
                    <a:lnTo>
                      <a:pt x="455" y="724"/>
                    </a:lnTo>
                    <a:lnTo>
                      <a:pt x="453" y="723"/>
                    </a:lnTo>
                    <a:lnTo>
                      <a:pt x="453" y="720"/>
                    </a:lnTo>
                    <a:lnTo>
                      <a:pt x="453" y="719"/>
                    </a:lnTo>
                    <a:lnTo>
                      <a:pt x="455" y="719"/>
                    </a:lnTo>
                    <a:lnTo>
                      <a:pt x="455" y="718"/>
                    </a:lnTo>
                    <a:lnTo>
                      <a:pt x="455" y="718"/>
                    </a:lnTo>
                    <a:lnTo>
                      <a:pt x="455" y="714"/>
                    </a:lnTo>
                    <a:lnTo>
                      <a:pt x="456" y="714"/>
                    </a:lnTo>
                    <a:lnTo>
                      <a:pt x="456" y="712"/>
                    </a:lnTo>
                    <a:lnTo>
                      <a:pt x="456" y="712"/>
                    </a:lnTo>
                    <a:lnTo>
                      <a:pt x="456" y="707"/>
                    </a:lnTo>
                    <a:lnTo>
                      <a:pt x="457" y="707"/>
                    </a:lnTo>
                    <a:lnTo>
                      <a:pt x="457" y="701"/>
                    </a:lnTo>
                    <a:lnTo>
                      <a:pt x="460" y="699"/>
                    </a:lnTo>
                    <a:lnTo>
                      <a:pt x="460" y="694"/>
                    </a:lnTo>
                    <a:lnTo>
                      <a:pt x="460" y="694"/>
                    </a:lnTo>
                    <a:lnTo>
                      <a:pt x="460" y="693"/>
                    </a:lnTo>
                    <a:lnTo>
                      <a:pt x="460" y="692"/>
                    </a:lnTo>
                    <a:lnTo>
                      <a:pt x="460" y="692"/>
                    </a:lnTo>
                    <a:lnTo>
                      <a:pt x="460" y="690"/>
                    </a:lnTo>
                    <a:lnTo>
                      <a:pt x="461" y="690"/>
                    </a:lnTo>
                    <a:lnTo>
                      <a:pt x="460" y="689"/>
                    </a:lnTo>
                    <a:lnTo>
                      <a:pt x="460" y="688"/>
                    </a:lnTo>
                    <a:lnTo>
                      <a:pt x="460" y="685"/>
                    </a:lnTo>
                    <a:lnTo>
                      <a:pt x="461" y="685"/>
                    </a:lnTo>
                    <a:lnTo>
                      <a:pt x="461" y="681"/>
                    </a:lnTo>
                    <a:lnTo>
                      <a:pt x="463" y="681"/>
                    </a:lnTo>
                    <a:lnTo>
                      <a:pt x="461" y="677"/>
                    </a:lnTo>
                    <a:lnTo>
                      <a:pt x="461" y="677"/>
                    </a:lnTo>
                    <a:lnTo>
                      <a:pt x="461" y="669"/>
                    </a:lnTo>
                    <a:lnTo>
                      <a:pt x="464" y="659"/>
                    </a:lnTo>
                    <a:lnTo>
                      <a:pt x="463" y="659"/>
                    </a:lnTo>
                    <a:lnTo>
                      <a:pt x="461" y="656"/>
                    </a:lnTo>
                    <a:lnTo>
                      <a:pt x="461" y="654"/>
                    </a:lnTo>
                    <a:lnTo>
                      <a:pt x="464" y="654"/>
                    </a:lnTo>
                    <a:lnTo>
                      <a:pt x="464" y="638"/>
                    </a:lnTo>
                    <a:lnTo>
                      <a:pt x="465" y="638"/>
                    </a:lnTo>
                    <a:lnTo>
                      <a:pt x="465" y="635"/>
                    </a:lnTo>
                    <a:lnTo>
                      <a:pt x="466" y="635"/>
                    </a:lnTo>
                    <a:lnTo>
                      <a:pt x="466" y="633"/>
                    </a:lnTo>
                    <a:lnTo>
                      <a:pt x="465" y="630"/>
                    </a:lnTo>
                    <a:lnTo>
                      <a:pt x="465" y="629"/>
                    </a:lnTo>
                    <a:lnTo>
                      <a:pt x="466" y="623"/>
                    </a:lnTo>
                    <a:lnTo>
                      <a:pt x="466" y="618"/>
                    </a:lnTo>
                    <a:lnTo>
                      <a:pt x="466" y="613"/>
                    </a:lnTo>
                    <a:lnTo>
                      <a:pt x="465" y="609"/>
                    </a:lnTo>
                    <a:lnTo>
                      <a:pt x="465" y="601"/>
                    </a:lnTo>
                    <a:lnTo>
                      <a:pt x="464" y="601"/>
                    </a:lnTo>
                    <a:lnTo>
                      <a:pt x="463" y="599"/>
                    </a:lnTo>
                    <a:lnTo>
                      <a:pt x="460" y="596"/>
                    </a:lnTo>
                    <a:lnTo>
                      <a:pt x="460" y="595"/>
                    </a:lnTo>
                    <a:lnTo>
                      <a:pt x="457" y="593"/>
                    </a:lnTo>
                    <a:lnTo>
                      <a:pt x="457" y="593"/>
                    </a:lnTo>
                    <a:lnTo>
                      <a:pt x="457" y="592"/>
                    </a:lnTo>
                    <a:lnTo>
                      <a:pt x="457" y="592"/>
                    </a:lnTo>
                    <a:lnTo>
                      <a:pt x="457" y="592"/>
                    </a:lnTo>
                    <a:lnTo>
                      <a:pt x="456" y="591"/>
                    </a:lnTo>
                    <a:lnTo>
                      <a:pt x="456" y="591"/>
                    </a:lnTo>
                    <a:lnTo>
                      <a:pt x="455" y="591"/>
                    </a:lnTo>
                    <a:lnTo>
                      <a:pt x="455" y="589"/>
                    </a:lnTo>
                    <a:lnTo>
                      <a:pt x="453" y="589"/>
                    </a:lnTo>
                    <a:lnTo>
                      <a:pt x="453" y="589"/>
                    </a:lnTo>
                    <a:lnTo>
                      <a:pt x="452" y="589"/>
                    </a:lnTo>
                    <a:lnTo>
                      <a:pt x="451" y="588"/>
                    </a:lnTo>
                    <a:lnTo>
                      <a:pt x="448" y="587"/>
                    </a:lnTo>
                    <a:lnTo>
                      <a:pt x="447" y="586"/>
                    </a:lnTo>
                    <a:lnTo>
                      <a:pt x="444" y="586"/>
                    </a:lnTo>
                    <a:lnTo>
                      <a:pt x="443" y="584"/>
                    </a:lnTo>
                    <a:lnTo>
                      <a:pt x="442" y="584"/>
                    </a:lnTo>
                    <a:lnTo>
                      <a:pt x="440" y="583"/>
                    </a:lnTo>
                    <a:lnTo>
                      <a:pt x="439" y="583"/>
                    </a:lnTo>
                    <a:lnTo>
                      <a:pt x="439" y="582"/>
                    </a:lnTo>
                    <a:lnTo>
                      <a:pt x="436" y="582"/>
                    </a:lnTo>
                    <a:lnTo>
                      <a:pt x="436" y="580"/>
                    </a:lnTo>
                    <a:lnTo>
                      <a:pt x="431" y="579"/>
                    </a:lnTo>
                    <a:lnTo>
                      <a:pt x="431" y="578"/>
                    </a:lnTo>
                    <a:lnTo>
                      <a:pt x="430" y="578"/>
                    </a:lnTo>
                    <a:lnTo>
                      <a:pt x="428" y="576"/>
                    </a:lnTo>
                    <a:lnTo>
                      <a:pt x="427" y="575"/>
                    </a:lnTo>
                    <a:lnTo>
                      <a:pt x="427" y="574"/>
                    </a:lnTo>
                    <a:lnTo>
                      <a:pt x="426" y="574"/>
                    </a:lnTo>
                    <a:lnTo>
                      <a:pt x="423" y="571"/>
                    </a:lnTo>
                    <a:lnTo>
                      <a:pt x="422" y="571"/>
                    </a:lnTo>
                    <a:lnTo>
                      <a:pt x="422" y="570"/>
                    </a:lnTo>
                    <a:lnTo>
                      <a:pt x="419" y="570"/>
                    </a:lnTo>
                    <a:lnTo>
                      <a:pt x="419" y="566"/>
                    </a:lnTo>
                    <a:lnTo>
                      <a:pt x="418" y="566"/>
                    </a:lnTo>
                    <a:lnTo>
                      <a:pt x="418" y="565"/>
                    </a:lnTo>
                    <a:lnTo>
                      <a:pt x="417" y="565"/>
                    </a:lnTo>
                    <a:lnTo>
                      <a:pt x="417" y="563"/>
                    </a:lnTo>
                    <a:lnTo>
                      <a:pt x="415" y="563"/>
                    </a:lnTo>
                    <a:lnTo>
                      <a:pt x="415" y="561"/>
                    </a:lnTo>
                    <a:lnTo>
                      <a:pt x="414" y="561"/>
                    </a:lnTo>
                    <a:lnTo>
                      <a:pt x="414" y="559"/>
                    </a:lnTo>
                    <a:lnTo>
                      <a:pt x="414" y="559"/>
                    </a:lnTo>
                    <a:lnTo>
                      <a:pt x="414" y="558"/>
                    </a:lnTo>
                    <a:lnTo>
                      <a:pt x="413" y="558"/>
                    </a:lnTo>
                    <a:lnTo>
                      <a:pt x="411" y="558"/>
                    </a:lnTo>
                    <a:lnTo>
                      <a:pt x="411" y="555"/>
                    </a:lnTo>
                    <a:lnTo>
                      <a:pt x="413" y="555"/>
                    </a:lnTo>
                    <a:lnTo>
                      <a:pt x="413" y="551"/>
                    </a:lnTo>
                    <a:lnTo>
                      <a:pt x="413" y="549"/>
                    </a:lnTo>
                    <a:lnTo>
                      <a:pt x="411" y="545"/>
                    </a:lnTo>
                    <a:lnTo>
                      <a:pt x="410" y="545"/>
                    </a:lnTo>
                    <a:lnTo>
                      <a:pt x="410" y="544"/>
                    </a:lnTo>
                    <a:lnTo>
                      <a:pt x="410" y="542"/>
                    </a:lnTo>
                    <a:lnTo>
                      <a:pt x="409" y="542"/>
                    </a:lnTo>
                    <a:lnTo>
                      <a:pt x="409" y="538"/>
                    </a:lnTo>
                    <a:lnTo>
                      <a:pt x="408" y="538"/>
                    </a:lnTo>
                    <a:lnTo>
                      <a:pt x="406" y="537"/>
                    </a:lnTo>
                    <a:lnTo>
                      <a:pt x="405" y="537"/>
                    </a:lnTo>
                    <a:lnTo>
                      <a:pt x="405" y="534"/>
                    </a:lnTo>
                    <a:lnTo>
                      <a:pt x="405" y="533"/>
                    </a:lnTo>
                    <a:lnTo>
                      <a:pt x="405" y="531"/>
                    </a:lnTo>
                    <a:lnTo>
                      <a:pt x="404" y="531"/>
                    </a:lnTo>
                    <a:lnTo>
                      <a:pt x="404" y="531"/>
                    </a:lnTo>
                    <a:lnTo>
                      <a:pt x="402" y="529"/>
                    </a:lnTo>
                    <a:lnTo>
                      <a:pt x="402" y="529"/>
                    </a:lnTo>
                    <a:lnTo>
                      <a:pt x="401" y="528"/>
                    </a:lnTo>
                    <a:lnTo>
                      <a:pt x="401" y="527"/>
                    </a:lnTo>
                    <a:lnTo>
                      <a:pt x="401" y="527"/>
                    </a:lnTo>
                    <a:lnTo>
                      <a:pt x="401" y="527"/>
                    </a:lnTo>
                    <a:lnTo>
                      <a:pt x="401" y="527"/>
                    </a:lnTo>
                    <a:lnTo>
                      <a:pt x="401" y="527"/>
                    </a:lnTo>
                    <a:lnTo>
                      <a:pt x="401" y="523"/>
                    </a:lnTo>
                    <a:lnTo>
                      <a:pt x="401" y="523"/>
                    </a:lnTo>
                    <a:lnTo>
                      <a:pt x="401" y="521"/>
                    </a:lnTo>
                    <a:lnTo>
                      <a:pt x="400" y="521"/>
                    </a:lnTo>
                    <a:lnTo>
                      <a:pt x="400" y="520"/>
                    </a:lnTo>
                    <a:lnTo>
                      <a:pt x="400" y="520"/>
                    </a:lnTo>
                    <a:lnTo>
                      <a:pt x="400" y="515"/>
                    </a:lnTo>
                    <a:lnTo>
                      <a:pt x="398" y="515"/>
                    </a:lnTo>
                    <a:lnTo>
                      <a:pt x="398" y="512"/>
                    </a:lnTo>
                    <a:lnTo>
                      <a:pt x="397" y="512"/>
                    </a:lnTo>
                    <a:lnTo>
                      <a:pt x="397" y="510"/>
                    </a:lnTo>
                    <a:close/>
                    <a:moveTo>
                      <a:pt x="384" y="389"/>
                    </a:moveTo>
                    <a:lnTo>
                      <a:pt x="387" y="389"/>
                    </a:lnTo>
                    <a:lnTo>
                      <a:pt x="387" y="494"/>
                    </a:lnTo>
                    <a:lnTo>
                      <a:pt x="384" y="491"/>
                    </a:lnTo>
                    <a:lnTo>
                      <a:pt x="384" y="489"/>
                    </a:lnTo>
                    <a:lnTo>
                      <a:pt x="379" y="486"/>
                    </a:lnTo>
                    <a:lnTo>
                      <a:pt x="379" y="483"/>
                    </a:lnTo>
                    <a:lnTo>
                      <a:pt x="376" y="482"/>
                    </a:lnTo>
                    <a:lnTo>
                      <a:pt x="376" y="481"/>
                    </a:lnTo>
                    <a:lnTo>
                      <a:pt x="375" y="479"/>
                    </a:lnTo>
                    <a:lnTo>
                      <a:pt x="375" y="479"/>
                    </a:lnTo>
                    <a:lnTo>
                      <a:pt x="374" y="479"/>
                    </a:lnTo>
                    <a:lnTo>
                      <a:pt x="372" y="477"/>
                    </a:lnTo>
                    <a:lnTo>
                      <a:pt x="367" y="474"/>
                    </a:lnTo>
                    <a:lnTo>
                      <a:pt x="367" y="472"/>
                    </a:lnTo>
                    <a:lnTo>
                      <a:pt x="368" y="470"/>
                    </a:lnTo>
                    <a:lnTo>
                      <a:pt x="368" y="469"/>
                    </a:lnTo>
                    <a:lnTo>
                      <a:pt x="367" y="468"/>
                    </a:lnTo>
                    <a:lnTo>
                      <a:pt x="367" y="466"/>
                    </a:lnTo>
                    <a:lnTo>
                      <a:pt x="366" y="465"/>
                    </a:lnTo>
                    <a:lnTo>
                      <a:pt x="366" y="464"/>
                    </a:lnTo>
                    <a:lnTo>
                      <a:pt x="366" y="462"/>
                    </a:lnTo>
                    <a:lnTo>
                      <a:pt x="367" y="462"/>
                    </a:lnTo>
                    <a:lnTo>
                      <a:pt x="364" y="461"/>
                    </a:lnTo>
                    <a:lnTo>
                      <a:pt x="364" y="460"/>
                    </a:lnTo>
                    <a:lnTo>
                      <a:pt x="364" y="460"/>
                    </a:lnTo>
                    <a:lnTo>
                      <a:pt x="364" y="460"/>
                    </a:lnTo>
                    <a:lnTo>
                      <a:pt x="364" y="460"/>
                    </a:lnTo>
                    <a:lnTo>
                      <a:pt x="363" y="460"/>
                    </a:lnTo>
                    <a:lnTo>
                      <a:pt x="366" y="453"/>
                    </a:lnTo>
                    <a:lnTo>
                      <a:pt x="367" y="452"/>
                    </a:lnTo>
                    <a:lnTo>
                      <a:pt x="370" y="449"/>
                    </a:lnTo>
                    <a:lnTo>
                      <a:pt x="372" y="447"/>
                    </a:lnTo>
                    <a:lnTo>
                      <a:pt x="375" y="445"/>
                    </a:lnTo>
                    <a:lnTo>
                      <a:pt x="376" y="444"/>
                    </a:lnTo>
                    <a:lnTo>
                      <a:pt x="376" y="444"/>
                    </a:lnTo>
                    <a:lnTo>
                      <a:pt x="375" y="444"/>
                    </a:lnTo>
                    <a:lnTo>
                      <a:pt x="375" y="443"/>
                    </a:lnTo>
                    <a:lnTo>
                      <a:pt x="375" y="442"/>
                    </a:lnTo>
                    <a:lnTo>
                      <a:pt x="375" y="442"/>
                    </a:lnTo>
                    <a:lnTo>
                      <a:pt x="375" y="440"/>
                    </a:lnTo>
                    <a:lnTo>
                      <a:pt x="379" y="440"/>
                    </a:lnTo>
                    <a:lnTo>
                      <a:pt x="379" y="438"/>
                    </a:lnTo>
                    <a:lnTo>
                      <a:pt x="377" y="438"/>
                    </a:lnTo>
                    <a:lnTo>
                      <a:pt x="377" y="438"/>
                    </a:lnTo>
                    <a:lnTo>
                      <a:pt x="376" y="439"/>
                    </a:lnTo>
                    <a:lnTo>
                      <a:pt x="376" y="440"/>
                    </a:lnTo>
                    <a:lnTo>
                      <a:pt x="374" y="440"/>
                    </a:lnTo>
                    <a:lnTo>
                      <a:pt x="374" y="442"/>
                    </a:lnTo>
                    <a:lnTo>
                      <a:pt x="374" y="442"/>
                    </a:lnTo>
                    <a:lnTo>
                      <a:pt x="374" y="442"/>
                    </a:lnTo>
                    <a:lnTo>
                      <a:pt x="374" y="440"/>
                    </a:lnTo>
                    <a:lnTo>
                      <a:pt x="371" y="439"/>
                    </a:lnTo>
                    <a:lnTo>
                      <a:pt x="370" y="439"/>
                    </a:lnTo>
                    <a:lnTo>
                      <a:pt x="367" y="438"/>
                    </a:lnTo>
                    <a:lnTo>
                      <a:pt x="367" y="438"/>
                    </a:lnTo>
                    <a:lnTo>
                      <a:pt x="367" y="438"/>
                    </a:lnTo>
                    <a:lnTo>
                      <a:pt x="367" y="438"/>
                    </a:lnTo>
                    <a:lnTo>
                      <a:pt x="368" y="436"/>
                    </a:lnTo>
                    <a:lnTo>
                      <a:pt x="368" y="436"/>
                    </a:lnTo>
                    <a:lnTo>
                      <a:pt x="370" y="436"/>
                    </a:lnTo>
                    <a:lnTo>
                      <a:pt x="371" y="435"/>
                    </a:lnTo>
                    <a:lnTo>
                      <a:pt x="371" y="432"/>
                    </a:lnTo>
                    <a:lnTo>
                      <a:pt x="370" y="432"/>
                    </a:lnTo>
                    <a:lnTo>
                      <a:pt x="368" y="428"/>
                    </a:lnTo>
                    <a:lnTo>
                      <a:pt x="368" y="428"/>
                    </a:lnTo>
                    <a:lnTo>
                      <a:pt x="370" y="427"/>
                    </a:lnTo>
                    <a:lnTo>
                      <a:pt x="371" y="427"/>
                    </a:lnTo>
                    <a:lnTo>
                      <a:pt x="370" y="426"/>
                    </a:lnTo>
                    <a:lnTo>
                      <a:pt x="370" y="424"/>
                    </a:lnTo>
                    <a:lnTo>
                      <a:pt x="370" y="423"/>
                    </a:lnTo>
                    <a:lnTo>
                      <a:pt x="368" y="422"/>
                    </a:lnTo>
                    <a:lnTo>
                      <a:pt x="370" y="421"/>
                    </a:lnTo>
                    <a:lnTo>
                      <a:pt x="371" y="421"/>
                    </a:lnTo>
                    <a:lnTo>
                      <a:pt x="372" y="419"/>
                    </a:lnTo>
                    <a:lnTo>
                      <a:pt x="374" y="419"/>
                    </a:lnTo>
                    <a:lnTo>
                      <a:pt x="374" y="417"/>
                    </a:lnTo>
                    <a:lnTo>
                      <a:pt x="372" y="415"/>
                    </a:lnTo>
                    <a:lnTo>
                      <a:pt x="374" y="410"/>
                    </a:lnTo>
                    <a:lnTo>
                      <a:pt x="375" y="410"/>
                    </a:lnTo>
                    <a:lnTo>
                      <a:pt x="376" y="407"/>
                    </a:lnTo>
                    <a:lnTo>
                      <a:pt x="377" y="407"/>
                    </a:lnTo>
                    <a:lnTo>
                      <a:pt x="377" y="406"/>
                    </a:lnTo>
                    <a:lnTo>
                      <a:pt x="377" y="406"/>
                    </a:lnTo>
                    <a:lnTo>
                      <a:pt x="376" y="406"/>
                    </a:lnTo>
                    <a:lnTo>
                      <a:pt x="376" y="402"/>
                    </a:lnTo>
                    <a:lnTo>
                      <a:pt x="376" y="402"/>
                    </a:lnTo>
                    <a:lnTo>
                      <a:pt x="376" y="401"/>
                    </a:lnTo>
                    <a:lnTo>
                      <a:pt x="375" y="401"/>
                    </a:lnTo>
                    <a:lnTo>
                      <a:pt x="376" y="401"/>
                    </a:lnTo>
                    <a:lnTo>
                      <a:pt x="376" y="400"/>
                    </a:lnTo>
                    <a:lnTo>
                      <a:pt x="376" y="398"/>
                    </a:lnTo>
                    <a:lnTo>
                      <a:pt x="377" y="398"/>
                    </a:lnTo>
                    <a:lnTo>
                      <a:pt x="377" y="397"/>
                    </a:lnTo>
                    <a:lnTo>
                      <a:pt x="380" y="397"/>
                    </a:lnTo>
                    <a:lnTo>
                      <a:pt x="381" y="396"/>
                    </a:lnTo>
                    <a:lnTo>
                      <a:pt x="383" y="394"/>
                    </a:lnTo>
                    <a:lnTo>
                      <a:pt x="384" y="393"/>
                    </a:lnTo>
                    <a:lnTo>
                      <a:pt x="384" y="392"/>
                    </a:lnTo>
                    <a:lnTo>
                      <a:pt x="384" y="392"/>
                    </a:lnTo>
                    <a:lnTo>
                      <a:pt x="384" y="389"/>
                    </a:lnTo>
                    <a:close/>
                    <a:moveTo>
                      <a:pt x="387" y="385"/>
                    </a:moveTo>
                    <a:lnTo>
                      <a:pt x="387" y="388"/>
                    </a:lnTo>
                    <a:lnTo>
                      <a:pt x="385" y="387"/>
                    </a:lnTo>
                    <a:lnTo>
                      <a:pt x="387" y="385"/>
                    </a:lnTo>
                    <a:close/>
                    <a:moveTo>
                      <a:pt x="325" y="279"/>
                    </a:moveTo>
                    <a:lnTo>
                      <a:pt x="325" y="284"/>
                    </a:lnTo>
                    <a:lnTo>
                      <a:pt x="326" y="284"/>
                    </a:lnTo>
                    <a:lnTo>
                      <a:pt x="326" y="286"/>
                    </a:lnTo>
                    <a:lnTo>
                      <a:pt x="326" y="287"/>
                    </a:lnTo>
                    <a:lnTo>
                      <a:pt x="328" y="288"/>
                    </a:lnTo>
                    <a:lnTo>
                      <a:pt x="328" y="290"/>
                    </a:lnTo>
                    <a:lnTo>
                      <a:pt x="334" y="291"/>
                    </a:lnTo>
                    <a:lnTo>
                      <a:pt x="334" y="288"/>
                    </a:lnTo>
                    <a:lnTo>
                      <a:pt x="333" y="287"/>
                    </a:lnTo>
                    <a:lnTo>
                      <a:pt x="333" y="286"/>
                    </a:lnTo>
                    <a:lnTo>
                      <a:pt x="332" y="284"/>
                    </a:lnTo>
                    <a:lnTo>
                      <a:pt x="329" y="283"/>
                    </a:lnTo>
                    <a:lnTo>
                      <a:pt x="328" y="282"/>
                    </a:lnTo>
                    <a:lnTo>
                      <a:pt x="325" y="279"/>
                    </a:lnTo>
                    <a:close/>
                    <a:moveTo>
                      <a:pt x="319" y="275"/>
                    </a:moveTo>
                    <a:lnTo>
                      <a:pt x="319" y="275"/>
                    </a:lnTo>
                    <a:lnTo>
                      <a:pt x="319" y="275"/>
                    </a:lnTo>
                    <a:lnTo>
                      <a:pt x="319" y="277"/>
                    </a:lnTo>
                    <a:lnTo>
                      <a:pt x="319" y="277"/>
                    </a:lnTo>
                    <a:lnTo>
                      <a:pt x="320" y="278"/>
                    </a:lnTo>
                    <a:lnTo>
                      <a:pt x="321" y="278"/>
                    </a:lnTo>
                    <a:lnTo>
                      <a:pt x="322" y="278"/>
                    </a:lnTo>
                    <a:lnTo>
                      <a:pt x="322" y="275"/>
                    </a:lnTo>
                    <a:lnTo>
                      <a:pt x="321" y="275"/>
                    </a:lnTo>
                    <a:lnTo>
                      <a:pt x="319" y="275"/>
                    </a:lnTo>
                    <a:close/>
                    <a:moveTo>
                      <a:pt x="274" y="85"/>
                    </a:moveTo>
                    <a:lnTo>
                      <a:pt x="274" y="87"/>
                    </a:lnTo>
                    <a:lnTo>
                      <a:pt x="275" y="88"/>
                    </a:lnTo>
                    <a:lnTo>
                      <a:pt x="275" y="88"/>
                    </a:lnTo>
                    <a:lnTo>
                      <a:pt x="275" y="88"/>
                    </a:lnTo>
                    <a:lnTo>
                      <a:pt x="275" y="85"/>
                    </a:lnTo>
                    <a:lnTo>
                      <a:pt x="274" y="85"/>
                    </a:lnTo>
                    <a:close/>
                    <a:moveTo>
                      <a:pt x="0" y="0"/>
                    </a:moveTo>
                    <a:lnTo>
                      <a:pt x="387" y="0"/>
                    </a:lnTo>
                    <a:lnTo>
                      <a:pt x="387" y="46"/>
                    </a:lnTo>
                    <a:lnTo>
                      <a:pt x="385" y="46"/>
                    </a:lnTo>
                    <a:lnTo>
                      <a:pt x="385" y="47"/>
                    </a:lnTo>
                    <a:lnTo>
                      <a:pt x="384" y="49"/>
                    </a:lnTo>
                    <a:lnTo>
                      <a:pt x="384" y="51"/>
                    </a:lnTo>
                    <a:lnTo>
                      <a:pt x="381" y="51"/>
                    </a:lnTo>
                    <a:lnTo>
                      <a:pt x="381" y="53"/>
                    </a:lnTo>
                    <a:lnTo>
                      <a:pt x="377" y="57"/>
                    </a:lnTo>
                    <a:lnTo>
                      <a:pt x="375" y="55"/>
                    </a:lnTo>
                    <a:lnTo>
                      <a:pt x="375" y="58"/>
                    </a:lnTo>
                    <a:lnTo>
                      <a:pt x="374" y="59"/>
                    </a:lnTo>
                    <a:lnTo>
                      <a:pt x="372" y="59"/>
                    </a:lnTo>
                    <a:lnTo>
                      <a:pt x="371" y="61"/>
                    </a:lnTo>
                    <a:lnTo>
                      <a:pt x="371" y="62"/>
                    </a:lnTo>
                    <a:lnTo>
                      <a:pt x="371" y="63"/>
                    </a:lnTo>
                    <a:lnTo>
                      <a:pt x="370" y="63"/>
                    </a:lnTo>
                    <a:lnTo>
                      <a:pt x="370" y="64"/>
                    </a:lnTo>
                    <a:lnTo>
                      <a:pt x="368" y="64"/>
                    </a:lnTo>
                    <a:lnTo>
                      <a:pt x="368" y="67"/>
                    </a:lnTo>
                    <a:lnTo>
                      <a:pt x="368" y="67"/>
                    </a:lnTo>
                    <a:lnTo>
                      <a:pt x="367" y="74"/>
                    </a:lnTo>
                    <a:lnTo>
                      <a:pt x="366" y="74"/>
                    </a:lnTo>
                    <a:lnTo>
                      <a:pt x="366" y="79"/>
                    </a:lnTo>
                    <a:lnTo>
                      <a:pt x="363" y="79"/>
                    </a:lnTo>
                    <a:lnTo>
                      <a:pt x="363" y="80"/>
                    </a:lnTo>
                    <a:lnTo>
                      <a:pt x="363" y="80"/>
                    </a:lnTo>
                    <a:lnTo>
                      <a:pt x="363" y="80"/>
                    </a:lnTo>
                    <a:lnTo>
                      <a:pt x="363" y="82"/>
                    </a:lnTo>
                    <a:lnTo>
                      <a:pt x="364" y="82"/>
                    </a:lnTo>
                    <a:lnTo>
                      <a:pt x="366" y="83"/>
                    </a:lnTo>
                    <a:lnTo>
                      <a:pt x="366" y="83"/>
                    </a:lnTo>
                    <a:lnTo>
                      <a:pt x="366" y="85"/>
                    </a:lnTo>
                    <a:lnTo>
                      <a:pt x="367" y="85"/>
                    </a:lnTo>
                    <a:lnTo>
                      <a:pt x="367" y="91"/>
                    </a:lnTo>
                    <a:lnTo>
                      <a:pt x="367" y="91"/>
                    </a:lnTo>
                    <a:lnTo>
                      <a:pt x="368" y="95"/>
                    </a:lnTo>
                    <a:lnTo>
                      <a:pt x="368" y="95"/>
                    </a:lnTo>
                    <a:lnTo>
                      <a:pt x="368" y="96"/>
                    </a:lnTo>
                    <a:lnTo>
                      <a:pt x="370" y="96"/>
                    </a:lnTo>
                    <a:lnTo>
                      <a:pt x="370" y="99"/>
                    </a:lnTo>
                    <a:lnTo>
                      <a:pt x="370" y="99"/>
                    </a:lnTo>
                    <a:lnTo>
                      <a:pt x="370" y="101"/>
                    </a:lnTo>
                    <a:lnTo>
                      <a:pt x="371" y="102"/>
                    </a:lnTo>
                    <a:lnTo>
                      <a:pt x="371" y="104"/>
                    </a:lnTo>
                    <a:lnTo>
                      <a:pt x="372" y="104"/>
                    </a:lnTo>
                    <a:lnTo>
                      <a:pt x="371" y="106"/>
                    </a:lnTo>
                    <a:lnTo>
                      <a:pt x="372" y="108"/>
                    </a:lnTo>
                    <a:lnTo>
                      <a:pt x="372" y="109"/>
                    </a:lnTo>
                    <a:lnTo>
                      <a:pt x="374" y="110"/>
                    </a:lnTo>
                    <a:lnTo>
                      <a:pt x="375" y="117"/>
                    </a:lnTo>
                    <a:lnTo>
                      <a:pt x="376" y="117"/>
                    </a:lnTo>
                    <a:lnTo>
                      <a:pt x="376" y="121"/>
                    </a:lnTo>
                    <a:lnTo>
                      <a:pt x="376" y="121"/>
                    </a:lnTo>
                    <a:lnTo>
                      <a:pt x="376" y="122"/>
                    </a:lnTo>
                    <a:lnTo>
                      <a:pt x="376" y="122"/>
                    </a:lnTo>
                    <a:lnTo>
                      <a:pt x="376" y="125"/>
                    </a:lnTo>
                    <a:lnTo>
                      <a:pt x="375" y="125"/>
                    </a:lnTo>
                    <a:lnTo>
                      <a:pt x="375" y="130"/>
                    </a:lnTo>
                    <a:lnTo>
                      <a:pt x="375" y="130"/>
                    </a:lnTo>
                    <a:lnTo>
                      <a:pt x="375" y="133"/>
                    </a:lnTo>
                    <a:lnTo>
                      <a:pt x="374" y="133"/>
                    </a:lnTo>
                    <a:lnTo>
                      <a:pt x="374" y="134"/>
                    </a:lnTo>
                    <a:lnTo>
                      <a:pt x="372" y="134"/>
                    </a:lnTo>
                    <a:lnTo>
                      <a:pt x="372" y="135"/>
                    </a:lnTo>
                    <a:lnTo>
                      <a:pt x="374" y="135"/>
                    </a:lnTo>
                    <a:lnTo>
                      <a:pt x="374" y="135"/>
                    </a:lnTo>
                    <a:lnTo>
                      <a:pt x="372" y="138"/>
                    </a:lnTo>
                    <a:lnTo>
                      <a:pt x="372" y="138"/>
                    </a:lnTo>
                    <a:lnTo>
                      <a:pt x="371" y="138"/>
                    </a:lnTo>
                    <a:lnTo>
                      <a:pt x="371" y="138"/>
                    </a:lnTo>
                    <a:lnTo>
                      <a:pt x="371" y="138"/>
                    </a:lnTo>
                    <a:lnTo>
                      <a:pt x="371" y="138"/>
                    </a:lnTo>
                    <a:lnTo>
                      <a:pt x="370" y="136"/>
                    </a:lnTo>
                    <a:lnTo>
                      <a:pt x="370" y="135"/>
                    </a:lnTo>
                    <a:lnTo>
                      <a:pt x="368" y="135"/>
                    </a:lnTo>
                    <a:lnTo>
                      <a:pt x="367" y="134"/>
                    </a:lnTo>
                    <a:lnTo>
                      <a:pt x="366" y="130"/>
                    </a:lnTo>
                    <a:lnTo>
                      <a:pt x="363" y="129"/>
                    </a:lnTo>
                    <a:lnTo>
                      <a:pt x="363" y="126"/>
                    </a:lnTo>
                    <a:lnTo>
                      <a:pt x="362" y="126"/>
                    </a:lnTo>
                    <a:lnTo>
                      <a:pt x="362" y="125"/>
                    </a:lnTo>
                    <a:lnTo>
                      <a:pt x="360" y="123"/>
                    </a:lnTo>
                    <a:lnTo>
                      <a:pt x="360" y="121"/>
                    </a:lnTo>
                    <a:lnTo>
                      <a:pt x="360" y="121"/>
                    </a:lnTo>
                    <a:lnTo>
                      <a:pt x="359" y="121"/>
                    </a:lnTo>
                    <a:lnTo>
                      <a:pt x="359" y="121"/>
                    </a:lnTo>
                    <a:lnTo>
                      <a:pt x="359" y="121"/>
                    </a:lnTo>
                    <a:lnTo>
                      <a:pt x="358" y="121"/>
                    </a:lnTo>
                    <a:lnTo>
                      <a:pt x="358" y="119"/>
                    </a:lnTo>
                    <a:lnTo>
                      <a:pt x="358" y="119"/>
                    </a:lnTo>
                    <a:lnTo>
                      <a:pt x="356" y="118"/>
                    </a:lnTo>
                    <a:lnTo>
                      <a:pt x="355" y="117"/>
                    </a:lnTo>
                    <a:lnTo>
                      <a:pt x="355" y="113"/>
                    </a:lnTo>
                    <a:lnTo>
                      <a:pt x="356" y="112"/>
                    </a:lnTo>
                    <a:lnTo>
                      <a:pt x="358" y="110"/>
                    </a:lnTo>
                    <a:lnTo>
                      <a:pt x="358" y="108"/>
                    </a:lnTo>
                    <a:lnTo>
                      <a:pt x="355" y="108"/>
                    </a:lnTo>
                    <a:lnTo>
                      <a:pt x="355" y="109"/>
                    </a:lnTo>
                    <a:lnTo>
                      <a:pt x="354" y="110"/>
                    </a:lnTo>
                    <a:lnTo>
                      <a:pt x="354" y="110"/>
                    </a:lnTo>
                    <a:lnTo>
                      <a:pt x="354" y="110"/>
                    </a:lnTo>
                    <a:lnTo>
                      <a:pt x="354" y="110"/>
                    </a:lnTo>
                    <a:lnTo>
                      <a:pt x="353" y="110"/>
                    </a:lnTo>
                    <a:lnTo>
                      <a:pt x="353" y="109"/>
                    </a:lnTo>
                    <a:lnTo>
                      <a:pt x="353" y="106"/>
                    </a:lnTo>
                    <a:lnTo>
                      <a:pt x="353" y="105"/>
                    </a:lnTo>
                    <a:lnTo>
                      <a:pt x="353" y="102"/>
                    </a:lnTo>
                    <a:lnTo>
                      <a:pt x="354" y="102"/>
                    </a:lnTo>
                    <a:lnTo>
                      <a:pt x="353" y="95"/>
                    </a:lnTo>
                    <a:lnTo>
                      <a:pt x="350" y="93"/>
                    </a:lnTo>
                    <a:lnTo>
                      <a:pt x="349" y="92"/>
                    </a:lnTo>
                    <a:lnTo>
                      <a:pt x="349" y="92"/>
                    </a:lnTo>
                    <a:lnTo>
                      <a:pt x="347" y="91"/>
                    </a:lnTo>
                    <a:lnTo>
                      <a:pt x="347" y="88"/>
                    </a:lnTo>
                    <a:lnTo>
                      <a:pt x="347" y="87"/>
                    </a:lnTo>
                    <a:lnTo>
                      <a:pt x="346" y="85"/>
                    </a:lnTo>
                    <a:lnTo>
                      <a:pt x="345" y="85"/>
                    </a:lnTo>
                    <a:lnTo>
                      <a:pt x="342" y="85"/>
                    </a:lnTo>
                    <a:lnTo>
                      <a:pt x="341" y="87"/>
                    </a:lnTo>
                    <a:lnTo>
                      <a:pt x="339" y="88"/>
                    </a:lnTo>
                    <a:lnTo>
                      <a:pt x="337" y="89"/>
                    </a:lnTo>
                    <a:lnTo>
                      <a:pt x="337" y="88"/>
                    </a:lnTo>
                    <a:lnTo>
                      <a:pt x="334" y="89"/>
                    </a:lnTo>
                    <a:lnTo>
                      <a:pt x="333" y="87"/>
                    </a:lnTo>
                    <a:lnTo>
                      <a:pt x="330" y="87"/>
                    </a:lnTo>
                    <a:lnTo>
                      <a:pt x="329" y="84"/>
                    </a:lnTo>
                    <a:lnTo>
                      <a:pt x="328" y="84"/>
                    </a:lnTo>
                    <a:lnTo>
                      <a:pt x="325" y="83"/>
                    </a:lnTo>
                    <a:lnTo>
                      <a:pt x="324" y="83"/>
                    </a:lnTo>
                    <a:lnTo>
                      <a:pt x="322" y="80"/>
                    </a:lnTo>
                    <a:lnTo>
                      <a:pt x="322" y="80"/>
                    </a:lnTo>
                    <a:lnTo>
                      <a:pt x="322" y="80"/>
                    </a:lnTo>
                    <a:lnTo>
                      <a:pt x="322" y="79"/>
                    </a:lnTo>
                    <a:lnTo>
                      <a:pt x="319" y="79"/>
                    </a:lnTo>
                    <a:lnTo>
                      <a:pt x="319" y="80"/>
                    </a:lnTo>
                    <a:lnTo>
                      <a:pt x="317" y="80"/>
                    </a:lnTo>
                    <a:lnTo>
                      <a:pt x="316" y="80"/>
                    </a:lnTo>
                    <a:lnTo>
                      <a:pt x="315" y="78"/>
                    </a:lnTo>
                    <a:lnTo>
                      <a:pt x="315" y="78"/>
                    </a:lnTo>
                    <a:lnTo>
                      <a:pt x="315" y="80"/>
                    </a:lnTo>
                    <a:lnTo>
                      <a:pt x="312" y="80"/>
                    </a:lnTo>
                    <a:lnTo>
                      <a:pt x="312" y="82"/>
                    </a:lnTo>
                    <a:lnTo>
                      <a:pt x="308" y="82"/>
                    </a:lnTo>
                    <a:lnTo>
                      <a:pt x="308" y="78"/>
                    </a:lnTo>
                    <a:lnTo>
                      <a:pt x="307" y="78"/>
                    </a:lnTo>
                    <a:lnTo>
                      <a:pt x="307" y="80"/>
                    </a:lnTo>
                    <a:lnTo>
                      <a:pt x="304" y="82"/>
                    </a:lnTo>
                    <a:lnTo>
                      <a:pt x="304" y="80"/>
                    </a:lnTo>
                    <a:lnTo>
                      <a:pt x="303" y="80"/>
                    </a:lnTo>
                    <a:lnTo>
                      <a:pt x="302" y="79"/>
                    </a:lnTo>
                    <a:lnTo>
                      <a:pt x="300" y="79"/>
                    </a:lnTo>
                    <a:lnTo>
                      <a:pt x="300" y="79"/>
                    </a:lnTo>
                    <a:lnTo>
                      <a:pt x="295" y="80"/>
                    </a:lnTo>
                    <a:lnTo>
                      <a:pt x="294" y="82"/>
                    </a:lnTo>
                    <a:lnTo>
                      <a:pt x="291" y="82"/>
                    </a:lnTo>
                    <a:lnTo>
                      <a:pt x="290" y="82"/>
                    </a:lnTo>
                    <a:lnTo>
                      <a:pt x="287" y="82"/>
                    </a:lnTo>
                    <a:lnTo>
                      <a:pt x="287" y="82"/>
                    </a:lnTo>
                    <a:lnTo>
                      <a:pt x="287" y="82"/>
                    </a:lnTo>
                    <a:lnTo>
                      <a:pt x="287" y="82"/>
                    </a:lnTo>
                    <a:lnTo>
                      <a:pt x="287" y="82"/>
                    </a:lnTo>
                    <a:lnTo>
                      <a:pt x="288" y="83"/>
                    </a:lnTo>
                    <a:lnTo>
                      <a:pt x="288" y="83"/>
                    </a:lnTo>
                    <a:lnTo>
                      <a:pt x="288" y="83"/>
                    </a:lnTo>
                    <a:lnTo>
                      <a:pt x="290" y="83"/>
                    </a:lnTo>
                    <a:lnTo>
                      <a:pt x="290" y="84"/>
                    </a:lnTo>
                    <a:lnTo>
                      <a:pt x="291" y="84"/>
                    </a:lnTo>
                    <a:lnTo>
                      <a:pt x="292" y="84"/>
                    </a:lnTo>
                    <a:lnTo>
                      <a:pt x="292" y="85"/>
                    </a:lnTo>
                    <a:lnTo>
                      <a:pt x="294" y="85"/>
                    </a:lnTo>
                    <a:lnTo>
                      <a:pt x="294" y="87"/>
                    </a:lnTo>
                    <a:lnTo>
                      <a:pt x="295" y="85"/>
                    </a:lnTo>
                    <a:lnTo>
                      <a:pt x="295" y="85"/>
                    </a:lnTo>
                    <a:lnTo>
                      <a:pt x="296" y="84"/>
                    </a:lnTo>
                    <a:lnTo>
                      <a:pt x="296" y="85"/>
                    </a:lnTo>
                    <a:lnTo>
                      <a:pt x="296" y="85"/>
                    </a:lnTo>
                    <a:lnTo>
                      <a:pt x="298" y="85"/>
                    </a:lnTo>
                    <a:lnTo>
                      <a:pt x="298" y="87"/>
                    </a:lnTo>
                    <a:lnTo>
                      <a:pt x="298" y="88"/>
                    </a:lnTo>
                    <a:lnTo>
                      <a:pt x="296" y="88"/>
                    </a:lnTo>
                    <a:lnTo>
                      <a:pt x="295" y="89"/>
                    </a:lnTo>
                    <a:lnTo>
                      <a:pt x="294" y="91"/>
                    </a:lnTo>
                    <a:lnTo>
                      <a:pt x="296" y="91"/>
                    </a:lnTo>
                    <a:lnTo>
                      <a:pt x="298" y="92"/>
                    </a:lnTo>
                    <a:lnTo>
                      <a:pt x="299" y="95"/>
                    </a:lnTo>
                    <a:lnTo>
                      <a:pt x="298" y="95"/>
                    </a:lnTo>
                    <a:lnTo>
                      <a:pt x="298" y="95"/>
                    </a:lnTo>
                    <a:lnTo>
                      <a:pt x="298" y="96"/>
                    </a:lnTo>
                    <a:lnTo>
                      <a:pt x="295" y="96"/>
                    </a:lnTo>
                    <a:lnTo>
                      <a:pt x="295" y="93"/>
                    </a:lnTo>
                    <a:lnTo>
                      <a:pt x="292" y="93"/>
                    </a:lnTo>
                    <a:lnTo>
                      <a:pt x="292" y="92"/>
                    </a:lnTo>
                    <a:lnTo>
                      <a:pt x="292" y="92"/>
                    </a:lnTo>
                    <a:lnTo>
                      <a:pt x="291" y="92"/>
                    </a:lnTo>
                    <a:lnTo>
                      <a:pt x="291" y="91"/>
                    </a:lnTo>
                    <a:lnTo>
                      <a:pt x="288" y="89"/>
                    </a:lnTo>
                    <a:lnTo>
                      <a:pt x="287" y="88"/>
                    </a:lnTo>
                    <a:lnTo>
                      <a:pt x="286" y="88"/>
                    </a:lnTo>
                    <a:lnTo>
                      <a:pt x="286" y="88"/>
                    </a:lnTo>
                    <a:lnTo>
                      <a:pt x="284" y="89"/>
                    </a:lnTo>
                    <a:lnTo>
                      <a:pt x="283" y="91"/>
                    </a:lnTo>
                    <a:lnTo>
                      <a:pt x="283" y="92"/>
                    </a:lnTo>
                    <a:lnTo>
                      <a:pt x="284" y="92"/>
                    </a:lnTo>
                    <a:lnTo>
                      <a:pt x="284" y="93"/>
                    </a:lnTo>
                    <a:lnTo>
                      <a:pt x="284" y="95"/>
                    </a:lnTo>
                    <a:lnTo>
                      <a:pt x="282" y="93"/>
                    </a:lnTo>
                    <a:lnTo>
                      <a:pt x="281" y="95"/>
                    </a:lnTo>
                    <a:lnTo>
                      <a:pt x="281" y="95"/>
                    </a:lnTo>
                    <a:lnTo>
                      <a:pt x="278" y="95"/>
                    </a:lnTo>
                    <a:lnTo>
                      <a:pt x="277" y="93"/>
                    </a:lnTo>
                    <a:lnTo>
                      <a:pt x="275" y="93"/>
                    </a:lnTo>
                    <a:lnTo>
                      <a:pt x="275" y="93"/>
                    </a:lnTo>
                    <a:lnTo>
                      <a:pt x="275" y="92"/>
                    </a:lnTo>
                    <a:lnTo>
                      <a:pt x="275" y="91"/>
                    </a:lnTo>
                    <a:lnTo>
                      <a:pt x="275" y="91"/>
                    </a:lnTo>
                    <a:lnTo>
                      <a:pt x="275" y="91"/>
                    </a:lnTo>
                    <a:lnTo>
                      <a:pt x="277" y="91"/>
                    </a:lnTo>
                    <a:lnTo>
                      <a:pt x="277" y="89"/>
                    </a:lnTo>
                    <a:lnTo>
                      <a:pt x="275" y="89"/>
                    </a:lnTo>
                    <a:lnTo>
                      <a:pt x="274" y="91"/>
                    </a:lnTo>
                    <a:lnTo>
                      <a:pt x="273" y="91"/>
                    </a:lnTo>
                    <a:lnTo>
                      <a:pt x="271" y="89"/>
                    </a:lnTo>
                    <a:lnTo>
                      <a:pt x="271" y="89"/>
                    </a:lnTo>
                    <a:lnTo>
                      <a:pt x="270" y="89"/>
                    </a:lnTo>
                    <a:lnTo>
                      <a:pt x="270" y="87"/>
                    </a:lnTo>
                    <a:lnTo>
                      <a:pt x="267" y="87"/>
                    </a:lnTo>
                    <a:lnTo>
                      <a:pt x="267" y="87"/>
                    </a:lnTo>
                    <a:lnTo>
                      <a:pt x="266" y="88"/>
                    </a:lnTo>
                    <a:lnTo>
                      <a:pt x="265" y="88"/>
                    </a:lnTo>
                    <a:lnTo>
                      <a:pt x="265" y="88"/>
                    </a:lnTo>
                    <a:lnTo>
                      <a:pt x="261" y="87"/>
                    </a:lnTo>
                    <a:lnTo>
                      <a:pt x="260" y="87"/>
                    </a:lnTo>
                    <a:lnTo>
                      <a:pt x="260" y="85"/>
                    </a:lnTo>
                    <a:lnTo>
                      <a:pt x="260" y="85"/>
                    </a:lnTo>
                    <a:lnTo>
                      <a:pt x="258" y="85"/>
                    </a:lnTo>
                    <a:lnTo>
                      <a:pt x="258" y="85"/>
                    </a:lnTo>
                    <a:lnTo>
                      <a:pt x="257" y="87"/>
                    </a:lnTo>
                    <a:lnTo>
                      <a:pt x="256" y="87"/>
                    </a:lnTo>
                    <a:lnTo>
                      <a:pt x="254" y="87"/>
                    </a:lnTo>
                    <a:lnTo>
                      <a:pt x="253" y="85"/>
                    </a:lnTo>
                    <a:lnTo>
                      <a:pt x="253" y="88"/>
                    </a:lnTo>
                    <a:lnTo>
                      <a:pt x="249" y="89"/>
                    </a:lnTo>
                    <a:lnTo>
                      <a:pt x="249" y="91"/>
                    </a:lnTo>
                    <a:lnTo>
                      <a:pt x="248" y="91"/>
                    </a:lnTo>
                    <a:lnTo>
                      <a:pt x="248" y="89"/>
                    </a:lnTo>
                    <a:lnTo>
                      <a:pt x="245" y="89"/>
                    </a:lnTo>
                    <a:lnTo>
                      <a:pt x="245" y="89"/>
                    </a:lnTo>
                    <a:lnTo>
                      <a:pt x="244" y="88"/>
                    </a:lnTo>
                    <a:lnTo>
                      <a:pt x="244" y="92"/>
                    </a:lnTo>
                    <a:lnTo>
                      <a:pt x="241" y="93"/>
                    </a:lnTo>
                    <a:lnTo>
                      <a:pt x="241" y="93"/>
                    </a:lnTo>
                    <a:lnTo>
                      <a:pt x="240" y="95"/>
                    </a:lnTo>
                    <a:lnTo>
                      <a:pt x="240" y="97"/>
                    </a:lnTo>
                    <a:lnTo>
                      <a:pt x="240" y="97"/>
                    </a:lnTo>
                    <a:lnTo>
                      <a:pt x="240" y="96"/>
                    </a:lnTo>
                    <a:lnTo>
                      <a:pt x="237" y="99"/>
                    </a:lnTo>
                    <a:lnTo>
                      <a:pt x="237" y="99"/>
                    </a:lnTo>
                    <a:lnTo>
                      <a:pt x="233" y="99"/>
                    </a:lnTo>
                    <a:lnTo>
                      <a:pt x="233" y="99"/>
                    </a:lnTo>
                    <a:lnTo>
                      <a:pt x="232" y="99"/>
                    </a:lnTo>
                    <a:lnTo>
                      <a:pt x="232" y="99"/>
                    </a:lnTo>
                    <a:lnTo>
                      <a:pt x="232" y="100"/>
                    </a:lnTo>
                    <a:lnTo>
                      <a:pt x="231" y="100"/>
                    </a:lnTo>
                    <a:lnTo>
                      <a:pt x="231" y="102"/>
                    </a:lnTo>
                    <a:lnTo>
                      <a:pt x="231" y="102"/>
                    </a:lnTo>
                    <a:lnTo>
                      <a:pt x="231" y="102"/>
                    </a:lnTo>
                    <a:lnTo>
                      <a:pt x="228" y="102"/>
                    </a:lnTo>
                    <a:lnTo>
                      <a:pt x="227" y="104"/>
                    </a:lnTo>
                    <a:lnTo>
                      <a:pt x="224" y="104"/>
                    </a:lnTo>
                    <a:lnTo>
                      <a:pt x="224" y="105"/>
                    </a:lnTo>
                    <a:lnTo>
                      <a:pt x="224" y="106"/>
                    </a:lnTo>
                    <a:lnTo>
                      <a:pt x="223" y="106"/>
                    </a:lnTo>
                    <a:lnTo>
                      <a:pt x="223" y="106"/>
                    </a:lnTo>
                    <a:lnTo>
                      <a:pt x="222" y="106"/>
                    </a:lnTo>
                    <a:lnTo>
                      <a:pt x="222" y="110"/>
                    </a:lnTo>
                    <a:lnTo>
                      <a:pt x="220" y="113"/>
                    </a:lnTo>
                    <a:lnTo>
                      <a:pt x="219" y="112"/>
                    </a:lnTo>
                    <a:lnTo>
                      <a:pt x="219" y="113"/>
                    </a:lnTo>
                    <a:lnTo>
                      <a:pt x="218" y="113"/>
                    </a:lnTo>
                    <a:lnTo>
                      <a:pt x="218" y="113"/>
                    </a:lnTo>
                    <a:lnTo>
                      <a:pt x="218" y="114"/>
                    </a:lnTo>
                    <a:lnTo>
                      <a:pt x="219" y="114"/>
                    </a:lnTo>
                    <a:lnTo>
                      <a:pt x="219" y="119"/>
                    </a:lnTo>
                    <a:lnTo>
                      <a:pt x="219" y="119"/>
                    </a:lnTo>
                    <a:lnTo>
                      <a:pt x="219" y="122"/>
                    </a:lnTo>
                    <a:lnTo>
                      <a:pt x="220" y="122"/>
                    </a:lnTo>
                    <a:lnTo>
                      <a:pt x="220" y="123"/>
                    </a:lnTo>
                    <a:lnTo>
                      <a:pt x="220" y="123"/>
                    </a:lnTo>
                    <a:lnTo>
                      <a:pt x="222" y="125"/>
                    </a:lnTo>
                    <a:lnTo>
                      <a:pt x="222" y="126"/>
                    </a:lnTo>
                    <a:lnTo>
                      <a:pt x="223" y="126"/>
                    </a:lnTo>
                    <a:lnTo>
                      <a:pt x="223" y="129"/>
                    </a:lnTo>
                    <a:lnTo>
                      <a:pt x="223" y="129"/>
                    </a:lnTo>
                    <a:lnTo>
                      <a:pt x="222" y="130"/>
                    </a:lnTo>
                    <a:lnTo>
                      <a:pt x="223" y="130"/>
                    </a:lnTo>
                    <a:lnTo>
                      <a:pt x="223" y="131"/>
                    </a:lnTo>
                    <a:lnTo>
                      <a:pt x="223" y="131"/>
                    </a:lnTo>
                    <a:lnTo>
                      <a:pt x="224" y="131"/>
                    </a:lnTo>
                    <a:lnTo>
                      <a:pt x="223" y="134"/>
                    </a:lnTo>
                    <a:lnTo>
                      <a:pt x="223" y="135"/>
                    </a:lnTo>
                    <a:lnTo>
                      <a:pt x="222" y="138"/>
                    </a:lnTo>
                    <a:lnTo>
                      <a:pt x="219" y="138"/>
                    </a:lnTo>
                    <a:lnTo>
                      <a:pt x="219" y="140"/>
                    </a:lnTo>
                    <a:lnTo>
                      <a:pt x="218" y="142"/>
                    </a:lnTo>
                    <a:lnTo>
                      <a:pt x="216" y="142"/>
                    </a:lnTo>
                    <a:lnTo>
                      <a:pt x="218" y="146"/>
                    </a:lnTo>
                    <a:lnTo>
                      <a:pt x="216" y="146"/>
                    </a:lnTo>
                    <a:lnTo>
                      <a:pt x="218" y="154"/>
                    </a:lnTo>
                    <a:lnTo>
                      <a:pt x="218" y="155"/>
                    </a:lnTo>
                    <a:lnTo>
                      <a:pt x="216" y="156"/>
                    </a:lnTo>
                    <a:lnTo>
                      <a:pt x="218" y="157"/>
                    </a:lnTo>
                    <a:lnTo>
                      <a:pt x="219" y="159"/>
                    </a:lnTo>
                    <a:lnTo>
                      <a:pt x="219" y="163"/>
                    </a:lnTo>
                    <a:lnTo>
                      <a:pt x="219" y="163"/>
                    </a:lnTo>
                    <a:lnTo>
                      <a:pt x="219" y="165"/>
                    </a:lnTo>
                    <a:lnTo>
                      <a:pt x="220" y="165"/>
                    </a:lnTo>
                    <a:lnTo>
                      <a:pt x="219" y="172"/>
                    </a:lnTo>
                    <a:lnTo>
                      <a:pt x="218" y="172"/>
                    </a:lnTo>
                    <a:lnTo>
                      <a:pt x="219" y="178"/>
                    </a:lnTo>
                    <a:lnTo>
                      <a:pt x="218" y="178"/>
                    </a:lnTo>
                    <a:lnTo>
                      <a:pt x="218" y="182"/>
                    </a:lnTo>
                    <a:lnTo>
                      <a:pt x="218" y="182"/>
                    </a:lnTo>
                    <a:lnTo>
                      <a:pt x="219" y="181"/>
                    </a:lnTo>
                    <a:lnTo>
                      <a:pt x="219" y="181"/>
                    </a:lnTo>
                    <a:lnTo>
                      <a:pt x="219" y="181"/>
                    </a:lnTo>
                    <a:lnTo>
                      <a:pt x="220" y="181"/>
                    </a:lnTo>
                    <a:lnTo>
                      <a:pt x="220" y="184"/>
                    </a:lnTo>
                    <a:lnTo>
                      <a:pt x="222" y="185"/>
                    </a:lnTo>
                    <a:lnTo>
                      <a:pt x="222" y="186"/>
                    </a:lnTo>
                    <a:lnTo>
                      <a:pt x="223" y="186"/>
                    </a:lnTo>
                    <a:lnTo>
                      <a:pt x="222" y="189"/>
                    </a:lnTo>
                    <a:lnTo>
                      <a:pt x="223" y="190"/>
                    </a:lnTo>
                    <a:lnTo>
                      <a:pt x="224" y="193"/>
                    </a:lnTo>
                    <a:lnTo>
                      <a:pt x="226" y="193"/>
                    </a:lnTo>
                    <a:lnTo>
                      <a:pt x="226" y="194"/>
                    </a:lnTo>
                    <a:lnTo>
                      <a:pt x="227" y="194"/>
                    </a:lnTo>
                    <a:lnTo>
                      <a:pt x="227" y="195"/>
                    </a:lnTo>
                    <a:lnTo>
                      <a:pt x="228" y="197"/>
                    </a:lnTo>
                    <a:lnTo>
                      <a:pt x="230" y="198"/>
                    </a:lnTo>
                    <a:lnTo>
                      <a:pt x="232" y="198"/>
                    </a:lnTo>
                    <a:lnTo>
                      <a:pt x="232" y="201"/>
                    </a:lnTo>
                    <a:lnTo>
                      <a:pt x="233" y="203"/>
                    </a:lnTo>
                    <a:lnTo>
                      <a:pt x="235" y="206"/>
                    </a:lnTo>
                    <a:lnTo>
                      <a:pt x="235" y="207"/>
                    </a:lnTo>
                    <a:lnTo>
                      <a:pt x="236" y="210"/>
                    </a:lnTo>
                    <a:lnTo>
                      <a:pt x="240" y="210"/>
                    </a:lnTo>
                    <a:lnTo>
                      <a:pt x="240" y="210"/>
                    </a:lnTo>
                    <a:lnTo>
                      <a:pt x="243" y="210"/>
                    </a:lnTo>
                    <a:lnTo>
                      <a:pt x="243" y="211"/>
                    </a:lnTo>
                    <a:lnTo>
                      <a:pt x="244" y="211"/>
                    </a:lnTo>
                    <a:lnTo>
                      <a:pt x="245" y="211"/>
                    </a:lnTo>
                    <a:lnTo>
                      <a:pt x="247" y="214"/>
                    </a:lnTo>
                    <a:lnTo>
                      <a:pt x="248" y="216"/>
                    </a:lnTo>
                    <a:lnTo>
                      <a:pt x="250" y="216"/>
                    </a:lnTo>
                    <a:lnTo>
                      <a:pt x="253" y="216"/>
                    </a:lnTo>
                    <a:lnTo>
                      <a:pt x="256" y="216"/>
                    </a:lnTo>
                    <a:lnTo>
                      <a:pt x="256" y="215"/>
                    </a:lnTo>
                    <a:lnTo>
                      <a:pt x="258" y="215"/>
                    </a:lnTo>
                    <a:lnTo>
                      <a:pt x="260" y="215"/>
                    </a:lnTo>
                    <a:lnTo>
                      <a:pt x="261" y="215"/>
                    </a:lnTo>
                    <a:lnTo>
                      <a:pt x="261" y="214"/>
                    </a:lnTo>
                    <a:lnTo>
                      <a:pt x="262" y="214"/>
                    </a:lnTo>
                    <a:lnTo>
                      <a:pt x="264" y="212"/>
                    </a:lnTo>
                    <a:lnTo>
                      <a:pt x="265" y="211"/>
                    </a:lnTo>
                    <a:lnTo>
                      <a:pt x="266" y="210"/>
                    </a:lnTo>
                    <a:lnTo>
                      <a:pt x="266" y="211"/>
                    </a:lnTo>
                    <a:lnTo>
                      <a:pt x="271" y="210"/>
                    </a:lnTo>
                    <a:lnTo>
                      <a:pt x="271" y="210"/>
                    </a:lnTo>
                    <a:lnTo>
                      <a:pt x="271" y="211"/>
                    </a:lnTo>
                    <a:lnTo>
                      <a:pt x="273" y="212"/>
                    </a:lnTo>
                    <a:lnTo>
                      <a:pt x="273" y="211"/>
                    </a:lnTo>
                    <a:lnTo>
                      <a:pt x="275" y="211"/>
                    </a:lnTo>
                    <a:lnTo>
                      <a:pt x="277" y="210"/>
                    </a:lnTo>
                    <a:lnTo>
                      <a:pt x="278" y="207"/>
                    </a:lnTo>
                    <a:lnTo>
                      <a:pt x="279" y="206"/>
                    </a:lnTo>
                    <a:lnTo>
                      <a:pt x="282" y="206"/>
                    </a:lnTo>
                    <a:lnTo>
                      <a:pt x="282" y="201"/>
                    </a:lnTo>
                    <a:lnTo>
                      <a:pt x="282" y="201"/>
                    </a:lnTo>
                    <a:lnTo>
                      <a:pt x="282" y="199"/>
                    </a:lnTo>
                    <a:lnTo>
                      <a:pt x="284" y="198"/>
                    </a:lnTo>
                    <a:lnTo>
                      <a:pt x="284" y="194"/>
                    </a:lnTo>
                    <a:lnTo>
                      <a:pt x="286" y="194"/>
                    </a:lnTo>
                    <a:lnTo>
                      <a:pt x="287" y="185"/>
                    </a:lnTo>
                    <a:lnTo>
                      <a:pt x="290" y="184"/>
                    </a:lnTo>
                    <a:lnTo>
                      <a:pt x="290" y="184"/>
                    </a:lnTo>
                    <a:lnTo>
                      <a:pt x="294" y="184"/>
                    </a:lnTo>
                    <a:lnTo>
                      <a:pt x="294" y="182"/>
                    </a:lnTo>
                    <a:lnTo>
                      <a:pt x="295" y="182"/>
                    </a:lnTo>
                    <a:lnTo>
                      <a:pt x="295" y="181"/>
                    </a:lnTo>
                    <a:lnTo>
                      <a:pt x="300" y="181"/>
                    </a:lnTo>
                    <a:lnTo>
                      <a:pt x="302" y="178"/>
                    </a:lnTo>
                    <a:lnTo>
                      <a:pt x="303" y="177"/>
                    </a:lnTo>
                    <a:lnTo>
                      <a:pt x="305" y="177"/>
                    </a:lnTo>
                    <a:lnTo>
                      <a:pt x="307" y="177"/>
                    </a:lnTo>
                    <a:lnTo>
                      <a:pt x="309" y="177"/>
                    </a:lnTo>
                    <a:lnTo>
                      <a:pt x="309" y="177"/>
                    </a:lnTo>
                    <a:lnTo>
                      <a:pt x="309" y="177"/>
                    </a:lnTo>
                    <a:lnTo>
                      <a:pt x="312" y="177"/>
                    </a:lnTo>
                    <a:lnTo>
                      <a:pt x="312" y="178"/>
                    </a:lnTo>
                    <a:lnTo>
                      <a:pt x="313" y="178"/>
                    </a:lnTo>
                    <a:lnTo>
                      <a:pt x="315" y="180"/>
                    </a:lnTo>
                    <a:lnTo>
                      <a:pt x="316" y="181"/>
                    </a:lnTo>
                    <a:lnTo>
                      <a:pt x="316" y="182"/>
                    </a:lnTo>
                    <a:lnTo>
                      <a:pt x="315" y="185"/>
                    </a:lnTo>
                    <a:lnTo>
                      <a:pt x="315" y="186"/>
                    </a:lnTo>
                    <a:lnTo>
                      <a:pt x="315" y="186"/>
                    </a:lnTo>
                    <a:lnTo>
                      <a:pt x="315" y="188"/>
                    </a:lnTo>
                    <a:lnTo>
                      <a:pt x="313" y="188"/>
                    </a:lnTo>
                    <a:lnTo>
                      <a:pt x="313" y="190"/>
                    </a:lnTo>
                    <a:lnTo>
                      <a:pt x="312" y="190"/>
                    </a:lnTo>
                    <a:lnTo>
                      <a:pt x="312" y="195"/>
                    </a:lnTo>
                    <a:lnTo>
                      <a:pt x="311" y="195"/>
                    </a:lnTo>
                    <a:lnTo>
                      <a:pt x="311" y="197"/>
                    </a:lnTo>
                    <a:lnTo>
                      <a:pt x="311" y="198"/>
                    </a:lnTo>
                    <a:lnTo>
                      <a:pt x="312" y="198"/>
                    </a:lnTo>
                    <a:lnTo>
                      <a:pt x="312" y="199"/>
                    </a:lnTo>
                    <a:lnTo>
                      <a:pt x="311" y="199"/>
                    </a:lnTo>
                    <a:lnTo>
                      <a:pt x="311" y="203"/>
                    </a:lnTo>
                    <a:lnTo>
                      <a:pt x="309" y="207"/>
                    </a:lnTo>
                    <a:lnTo>
                      <a:pt x="308" y="211"/>
                    </a:lnTo>
                    <a:lnTo>
                      <a:pt x="308" y="215"/>
                    </a:lnTo>
                    <a:lnTo>
                      <a:pt x="307" y="215"/>
                    </a:lnTo>
                    <a:lnTo>
                      <a:pt x="307" y="214"/>
                    </a:lnTo>
                    <a:lnTo>
                      <a:pt x="304" y="214"/>
                    </a:lnTo>
                    <a:lnTo>
                      <a:pt x="305" y="212"/>
                    </a:lnTo>
                    <a:lnTo>
                      <a:pt x="305" y="211"/>
                    </a:lnTo>
                    <a:lnTo>
                      <a:pt x="305" y="210"/>
                    </a:lnTo>
                    <a:lnTo>
                      <a:pt x="304" y="210"/>
                    </a:lnTo>
                    <a:lnTo>
                      <a:pt x="304" y="211"/>
                    </a:lnTo>
                    <a:lnTo>
                      <a:pt x="303" y="212"/>
                    </a:lnTo>
                    <a:lnTo>
                      <a:pt x="302" y="215"/>
                    </a:lnTo>
                    <a:lnTo>
                      <a:pt x="304" y="215"/>
                    </a:lnTo>
                    <a:lnTo>
                      <a:pt x="304" y="216"/>
                    </a:lnTo>
                    <a:lnTo>
                      <a:pt x="304" y="218"/>
                    </a:lnTo>
                    <a:lnTo>
                      <a:pt x="305" y="218"/>
                    </a:lnTo>
                    <a:lnTo>
                      <a:pt x="304" y="224"/>
                    </a:lnTo>
                    <a:lnTo>
                      <a:pt x="303" y="226"/>
                    </a:lnTo>
                    <a:lnTo>
                      <a:pt x="303" y="227"/>
                    </a:lnTo>
                    <a:lnTo>
                      <a:pt x="303" y="227"/>
                    </a:lnTo>
                    <a:lnTo>
                      <a:pt x="304" y="229"/>
                    </a:lnTo>
                    <a:lnTo>
                      <a:pt x="303" y="229"/>
                    </a:lnTo>
                    <a:lnTo>
                      <a:pt x="303" y="231"/>
                    </a:lnTo>
                    <a:lnTo>
                      <a:pt x="303" y="231"/>
                    </a:lnTo>
                    <a:lnTo>
                      <a:pt x="303" y="233"/>
                    </a:lnTo>
                    <a:lnTo>
                      <a:pt x="303" y="235"/>
                    </a:lnTo>
                    <a:lnTo>
                      <a:pt x="302" y="236"/>
                    </a:lnTo>
                    <a:lnTo>
                      <a:pt x="300" y="236"/>
                    </a:lnTo>
                    <a:lnTo>
                      <a:pt x="300" y="239"/>
                    </a:lnTo>
                    <a:lnTo>
                      <a:pt x="300" y="239"/>
                    </a:lnTo>
                    <a:lnTo>
                      <a:pt x="299" y="239"/>
                    </a:lnTo>
                    <a:lnTo>
                      <a:pt x="298" y="240"/>
                    </a:lnTo>
                    <a:lnTo>
                      <a:pt x="298" y="241"/>
                    </a:lnTo>
                    <a:lnTo>
                      <a:pt x="298" y="241"/>
                    </a:lnTo>
                    <a:lnTo>
                      <a:pt x="298" y="243"/>
                    </a:lnTo>
                    <a:lnTo>
                      <a:pt x="300" y="243"/>
                    </a:lnTo>
                    <a:lnTo>
                      <a:pt x="300" y="241"/>
                    </a:lnTo>
                    <a:lnTo>
                      <a:pt x="302" y="241"/>
                    </a:lnTo>
                    <a:lnTo>
                      <a:pt x="303" y="241"/>
                    </a:lnTo>
                    <a:lnTo>
                      <a:pt x="303" y="243"/>
                    </a:lnTo>
                    <a:lnTo>
                      <a:pt x="304" y="243"/>
                    </a:lnTo>
                    <a:lnTo>
                      <a:pt x="305" y="243"/>
                    </a:lnTo>
                    <a:lnTo>
                      <a:pt x="305" y="241"/>
                    </a:lnTo>
                    <a:lnTo>
                      <a:pt x="313" y="241"/>
                    </a:lnTo>
                    <a:lnTo>
                      <a:pt x="313" y="243"/>
                    </a:lnTo>
                    <a:lnTo>
                      <a:pt x="315" y="243"/>
                    </a:lnTo>
                    <a:lnTo>
                      <a:pt x="316" y="243"/>
                    </a:lnTo>
                    <a:lnTo>
                      <a:pt x="316" y="241"/>
                    </a:lnTo>
                    <a:lnTo>
                      <a:pt x="325" y="240"/>
                    </a:lnTo>
                    <a:lnTo>
                      <a:pt x="325" y="239"/>
                    </a:lnTo>
                    <a:lnTo>
                      <a:pt x="326" y="239"/>
                    </a:lnTo>
                    <a:lnTo>
                      <a:pt x="326" y="240"/>
                    </a:lnTo>
                    <a:lnTo>
                      <a:pt x="328" y="240"/>
                    </a:lnTo>
                    <a:lnTo>
                      <a:pt x="337" y="240"/>
                    </a:lnTo>
                    <a:lnTo>
                      <a:pt x="338" y="241"/>
                    </a:lnTo>
                    <a:lnTo>
                      <a:pt x="338" y="243"/>
                    </a:lnTo>
                    <a:lnTo>
                      <a:pt x="339" y="243"/>
                    </a:lnTo>
                    <a:lnTo>
                      <a:pt x="339" y="243"/>
                    </a:lnTo>
                    <a:lnTo>
                      <a:pt x="339" y="243"/>
                    </a:lnTo>
                    <a:lnTo>
                      <a:pt x="341" y="244"/>
                    </a:lnTo>
                    <a:lnTo>
                      <a:pt x="341" y="244"/>
                    </a:lnTo>
                    <a:lnTo>
                      <a:pt x="341" y="246"/>
                    </a:lnTo>
                    <a:lnTo>
                      <a:pt x="345" y="248"/>
                    </a:lnTo>
                    <a:lnTo>
                      <a:pt x="349" y="249"/>
                    </a:lnTo>
                    <a:lnTo>
                      <a:pt x="347" y="253"/>
                    </a:lnTo>
                    <a:lnTo>
                      <a:pt x="349" y="253"/>
                    </a:lnTo>
                    <a:lnTo>
                      <a:pt x="349" y="256"/>
                    </a:lnTo>
                    <a:lnTo>
                      <a:pt x="349" y="256"/>
                    </a:lnTo>
                    <a:lnTo>
                      <a:pt x="349" y="256"/>
                    </a:lnTo>
                    <a:lnTo>
                      <a:pt x="349" y="256"/>
                    </a:lnTo>
                    <a:lnTo>
                      <a:pt x="349" y="258"/>
                    </a:lnTo>
                    <a:lnTo>
                      <a:pt x="347" y="258"/>
                    </a:lnTo>
                    <a:lnTo>
                      <a:pt x="347" y="260"/>
                    </a:lnTo>
                    <a:lnTo>
                      <a:pt x="346" y="260"/>
                    </a:lnTo>
                    <a:lnTo>
                      <a:pt x="346" y="261"/>
                    </a:lnTo>
                    <a:lnTo>
                      <a:pt x="346" y="261"/>
                    </a:lnTo>
                    <a:lnTo>
                      <a:pt x="346" y="265"/>
                    </a:lnTo>
                    <a:lnTo>
                      <a:pt x="345" y="265"/>
                    </a:lnTo>
                    <a:lnTo>
                      <a:pt x="345" y="269"/>
                    </a:lnTo>
                    <a:lnTo>
                      <a:pt x="345" y="271"/>
                    </a:lnTo>
                    <a:lnTo>
                      <a:pt x="345" y="274"/>
                    </a:lnTo>
                    <a:lnTo>
                      <a:pt x="343" y="274"/>
                    </a:lnTo>
                    <a:lnTo>
                      <a:pt x="343" y="282"/>
                    </a:lnTo>
                    <a:lnTo>
                      <a:pt x="343" y="282"/>
                    </a:lnTo>
                    <a:lnTo>
                      <a:pt x="343" y="287"/>
                    </a:lnTo>
                    <a:lnTo>
                      <a:pt x="343" y="287"/>
                    </a:lnTo>
                    <a:lnTo>
                      <a:pt x="343" y="287"/>
                    </a:lnTo>
                    <a:lnTo>
                      <a:pt x="342" y="287"/>
                    </a:lnTo>
                    <a:lnTo>
                      <a:pt x="342" y="288"/>
                    </a:lnTo>
                    <a:lnTo>
                      <a:pt x="343" y="288"/>
                    </a:lnTo>
                    <a:lnTo>
                      <a:pt x="343" y="291"/>
                    </a:lnTo>
                    <a:lnTo>
                      <a:pt x="345" y="292"/>
                    </a:lnTo>
                    <a:lnTo>
                      <a:pt x="346" y="296"/>
                    </a:lnTo>
                    <a:lnTo>
                      <a:pt x="346" y="296"/>
                    </a:lnTo>
                    <a:lnTo>
                      <a:pt x="346" y="298"/>
                    </a:lnTo>
                    <a:lnTo>
                      <a:pt x="347" y="298"/>
                    </a:lnTo>
                    <a:lnTo>
                      <a:pt x="349" y="299"/>
                    </a:lnTo>
                    <a:lnTo>
                      <a:pt x="349" y="301"/>
                    </a:lnTo>
                    <a:lnTo>
                      <a:pt x="350" y="301"/>
                    </a:lnTo>
                    <a:lnTo>
                      <a:pt x="351" y="301"/>
                    </a:lnTo>
                    <a:lnTo>
                      <a:pt x="351" y="303"/>
                    </a:lnTo>
                    <a:lnTo>
                      <a:pt x="353" y="303"/>
                    </a:lnTo>
                    <a:lnTo>
                      <a:pt x="353" y="304"/>
                    </a:lnTo>
                    <a:lnTo>
                      <a:pt x="355" y="307"/>
                    </a:lnTo>
                    <a:lnTo>
                      <a:pt x="355" y="308"/>
                    </a:lnTo>
                    <a:lnTo>
                      <a:pt x="356" y="308"/>
                    </a:lnTo>
                    <a:lnTo>
                      <a:pt x="355" y="311"/>
                    </a:lnTo>
                    <a:lnTo>
                      <a:pt x="356" y="311"/>
                    </a:lnTo>
                    <a:lnTo>
                      <a:pt x="358" y="312"/>
                    </a:lnTo>
                    <a:lnTo>
                      <a:pt x="359" y="312"/>
                    </a:lnTo>
                    <a:lnTo>
                      <a:pt x="360" y="313"/>
                    </a:lnTo>
                    <a:lnTo>
                      <a:pt x="360" y="312"/>
                    </a:lnTo>
                    <a:lnTo>
                      <a:pt x="363" y="312"/>
                    </a:lnTo>
                    <a:lnTo>
                      <a:pt x="364" y="313"/>
                    </a:lnTo>
                    <a:lnTo>
                      <a:pt x="367" y="313"/>
                    </a:lnTo>
                    <a:lnTo>
                      <a:pt x="367" y="315"/>
                    </a:lnTo>
                    <a:lnTo>
                      <a:pt x="367" y="315"/>
                    </a:lnTo>
                    <a:lnTo>
                      <a:pt x="367" y="313"/>
                    </a:lnTo>
                    <a:lnTo>
                      <a:pt x="370" y="313"/>
                    </a:lnTo>
                    <a:lnTo>
                      <a:pt x="371" y="312"/>
                    </a:lnTo>
                    <a:lnTo>
                      <a:pt x="374" y="312"/>
                    </a:lnTo>
                    <a:lnTo>
                      <a:pt x="374" y="311"/>
                    </a:lnTo>
                    <a:lnTo>
                      <a:pt x="380" y="309"/>
                    </a:lnTo>
                    <a:lnTo>
                      <a:pt x="381" y="307"/>
                    </a:lnTo>
                    <a:lnTo>
                      <a:pt x="387" y="307"/>
                    </a:lnTo>
                    <a:lnTo>
                      <a:pt x="387" y="317"/>
                    </a:lnTo>
                    <a:lnTo>
                      <a:pt x="385" y="316"/>
                    </a:lnTo>
                    <a:lnTo>
                      <a:pt x="385" y="313"/>
                    </a:lnTo>
                    <a:lnTo>
                      <a:pt x="384" y="313"/>
                    </a:lnTo>
                    <a:lnTo>
                      <a:pt x="383" y="313"/>
                    </a:lnTo>
                    <a:lnTo>
                      <a:pt x="383" y="313"/>
                    </a:lnTo>
                    <a:lnTo>
                      <a:pt x="383" y="313"/>
                    </a:lnTo>
                    <a:lnTo>
                      <a:pt x="379" y="315"/>
                    </a:lnTo>
                    <a:lnTo>
                      <a:pt x="379" y="317"/>
                    </a:lnTo>
                    <a:lnTo>
                      <a:pt x="376" y="318"/>
                    </a:lnTo>
                    <a:lnTo>
                      <a:pt x="376" y="318"/>
                    </a:lnTo>
                    <a:lnTo>
                      <a:pt x="375" y="318"/>
                    </a:lnTo>
                    <a:lnTo>
                      <a:pt x="375" y="320"/>
                    </a:lnTo>
                    <a:lnTo>
                      <a:pt x="374" y="320"/>
                    </a:lnTo>
                    <a:lnTo>
                      <a:pt x="372" y="320"/>
                    </a:lnTo>
                    <a:lnTo>
                      <a:pt x="372" y="321"/>
                    </a:lnTo>
                    <a:lnTo>
                      <a:pt x="372" y="321"/>
                    </a:lnTo>
                    <a:lnTo>
                      <a:pt x="372" y="321"/>
                    </a:lnTo>
                    <a:lnTo>
                      <a:pt x="372" y="322"/>
                    </a:lnTo>
                    <a:lnTo>
                      <a:pt x="375" y="322"/>
                    </a:lnTo>
                    <a:lnTo>
                      <a:pt x="375" y="322"/>
                    </a:lnTo>
                    <a:lnTo>
                      <a:pt x="376" y="324"/>
                    </a:lnTo>
                    <a:lnTo>
                      <a:pt x="376" y="325"/>
                    </a:lnTo>
                    <a:lnTo>
                      <a:pt x="376" y="326"/>
                    </a:lnTo>
                    <a:lnTo>
                      <a:pt x="375" y="328"/>
                    </a:lnTo>
                    <a:lnTo>
                      <a:pt x="375" y="328"/>
                    </a:lnTo>
                    <a:lnTo>
                      <a:pt x="374" y="328"/>
                    </a:lnTo>
                    <a:lnTo>
                      <a:pt x="374" y="329"/>
                    </a:lnTo>
                    <a:lnTo>
                      <a:pt x="374" y="329"/>
                    </a:lnTo>
                    <a:lnTo>
                      <a:pt x="370" y="330"/>
                    </a:lnTo>
                    <a:lnTo>
                      <a:pt x="370" y="329"/>
                    </a:lnTo>
                    <a:lnTo>
                      <a:pt x="368" y="328"/>
                    </a:lnTo>
                    <a:lnTo>
                      <a:pt x="368" y="325"/>
                    </a:lnTo>
                    <a:lnTo>
                      <a:pt x="363" y="325"/>
                    </a:lnTo>
                    <a:lnTo>
                      <a:pt x="362" y="320"/>
                    </a:lnTo>
                    <a:lnTo>
                      <a:pt x="360" y="321"/>
                    </a:lnTo>
                    <a:lnTo>
                      <a:pt x="358" y="321"/>
                    </a:lnTo>
                    <a:lnTo>
                      <a:pt x="356" y="321"/>
                    </a:lnTo>
                    <a:lnTo>
                      <a:pt x="356" y="320"/>
                    </a:lnTo>
                    <a:lnTo>
                      <a:pt x="355" y="320"/>
                    </a:lnTo>
                    <a:lnTo>
                      <a:pt x="355" y="320"/>
                    </a:lnTo>
                    <a:lnTo>
                      <a:pt x="355" y="318"/>
                    </a:lnTo>
                    <a:lnTo>
                      <a:pt x="354" y="320"/>
                    </a:lnTo>
                    <a:lnTo>
                      <a:pt x="353" y="320"/>
                    </a:lnTo>
                    <a:lnTo>
                      <a:pt x="353" y="321"/>
                    </a:lnTo>
                    <a:lnTo>
                      <a:pt x="351" y="321"/>
                    </a:lnTo>
                    <a:lnTo>
                      <a:pt x="350" y="320"/>
                    </a:lnTo>
                    <a:lnTo>
                      <a:pt x="349" y="320"/>
                    </a:lnTo>
                    <a:lnTo>
                      <a:pt x="349" y="318"/>
                    </a:lnTo>
                    <a:lnTo>
                      <a:pt x="349" y="317"/>
                    </a:lnTo>
                    <a:lnTo>
                      <a:pt x="349" y="316"/>
                    </a:lnTo>
                    <a:lnTo>
                      <a:pt x="346" y="315"/>
                    </a:lnTo>
                    <a:lnTo>
                      <a:pt x="346" y="320"/>
                    </a:lnTo>
                    <a:lnTo>
                      <a:pt x="346" y="320"/>
                    </a:lnTo>
                    <a:lnTo>
                      <a:pt x="346" y="318"/>
                    </a:lnTo>
                    <a:lnTo>
                      <a:pt x="345" y="318"/>
                    </a:lnTo>
                    <a:lnTo>
                      <a:pt x="345" y="317"/>
                    </a:lnTo>
                    <a:lnTo>
                      <a:pt x="345" y="317"/>
                    </a:lnTo>
                    <a:lnTo>
                      <a:pt x="343" y="317"/>
                    </a:lnTo>
                    <a:lnTo>
                      <a:pt x="343" y="315"/>
                    </a:lnTo>
                    <a:lnTo>
                      <a:pt x="345" y="315"/>
                    </a:lnTo>
                    <a:lnTo>
                      <a:pt x="345" y="312"/>
                    </a:lnTo>
                    <a:lnTo>
                      <a:pt x="345" y="312"/>
                    </a:lnTo>
                    <a:lnTo>
                      <a:pt x="343" y="311"/>
                    </a:lnTo>
                    <a:lnTo>
                      <a:pt x="342" y="309"/>
                    </a:lnTo>
                    <a:lnTo>
                      <a:pt x="341" y="309"/>
                    </a:lnTo>
                    <a:lnTo>
                      <a:pt x="341" y="308"/>
                    </a:lnTo>
                    <a:lnTo>
                      <a:pt x="338" y="308"/>
                    </a:lnTo>
                    <a:lnTo>
                      <a:pt x="334" y="303"/>
                    </a:lnTo>
                    <a:lnTo>
                      <a:pt x="333" y="303"/>
                    </a:lnTo>
                    <a:lnTo>
                      <a:pt x="333" y="301"/>
                    </a:lnTo>
                    <a:lnTo>
                      <a:pt x="333" y="301"/>
                    </a:lnTo>
                    <a:lnTo>
                      <a:pt x="332" y="301"/>
                    </a:lnTo>
                    <a:lnTo>
                      <a:pt x="333" y="303"/>
                    </a:lnTo>
                    <a:lnTo>
                      <a:pt x="333" y="304"/>
                    </a:lnTo>
                    <a:lnTo>
                      <a:pt x="332" y="305"/>
                    </a:lnTo>
                    <a:lnTo>
                      <a:pt x="332" y="307"/>
                    </a:lnTo>
                    <a:lnTo>
                      <a:pt x="329" y="307"/>
                    </a:lnTo>
                    <a:lnTo>
                      <a:pt x="329" y="307"/>
                    </a:lnTo>
                    <a:lnTo>
                      <a:pt x="328" y="305"/>
                    </a:lnTo>
                    <a:lnTo>
                      <a:pt x="328" y="304"/>
                    </a:lnTo>
                    <a:lnTo>
                      <a:pt x="326" y="303"/>
                    </a:lnTo>
                    <a:lnTo>
                      <a:pt x="325" y="303"/>
                    </a:lnTo>
                    <a:lnTo>
                      <a:pt x="325" y="301"/>
                    </a:lnTo>
                    <a:lnTo>
                      <a:pt x="325" y="299"/>
                    </a:lnTo>
                    <a:lnTo>
                      <a:pt x="325" y="299"/>
                    </a:lnTo>
                    <a:lnTo>
                      <a:pt x="325" y="299"/>
                    </a:lnTo>
                    <a:lnTo>
                      <a:pt x="325" y="298"/>
                    </a:lnTo>
                    <a:lnTo>
                      <a:pt x="326" y="298"/>
                    </a:lnTo>
                    <a:lnTo>
                      <a:pt x="326" y="296"/>
                    </a:lnTo>
                    <a:lnTo>
                      <a:pt x="328" y="296"/>
                    </a:lnTo>
                    <a:lnTo>
                      <a:pt x="326" y="295"/>
                    </a:lnTo>
                    <a:lnTo>
                      <a:pt x="326" y="295"/>
                    </a:lnTo>
                    <a:lnTo>
                      <a:pt x="326" y="294"/>
                    </a:lnTo>
                    <a:lnTo>
                      <a:pt x="326" y="294"/>
                    </a:lnTo>
                    <a:lnTo>
                      <a:pt x="326" y="294"/>
                    </a:lnTo>
                    <a:lnTo>
                      <a:pt x="326" y="291"/>
                    </a:lnTo>
                    <a:lnTo>
                      <a:pt x="325" y="291"/>
                    </a:lnTo>
                    <a:lnTo>
                      <a:pt x="325" y="290"/>
                    </a:lnTo>
                    <a:lnTo>
                      <a:pt x="324" y="288"/>
                    </a:lnTo>
                    <a:lnTo>
                      <a:pt x="324" y="287"/>
                    </a:lnTo>
                    <a:lnTo>
                      <a:pt x="321" y="286"/>
                    </a:lnTo>
                    <a:lnTo>
                      <a:pt x="321" y="284"/>
                    </a:lnTo>
                    <a:lnTo>
                      <a:pt x="320" y="283"/>
                    </a:lnTo>
                    <a:lnTo>
                      <a:pt x="320" y="282"/>
                    </a:lnTo>
                    <a:lnTo>
                      <a:pt x="319" y="280"/>
                    </a:lnTo>
                    <a:lnTo>
                      <a:pt x="319" y="279"/>
                    </a:lnTo>
                    <a:lnTo>
                      <a:pt x="317" y="279"/>
                    </a:lnTo>
                    <a:lnTo>
                      <a:pt x="317" y="278"/>
                    </a:lnTo>
                    <a:lnTo>
                      <a:pt x="317" y="278"/>
                    </a:lnTo>
                    <a:lnTo>
                      <a:pt x="317" y="277"/>
                    </a:lnTo>
                    <a:lnTo>
                      <a:pt x="315" y="274"/>
                    </a:lnTo>
                    <a:lnTo>
                      <a:pt x="313" y="273"/>
                    </a:lnTo>
                    <a:lnTo>
                      <a:pt x="312" y="273"/>
                    </a:lnTo>
                    <a:lnTo>
                      <a:pt x="312" y="270"/>
                    </a:lnTo>
                    <a:lnTo>
                      <a:pt x="312" y="270"/>
                    </a:lnTo>
                    <a:lnTo>
                      <a:pt x="312" y="266"/>
                    </a:lnTo>
                    <a:lnTo>
                      <a:pt x="313" y="266"/>
                    </a:lnTo>
                    <a:lnTo>
                      <a:pt x="309" y="266"/>
                    </a:lnTo>
                    <a:lnTo>
                      <a:pt x="309" y="267"/>
                    </a:lnTo>
                    <a:lnTo>
                      <a:pt x="308" y="267"/>
                    </a:lnTo>
                    <a:lnTo>
                      <a:pt x="305" y="269"/>
                    </a:lnTo>
                    <a:lnTo>
                      <a:pt x="305" y="267"/>
                    </a:lnTo>
                    <a:lnTo>
                      <a:pt x="296" y="266"/>
                    </a:lnTo>
                    <a:lnTo>
                      <a:pt x="296" y="266"/>
                    </a:lnTo>
                    <a:lnTo>
                      <a:pt x="295" y="266"/>
                    </a:lnTo>
                    <a:lnTo>
                      <a:pt x="292" y="266"/>
                    </a:lnTo>
                    <a:lnTo>
                      <a:pt x="290" y="266"/>
                    </a:lnTo>
                    <a:lnTo>
                      <a:pt x="290" y="263"/>
                    </a:lnTo>
                    <a:lnTo>
                      <a:pt x="286" y="262"/>
                    </a:lnTo>
                    <a:lnTo>
                      <a:pt x="286" y="261"/>
                    </a:lnTo>
                    <a:lnTo>
                      <a:pt x="283" y="261"/>
                    </a:lnTo>
                    <a:lnTo>
                      <a:pt x="282" y="260"/>
                    </a:lnTo>
                    <a:lnTo>
                      <a:pt x="282" y="260"/>
                    </a:lnTo>
                    <a:lnTo>
                      <a:pt x="282" y="260"/>
                    </a:lnTo>
                    <a:lnTo>
                      <a:pt x="281" y="261"/>
                    </a:lnTo>
                    <a:lnTo>
                      <a:pt x="277" y="260"/>
                    </a:lnTo>
                    <a:lnTo>
                      <a:pt x="277" y="258"/>
                    </a:lnTo>
                    <a:lnTo>
                      <a:pt x="277" y="258"/>
                    </a:lnTo>
                    <a:lnTo>
                      <a:pt x="277" y="257"/>
                    </a:lnTo>
                    <a:lnTo>
                      <a:pt x="277" y="257"/>
                    </a:lnTo>
                    <a:lnTo>
                      <a:pt x="277" y="257"/>
                    </a:lnTo>
                    <a:lnTo>
                      <a:pt x="275" y="256"/>
                    </a:lnTo>
                    <a:lnTo>
                      <a:pt x="274" y="256"/>
                    </a:lnTo>
                    <a:lnTo>
                      <a:pt x="273" y="254"/>
                    </a:lnTo>
                    <a:lnTo>
                      <a:pt x="271" y="253"/>
                    </a:lnTo>
                    <a:lnTo>
                      <a:pt x="270" y="252"/>
                    </a:lnTo>
                    <a:lnTo>
                      <a:pt x="269" y="250"/>
                    </a:lnTo>
                    <a:lnTo>
                      <a:pt x="269" y="250"/>
                    </a:lnTo>
                    <a:lnTo>
                      <a:pt x="267" y="249"/>
                    </a:lnTo>
                    <a:lnTo>
                      <a:pt x="266" y="249"/>
                    </a:lnTo>
                    <a:lnTo>
                      <a:pt x="266" y="248"/>
                    </a:lnTo>
                    <a:lnTo>
                      <a:pt x="265" y="248"/>
                    </a:lnTo>
                    <a:lnTo>
                      <a:pt x="265" y="245"/>
                    </a:lnTo>
                    <a:lnTo>
                      <a:pt x="264" y="245"/>
                    </a:lnTo>
                    <a:lnTo>
                      <a:pt x="261" y="241"/>
                    </a:lnTo>
                    <a:lnTo>
                      <a:pt x="258" y="241"/>
                    </a:lnTo>
                    <a:lnTo>
                      <a:pt x="254" y="237"/>
                    </a:lnTo>
                    <a:lnTo>
                      <a:pt x="253" y="237"/>
                    </a:lnTo>
                    <a:lnTo>
                      <a:pt x="253" y="237"/>
                    </a:lnTo>
                    <a:lnTo>
                      <a:pt x="248" y="237"/>
                    </a:lnTo>
                    <a:lnTo>
                      <a:pt x="247" y="237"/>
                    </a:lnTo>
                    <a:lnTo>
                      <a:pt x="247" y="236"/>
                    </a:lnTo>
                    <a:lnTo>
                      <a:pt x="247" y="236"/>
                    </a:lnTo>
                    <a:lnTo>
                      <a:pt x="245" y="236"/>
                    </a:lnTo>
                    <a:lnTo>
                      <a:pt x="245" y="237"/>
                    </a:lnTo>
                    <a:lnTo>
                      <a:pt x="243" y="237"/>
                    </a:lnTo>
                    <a:lnTo>
                      <a:pt x="243" y="237"/>
                    </a:lnTo>
                    <a:lnTo>
                      <a:pt x="236" y="237"/>
                    </a:lnTo>
                    <a:lnTo>
                      <a:pt x="235" y="239"/>
                    </a:lnTo>
                    <a:lnTo>
                      <a:pt x="233" y="240"/>
                    </a:lnTo>
                    <a:lnTo>
                      <a:pt x="233" y="240"/>
                    </a:lnTo>
                    <a:lnTo>
                      <a:pt x="227" y="240"/>
                    </a:lnTo>
                    <a:lnTo>
                      <a:pt x="226" y="237"/>
                    </a:lnTo>
                    <a:lnTo>
                      <a:pt x="224" y="239"/>
                    </a:lnTo>
                    <a:lnTo>
                      <a:pt x="222" y="239"/>
                    </a:lnTo>
                    <a:lnTo>
                      <a:pt x="220" y="239"/>
                    </a:lnTo>
                    <a:lnTo>
                      <a:pt x="220" y="237"/>
                    </a:lnTo>
                    <a:lnTo>
                      <a:pt x="215" y="237"/>
                    </a:lnTo>
                    <a:lnTo>
                      <a:pt x="215" y="236"/>
                    </a:lnTo>
                    <a:lnTo>
                      <a:pt x="214" y="236"/>
                    </a:lnTo>
                    <a:lnTo>
                      <a:pt x="214" y="235"/>
                    </a:lnTo>
                    <a:lnTo>
                      <a:pt x="212" y="235"/>
                    </a:lnTo>
                    <a:lnTo>
                      <a:pt x="211" y="235"/>
                    </a:lnTo>
                    <a:lnTo>
                      <a:pt x="210" y="233"/>
                    </a:lnTo>
                    <a:lnTo>
                      <a:pt x="209" y="232"/>
                    </a:lnTo>
                    <a:lnTo>
                      <a:pt x="206" y="232"/>
                    </a:lnTo>
                    <a:lnTo>
                      <a:pt x="206" y="232"/>
                    </a:lnTo>
                    <a:lnTo>
                      <a:pt x="205" y="232"/>
                    </a:lnTo>
                    <a:lnTo>
                      <a:pt x="205" y="231"/>
                    </a:lnTo>
                    <a:lnTo>
                      <a:pt x="201" y="231"/>
                    </a:lnTo>
                    <a:lnTo>
                      <a:pt x="194" y="229"/>
                    </a:lnTo>
                    <a:lnTo>
                      <a:pt x="193" y="227"/>
                    </a:lnTo>
                    <a:lnTo>
                      <a:pt x="192" y="227"/>
                    </a:lnTo>
                    <a:lnTo>
                      <a:pt x="192" y="227"/>
                    </a:lnTo>
                    <a:lnTo>
                      <a:pt x="190" y="227"/>
                    </a:lnTo>
                    <a:lnTo>
                      <a:pt x="189" y="226"/>
                    </a:lnTo>
                    <a:lnTo>
                      <a:pt x="186" y="224"/>
                    </a:lnTo>
                    <a:lnTo>
                      <a:pt x="186" y="224"/>
                    </a:lnTo>
                    <a:lnTo>
                      <a:pt x="184" y="223"/>
                    </a:lnTo>
                    <a:lnTo>
                      <a:pt x="181" y="219"/>
                    </a:lnTo>
                    <a:lnTo>
                      <a:pt x="178" y="219"/>
                    </a:lnTo>
                    <a:lnTo>
                      <a:pt x="178" y="219"/>
                    </a:lnTo>
                    <a:lnTo>
                      <a:pt x="177" y="219"/>
                    </a:lnTo>
                    <a:lnTo>
                      <a:pt x="177" y="218"/>
                    </a:lnTo>
                    <a:lnTo>
                      <a:pt x="171" y="218"/>
                    </a:lnTo>
                    <a:lnTo>
                      <a:pt x="171" y="216"/>
                    </a:lnTo>
                    <a:lnTo>
                      <a:pt x="171" y="216"/>
                    </a:lnTo>
                    <a:lnTo>
                      <a:pt x="169" y="215"/>
                    </a:lnTo>
                    <a:lnTo>
                      <a:pt x="169" y="215"/>
                    </a:lnTo>
                    <a:lnTo>
                      <a:pt x="168" y="214"/>
                    </a:lnTo>
                    <a:lnTo>
                      <a:pt x="168" y="212"/>
                    </a:lnTo>
                    <a:lnTo>
                      <a:pt x="167" y="212"/>
                    </a:lnTo>
                    <a:lnTo>
                      <a:pt x="167" y="211"/>
                    </a:lnTo>
                    <a:lnTo>
                      <a:pt x="165" y="211"/>
                    </a:lnTo>
                    <a:lnTo>
                      <a:pt x="164" y="210"/>
                    </a:lnTo>
                    <a:lnTo>
                      <a:pt x="163" y="210"/>
                    </a:lnTo>
                    <a:lnTo>
                      <a:pt x="163" y="208"/>
                    </a:lnTo>
                    <a:lnTo>
                      <a:pt x="161" y="208"/>
                    </a:lnTo>
                    <a:lnTo>
                      <a:pt x="161" y="207"/>
                    </a:lnTo>
                    <a:lnTo>
                      <a:pt x="161" y="207"/>
                    </a:lnTo>
                    <a:lnTo>
                      <a:pt x="160" y="206"/>
                    </a:lnTo>
                    <a:lnTo>
                      <a:pt x="159" y="206"/>
                    </a:lnTo>
                    <a:lnTo>
                      <a:pt x="159" y="206"/>
                    </a:lnTo>
                    <a:lnTo>
                      <a:pt x="158" y="206"/>
                    </a:lnTo>
                    <a:lnTo>
                      <a:pt x="156" y="205"/>
                    </a:lnTo>
                    <a:lnTo>
                      <a:pt x="155" y="205"/>
                    </a:lnTo>
                    <a:lnTo>
                      <a:pt x="155" y="203"/>
                    </a:lnTo>
                    <a:lnTo>
                      <a:pt x="154" y="201"/>
                    </a:lnTo>
                    <a:lnTo>
                      <a:pt x="152" y="199"/>
                    </a:lnTo>
                    <a:lnTo>
                      <a:pt x="151" y="198"/>
                    </a:lnTo>
                    <a:lnTo>
                      <a:pt x="150" y="197"/>
                    </a:lnTo>
                    <a:lnTo>
                      <a:pt x="148" y="191"/>
                    </a:lnTo>
                    <a:lnTo>
                      <a:pt x="150" y="190"/>
                    </a:lnTo>
                    <a:lnTo>
                      <a:pt x="150" y="189"/>
                    </a:lnTo>
                    <a:lnTo>
                      <a:pt x="148" y="189"/>
                    </a:lnTo>
                    <a:lnTo>
                      <a:pt x="148" y="186"/>
                    </a:lnTo>
                    <a:lnTo>
                      <a:pt x="150" y="185"/>
                    </a:lnTo>
                    <a:lnTo>
                      <a:pt x="151" y="184"/>
                    </a:lnTo>
                    <a:lnTo>
                      <a:pt x="151" y="182"/>
                    </a:lnTo>
                    <a:lnTo>
                      <a:pt x="151" y="181"/>
                    </a:lnTo>
                    <a:lnTo>
                      <a:pt x="151" y="178"/>
                    </a:lnTo>
                    <a:lnTo>
                      <a:pt x="151" y="177"/>
                    </a:lnTo>
                    <a:lnTo>
                      <a:pt x="150" y="176"/>
                    </a:lnTo>
                    <a:lnTo>
                      <a:pt x="150" y="172"/>
                    </a:lnTo>
                    <a:lnTo>
                      <a:pt x="148" y="171"/>
                    </a:lnTo>
                    <a:lnTo>
                      <a:pt x="147" y="168"/>
                    </a:lnTo>
                    <a:lnTo>
                      <a:pt x="146" y="167"/>
                    </a:lnTo>
                    <a:lnTo>
                      <a:pt x="146" y="165"/>
                    </a:lnTo>
                    <a:lnTo>
                      <a:pt x="143" y="164"/>
                    </a:lnTo>
                    <a:lnTo>
                      <a:pt x="143" y="163"/>
                    </a:lnTo>
                    <a:lnTo>
                      <a:pt x="142" y="163"/>
                    </a:lnTo>
                    <a:lnTo>
                      <a:pt x="142" y="161"/>
                    </a:lnTo>
                    <a:lnTo>
                      <a:pt x="142" y="161"/>
                    </a:lnTo>
                    <a:lnTo>
                      <a:pt x="142" y="160"/>
                    </a:lnTo>
                    <a:lnTo>
                      <a:pt x="140" y="160"/>
                    </a:lnTo>
                    <a:lnTo>
                      <a:pt x="140" y="157"/>
                    </a:lnTo>
                    <a:lnTo>
                      <a:pt x="139" y="156"/>
                    </a:lnTo>
                    <a:lnTo>
                      <a:pt x="139" y="155"/>
                    </a:lnTo>
                    <a:lnTo>
                      <a:pt x="138" y="154"/>
                    </a:lnTo>
                    <a:lnTo>
                      <a:pt x="138" y="152"/>
                    </a:lnTo>
                    <a:lnTo>
                      <a:pt x="135" y="151"/>
                    </a:lnTo>
                    <a:lnTo>
                      <a:pt x="135" y="148"/>
                    </a:lnTo>
                    <a:lnTo>
                      <a:pt x="131" y="147"/>
                    </a:lnTo>
                    <a:lnTo>
                      <a:pt x="131" y="146"/>
                    </a:lnTo>
                    <a:lnTo>
                      <a:pt x="130" y="146"/>
                    </a:lnTo>
                    <a:lnTo>
                      <a:pt x="130" y="144"/>
                    </a:lnTo>
                    <a:lnTo>
                      <a:pt x="129" y="143"/>
                    </a:lnTo>
                    <a:lnTo>
                      <a:pt x="127" y="140"/>
                    </a:lnTo>
                    <a:lnTo>
                      <a:pt x="126" y="138"/>
                    </a:lnTo>
                    <a:lnTo>
                      <a:pt x="125" y="136"/>
                    </a:lnTo>
                    <a:lnTo>
                      <a:pt x="123" y="136"/>
                    </a:lnTo>
                    <a:lnTo>
                      <a:pt x="123" y="136"/>
                    </a:lnTo>
                    <a:lnTo>
                      <a:pt x="123" y="135"/>
                    </a:lnTo>
                    <a:lnTo>
                      <a:pt x="123" y="135"/>
                    </a:lnTo>
                    <a:lnTo>
                      <a:pt x="121" y="134"/>
                    </a:lnTo>
                    <a:lnTo>
                      <a:pt x="121" y="134"/>
                    </a:lnTo>
                    <a:lnTo>
                      <a:pt x="120" y="133"/>
                    </a:lnTo>
                    <a:lnTo>
                      <a:pt x="118" y="133"/>
                    </a:lnTo>
                    <a:lnTo>
                      <a:pt x="117" y="130"/>
                    </a:lnTo>
                    <a:lnTo>
                      <a:pt x="114" y="130"/>
                    </a:lnTo>
                    <a:lnTo>
                      <a:pt x="114" y="127"/>
                    </a:lnTo>
                    <a:lnTo>
                      <a:pt x="114" y="125"/>
                    </a:lnTo>
                    <a:lnTo>
                      <a:pt x="116" y="125"/>
                    </a:lnTo>
                    <a:lnTo>
                      <a:pt x="117" y="123"/>
                    </a:lnTo>
                    <a:lnTo>
                      <a:pt x="117" y="121"/>
                    </a:lnTo>
                    <a:lnTo>
                      <a:pt x="116" y="121"/>
                    </a:lnTo>
                    <a:lnTo>
                      <a:pt x="116" y="119"/>
                    </a:lnTo>
                    <a:lnTo>
                      <a:pt x="114" y="119"/>
                    </a:lnTo>
                    <a:lnTo>
                      <a:pt x="113" y="119"/>
                    </a:lnTo>
                    <a:lnTo>
                      <a:pt x="110" y="118"/>
                    </a:lnTo>
                    <a:lnTo>
                      <a:pt x="110" y="114"/>
                    </a:lnTo>
                    <a:lnTo>
                      <a:pt x="108" y="114"/>
                    </a:lnTo>
                    <a:lnTo>
                      <a:pt x="106" y="113"/>
                    </a:lnTo>
                    <a:lnTo>
                      <a:pt x="105" y="110"/>
                    </a:lnTo>
                    <a:lnTo>
                      <a:pt x="105" y="110"/>
                    </a:lnTo>
                    <a:lnTo>
                      <a:pt x="105" y="106"/>
                    </a:lnTo>
                    <a:lnTo>
                      <a:pt x="101" y="106"/>
                    </a:lnTo>
                    <a:lnTo>
                      <a:pt x="100" y="105"/>
                    </a:lnTo>
                    <a:lnTo>
                      <a:pt x="100" y="105"/>
                    </a:lnTo>
                    <a:lnTo>
                      <a:pt x="100" y="102"/>
                    </a:lnTo>
                    <a:lnTo>
                      <a:pt x="99" y="102"/>
                    </a:lnTo>
                    <a:lnTo>
                      <a:pt x="99" y="101"/>
                    </a:lnTo>
                    <a:lnTo>
                      <a:pt x="99" y="100"/>
                    </a:lnTo>
                    <a:lnTo>
                      <a:pt x="93" y="99"/>
                    </a:lnTo>
                    <a:lnTo>
                      <a:pt x="92" y="96"/>
                    </a:lnTo>
                    <a:lnTo>
                      <a:pt x="93" y="96"/>
                    </a:lnTo>
                    <a:lnTo>
                      <a:pt x="93" y="93"/>
                    </a:lnTo>
                    <a:lnTo>
                      <a:pt x="91" y="93"/>
                    </a:lnTo>
                    <a:lnTo>
                      <a:pt x="91" y="93"/>
                    </a:lnTo>
                    <a:lnTo>
                      <a:pt x="91" y="92"/>
                    </a:lnTo>
                    <a:lnTo>
                      <a:pt x="91" y="92"/>
                    </a:lnTo>
                    <a:lnTo>
                      <a:pt x="91" y="91"/>
                    </a:lnTo>
                    <a:lnTo>
                      <a:pt x="91" y="91"/>
                    </a:lnTo>
                    <a:lnTo>
                      <a:pt x="89" y="91"/>
                    </a:lnTo>
                    <a:lnTo>
                      <a:pt x="88" y="89"/>
                    </a:lnTo>
                    <a:lnTo>
                      <a:pt x="87" y="87"/>
                    </a:lnTo>
                    <a:lnTo>
                      <a:pt x="86" y="83"/>
                    </a:lnTo>
                    <a:lnTo>
                      <a:pt x="84" y="80"/>
                    </a:lnTo>
                    <a:lnTo>
                      <a:pt x="83" y="80"/>
                    </a:lnTo>
                    <a:lnTo>
                      <a:pt x="82" y="76"/>
                    </a:lnTo>
                    <a:lnTo>
                      <a:pt x="80" y="75"/>
                    </a:lnTo>
                    <a:lnTo>
                      <a:pt x="82" y="70"/>
                    </a:lnTo>
                    <a:lnTo>
                      <a:pt x="80" y="70"/>
                    </a:lnTo>
                    <a:lnTo>
                      <a:pt x="79" y="68"/>
                    </a:lnTo>
                    <a:lnTo>
                      <a:pt x="79" y="67"/>
                    </a:lnTo>
                    <a:lnTo>
                      <a:pt x="78" y="66"/>
                    </a:lnTo>
                    <a:lnTo>
                      <a:pt x="78" y="64"/>
                    </a:lnTo>
                    <a:lnTo>
                      <a:pt x="74" y="64"/>
                    </a:lnTo>
                    <a:lnTo>
                      <a:pt x="72" y="67"/>
                    </a:lnTo>
                    <a:lnTo>
                      <a:pt x="71" y="66"/>
                    </a:lnTo>
                    <a:lnTo>
                      <a:pt x="70" y="64"/>
                    </a:lnTo>
                    <a:lnTo>
                      <a:pt x="68" y="64"/>
                    </a:lnTo>
                    <a:lnTo>
                      <a:pt x="67" y="63"/>
                    </a:lnTo>
                    <a:lnTo>
                      <a:pt x="63" y="63"/>
                    </a:lnTo>
                    <a:lnTo>
                      <a:pt x="63" y="64"/>
                    </a:lnTo>
                    <a:lnTo>
                      <a:pt x="65" y="64"/>
                    </a:lnTo>
                    <a:lnTo>
                      <a:pt x="65" y="64"/>
                    </a:lnTo>
                    <a:lnTo>
                      <a:pt x="63" y="66"/>
                    </a:lnTo>
                    <a:lnTo>
                      <a:pt x="63" y="68"/>
                    </a:lnTo>
                    <a:lnTo>
                      <a:pt x="63" y="70"/>
                    </a:lnTo>
                    <a:lnTo>
                      <a:pt x="65" y="71"/>
                    </a:lnTo>
                    <a:lnTo>
                      <a:pt x="65" y="72"/>
                    </a:lnTo>
                    <a:lnTo>
                      <a:pt x="67" y="74"/>
                    </a:lnTo>
                    <a:lnTo>
                      <a:pt x="67" y="76"/>
                    </a:lnTo>
                    <a:lnTo>
                      <a:pt x="68" y="78"/>
                    </a:lnTo>
                    <a:lnTo>
                      <a:pt x="68" y="80"/>
                    </a:lnTo>
                    <a:lnTo>
                      <a:pt x="70" y="80"/>
                    </a:lnTo>
                    <a:lnTo>
                      <a:pt x="70" y="82"/>
                    </a:lnTo>
                    <a:lnTo>
                      <a:pt x="70" y="82"/>
                    </a:lnTo>
                    <a:lnTo>
                      <a:pt x="70" y="83"/>
                    </a:lnTo>
                    <a:lnTo>
                      <a:pt x="71" y="83"/>
                    </a:lnTo>
                    <a:lnTo>
                      <a:pt x="71" y="83"/>
                    </a:lnTo>
                    <a:lnTo>
                      <a:pt x="71" y="85"/>
                    </a:lnTo>
                    <a:lnTo>
                      <a:pt x="75" y="85"/>
                    </a:lnTo>
                    <a:lnTo>
                      <a:pt x="76" y="89"/>
                    </a:lnTo>
                    <a:lnTo>
                      <a:pt x="78" y="91"/>
                    </a:lnTo>
                    <a:lnTo>
                      <a:pt x="78" y="92"/>
                    </a:lnTo>
                    <a:lnTo>
                      <a:pt x="76" y="93"/>
                    </a:lnTo>
                    <a:lnTo>
                      <a:pt x="76" y="95"/>
                    </a:lnTo>
                    <a:lnTo>
                      <a:pt x="78" y="95"/>
                    </a:lnTo>
                    <a:lnTo>
                      <a:pt x="78" y="96"/>
                    </a:lnTo>
                    <a:lnTo>
                      <a:pt x="79" y="96"/>
                    </a:lnTo>
                    <a:lnTo>
                      <a:pt x="79" y="96"/>
                    </a:lnTo>
                    <a:lnTo>
                      <a:pt x="79" y="96"/>
                    </a:lnTo>
                    <a:lnTo>
                      <a:pt x="80" y="96"/>
                    </a:lnTo>
                    <a:lnTo>
                      <a:pt x="80" y="97"/>
                    </a:lnTo>
                    <a:lnTo>
                      <a:pt x="80" y="97"/>
                    </a:lnTo>
                    <a:lnTo>
                      <a:pt x="80" y="97"/>
                    </a:lnTo>
                    <a:lnTo>
                      <a:pt x="82" y="99"/>
                    </a:lnTo>
                    <a:lnTo>
                      <a:pt x="83" y="99"/>
                    </a:lnTo>
                    <a:lnTo>
                      <a:pt x="83" y="101"/>
                    </a:lnTo>
                    <a:lnTo>
                      <a:pt x="83" y="105"/>
                    </a:lnTo>
                    <a:lnTo>
                      <a:pt x="84" y="106"/>
                    </a:lnTo>
                    <a:lnTo>
                      <a:pt x="84" y="108"/>
                    </a:lnTo>
                    <a:lnTo>
                      <a:pt x="86" y="108"/>
                    </a:lnTo>
                    <a:lnTo>
                      <a:pt x="86" y="108"/>
                    </a:lnTo>
                    <a:lnTo>
                      <a:pt x="87" y="109"/>
                    </a:lnTo>
                    <a:lnTo>
                      <a:pt x="87" y="110"/>
                    </a:lnTo>
                    <a:lnTo>
                      <a:pt x="88" y="112"/>
                    </a:lnTo>
                    <a:lnTo>
                      <a:pt x="89" y="113"/>
                    </a:lnTo>
                    <a:lnTo>
                      <a:pt x="89" y="114"/>
                    </a:lnTo>
                    <a:lnTo>
                      <a:pt x="88" y="114"/>
                    </a:lnTo>
                    <a:lnTo>
                      <a:pt x="89" y="118"/>
                    </a:lnTo>
                    <a:lnTo>
                      <a:pt x="91" y="118"/>
                    </a:lnTo>
                    <a:lnTo>
                      <a:pt x="92" y="119"/>
                    </a:lnTo>
                    <a:lnTo>
                      <a:pt x="92" y="119"/>
                    </a:lnTo>
                    <a:lnTo>
                      <a:pt x="93" y="122"/>
                    </a:lnTo>
                    <a:lnTo>
                      <a:pt x="95" y="122"/>
                    </a:lnTo>
                    <a:lnTo>
                      <a:pt x="95" y="125"/>
                    </a:lnTo>
                    <a:lnTo>
                      <a:pt x="95" y="125"/>
                    </a:lnTo>
                    <a:lnTo>
                      <a:pt x="95" y="126"/>
                    </a:lnTo>
                    <a:lnTo>
                      <a:pt x="96" y="126"/>
                    </a:lnTo>
                    <a:lnTo>
                      <a:pt x="96" y="129"/>
                    </a:lnTo>
                    <a:lnTo>
                      <a:pt x="97" y="130"/>
                    </a:lnTo>
                    <a:lnTo>
                      <a:pt x="97" y="133"/>
                    </a:lnTo>
                    <a:lnTo>
                      <a:pt x="99" y="133"/>
                    </a:lnTo>
                    <a:lnTo>
                      <a:pt x="99" y="134"/>
                    </a:lnTo>
                    <a:lnTo>
                      <a:pt x="100" y="134"/>
                    </a:lnTo>
                    <a:lnTo>
                      <a:pt x="99" y="139"/>
                    </a:lnTo>
                    <a:lnTo>
                      <a:pt x="101" y="140"/>
                    </a:lnTo>
                    <a:lnTo>
                      <a:pt x="101" y="144"/>
                    </a:lnTo>
                    <a:lnTo>
                      <a:pt x="100" y="144"/>
                    </a:lnTo>
                    <a:lnTo>
                      <a:pt x="101" y="146"/>
                    </a:lnTo>
                    <a:lnTo>
                      <a:pt x="103" y="147"/>
                    </a:lnTo>
                    <a:lnTo>
                      <a:pt x="105" y="147"/>
                    </a:lnTo>
                    <a:lnTo>
                      <a:pt x="105" y="148"/>
                    </a:lnTo>
                    <a:lnTo>
                      <a:pt x="106" y="150"/>
                    </a:lnTo>
                    <a:lnTo>
                      <a:pt x="106" y="150"/>
                    </a:lnTo>
                    <a:lnTo>
                      <a:pt x="106" y="151"/>
                    </a:lnTo>
                    <a:lnTo>
                      <a:pt x="106" y="151"/>
                    </a:lnTo>
                    <a:lnTo>
                      <a:pt x="109" y="152"/>
                    </a:lnTo>
                    <a:lnTo>
                      <a:pt x="109" y="154"/>
                    </a:lnTo>
                    <a:lnTo>
                      <a:pt x="109" y="154"/>
                    </a:lnTo>
                    <a:lnTo>
                      <a:pt x="110" y="154"/>
                    </a:lnTo>
                    <a:lnTo>
                      <a:pt x="110" y="156"/>
                    </a:lnTo>
                    <a:lnTo>
                      <a:pt x="110" y="157"/>
                    </a:lnTo>
                    <a:lnTo>
                      <a:pt x="110" y="159"/>
                    </a:lnTo>
                    <a:lnTo>
                      <a:pt x="109" y="160"/>
                    </a:lnTo>
                    <a:lnTo>
                      <a:pt x="109" y="161"/>
                    </a:lnTo>
                    <a:lnTo>
                      <a:pt x="106" y="161"/>
                    </a:lnTo>
                    <a:lnTo>
                      <a:pt x="106" y="161"/>
                    </a:lnTo>
                    <a:lnTo>
                      <a:pt x="105" y="161"/>
                    </a:lnTo>
                    <a:lnTo>
                      <a:pt x="105" y="157"/>
                    </a:lnTo>
                    <a:lnTo>
                      <a:pt x="105" y="157"/>
                    </a:lnTo>
                    <a:lnTo>
                      <a:pt x="104" y="154"/>
                    </a:lnTo>
                    <a:lnTo>
                      <a:pt x="103" y="154"/>
                    </a:lnTo>
                    <a:lnTo>
                      <a:pt x="101" y="152"/>
                    </a:lnTo>
                    <a:lnTo>
                      <a:pt x="100" y="151"/>
                    </a:lnTo>
                    <a:lnTo>
                      <a:pt x="99" y="150"/>
                    </a:lnTo>
                    <a:lnTo>
                      <a:pt x="97" y="147"/>
                    </a:lnTo>
                    <a:lnTo>
                      <a:pt x="96" y="146"/>
                    </a:lnTo>
                    <a:lnTo>
                      <a:pt x="95" y="146"/>
                    </a:lnTo>
                    <a:lnTo>
                      <a:pt x="93" y="143"/>
                    </a:lnTo>
                    <a:lnTo>
                      <a:pt x="91" y="143"/>
                    </a:lnTo>
                    <a:lnTo>
                      <a:pt x="91" y="142"/>
                    </a:lnTo>
                    <a:lnTo>
                      <a:pt x="89" y="142"/>
                    </a:lnTo>
                    <a:lnTo>
                      <a:pt x="89" y="140"/>
                    </a:lnTo>
                    <a:lnTo>
                      <a:pt x="89" y="133"/>
                    </a:lnTo>
                    <a:lnTo>
                      <a:pt x="88" y="133"/>
                    </a:lnTo>
                    <a:lnTo>
                      <a:pt x="88" y="130"/>
                    </a:lnTo>
                    <a:lnTo>
                      <a:pt x="88" y="130"/>
                    </a:lnTo>
                    <a:lnTo>
                      <a:pt x="87" y="129"/>
                    </a:lnTo>
                    <a:lnTo>
                      <a:pt x="88" y="127"/>
                    </a:lnTo>
                    <a:lnTo>
                      <a:pt x="88" y="126"/>
                    </a:lnTo>
                    <a:lnTo>
                      <a:pt x="86" y="125"/>
                    </a:lnTo>
                    <a:lnTo>
                      <a:pt x="86" y="123"/>
                    </a:lnTo>
                    <a:lnTo>
                      <a:pt x="84" y="122"/>
                    </a:lnTo>
                    <a:lnTo>
                      <a:pt x="83" y="122"/>
                    </a:lnTo>
                    <a:lnTo>
                      <a:pt x="82" y="119"/>
                    </a:lnTo>
                    <a:lnTo>
                      <a:pt x="78" y="119"/>
                    </a:lnTo>
                    <a:lnTo>
                      <a:pt x="78" y="118"/>
                    </a:lnTo>
                    <a:lnTo>
                      <a:pt x="74" y="118"/>
                    </a:lnTo>
                    <a:lnTo>
                      <a:pt x="74" y="117"/>
                    </a:lnTo>
                    <a:lnTo>
                      <a:pt x="74" y="116"/>
                    </a:lnTo>
                    <a:lnTo>
                      <a:pt x="71" y="116"/>
                    </a:lnTo>
                    <a:lnTo>
                      <a:pt x="67" y="110"/>
                    </a:lnTo>
                    <a:lnTo>
                      <a:pt x="66" y="109"/>
                    </a:lnTo>
                    <a:lnTo>
                      <a:pt x="65" y="109"/>
                    </a:lnTo>
                    <a:lnTo>
                      <a:pt x="63" y="109"/>
                    </a:lnTo>
                    <a:lnTo>
                      <a:pt x="63" y="106"/>
                    </a:lnTo>
                    <a:lnTo>
                      <a:pt x="63" y="106"/>
                    </a:lnTo>
                    <a:lnTo>
                      <a:pt x="66" y="106"/>
                    </a:lnTo>
                    <a:lnTo>
                      <a:pt x="68" y="106"/>
                    </a:lnTo>
                    <a:lnTo>
                      <a:pt x="70" y="106"/>
                    </a:lnTo>
                    <a:lnTo>
                      <a:pt x="70" y="106"/>
                    </a:lnTo>
                    <a:lnTo>
                      <a:pt x="70" y="105"/>
                    </a:lnTo>
                    <a:lnTo>
                      <a:pt x="71" y="105"/>
                    </a:lnTo>
                    <a:lnTo>
                      <a:pt x="71" y="104"/>
                    </a:lnTo>
                    <a:lnTo>
                      <a:pt x="71" y="104"/>
                    </a:lnTo>
                    <a:lnTo>
                      <a:pt x="71" y="100"/>
                    </a:lnTo>
                    <a:lnTo>
                      <a:pt x="71" y="100"/>
                    </a:lnTo>
                    <a:lnTo>
                      <a:pt x="71" y="96"/>
                    </a:lnTo>
                    <a:lnTo>
                      <a:pt x="70" y="95"/>
                    </a:lnTo>
                    <a:lnTo>
                      <a:pt x="70" y="91"/>
                    </a:lnTo>
                    <a:lnTo>
                      <a:pt x="67" y="85"/>
                    </a:lnTo>
                    <a:lnTo>
                      <a:pt x="65" y="85"/>
                    </a:lnTo>
                    <a:lnTo>
                      <a:pt x="65" y="84"/>
                    </a:lnTo>
                    <a:lnTo>
                      <a:pt x="59" y="83"/>
                    </a:lnTo>
                    <a:lnTo>
                      <a:pt x="59" y="82"/>
                    </a:lnTo>
                    <a:lnTo>
                      <a:pt x="57" y="80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55" y="78"/>
                    </a:lnTo>
                    <a:lnTo>
                      <a:pt x="55" y="78"/>
                    </a:lnTo>
                    <a:lnTo>
                      <a:pt x="55" y="76"/>
                    </a:lnTo>
                    <a:lnTo>
                      <a:pt x="54" y="76"/>
                    </a:lnTo>
                    <a:lnTo>
                      <a:pt x="54" y="74"/>
                    </a:lnTo>
                    <a:lnTo>
                      <a:pt x="51" y="72"/>
                    </a:lnTo>
                    <a:lnTo>
                      <a:pt x="51" y="71"/>
                    </a:lnTo>
                    <a:lnTo>
                      <a:pt x="53" y="70"/>
                    </a:lnTo>
                    <a:lnTo>
                      <a:pt x="53" y="68"/>
                    </a:lnTo>
                    <a:lnTo>
                      <a:pt x="51" y="67"/>
                    </a:lnTo>
                    <a:lnTo>
                      <a:pt x="49" y="66"/>
                    </a:lnTo>
                    <a:lnTo>
                      <a:pt x="49" y="63"/>
                    </a:lnTo>
                    <a:lnTo>
                      <a:pt x="46" y="61"/>
                    </a:lnTo>
                    <a:lnTo>
                      <a:pt x="46" y="59"/>
                    </a:lnTo>
                    <a:lnTo>
                      <a:pt x="46" y="59"/>
                    </a:lnTo>
                    <a:lnTo>
                      <a:pt x="46" y="58"/>
                    </a:lnTo>
                    <a:lnTo>
                      <a:pt x="45" y="58"/>
                    </a:lnTo>
                    <a:lnTo>
                      <a:pt x="45" y="55"/>
                    </a:lnTo>
                    <a:lnTo>
                      <a:pt x="45" y="55"/>
                    </a:lnTo>
                    <a:lnTo>
                      <a:pt x="45" y="55"/>
                    </a:lnTo>
                    <a:lnTo>
                      <a:pt x="45" y="54"/>
                    </a:lnTo>
                    <a:lnTo>
                      <a:pt x="45" y="54"/>
                    </a:lnTo>
                    <a:lnTo>
                      <a:pt x="45" y="53"/>
                    </a:lnTo>
                    <a:lnTo>
                      <a:pt x="44" y="53"/>
                    </a:lnTo>
                    <a:lnTo>
                      <a:pt x="44" y="49"/>
                    </a:lnTo>
                    <a:lnTo>
                      <a:pt x="44" y="49"/>
                    </a:lnTo>
                    <a:lnTo>
                      <a:pt x="42" y="46"/>
                    </a:lnTo>
                    <a:lnTo>
                      <a:pt x="41" y="46"/>
                    </a:lnTo>
                    <a:lnTo>
                      <a:pt x="40" y="45"/>
                    </a:lnTo>
                    <a:lnTo>
                      <a:pt x="37" y="44"/>
                    </a:lnTo>
                    <a:lnTo>
                      <a:pt x="37" y="42"/>
                    </a:lnTo>
                    <a:lnTo>
                      <a:pt x="37" y="41"/>
                    </a:lnTo>
                    <a:lnTo>
                      <a:pt x="36" y="41"/>
                    </a:lnTo>
                    <a:lnTo>
                      <a:pt x="34" y="40"/>
                    </a:lnTo>
                    <a:lnTo>
                      <a:pt x="33" y="41"/>
                    </a:lnTo>
                    <a:lnTo>
                      <a:pt x="33" y="41"/>
                    </a:lnTo>
                    <a:lnTo>
                      <a:pt x="32" y="41"/>
                    </a:lnTo>
                    <a:lnTo>
                      <a:pt x="32" y="41"/>
                    </a:lnTo>
                    <a:lnTo>
                      <a:pt x="32" y="41"/>
                    </a:lnTo>
                    <a:lnTo>
                      <a:pt x="31" y="37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1" y="34"/>
                    </a:lnTo>
                    <a:lnTo>
                      <a:pt x="21" y="33"/>
                    </a:lnTo>
                    <a:lnTo>
                      <a:pt x="20" y="33"/>
                    </a:lnTo>
                    <a:lnTo>
                      <a:pt x="19" y="33"/>
                    </a:lnTo>
                    <a:lnTo>
                      <a:pt x="17" y="34"/>
                    </a:lnTo>
                    <a:lnTo>
                      <a:pt x="16" y="34"/>
                    </a:lnTo>
                    <a:lnTo>
                      <a:pt x="16" y="33"/>
                    </a:lnTo>
                    <a:lnTo>
                      <a:pt x="15" y="33"/>
                    </a:lnTo>
                    <a:lnTo>
                      <a:pt x="15" y="30"/>
                    </a:lnTo>
                    <a:lnTo>
                      <a:pt x="16" y="30"/>
                    </a:lnTo>
                    <a:lnTo>
                      <a:pt x="15" y="28"/>
                    </a:lnTo>
                    <a:lnTo>
                      <a:pt x="16" y="28"/>
                    </a:lnTo>
                    <a:lnTo>
                      <a:pt x="16" y="27"/>
                    </a:lnTo>
                    <a:lnTo>
                      <a:pt x="12" y="25"/>
                    </a:lnTo>
                    <a:lnTo>
                      <a:pt x="14" y="23"/>
                    </a:lnTo>
                    <a:lnTo>
                      <a:pt x="11" y="23"/>
                    </a:lnTo>
                    <a:lnTo>
                      <a:pt x="11" y="21"/>
                    </a:lnTo>
                    <a:lnTo>
                      <a:pt x="10" y="20"/>
                    </a:lnTo>
                    <a:lnTo>
                      <a:pt x="8" y="19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5"/>
                    </a:lnTo>
                    <a:lnTo>
                      <a:pt x="6" y="13"/>
                    </a:lnTo>
                    <a:lnTo>
                      <a:pt x="6" y="12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6" y="6"/>
                    </a:lnTo>
                    <a:lnTo>
                      <a:pt x="6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7" name="Group 296">
                <a:extLst>
                  <a:ext uri="{FF2B5EF4-FFF2-40B4-BE49-F238E27FC236}">
                    <a16:creationId xmlns:a16="http://schemas.microsoft.com/office/drawing/2014/main" id="{0FF27D70-09A2-4A02-9D8A-66F3FE2A05F7}"/>
                  </a:ext>
                </a:extLst>
              </p:cNvPr>
              <p:cNvGrpSpPr/>
              <p:nvPr/>
            </p:nvGrpSpPr>
            <p:grpSpPr>
              <a:xfrm>
                <a:off x="3149600" y="1148217"/>
                <a:ext cx="5502275" cy="2728912"/>
                <a:chOff x="3149600" y="1148217"/>
                <a:chExt cx="5502275" cy="2728912"/>
              </a:xfrm>
              <a:grpFill/>
            </p:grpSpPr>
            <p:sp>
              <p:nvSpPr>
                <p:cNvPr id="298" name="Freeform 8">
                  <a:extLst>
                    <a:ext uri="{FF2B5EF4-FFF2-40B4-BE49-F238E27FC236}">
                      <a16:creationId xmlns:a16="http://schemas.microsoft.com/office/drawing/2014/main" id="{F1943350-C3B4-417C-93A9-050BC37EEBE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51300" y="1703842"/>
                  <a:ext cx="982663" cy="514350"/>
                </a:xfrm>
                <a:custGeom>
                  <a:avLst/>
                  <a:gdLst>
                    <a:gd name="T0" fmla="*/ 457 w 619"/>
                    <a:gd name="T1" fmla="*/ 229 h 324"/>
                    <a:gd name="T2" fmla="*/ 8 w 619"/>
                    <a:gd name="T3" fmla="*/ 294 h 324"/>
                    <a:gd name="T4" fmla="*/ 9 w 619"/>
                    <a:gd name="T5" fmla="*/ 269 h 324"/>
                    <a:gd name="T6" fmla="*/ 8 w 619"/>
                    <a:gd name="T7" fmla="*/ 233 h 324"/>
                    <a:gd name="T8" fmla="*/ 2 w 619"/>
                    <a:gd name="T9" fmla="*/ 197 h 324"/>
                    <a:gd name="T10" fmla="*/ 463 w 619"/>
                    <a:gd name="T11" fmla="*/ 161 h 324"/>
                    <a:gd name="T12" fmla="*/ 493 w 619"/>
                    <a:gd name="T13" fmla="*/ 140 h 324"/>
                    <a:gd name="T14" fmla="*/ 505 w 619"/>
                    <a:gd name="T15" fmla="*/ 115 h 324"/>
                    <a:gd name="T16" fmla="*/ 463 w 619"/>
                    <a:gd name="T17" fmla="*/ 110 h 324"/>
                    <a:gd name="T18" fmla="*/ 459 w 619"/>
                    <a:gd name="T19" fmla="*/ 97 h 324"/>
                    <a:gd name="T20" fmla="*/ 449 w 619"/>
                    <a:gd name="T21" fmla="*/ 87 h 324"/>
                    <a:gd name="T22" fmla="*/ 491 w 619"/>
                    <a:gd name="T23" fmla="*/ 17 h 324"/>
                    <a:gd name="T24" fmla="*/ 493 w 619"/>
                    <a:gd name="T25" fmla="*/ 28 h 324"/>
                    <a:gd name="T26" fmla="*/ 505 w 619"/>
                    <a:gd name="T27" fmla="*/ 49 h 324"/>
                    <a:gd name="T28" fmla="*/ 521 w 619"/>
                    <a:gd name="T29" fmla="*/ 57 h 324"/>
                    <a:gd name="T30" fmla="*/ 533 w 619"/>
                    <a:gd name="T31" fmla="*/ 39 h 324"/>
                    <a:gd name="T32" fmla="*/ 544 w 619"/>
                    <a:gd name="T33" fmla="*/ 47 h 324"/>
                    <a:gd name="T34" fmla="*/ 548 w 619"/>
                    <a:gd name="T35" fmla="*/ 59 h 324"/>
                    <a:gd name="T36" fmla="*/ 561 w 619"/>
                    <a:gd name="T37" fmla="*/ 76 h 324"/>
                    <a:gd name="T38" fmla="*/ 561 w 619"/>
                    <a:gd name="T39" fmla="*/ 87 h 324"/>
                    <a:gd name="T40" fmla="*/ 584 w 619"/>
                    <a:gd name="T41" fmla="*/ 106 h 324"/>
                    <a:gd name="T42" fmla="*/ 599 w 619"/>
                    <a:gd name="T43" fmla="*/ 110 h 324"/>
                    <a:gd name="T44" fmla="*/ 595 w 619"/>
                    <a:gd name="T45" fmla="*/ 121 h 324"/>
                    <a:gd name="T46" fmla="*/ 581 w 619"/>
                    <a:gd name="T47" fmla="*/ 129 h 324"/>
                    <a:gd name="T48" fmla="*/ 611 w 619"/>
                    <a:gd name="T49" fmla="*/ 124 h 324"/>
                    <a:gd name="T50" fmla="*/ 615 w 619"/>
                    <a:gd name="T51" fmla="*/ 142 h 324"/>
                    <a:gd name="T52" fmla="*/ 585 w 619"/>
                    <a:gd name="T53" fmla="*/ 161 h 324"/>
                    <a:gd name="T54" fmla="*/ 571 w 619"/>
                    <a:gd name="T55" fmla="*/ 166 h 324"/>
                    <a:gd name="T56" fmla="*/ 555 w 619"/>
                    <a:gd name="T57" fmla="*/ 165 h 324"/>
                    <a:gd name="T58" fmla="*/ 531 w 619"/>
                    <a:gd name="T59" fmla="*/ 167 h 324"/>
                    <a:gd name="T60" fmla="*/ 505 w 619"/>
                    <a:gd name="T61" fmla="*/ 183 h 324"/>
                    <a:gd name="T62" fmla="*/ 493 w 619"/>
                    <a:gd name="T63" fmla="*/ 195 h 324"/>
                    <a:gd name="T64" fmla="*/ 482 w 619"/>
                    <a:gd name="T65" fmla="*/ 212 h 324"/>
                    <a:gd name="T66" fmla="*/ 503 w 619"/>
                    <a:gd name="T67" fmla="*/ 191 h 324"/>
                    <a:gd name="T68" fmla="*/ 531 w 619"/>
                    <a:gd name="T69" fmla="*/ 178 h 324"/>
                    <a:gd name="T70" fmla="*/ 538 w 619"/>
                    <a:gd name="T71" fmla="*/ 191 h 324"/>
                    <a:gd name="T72" fmla="*/ 531 w 619"/>
                    <a:gd name="T73" fmla="*/ 201 h 324"/>
                    <a:gd name="T74" fmla="*/ 538 w 619"/>
                    <a:gd name="T75" fmla="*/ 209 h 324"/>
                    <a:gd name="T76" fmla="*/ 544 w 619"/>
                    <a:gd name="T77" fmla="*/ 224 h 324"/>
                    <a:gd name="T78" fmla="*/ 567 w 619"/>
                    <a:gd name="T79" fmla="*/ 229 h 324"/>
                    <a:gd name="T80" fmla="*/ 544 w 619"/>
                    <a:gd name="T81" fmla="*/ 242 h 324"/>
                    <a:gd name="T82" fmla="*/ 530 w 619"/>
                    <a:gd name="T83" fmla="*/ 252 h 324"/>
                    <a:gd name="T84" fmla="*/ 541 w 619"/>
                    <a:gd name="T85" fmla="*/ 234 h 324"/>
                    <a:gd name="T86" fmla="*/ 539 w 619"/>
                    <a:gd name="T87" fmla="*/ 225 h 324"/>
                    <a:gd name="T88" fmla="*/ 527 w 619"/>
                    <a:gd name="T89" fmla="*/ 227 h 324"/>
                    <a:gd name="T90" fmla="*/ 517 w 619"/>
                    <a:gd name="T91" fmla="*/ 241 h 324"/>
                    <a:gd name="T92" fmla="*/ 501 w 619"/>
                    <a:gd name="T93" fmla="*/ 244 h 324"/>
                    <a:gd name="T94" fmla="*/ 487 w 619"/>
                    <a:gd name="T95" fmla="*/ 256 h 324"/>
                    <a:gd name="T96" fmla="*/ 483 w 619"/>
                    <a:gd name="T97" fmla="*/ 273 h 324"/>
                    <a:gd name="T98" fmla="*/ 471 w 619"/>
                    <a:gd name="T99" fmla="*/ 275 h 324"/>
                    <a:gd name="T100" fmla="*/ 451 w 619"/>
                    <a:gd name="T101" fmla="*/ 303 h 324"/>
                    <a:gd name="T102" fmla="*/ 437 w 619"/>
                    <a:gd name="T103" fmla="*/ 322 h 324"/>
                    <a:gd name="T104" fmla="*/ 438 w 619"/>
                    <a:gd name="T105" fmla="*/ 302 h 324"/>
                    <a:gd name="T106" fmla="*/ 427 w 619"/>
                    <a:gd name="T107" fmla="*/ 318 h 324"/>
                    <a:gd name="T108" fmla="*/ 431 w 619"/>
                    <a:gd name="T109" fmla="*/ 254 h 324"/>
                    <a:gd name="T110" fmla="*/ 420 w 619"/>
                    <a:gd name="T111" fmla="*/ 244 h 324"/>
                    <a:gd name="T112" fmla="*/ 410 w 619"/>
                    <a:gd name="T113" fmla="*/ 150 h 324"/>
                    <a:gd name="T114" fmla="*/ 410 w 619"/>
                    <a:gd name="T115" fmla="*/ 110 h 324"/>
                    <a:gd name="T116" fmla="*/ 429 w 619"/>
                    <a:gd name="T117" fmla="*/ 87 h 324"/>
                    <a:gd name="T118" fmla="*/ 412 w 619"/>
                    <a:gd name="T119" fmla="*/ 51 h 324"/>
                    <a:gd name="T120" fmla="*/ 420 w 619"/>
                    <a:gd name="T121" fmla="*/ 25 h 324"/>
                    <a:gd name="T122" fmla="*/ 423 w 619"/>
                    <a:gd name="T123" fmla="*/ 9 h 324"/>
                    <a:gd name="T124" fmla="*/ 434 w 619"/>
                    <a:gd name="T125" fmla="*/ 4 h 3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619" h="324">
                      <a:moveTo>
                        <a:pt x="462" y="237"/>
                      </a:moveTo>
                      <a:lnTo>
                        <a:pt x="461" y="243"/>
                      </a:lnTo>
                      <a:lnTo>
                        <a:pt x="462" y="243"/>
                      </a:lnTo>
                      <a:lnTo>
                        <a:pt x="462" y="241"/>
                      </a:lnTo>
                      <a:lnTo>
                        <a:pt x="463" y="238"/>
                      </a:lnTo>
                      <a:lnTo>
                        <a:pt x="462" y="237"/>
                      </a:lnTo>
                      <a:lnTo>
                        <a:pt x="462" y="237"/>
                      </a:lnTo>
                      <a:close/>
                      <a:moveTo>
                        <a:pt x="453" y="227"/>
                      </a:moveTo>
                      <a:lnTo>
                        <a:pt x="453" y="227"/>
                      </a:lnTo>
                      <a:lnTo>
                        <a:pt x="451" y="227"/>
                      </a:lnTo>
                      <a:lnTo>
                        <a:pt x="451" y="229"/>
                      </a:lnTo>
                      <a:lnTo>
                        <a:pt x="454" y="229"/>
                      </a:lnTo>
                      <a:lnTo>
                        <a:pt x="454" y="231"/>
                      </a:lnTo>
                      <a:lnTo>
                        <a:pt x="453" y="231"/>
                      </a:lnTo>
                      <a:lnTo>
                        <a:pt x="450" y="233"/>
                      </a:lnTo>
                      <a:lnTo>
                        <a:pt x="450" y="233"/>
                      </a:lnTo>
                      <a:lnTo>
                        <a:pt x="451" y="233"/>
                      </a:lnTo>
                      <a:lnTo>
                        <a:pt x="454" y="231"/>
                      </a:lnTo>
                      <a:lnTo>
                        <a:pt x="457" y="230"/>
                      </a:lnTo>
                      <a:lnTo>
                        <a:pt x="459" y="229"/>
                      </a:lnTo>
                      <a:lnTo>
                        <a:pt x="457" y="229"/>
                      </a:lnTo>
                      <a:lnTo>
                        <a:pt x="457" y="229"/>
                      </a:lnTo>
                      <a:lnTo>
                        <a:pt x="453" y="227"/>
                      </a:lnTo>
                      <a:close/>
                      <a:moveTo>
                        <a:pt x="510" y="222"/>
                      </a:moveTo>
                      <a:lnTo>
                        <a:pt x="510" y="224"/>
                      </a:lnTo>
                      <a:lnTo>
                        <a:pt x="510" y="224"/>
                      </a:lnTo>
                      <a:lnTo>
                        <a:pt x="510" y="222"/>
                      </a:lnTo>
                      <a:lnTo>
                        <a:pt x="510" y="222"/>
                      </a:lnTo>
                      <a:close/>
                      <a:moveTo>
                        <a:pt x="0" y="190"/>
                      </a:moveTo>
                      <a:lnTo>
                        <a:pt x="4" y="191"/>
                      </a:lnTo>
                      <a:lnTo>
                        <a:pt x="4" y="191"/>
                      </a:lnTo>
                      <a:lnTo>
                        <a:pt x="5" y="191"/>
                      </a:lnTo>
                      <a:lnTo>
                        <a:pt x="5" y="192"/>
                      </a:lnTo>
                      <a:lnTo>
                        <a:pt x="9" y="191"/>
                      </a:lnTo>
                      <a:lnTo>
                        <a:pt x="9" y="192"/>
                      </a:lnTo>
                      <a:lnTo>
                        <a:pt x="10" y="192"/>
                      </a:lnTo>
                      <a:lnTo>
                        <a:pt x="10" y="299"/>
                      </a:lnTo>
                      <a:lnTo>
                        <a:pt x="10" y="299"/>
                      </a:lnTo>
                      <a:lnTo>
                        <a:pt x="10" y="297"/>
                      </a:lnTo>
                      <a:lnTo>
                        <a:pt x="9" y="297"/>
                      </a:lnTo>
                      <a:lnTo>
                        <a:pt x="9" y="294"/>
                      </a:lnTo>
                      <a:lnTo>
                        <a:pt x="8" y="294"/>
                      </a:lnTo>
                      <a:lnTo>
                        <a:pt x="8" y="293"/>
                      </a:lnTo>
                      <a:lnTo>
                        <a:pt x="6" y="293"/>
                      </a:lnTo>
                      <a:lnTo>
                        <a:pt x="6" y="292"/>
                      </a:lnTo>
                      <a:lnTo>
                        <a:pt x="5" y="292"/>
                      </a:lnTo>
                      <a:lnTo>
                        <a:pt x="5" y="289"/>
                      </a:lnTo>
                      <a:lnTo>
                        <a:pt x="5" y="289"/>
                      </a:lnTo>
                      <a:lnTo>
                        <a:pt x="5" y="288"/>
                      </a:lnTo>
                      <a:lnTo>
                        <a:pt x="8" y="288"/>
                      </a:lnTo>
                      <a:lnTo>
                        <a:pt x="8" y="284"/>
                      </a:lnTo>
                      <a:lnTo>
                        <a:pt x="8" y="281"/>
                      </a:lnTo>
                      <a:lnTo>
                        <a:pt x="8" y="279"/>
                      </a:lnTo>
                      <a:lnTo>
                        <a:pt x="9" y="279"/>
                      </a:lnTo>
                      <a:lnTo>
                        <a:pt x="8" y="277"/>
                      </a:lnTo>
                      <a:lnTo>
                        <a:pt x="8" y="277"/>
                      </a:lnTo>
                      <a:lnTo>
                        <a:pt x="8" y="277"/>
                      </a:lnTo>
                      <a:lnTo>
                        <a:pt x="8" y="273"/>
                      </a:lnTo>
                      <a:lnTo>
                        <a:pt x="6" y="273"/>
                      </a:lnTo>
                      <a:lnTo>
                        <a:pt x="8" y="272"/>
                      </a:lnTo>
                      <a:lnTo>
                        <a:pt x="8" y="271"/>
                      </a:lnTo>
                      <a:lnTo>
                        <a:pt x="9" y="271"/>
                      </a:lnTo>
                      <a:lnTo>
                        <a:pt x="9" y="269"/>
                      </a:lnTo>
                      <a:lnTo>
                        <a:pt x="6" y="267"/>
                      </a:lnTo>
                      <a:lnTo>
                        <a:pt x="5" y="264"/>
                      </a:lnTo>
                      <a:lnTo>
                        <a:pt x="5" y="260"/>
                      </a:lnTo>
                      <a:lnTo>
                        <a:pt x="5" y="259"/>
                      </a:lnTo>
                      <a:lnTo>
                        <a:pt x="4" y="258"/>
                      </a:lnTo>
                      <a:lnTo>
                        <a:pt x="4" y="255"/>
                      </a:lnTo>
                      <a:lnTo>
                        <a:pt x="4" y="254"/>
                      </a:lnTo>
                      <a:lnTo>
                        <a:pt x="5" y="254"/>
                      </a:lnTo>
                      <a:lnTo>
                        <a:pt x="5" y="252"/>
                      </a:lnTo>
                      <a:lnTo>
                        <a:pt x="5" y="251"/>
                      </a:lnTo>
                      <a:lnTo>
                        <a:pt x="5" y="250"/>
                      </a:lnTo>
                      <a:lnTo>
                        <a:pt x="5" y="248"/>
                      </a:lnTo>
                      <a:lnTo>
                        <a:pt x="5" y="244"/>
                      </a:lnTo>
                      <a:lnTo>
                        <a:pt x="6" y="242"/>
                      </a:lnTo>
                      <a:lnTo>
                        <a:pt x="6" y="241"/>
                      </a:lnTo>
                      <a:lnTo>
                        <a:pt x="6" y="241"/>
                      </a:lnTo>
                      <a:lnTo>
                        <a:pt x="6" y="239"/>
                      </a:lnTo>
                      <a:lnTo>
                        <a:pt x="6" y="238"/>
                      </a:lnTo>
                      <a:lnTo>
                        <a:pt x="6" y="237"/>
                      </a:lnTo>
                      <a:lnTo>
                        <a:pt x="6" y="237"/>
                      </a:lnTo>
                      <a:lnTo>
                        <a:pt x="8" y="233"/>
                      </a:lnTo>
                      <a:lnTo>
                        <a:pt x="6" y="233"/>
                      </a:lnTo>
                      <a:lnTo>
                        <a:pt x="6" y="227"/>
                      </a:lnTo>
                      <a:lnTo>
                        <a:pt x="8" y="227"/>
                      </a:lnTo>
                      <a:lnTo>
                        <a:pt x="9" y="226"/>
                      </a:lnTo>
                      <a:lnTo>
                        <a:pt x="8" y="226"/>
                      </a:lnTo>
                      <a:lnTo>
                        <a:pt x="6" y="218"/>
                      </a:lnTo>
                      <a:lnTo>
                        <a:pt x="9" y="218"/>
                      </a:lnTo>
                      <a:lnTo>
                        <a:pt x="9" y="217"/>
                      </a:lnTo>
                      <a:lnTo>
                        <a:pt x="6" y="217"/>
                      </a:lnTo>
                      <a:lnTo>
                        <a:pt x="6" y="213"/>
                      </a:lnTo>
                      <a:lnTo>
                        <a:pt x="8" y="213"/>
                      </a:lnTo>
                      <a:lnTo>
                        <a:pt x="8" y="213"/>
                      </a:lnTo>
                      <a:lnTo>
                        <a:pt x="8" y="213"/>
                      </a:lnTo>
                      <a:lnTo>
                        <a:pt x="9" y="213"/>
                      </a:lnTo>
                      <a:lnTo>
                        <a:pt x="9" y="209"/>
                      </a:lnTo>
                      <a:lnTo>
                        <a:pt x="6" y="209"/>
                      </a:lnTo>
                      <a:lnTo>
                        <a:pt x="8" y="207"/>
                      </a:lnTo>
                      <a:lnTo>
                        <a:pt x="6" y="207"/>
                      </a:lnTo>
                      <a:lnTo>
                        <a:pt x="5" y="203"/>
                      </a:lnTo>
                      <a:lnTo>
                        <a:pt x="4" y="200"/>
                      </a:lnTo>
                      <a:lnTo>
                        <a:pt x="2" y="197"/>
                      </a:lnTo>
                      <a:lnTo>
                        <a:pt x="1" y="196"/>
                      </a:lnTo>
                      <a:lnTo>
                        <a:pt x="0" y="190"/>
                      </a:lnTo>
                      <a:close/>
                      <a:moveTo>
                        <a:pt x="475" y="155"/>
                      </a:moveTo>
                      <a:lnTo>
                        <a:pt x="472" y="157"/>
                      </a:lnTo>
                      <a:lnTo>
                        <a:pt x="471" y="159"/>
                      </a:lnTo>
                      <a:lnTo>
                        <a:pt x="472" y="159"/>
                      </a:lnTo>
                      <a:lnTo>
                        <a:pt x="474" y="158"/>
                      </a:lnTo>
                      <a:lnTo>
                        <a:pt x="475" y="157"/>
                      </a:lnTo>
                      <a:lnTo>
                        <a:pt x="475" y="155"/>
                      </a:lnTo>
                      <a:close/>
                      <a:moveTo>
                        <a:pt x="469" y="153"/>
                      </a:moveTo>
                      <a:lnTo>
                        <a:pt x="467" y="154"/>
                      </a:lnTo>
                      <a:lnTo>
                        <a:pt x="465" y="155"/>
                      </a:lnTo>
                      <a:lnTo>
                        <a:pt x="463" y="157"/>
                      </a:lnTo>
                      <a:lnTo>
                        <a:pt x="462" y="158"/>
                      </a:lnTo>
                      <a:lnTo>
                        <a:pt x="461" y="161"/>
                      </a:lnTo>
                      <a:lnTo>
                        <a:pt x="458" y="161"/>
                      </a:lnTo>
                      <a:lnTo>
                        <a:pt x="458" y="162"/>
                      </a:lnTo>
                      <a:lnTo>
                        <a:pt x="462" y="162"/>
                      </a:lnTo>
                      <a:lnTo>
                        <a:pt x="463" y="162"/>
                      </a:lnTo>
                      <a:lnTo>
                        <a:pt x="463" y="162"/>
                      </a:lnTo>
                      <a:lnTo>
                        <a:pt x="463" y="161"/>
                      </a:lnTo>
                      <a:lnTo>
                        <a:pt x="465" y="161"/>
                      </a:lnTo>
                      <a:lnTo>
                        <a:pt x="465" y="161"/>
                      </a:lnTo>
                      <a:lnTo>
                        <a:pt x="466" y="161"/>
                      </a:lnTo>
                      <a:lnTo>
                        <a:pt x="466" y="159"/>
                      </a:lnTo>
                      <a:lnTo>
                        <a:pt x="469" y="158"/>
                      </a:lnTo>
                      <a:lnTo>
                        <a:pt x="469" y="157"/>
                      </a:lnTo>
                      <a:lnTo>
                        <a:pt x="470" y="155"/>
                      </a:lnTo>
                      <a:lnTo>
                        <a:pt x="471" y="153"/>
                      </a:lnTo>
                      <a:lnTo>
                        <a:pt x="470" y="153"/>
                      </a:lnTo>
                      <a:lnTo>
                        <a:pt x="470" y="153"/>
                      </a:lnTo>
                      <a:lnTo>
                        <a:pt x="470" y="153"/>
                      </a:lnTo>
                      <a:lnTo>
                        <a:pt x="469" y="153"/>
                      </a:lnTo>
                      <a:close/>
                      <a:moveTo>
                        <a:pt x="497" y="132"/>
                      </a:moveTo>
                      <a:lnTo>
                        <a:pt x="496" y="133"/>
                      </a:lnTo>
                      <a:lnTo>
                        <a:pt x="495" y="135"/>
                      </a:lnTo>
                      <a:lnTo>
                        <a:pt x="493" y="137"/>
                      </a:lnTo>
                      <a:lnTo>
                        <a:pt x="492" y="140"/>
                      </a:lnTo>
                      <a:lnTo>
                        <a:pt x="493" y="140"/>
                      </a:lnTo>
                      <a:lnTo>
                        <a:pt x="493" y="140"/>
                      </a:lnTo>
                      <a:lnTo>
                        <a:pt x="493" y="140"/>
                      </a:lnTo>
                      <a:lnTo>
                        <a:pt x="493" y="140"/>
                      </a:lnTo>
                      <a:lnTo>
                        <a:pt x="495" y="140"/>
                      </a:lnTo>
                      <a:lnTo>
                        <a:pt x="495" y="138"/>
                      </a:lnTo>
                      <a:lnTo>
                        <a:pt x="495" y="138"/>
                      </a:lnTo>
                      <a:lnTo>
                        <a:pt x="497" y="138"/>
                      </a:lnTo>
                      <a:lnTo>
                        <a:pt x="497" y="138"/>
                      </a:lnTo>
                      <a:lnTo>
                        <a:pt x="499" y="136"/>
                      </a:lnTo>
                      <a:lnTo>
                        <a:pt x="499" y="133"/>
                      </a:lnTo>
                      <a:lnTo>
                        <a:pt x="497" y="132"/>
                      </a:lnTo>
                      <a:close/>
                      <a:moveTo>
                        <a:pt x="541" y="124"/>
                      </a:moveTo>
                      <a:lnTo>
                        <a:pt x="541" y="127"/>
                      </a:lnTo>
                      <a:lnTo>
                        <a:pt x="541" y="128"/>
                      </a:lnTo>
                      <a:lnTo>
                        <a:pt x="542" y="129"/>
                      </a:lnTo>
                      <a:lnTo>
                        <a:pt x="542" y="131"/>
                      </a:lnTo>
                      <a:lnTo>
                        <a:pt x="544" y="129"/>
                      </a:lnTo>
                      <a:lnTo>
                        <a:pt x="546" y="129"/>
                      </a:lnTo>
                      <a:lnTo>
                        <a:pt x="546" y="127"/>
                      </a:lnTo>
                      <a:lnTo>
                        <a:pt x="544" y="127"/>
                      </a:lnTo>
                      <a:lnTo>
                        <a:pt x="543" y="125"/>
                      </a:lnTo>
                      <a:lnTo>
                        <a:pt x="542" y="125"/>
                      </a:lnTo>
                      <a:lnTo>
                        <a:pt x="541" y="124"/>
                      </a:lnTo>
                      <a:close/>
                      <a:moveTo>
                        <a:pt x="505" y="115"/>
                      </a:moveTo>
                      <a:lnTo>
                        <a:pt x="505" y="115"/>
                      </a:lnTo>
                      <a:lnTo>
                        <a:pt x="505" y="115"/>
                      </a:lnTo>
                      <a:lnTo>
                        <a:pt x="505" y="118"/>
                      </a:lnTo>
                      <a:lnTo>
                        <a:pt x="503" y="119"/>
                      </a:lnTo>
                      <a:lnTo>
                        <a:pt x="503" y="124"/>
                      </a:lnTo>
                      <a:lnTo>
                        <a:pt x="503" y="124"/>
                      </a:lnTo>
                      <a:lnTo>
                        <a:pt x="503" y="123"/>
                      </a:lnTo>
                      <a:lnTo>
                        <a:pt x="505" y="123"/>
                      </a:lnTo>
                      <a:lnTo>
                        <a:pt x="505" y="123"/>
                      </a:lnTo>
                      <a:lnTo>
                        <a:pt x="505" y="121"/>
                      </a:lnTo>
                      <a:lnTo>
                        <a:pt x="505" y="120"/>
                      </a:lnTo>
                      <a:lnTo>
                        <a:pt x="506" y="120"/>
                      </a:lnTo>
                      <a:lnTo>
                        <a:pt x="506" y="115"/>
                      </a:lnTo>
                      <a:lnTo>
                        <a:pt x="505" y="115"/>
                      </a:lnTo>
                      <a:close/>
                      <a:moveTo>
                        <a:pt x="462" y="108"/>
                      </a:moveTo>
                      <a:lnTo>
                        <a:pt x="462" y="110"/>
                      </a:lnTo>
                      <a:lnTo>
                        <a:pt x="462" y="110"/>
                      </a:lnTo>
                      <a:lnTo>
                        <a:pt x="461" y="110"/>
                      </a:lnTo>
                      <a:lnTo>
                        <a:pt x="462" y="110"/>
                      </a:lnTo>
                      <a:lnTo>
                        <a:pt x="462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3" y="110"/>
                      </a:lnTo>
                      <a:lnTo>
                        <a:pt x="462" y="108"/>
                      </a:lnTo>
                      <a:close/>
                      <a:moveTo>
                        <a:pt x="523" y="104"/>
                      </a:moveTo>
                      <a:lnTo>
                        <a:pt x="525" y="107"/>
                      </a:lnTo>
                      <a:lnTo>
                        <a:pt x="526" y="107"/>
                      </a:lnTo>
                      <a:lnTo>
                        <a:pt x="526" y="104"/>
                      </a:lnTo>
                      <a:lnTo>
                        <a:pt x="525" y="104"/>
                      </a:lnTo>
                      <a:lnTo>
                        <a:pt x="525" y="104"/>
                      </a:lnTo>
                      <a:lnTo>
                        <a:pt x="525" y="104"/>
                      </a:lnTo>
                      <a:lnTo>
                        <a:pt x="523" y="104"/>
                      </a:lnTo>
                      <a:close/>
                      <a:moveTo>
                        <a:pt x="462" y="94"/>
                      </a:moveTo>
                      <a:lnTo>
                        <a:pt x="461" y="94"/>
                      </a:lnTo>
                      <a:lnTo>
                        <a:pt x="461" y="95"/>
                      </a:lnTo>
                      <a:lnTo>
                        <a:pt x="461" y="97"/>
                      </a:lnTo>
                      <a:lnTo>
                        <a:pt x="459" y="97"/>
                      </a:lnTo>
                      <a:lnTo>
                        <a:pt x="459" y="98"/>
                      </a:lnTo>
                      <a:lnTo>
                        <a:pt x="461" y="98"/>
                      </a:lnTo>
                      <a:lnTo>
                        <a:pt x="461" y="98"/>
                      </a:lnTo>
                      <a:lnTo>
                        <a:pt x="461" y="98"/>
                      </a:lnTo>
                      <a:lnTo>
                        <a:pt x="462" y="98"/>
                      </a:lnTo>
                      <a:lnTo>
                        <a:pt x="462" y="97"/>
                      </a:lnTo>
                      <a:lnTo>
                        <a:pt x="462" y="97"/>
                      </a:lnTo>
                      <a:lnTo>
                        <a:pt x="462" y="97"/>
                      </a:lnTo>
                      <a:lnTo>
                        <a:pt x="462" y="94"/>
                      </a:lnTo>
                      <a:close/>
                      <a:moveTo>
                        <a:pt x="449" y="87"/>
                      </a:moveTo>
                      <a:lnTo>
                        <a:pt x="448" y="89"/>
                      </a:lnTo>
                      <a:lnTo>
                        <a:pt x="448" y="90"/>
                      </a:lnTo>
                      <a:lnTo>
                        <a:pt x="450" y="90"/>
                      </a:lnTo>
                      <a:lnTo>
                        <a:pt x="451" y="91"/>
                      </a:lnTo>
                      <a:lnTo>
                        <a:pt x="451" y="91"/>
                      </a:lnTo>
                      <a:lnTo>
                        <a:pt x="454" y="91"/>
                      </a:lnTo>
                      <a:lnTo>
                        <a:pt x="454" y="90"/>
                      </a:lnTo>
                      <a:lnTo>
                        <a:pt x="453" y="89"/>
                      </a:lnTo>
                      <a:lnTo>
                        <a:pt x="451" y="89"/>
                      </a:lnTo>
                      <a:lnTo>
                        <a:pt x="450" y="87"/>
                      </a:lnTo>
                      <a:lnTo>
                        <a:pt x="449" y="87"/>
                      </a:lnTo>
                      <a:close/>
                      <a:moveTo>
                        <a:pt x="459" y="0"/>
                      </a:moveTo>
                      <a:lnTo>
                        <a:pt x="459" y="1"/>
                      </a:lnTo>
                      <a:lnTo>
                        <a:pt x="461" y="1"/>
                      </a:lnTo>
                      <a:lnTo>
                        <a:pt x="462" y="1"/>
                      </a:lnTo>
                      <a:lnTo>
                        <a:pt x="462" y="1"/>
                      </a:lnTo>
                      <a:lnTo>
                        <a:pt x="466" y="2"/>
                      </a:lnTo>
                      <a:lnTo>
                        <a:pt x="467" y="5"/>
                      </a:lnTo>
                      <a:lnTo>
                        <a:pt x="470" y="5"/>
                      </a:lnTo>
                      <a:lnTo>
                        <a:pt x="470" y="8"/>
                      </a:lnTo>
                      <a:lnTo>
                        <a:pt x="471" y="9"/>
                      </a:lnTo>
                      <a:lnTo>
                        <a:pt x="472" y="9"/>
                      </a:lnTo>
                      <a:lnTo>
                        <a:pt x="474" y="9"/>
                      </a:lnTo>
                      <a:lnTo>
                        <a:pt x="475" y="13"/>
                      </a:lnTo>
                      <a:lnTo>
                        <a:pt x="476" y="13"/>
                      </a:lnTo>
                      <a:lnTo>
                        <a:pt x="476" y="15"/>
                      </a:lnTo>
                      <a:lnTo>
                        <a:pt x="478" y="17"/>
                      </a:lnTo>
                      <a:lnTo>
                        <a:pt x="484" y="17"/>
                      </a:lnTo>
                      <a:lnTo>
                        <a:pt x="484" y="17"/>
                      </a:lnTo>
                      <a:lnTo>
                        <a:pt x="488" y="17"/>
                      </a:lnTo>
                      <a:lnTo>
                        <a:pt x="488" y="17"/>
                      </a:lnTo>
                      <a:lnTo>
                        <a:pt x="491" y="17"/>
                      </a:lnTo>
                      <a:lnTo>
                        <a:pt x="491" y="18"/>
                      </a:lnTo>
                      <a:lnTo>
                        <a:pt x="488" y="19"/>
                      </a:lnTo>
                      <a:lnTo>
                        <a:pt x="488" y="21"/>
                      </a:lnTo>
                      <a:lnTo>
                        <a:pt x="488" y="21"/>
                      </a:lnTo>
                      <a:lnTo>
                        <a:pt x="488" y="22"/>
                      </a:lnTo>
                      <a:lnTo>
                        <a:pt x="493" y="22"/>
                      </a:lnTo>
                      <a:lnTo>
                        <a:pt x="493" y="22"/>
                      </a:lnTo>
                      <a:lnTo>
                        <a:pt x="495" y="22"/>
                      </a:lnTo>
                      <a:lnTo>
                        <a:pt x="495" y="23"/>
                      </a:lnTo>
                      <a:lnTo>
                        <a:pt x="495" y="23"/>
                      </a:lnTo>
                      <a:lnTo>
                        <a:pt x="496" y="23"/>
                      </a:lnTo>
                      <a:lnTo>
                        <a:pt x="496" y="22"/>
                      </a:lnTo>
                      <a:lnTo>
                        <a:pt x="497" y="21"/>
                      </a:lnTo>
                      <a:lnTo>
                        <a:pt x="499" y="21"/>
                      </a:lnTo>
                      <a:lnTo>
                        <a:pt x="497" y="23"/>
                      </a:lnTo>
                      <a:lnTo>
                        <a:pt x="497" y="25"/>
                      </a:lnTo>
                      <a:lnTo>
                        <a:pt x="496" y="25"/>
                      </a:lnTo>
                      <a:lnTo>
                        <a:pt x="496" y="26"/>
                      </a:lnTo>
                      <a:lnTo>
                        <a:pt x="495" y="26"/>
                      </a:lnTo>
                      <a:lnTo>
                        <a:pt x="495" y="27"/>
                      </a:lnTo>
                      <a:lnTo>
                        <a:pt x="493" y="28"/>
                      </a:lnTo>
                      <a:lnTo>
                        <a:pt x="496" y="28"/>
                      </a:lnTo>
                      <a:lnTo>
                        <a:pt x="496" y="31"/>
                      </a:lnTo>
                      <a:lnTo>
                        <a:pt x="495" y="31"/>
                      </a:lnTo>
                      <a:lnTo>
                        <a:pt x="495" y="31"/>
                      </a:lnTo>
                      <a:lnTo>
                        <a:pt x="492" y="31"/>
                      </a:lnTo>
                      <a:lnTo>
                        <a:pt x="492" y="34"/>
                      </a:lnTo>
                      <a:lnTo>
                        <a:pt x="493" y="36"/>
                      </a:lnTo>
                      <a:lnTo>
                        <a:pt x="495" y="36"/>
                      </a:lnTo>
                      <a:lnTo>
                        <a:pt x="495" y="39"/>
                      </a:lnTo>
                      <a:lnTo>
                        <a:pt x="495" y="40"/>
                      </a:lnTo>
                      <a:lnTo>
                        <a:pt x="493" y="43"/>
                      </a:lnTo>
                      <a:lnTo>
                        <a:pt x="493" y="44"/>
                      </a:lnTo>
                      <a:lnTo>
                        <a:pt x="493" y="44"/>
                      </a:lnTo>
                      <a:lnTo>
                        <a:pt x="493" y="44"/>
                      </a:lnTo>
                      <a:lnTo>
                        <a:pt x="495" y="47"/>
                      </a:lnTo>
                      <a:lnTo>
                        <a:pt x="496" y="47"/>
                      </a:lnTo>
                      <a:lnTo>
                        <a:pt x="499" y="48"/>
                      </a:lnTo>
                      <a:lnTo>
                        <a:pt x="499" y="48"/>
                      </a:lnTo>
                      <a:lnTo>
                        <a:pt x="501" y="48"/>
                      </a:lnTo>
                      <a:lnTo>
                        <a:pt x="501" y="49"/>
                      </a:lnTo>
                      <a:lnTo>
                        <a:pt x="505" y="49"/>
                      </a:lnTo>
                      <a:lnTo>
                        <a:pt x="506" y="51"/>
                      </a:lnTo>
                      <a:lnTo>
                        <a:pt x="506" y="51"/>
                      </a:lnTo>
                      <a:lnTo>
                        <a:pt x="506" y="55"/>
                      </a:lnTo>
                      <a:lnTo>
                        <a:pt x="508" y="55"/>
                      </a:lnTo>
                      <a:lnTo>
                        <a:pt x="508" y="56"/>
                      </a:lnTo>
                      <a:lnTo>
                        <a:pt x="509" y="56"/>
                      </a:lnTo>
                      <a:lnTo>
                        <a:pt x="509" y="56"/>
                      </a:lnTo>
                      <a:lnTo>
                        <a:pt x="509" y="56"/>
                      </a:lnTo>
                      <a:lnTo>
                        <a:pt x="510" y="55"/>
                      </a:lnTo>
                      <a:lnTo>
                        <a:pt x="510" y="53"/>
                      </a:lnTo>
                      <a:lnTo>
                        <a:pt x="513" y="53"/>
                      </a:lnTo>
                      <a:lnTo>
                        <a:pt x="513" y="56"/>
                      </a:lnTo>
                      <a:lnTo>
                        <a:pt x="514" y="56"/>
                      </a:lnTo>
                      <a:lnTo>
                        <a:pt x="516" y="59"/>
                      </a:lnTo>
                      <a:lnTo>
                        <a:pt x="516" y="60"/>
                      </a:lnTo>
                      <a:lnTo>
                        <a:pt x="518" y="59"/>
                      </a:lnTo>
                      <a:lnTo>
                        <a:pt x="518" y="59"/>
                      </a:lnTo>
                      <a:lnTo>
                        <a:pt x="520" y="59"/>
                      </a:lnTo>
                      <a:lnTo>
                        <a:pt x="520" y="57"/>
                      </a:lnTo>
                      <a:lnTo>
                        <a:pt x="521" y="57"/>
                      </a:lnTo>
                      <a:lnTo>
                        <a:pt x="521" y="57"/>
                      </a:lnTo>
                      <a:lnTo>
                        <a:pt x="522" y="57"/>
                      </a:lnTo>
                      <a:lnTo>
                        <a:pt x="522" y="56"/>
                      </a:lnTo>
                      <a:lnTo>
                        <a:pt x="522" y="56"/>
                      </a:lnTo>
                      <a:lnTo>
                        <a:pt x="522" y="56"/>
                      </a:lnTo>
                      <a:lnTo>
                        <a:pt x="522" y="56"/>
                      </a:lnTo>
                      <a:lnTo>
                        <a:pt x="523" y="56"/>
                      </a:lnTo>
                      <a:lnTo>
                        <a:pt x="523" y="53"/>
                      </a:lnTo>
                      <a:lnTo>
                        <a:pt x="523" y="53"/>
                      </a:lnTo>
                      <a:lnTo>
                        <a:pt x="525" y="52"/>
                      </a:lnTo>
                      <a:lnTo>
                        <a:pt x="526" y="52"/>
                      </a:lnTo>
                      <a:lnTo>
                        <a:pt x="526" y="52"/>
                      </a:lnTo>
                      <a:lnTo>
                        <a:pt x="527" y="53"/>
                      </a:lnTo>
                      <a:lnTo>
                        <a:pt x="527" y="49"/>
                      </a:lnTo>
                      <a:lnTo>
                        <a:pt x="531" y="46"/>
                      </a:lnTo>
                      <a:lnTo>
                        <a:pt x="531" y="44"/>
                      </a:lnTo>
                      <a:lnTo>
                        <a:pt x="533" y="43"/>
                      </a:lnTo>
                      <a:lnTo>
                        <a:pt x="533" y="43"/>
                      </a:lnTo>
                      <a:lnTo>
                        <a:pt x="533" y="42"/>
                      </a:lnTo>
                      <a:lnTo>
                        <a:pt x="531" y="42"/>
                      </a:lnTo>
                      <a:lnTo>
                        <a:pt x="531" y="39"/>
                      </a:lnTo>
                      <a:lnTo>
                        <a:pt x="533" y="39"/>
                      </a:lnTo>
                      <a:lnTo>
                        <a:pt x="534" y="38"/>
                      </a:lnTo>
                      <a:lnTo>
                        <a:pt x="534" y="38"/>
                      </a:lnTo>
                      <a:lnTo>
                        <a:pt x="534" y="35"/>
                      </a:lnTo>
                      <a:lnTo>
                        <a:pt x="535" y="35"/>
                      </a:lnTo>
                      <a:lnTo>
                        <a:pt x="535" y="34"/>
                      </a:lnTo>
                      <a:lnTo>
                        <a:pt x="535" y="34"/>
                      </a:lnTo>
                      <a:lnTo>
                        <a:pt x="537" y="34"/>
                      </a:lnTo>
                      <a:lnTo>
                        <a:pt x="538" y="30"/>
                      </a:lnTo>
                      <a:lnTo>
                        <a:pt x="542" y="28"/>
                      </a:lnTo>
                      <a:lnTo>
                        <a:pt x="541" y="32"/>
                      </a:lnTo>
                      <a:lnTo>
                        <a:pt x="542" y="32"/>
                      </a:lnTo>
                      <a:lnTo>
                        <a:pt x="542" y="35"/>
                      </a:lnTo>
                      <a:lnTo>
                        <a:pt x="543" y="36"/>
                      </a:lnTo>
                      <a:lnTo>
                        <a:pt x="543" y="36"/>
                      </a:lnTo>
                      <a:lnTo>
                        <a:pt x="543" y="39"/>
                      </a:lnTo>
                      <a:lnTo>
                        <a:pt x="542" y="40"/>
                      </a:lnTo>
                      <a:lnTo>
                        <a:pt x="542" y="42"/>
                      </a:lnTo>
                      <a:lnTo>
                        <a:pt x="543" y="43"/>
                      </a:lnTo>
                      <a:lnTo>
                        <a:pt x="543" y="44"/>
                      </a:lnTo>
                      <a:lnTo>
                        <a:pt x="543" y="47"/>
                      </a:lnTo>
                      <a:lnTo>
                        <a:pt x="544" y="47"/>
                      </a:lnTo>
                      <a:lnTo>
                        <a:pt x="544" y="49"/>
                      </a:lnTo>
                      <a:lnTo>
                        <a:pt x="546" y="49"/>
                      </a:lnTo>
                      <a:lnTo>
                        <a:pt x="546" y="48"/>
                      </a:lnTo>
                      <a:lnTo>
                        <a:pt x="547" y="48"/>
                      </a:lnTo>
                      <a:lnTo>
                        <a:pt x="550" y="48"/>
                      </a:lnTo>
                      <a:lnTo>
                        <a:pt x="550" y="51"/>
                      </a:lnTo>
                      <a:lnTo>
                        <a:pt x="552" y="51"/>
                      </a:lnTo>
                      <a:lnTo>
                        <a:pt x="551" y="52"/>
                      </a:lnTo>
                      <a:lnTo>
                        <a:pt x="551" y="52"/>
                      </a:lnTo>
                      <a:lnTo>
                        <a:pt x="551" y="53"/>
                      </a:lnTo>
                      <a:lnTo>
                        <a:pt x="551" y="53"/>
                      </a:lnTo>
                      <a:lnTo>
                        <a:pt x="551" y="53"/>
                      </a:lnTo>
                      <a:lnTo>
                        <a:pt x="552" y="53"/>
                      </a:lnTo>
                      <a:lnTo>
                        <a:pt x="554" y="55"/>
                      </a:lnTo>
                      <a:lnTo>
                        <a:pt x="554" y="55"/>
                      </a:lnTo>
                      <a:lnTo>
                        <a:pt x="554" y="56"/>
                      </a:lnTo>
                      <a:lnTo>
                        <a:pt x="552" y="57"/>
                      </a:lnTo>
                      <a:lnTo>
                        <a:pt x="552" y="57"/>
                      </a:lnTo>
                      <a:lnTo>
                        <a:pt x="551" y="59"/>
                      </a:lnTo>
                      <a:lnTo>
                        <a:pt x="550" y="59"/>
                      </a:lnTo>
                      <a:lnTo>
                        <a:pt x="548" y="59"/>
                      </a:lnTo>
                      <a:lnTo>
                        <a:pt x="548" y="60"/>
                      </a:lnTo>
                      <a:lnTo>
                        <a:pt x="550" y="60"/>
                      </a:lnTo>
                      <a:lnTo>
                        <a:pt x="551" y="61"/>
                      </a:lnTo>
                      <a:lnTo>
                        <a:pt x="551" y="61"/>
                      </a:lnTo>
                      <a:lnTo>
                        <a:pt x="551" y="60"/>
                      </a:lnTo>
                      <a:lnTo>
                        <a:pt x="552" y="60"/>
                      </a:lnTo>
                      <a:lnTo>
                        <a:pt x="555" y="60"/>
                      </a:lnTo>
                      <a:lnTo>
                        <a:pt x="558" y="61"/>
                      </a:lnTo>
                      <a:lnTo>
                        <a:pt x="556" y="63"/>
                      </a:lnTo>
                      <a:lnTo>
                        <a:pt x="556" y="64"/>
                      </a:lnTo>
                      <a:lnTo>
                        <a:pt x="555" y="64"/>
                      </a:lnTo>
                      <a:lnTo>
                        <a:pt x="555" y="65"/>
                      </a:lnTo>
                      <a:lnTo>
                        <a:pt x="556" y="65"/>
                      </a:lnTo>
                      <a:lnTo>
                        <a:pt x="558" y="65"/>
                      </a:lnTo>
                      <a:lnTo>
                        <a:pt x="556" y="68"/>
                      </a:lnTo>
                      <a:lnTo>
                        <a:pt x="559" y="68"/>
                      </a:lnTo>
                      <a:lnTo>
                        <a:pt x="559" y="68"/>
                      </a:lnTo>
                      <a:lnTo>
                        <a:pt x="561" y="69"/>
                      </a:lnTo>
                      <a:lnTo>
                        <a:pt x="563" y="70"/>
                      </a:lnTo>
                      <a:lnTo>
                        <a:pt x="563" y="73"/>
                      </a:lnTo>
                      <a:lnTo>
                        <a:pt x="561" y="76"/>
                      </a:lnTo>
                      <a:lnTo>
                        <a:pt x="559" y="76"/>
                      </a:lnTo>
                      <a:lnTo>
                        <a:pt x="559" y="77"/>
                      </a:lnTo>
                      <a:lnTo>
                        <a:pt x="563" y="77"/>
                      </a:lnTo>
                      <a:lnTo>
                        <a:pt x="563" y="77"/>
                      </a:lnTo>
                      <a:lnTo>
                        <a:pt x="563" y="77"/>
                      </a:lnTo>
                      <a:lnTo>
                        <a:pt x="563" y="78"/>
                      </a:lnTo>
                      <a:lnTo>
                        <a:pt x="563" y="78"/>
                      </a:lnTo>
                      <a:lnTo>
                        <a:pt x="568" y="80"/>
                      </a:lnTo>
                      <a:lnTo>
                        <a:pt x="568" y="81"/>
                      </a:lnTo>
                      <a:lnTo>
                        <a:pt x="569" y="81"/>
                      </a:lnTo>
                      <a:lnTo>
                        <a:pt x="568" y="85"/>
                      </a:lnTo>
                      <a:lnTo>
                        <a:pt x="568" y="85"/>
                      </a:lnTo>
                      <a:lnTo>
                        <a:pt x="567" y="83"/>
                      </a:lnTo>
                      <a:lnTo>
                        <a:pt x="565" y="83"/>
                      </a:lnTo>
                      <a:lnTo>
                        <a:pt x="565" y="83"/>
                      </a:lnTo>
                      <a:lnTo>
                        <a:pt x="565" y="85"/>
                      </a:lnTo>
                      <a:lnTo>
                        <a:pt x="559" y="83"/>
                      </a:lnTo>
                      <a:lnTo>
                        <a:pt x="559" y="86"/>
                      </a:lnTo>
                      <a:lnTo>
                        <a:pt x="561" y="86"/>
                      </a:lnTo>
                      <a:lnTo>
                        <a:pt x="561" y="87"/>
                      </a:lnTo>
                      <a:lnTo>
                        <a:pt x="561" y="87"/>
                      </a:lnTo>
                      <a:lnTo>
                        <a:pt x="561" y="87"/>
                      </a:lnTo>
                      <a:lnTo>
                        <a:pt x="560" y="89"/>
                      </a:lnTo>
                      <a:lnTo>
                        <a:pt x="560" y="90"/>
                      </a:lnTo>
                      <a:lnTo>
                        <a:pt x="561" y="90"/>
                      </a:lnTo>
                      <a:lnTo>
                        <a:pt x="563" y="89"/>
                      </a:lnTo>
                      <a:lnTo>
                        <a:pt x="564" y="89"/>
                      </a:lnTo>
                      <a:lnTo>
                        <a:pt x="564" y="90"/>
                      </a:lnTo>
                      <a:lnTo>
                        <a:pt x="563" y="91"/>
                      </a:lnTo>
                      <a:lnTo>
                        <a:pt x="567" y="91"/>
                      </a:lnTo>
                      <a:lnTo>
                        <a:pt x="567" y="97"/>
                      </a:lnTo>
                      <a:lnTo>
                        <a:pt x="572" y="97"/>
                      </a:lnTo>
                      <a:lnTo>
                        <a:pt x="572" y="98"/>
                      </a:lnTo>
                      <a:lnTo>
                        <a:pt x="573" y="98"/>
                      </a:lnTo>
                      <a:lnTo>
                        <a:pt x="575" y="99"/>
                      </a:lnTo>
                      <a:lnTo>
                        <a:pt x="576" y="99"/>
                      </a:lnTo>
                      <a:lnTo>
                        <a:pt x="576" y="102"/>
                      </a:lnTo>
                      <a:lnTo>
                        <a:pt x="577" y="102"/>
                      </a:lnTo>
                      <a:lnTo>
                        <a:pt x="576" y="106"/>
                      </a:lnTo>
                      <a:lnTo>
                        <a:pt x="581" y="106"/>
                      </a:lnTo>
                      <a:lnTo>
                        <a:pt x="581" y="107"/>
                      </a:lnTo>
                      <a:lnTo>
                        <a:pt x="584" y="106"/>
                      </a:lnTo>
                      <a:lnTo>
                        <a:pt x="584" y="107"/>
                      </a:lnTo>
                      <a:lnTo>
                        <a:pt x="584" y="107"/>
                      </a:lnTo>
                      <a:lnTo>
                        <a:pt x="584" y="108"/>
                      </a:lnTo>
                      <a:lnTo>
                        <a:pt x="585" y="108"/>
                      </a:lnTo>
                      <a:lnTo>
                        <a:pt x="585" y="108"/>
                      </a:lnTo>
                      <a:lnTo>
                        <a:pt x="585" y="107"/>
                      </a:lnTo>
                      <a:lnTo>
                        <a:pt x="586" y="107"/>
                      </a:lnTo>
                      <a:lnTo>
                        <a:pt x="588" y="106"/>
                      </a:lnTo>
                      <a:lnTo>
                        <a:pt x="588" y="107"/>
                      </a:lnTo>
                      <a:lnTo>
                        <a:pt x="589" y="107"/>
                      </a:lnTo>
                      <a:lnTo>
                        <a:pt x="589" y="107"/>
                      </a:lnTo>
                      <a:lnTo>
                        <a:pt x="590" y="106"/>
                      </a:lnTo>
                      <a:lnTo>
                        <a:pt x="590" y="108"/>
                      </a:lnTo>
                      <a:lnTo>
                        <a:pt x="590" y="110"/>
                      </a:lnTo>
                      <a:lnTo>
                        <a:pt x="592" y="111"/>
                      </a:lnTo>
                      <a:lnTo>
                        <a:pt x="592" y="112"/>
                      </a:lnTo>
                      <a:lnTo>
                        <a:pt x="597" y="114"/>
                      </a:lnTo>
                      <a:lnTo>
                        <a:pt x="597" y="111"/>
                      </a:lnTo>
                      <a:lnTo>
                        <a:pt x="598" y="110"/>
                      </a:lnTo>
                      <a:lnTo>
                        <a:pt x="598" y="110"/>
                      </a:lnTo>
                      <a:lnTo>
                        <a:pt x="599" y="110"/>
                      </a:lnTo>
                      <a:lnTo>
                        <a:pt x="599" y="110"/>
                      </a:lnTo>
                      <a:lnTo>
                        <a:pt x="599" y="110"/>
                      </a:lnTo>
                      <a:lnTo>
                        <a:pt x="599" y="114"/>
                      </a:lnTo>
                      <a:lnTo>
                        <a:pt x="601" y="114"/>
                      </a:lnTo>
                      <a:lnTo>
                        <a:pt x="601" y="114"/>
                      </a:lnTo>
                      <a:lnTo>
                        <a:pt x="601" y="115"/>
                      </a:lnTo>
                      <a:lnTo>
                        <a:pt x="602" y="115"/>
                      </a:lnTo>
                      <a:lnTo>
                        <a:pt x="603" y="115"/>
                      </a:lnTo>
                      <a:lnTo>
                        <a:pt x="603" y="115"/>
                      </a:lnTo>
                      <a:lnTo>
                        <a:pt x="603" y="114"/>
                      </a:lnTo>
                      <a:lnTo>
                        <a:pt x="603" y="114"/>
                      </a:lnTo>
                      <a:lnTo>
                        <a:pt x="603" y="115"/>
                      </a:lnTo>
                      <a:lnTo>
                        <a:pt x="602" y="116"/>
                      </a:lnTo>
                      <a:lnTo>
                        <a:pt x="602" y="118"/>
                      </a:lnTo>
                      <a:lnTo>
                        <a:pt x="601" y="118"/>
                      </a:lnTo>
                      <a:lnTo>
                        <a:pt x="601" y="119"/>
                      </a:lnTo>
                      <a:lnTo>
                        <a:pt x="598" y="119"/>
                      </a:lnTo>
                      <a:lnTo>
                        <a:pt x="598" y="119"/>
                      </a:lnTo>
                      <a:lnTo>
                        <a:pt x="597" y="119"/>
                      </a:lnTo>
                      <a:lnTo>
                        <a:pt x="597" y="120"/>
                      </a:lnTo>
                      <a:lnTo>
                        <a:pt x="595" y="121"/>
                      </a:lnTo>
                      <a:lnTo>
                        <a:pt x="594" y="120"/>
                      </a:lnTo>
                      <a:lnTo>
                        <a:pt x="594" y="120"/>
                      </a:lnTo>
                      <a:lnTo>
                        <a:pt x="594" y="120"/>
                      </a:lnTo>
                      <a:lnTo>
                        <a:pt x="594" y="120"/>
                      </a:lnTo>
                      <a:lnTo>
                        <a:pt x="593" y="120"/>
                      </a:lnTo>
                      <a:lnTo>
                        <a:pt x="592" y="123"/>
                      </a:lnTo>
                      <a:lnTo>
                        <a:pt x="589" y="123"/>
                      </a:lnTo>
                      <a:lnTo>
                        <a:pt x="588" y="124"/>
                      </a:lnTo>
                      <a:lnTo>
                        <a:pt x="585" y="124"/>
                      </a:lnTo>
                      <a:lnTo>
                        <a:pt x="585" y="125"/>
                      </a:lnTo>
                      <a:lnTo>
                        <a:pt x="584" y="125"/>
                      </a:lnTo>
                      <a:lnTo>
                        <a:pt x="582" y="127"/>
                      </a:lnTo>
                      <a:lnTo>
                        <a:pt x="580" y="127"/>
                      </a:lnTo>
                      <a:lnTo>
                        <a:pt x="580" y="127"/>
                      </a:lnTo>
                      <a:lnTo>
                        <a:pt x="576" y="127"/>
                      </a:lnTo>
                      <a:lnTo>
                        <a:pt x="576" y="129"/>
                      </a:lnTo>
                      <a:lnTo>
                        <a:pt x="577" y="131"/>
                      </a:lnTo>
                      <a:lnTo>
                        <a:pt x="577" y="132"/>
                      </a:lnTo>
                      <a:lnTo>
                        <a:pt x="580" y="132"/>
                      </a:lnTo>
                      <a:lnTo>
                        <a:pt x="581" y="131"/>
                      </a:lnTo>
                      <a:lnTo>
                        <a:pt x="581" y="129"/>
                      </a:lnTo>
                      <a:lnTo>
                        <a:pt x="584" y="128"/>
                      </a:lnTo>
                      <a:lnTo>
                        <a:pt x="585" y="128"/>
                      </a:lnTo>
                      <a:lnTo>
                        <a:pt x="586" y="127"/>
                      </a:lnTo>
                      <a:lnTo>
                        <a:pt x="588" y="127"/>
                      </a:lnTo>
                      <a:lnTo>
                        <a:pt x="588" y="127"/>
                      </a:lnTo>
                      <a:lnTo>
                        <a:pt x="589" y="127"/>
                      </a:lnTo>
                      <a:lnTo>
                        <a:pt x="593" y="123"/>
                      </a:lnTo>
                      <a:lnTo>
                        <a:pt x="594" y="123"/>
                      </a:lnTo>
                      <a:lnTo>
                        <a:pt x="594" y="123"/>
                      </a:lnTo>
                      <a:lnTo>
                        <a:pt x="599" y="123"/>
                      </a:lnTo>
                      <a:lnTo>
                        <a:pt x="599" y="121"/>
                      </a:lnTo>
                      <a:lnTo>
                        <a:pt x="599" y="120"/>
                      </a:lnTo>
                      <a:lnTo>
                        <a:pt x="601" y="120"/>
                      </a:lnTo>
                      <a:lnTo>
                        <a:pt x="603" y="120"/>
                      </a:lnTo>
                      <a:lnTo>
                        <a:pt x="603" y="120"/>
                      </a:lnTo>
                      <a:lnTo>
                        <a:pt x="606" y="120"/>
                      </a:lnTo>
                      <a:lnTo>
                        <a:pt x="607" y="123"/>
                      </a:lnTo>
                      <a:lnTo>
                        <a:pt x="609" y="123"/>
                      </a:lnTo>
                      <a:lnTo>
                        <a:pt x="609" y="124"/>
                      </a:lnTo>
                      <a:lnTo>
                        <a:pt x="611" y="124"/>
                      </a:lnTo>
                      <a:lnTo>
                        <a:pt x="611" y="124"/>
                      </a:lnTo>
                      <a:lnTo>
                        <a:pt x="613" y="125"/>
                      </a:lnTo>
                      <a:lnTo>
                        <a:pt x="613" y="127"/>
                      </a:lnTo>
                      <a:lnTo>
                        <a:pt x="613" y="128"/>
                      </a:lnTo>
                      <a:lnTo>
                        <a:pt x="614" y="128"/>
                      </a:lnTo>
                      <a:lnTo>
                        <a:pt x="614" y="127"/>
                      </a:lnTo>
                      <a:lnTo>
                        <a:pt x="615" y="127"/>
                      </a:lnTo>
                      <a:lnTo>
                        <a:pt x="616" y="125"/>
                      </a:lnTo>
                      <a:lnTo>
                        <a:pt x="616" y="127"/>
                      </a:lnTo>
                      <a:lnTo>
                        <a:pt x="618" y="127"/>
                      </a:lnTo>
                      <a:lnTo>
                        <a:pt x="618" y="129"/>
                      </a:lnTo>
                      <a:lnTo>
                        <a:pt x="618" y="129"/>
                      </a:lnTo>
                      <a:lnTo>
                        <a:pt x="618" y="131"/>
                      </a:lnTo>
                      <a:lnTo>
                        <a:pt x="618" y="132"/>
                      </a:lnTo>
                      <a:lnTo>
                        <a:pt x="616" y="132"/>
                      </a:lnTo>
                      <a:lnTo>
                        <a:pt x="616" y="135"/>
                      </a:lnTo>
                      <a:lnTo>
                        <a:pt x="618" y="136"/>
                      </a:lnTo>
                      <a:lnTo>
                        <a:pt x="619" y="138"/>
                      </a:lnTo>
                      <a:lnTo>
                        <a:pt x="616" y="138"/>
                      </a:lnTo>
                      <a:lnTo>
                        <a:pt x="616" y="140"/>
                      </a:lnTo>
                      <a:lnTo>
                        <a:pt x="616" y="141"/>
                      </a:lnTo>
                      <a:lnTo>
                        <a:pt x="615" y="142"/>
                      </a:lnTo>
                      <a:lnTo>
                        <a:pt x="614" y="142"/>
                      </a:lnTo>
                      <a:lnTo>
                        <a:pt x="614" y="144"/>
                      </a:lnTo>
                      <a:lnTo>
                        <a:pt x="607" y="146"/>
                      </a:lnTo>
                      <a:lnTo>
                        <a:pt x="607" y="148"/>
                      </a:lnTo>
                      <a:lnTo>
                        <a:pt x="601" y="146"/>
                      </a:lnTo>
                      <a:lnTo>
                        <a:pt x="601" y="149"/>
                      </a:lnTo>
                      <a:lnTo>
                        <a:pt x="601" y="149"/>
                      </a:lnTo>
                      <a:lnTo>
                        <a:pt x="598" y="149"/>
                      </a:lnTo>
                      <a:lnTo>
                        <a:pt x="595" y="148"/>
                      </a:lnTo>
                      <a:lnTo>
                        <a:pt x="595" y="150"/>
                      </a:lnTo>
                      <a:lnTo>
                        <a:pt x="593" y="150"/>
                      </a:lnTo>
                      <a:lnTo>
                        <a:pt x="592" y="153"/>
                      </a:lnTo>
                      <a:lnTo>
                        <a:pt x="592" y="154"/>
                      </a:lnTo>
                      <a:lnTo>
                        <a:pt x="590" y="155"/>
                      </a:lnTo>
                      <a:lnTo>
                        <a:pt x="589" y="155"/>
                      </a:lnTo>
                      <a:lnTo>
                        <a:pt x="590" y="158"/>
                      </a:lnTo>
                      <a:lnTo>
                        <a:pt x="589" y="159"/>
                      </a:lnTo>
                      <a:lnTo>
                        <a:pt x="588" y="159"/>
                      </a:lnTo>
                      <a:lnTo>
                        <a:pt x="586" y="161"/>
                      </a:lnTo>
                      <a:lnTo>
                        <a:pt x="585" y="161"/>
                      </a:lnTo>
                      <a:lnTo>
                        <a:pt x="585" y="161"/>
                      </a:lnTo>
                      <a:lnTo>
                        <a:pt x="585" y="161"/>
                      </a:lnTo>
                      <a:lnTo>
                        <a:pt x="584" y="161"/>
                      </a:lnTo>
                      <a:lnTo>
                        <a:pt x="584" y="163"/>
                      </a:lnTo>
                      <a:lnTo>
                        <a:pt x="584" y="165"/>
                      </a:lnTo>
                      <a:lnTo>
                        <a:pt x="582" y="165"/>
                      </a:lnTo>
                      <a:lnTo>
                        <a:pt x="581" y="165"/>
                      </a:lnTo>
                      <a:lnTo>
                        <a:pt x="581" y="166"/>
                      </a:lnTo>
                      <a:lnTo>
                        <a:pt x="581" y="166"/>
                      </a:lnTo>
                      <a:lnTo>
                        <a:pt x="580" y="165"/>
                      </a:lnTo>
                      <a:lnTo>
                        <a:pt x="578" y="165"/>
                      </a:lnTo>
                      <a:lnTo>
                        <a:pt x="578" y="165"/>
                      </a:lnTo>
                      <a:lnTo>
                        <a:pt x="578" y="166"/>
                      </a:lnTo>
                      <a:lnTo>
                        <a:pt x="577" y="166"/>
                      </a:lnTo>
                      <a:lnTo>
                        <a:pt x="577" y="167"/>
                      </a:lnTo>
                      <a:lnTo>
                        <a:pt x="576" y="167"/>
                      </a:lnTo>
                      <a:lnTo>
                        <a:pt x="575" y="167"/>
                      </a:lnTo>
                      <a:lnTo>
                        <a:pt x="575" y="167"/>
                      </a:lnTo>
                      <a:lnTo>
                        <a:pt x="573" y="167"/>
                      </a:lnTo>
                      <a:lnTo>
                        <a:pt x="573" y="166"/>
                      </a:lnTo>
                      <a:lnTo>
                        <a:pt x="572" y="166"/>
                      </a:lnTo>
                      <a:lnTo>
                        <a:pt x="571" y="166"/>
                      </a:lnTo>
                      <a:lnTo>
                        <a:pt x="571" y="167"/>
                      </a:lnTo>
                      <a:lnTo>
                        <a:pt x="569" y="169"/>
                      </a:lnTo>
                      <a:lnTo>
                        <a:pt x="569" y="167"/>
                      </a:lnTo>
                      <a:lnTo>
                        <a:pt x="569" y="167"/>
                      </a:lnTo>
                      <a:lnTo>
                        <a:pt x="568" y="167"/>
                      </a:lnTo>
                      <a:lnTo>
                        <a:pt x="568" y="169"/>
                      </a:lnTo>
                      <a:lnTo>
                        <a:pt x="568" y="169"/>
                      </a:lnTo>
                      <a:lnTo>
                        <a:pt x="565" y="169"/>
                      </a:lnTo>
                      <a:lnTo>
                        <a:pt x="565" y="167"/>
                      </a:lnTo>
                      <a:lnTo>
                        <a:pt x="564" y="166"/>
                      </a:lnTo>
                      <a:lnTo>
                        <a:pt x="564" y="165"/>
                      </a:lnTo>
                      <a:lnTo>
                        <a:pt x="563" y="165"/>
                      </a:lnTo>
                      <a:lnTo>
                        <a:pt x="561" y="166"/>
                      </a:lnTo>
                      <a:lnTo>
                        <a:pt x="561" y="166"/>
                      </a:lnTo>
                      <a:lnTo>
                        <a:pt x="560" y="166"/>
                      </a:lnTo>
                      <a:lnTo>
                        <a:pt x="560" y="167"/>
                      </a:lnTo>
                      <a:lnTo>
                        <a:pt x="559" y="167"/>
                      </a:lnTo>
                      <a:lnTo>
                        <a:pt x="558" y="166"/>
                      </a:lnTo>
                      <a:lnTo>
                        <a:pt x="556" y="166"/>
                      </a:lnTo>
                      <a:lnTo>
                        <a:pt x="556" y="165"/>
                      </a:lnTo>
                      <a:lnTo>
                        <a:pt x="555" y="165"/>
                      </a:lnTo>
                      <a:lnTo>
                        <a:pt x="552" y="165"/>
                      </a:lnTo>
                      <a:lnTo>
                        <a:pt x="551" y="166"/>
                      </a:lnTo>
                      <a:lnTo>
                        <a:pt x="551" y="167"/>
                      </a:lnTo>
                      <a:lnTo>
                        <a:pt x="550" y="166"/>
                      </a:lnTo>
                      <a:lnTo>
                        <a:pt x="547" y="166"/>
                      </a:lnTo>
                      <a:lnTo>
                        <a:pt x="546" y="166"/>
                      </a:lnTo>
                      <a:lnTo>
                        <a:pt x="546" y="167"/>
                      </a:lnTo>
                      <a:lnTo>
                        <a:pt x="542" y="167"/>
                      </a:lnTo>
                      <a:lnTo>
                        <a:pt x="542" y="166"/>
                      </a:lnTo>
                      <a:lnTo>
                        <a:pt x="541" y="166"/>
                      </a:lnTo>
                      <a:lnTo>
                        <a:pt x="541" y="166"/>
                      </a:lnTo>
                      <a:lnTo>
                        <a:pt x="539" y="166"/>
                      </a:lnTo>
                      <a:lnTo>
                        <a:pt x="539" y="166"/>
                      </a:lnTo>
                      <a:lnTo>
                        <a:pt x="538" y="166"/>
                      </a:lnTo>
                      <a:lnTo>
                        <a:pt x="538" y="167"/>
                      </a:lnTo>
                      <a:lnTo>
                        <a:pt x="535" y="167"/>
                      </a:lnTo>
                      <a:lnTo>
                        <a:pt x="535" y="167"/>
                      </a:lnTo>
                      <a:lnTo>
                        <a:pt x="535" y="167"/>
                      </a:lnTo>
                      <a:lnTo>
                        <a:pt x="534" y="167"/>
                      </a:lnTo>
                      <a:lnTo>
                        <a:pt x="533" y="167"/>
                      </a:lnTo>
                      <a:lnTo>
                        <a:pt x="531" y="167"/>
                      </a:lnTo>
                      <a:lnTo>
                        <a:pt x="531" y="167"/>
                      </a:lnTo>
                      <a:lnTo>
                        <a:pt x="525" y="166"/>
                      </a:lnTo>
                      <a:lnTo>
                        <a:pt x="525" y="167"/>
                      </a:lnTo>
                      <a:lnTo>
                        <a:pt x="523" y="167"/>
                      </a:lnTo>
                      <a:lnTo>
                        <a:pt x="522" y="167"/>
                      </a:lnTo>
                      <a:lnTo>
                        <a:pt x="521" y="166"/>
                      </a:lnTo>
                      <a:lnTo>
                        <a:pt x="521" y="167"/>
                      </a:lnTo>
                      <a:lnTo>
                        <a:pt x="520" y="169"/>
                      </a:lnTo>
                      <a:lnTo>
                        <a:pt x="520" y="169"/>
                      </a:lnTo>
                      <a:lnTo>
                        <a:pt x="518" y="169"/>
                      </a:lnTo>
                      <a:lnTo>
                        <a:pt x="517" y="169"/>
                      </a:lnTo>
                      <a:lnTo>
                        <a:pt x="517" y="170"/>
                      </a:lnTo>
                      <a:lnTo>
                        <a:pt x="516" y="170"/>
                      </a:lnTo>
                      <a:lnTo>
                        <a:pt x="517" y="171"/>
                      </a:lnTo>
                      <a:lnTo>
                        <a:pt x="514" y="176"/>
                      </a:lnTo>
                      <a:lnTo>
                        <a:pt x="510" y="178"/>
                      </a:lnTo>
                      <a:lnTo>
                        <a:pt x="510" y="180"/>
                      </a:lnTo>
                      <a:lnTo>
                        <a:pt x="506" y="180"/>
                      </a:lnTo>
                      <a:lnTo>
                        <a:pt x="506" y="182"/>
                      </a:lnTo>
                      <a:lnTo>
                        <a:pt x="505" y="182"/>
                      </a:lnTo>
                      <a:lnTo>
                        <a:pt x="505" y="183"/>
                      </a:lnTo>
                      <a:lnTo>
                        <a:pt x="505" y="184"/>
                      </a:lnTo>
                      <a:lnTo>
                        <a:pt x="505" y="184"/>
                      </a:lnTo>
                      <a:lnTo>
                        <a:pt x="505" y="184"/>
                      </a:lnTo>
                      <a:lnTo>
                        <a:pt x="501" y="184"/>
                      </a:lnTo>
                      <a:lnTo>
                        <a:pt x="501" y="186"/>
                      </a:lnTo>
                      <a:lnTo>
                        <a:pt x="501" y="186"/>
                      </a:lnTo>
                      <a:lnTo>
                        <a:pt x="501" y="186"/>
                      </a:lnTo>
                      <a:lnTo>
                        <a:pt x="501" y="187"/>
                      </a:lnTo>
                      <a:lnTo>
                        <a:pt x="500" y="187"/>
                      </a:lnTo>
                      <a:lnTo>
                        <a:pt x="499" y="188"/>
                      </a:lnTo>
                      <a:lnTo>
                        <a:pt x="497" y="190"/>
                      </a:lnTo>
                      <a:lnTo>
                        <a:pt x="497" y="191"/>
                      </a:lnTo>
                      <a:lnTo>
                        <a:pt x="496" y="191"/>
                      </a:lnTo>
                      <a:lnTo>
                        <a:pt x="495" y="192"/>
                      </a:lnTo>
                      <a:lnTo>
                        <a:pt x="495" y="192"/>
                      </a:lnTo>
                      <a:lnTo>
                        <a:pt x="491" y="192"/>
                      </a:lnTo>
                      <a:lnTo>
                        <a:pt x="491" y="193"/>
                      </a:lnTo>
                      <a:lnTo>
                        <a:pt x="492" y="193"/>
                      </a:lnTo>
                      <a:lnTo>
                        <a:pt x="492" y="193"/>
                      </a:lnTo>
                      <a:lnTo>
                        <a:pt x="492" y="193"/>
                      </a:lnTo>
                      <a:lnTo>
                        <a:pt x="493" y="195"/>
                      </a:lnTo>
                      <a:lnTo>
                        <a:pt x="493" y="196"/>
                      </a:lnTo>
                      <a:lnTo>
                        <a:pt x="493" y="197"/>
                      </a:lnTo>
                      <a:lnTo>
                        <a:pt x="492" y="200"/>
                      </a:lnTo>
                      <a:lnTo>
                        <a:pt x="492" y="201"/>
                      </a:lnTo>
                      <a:lnTo>
                        <a:pt x="489" y="203"/>
                      </a:lnTo>
                      <a:lnTo>
                        <a:pt x="489" y="204"/>
                      </a:lnTo>
                      <a:lnTo>
                        <a:pt x="488" y="205"/>
                      </a:lnTo>
                      <a:lnTo>
                        <a:pt x="488" y="207"/>
                      </a:lnTo>
                      <a:lnTo>
                        <a:pt x="487" y="207"/>
                      </a:lnTo>
                      <a:lnTo>
                        <a:pt x="487" y="207"/>
                      </a:lnTo>
                      <a:lnTo>
                        <a:pt x="487" y="208"/>
                      </a:lnTo>
                      <a:lnTo>
                        <a:pt x="488" y="208"/>
                      </a:lnTo>
                      <a:lnTo>
                        <a:pt x="487" y="208"/>
                      </a:lnTo>
                      <a:lnTo>
                        <a:pt x="487" y="208"/>
                      </a:lnTo>
                      <a:lnTo>
                        <a:pt x="484" y="208"/>
                      </a:lnTo>
                      <a:lnTo>
                        <a:pt x="484" y="209"/>
                      </a:lnTo>
                      <a:lnTo>
                        <a:pt x="483" y="209"/>
                      </a:lnTo>
                      <a:lnTo>
                        <a:pt x="482" y="210"/>
                      </a:lnTo>
                      <a:lnTo>
                        <a:pt x="482" y="212"/>
                      </a:lnTo>
                      <a:lnTo>
                        <a:pt x="482" y="212"/>
                      </a:lnTo>
                      <a:lnTo>
                        <a:pt x="482" y="212"/>
                      </a:lnTo>
                      <a:lnTo>
                        <a:pt x="480" y="212"/>
                      </a:lnTo>
                      <a:lnTo>
                        <a:pt x="483" y="212"/>
                      </a:lnTo>
                      <a:lnTo>
                        <a:pt x="484" y="210"/>
                      </a:lnTo>
                      <a:lnTo>
                        <a:pt x="486" y="210"/>
                      </a:lnTo>
                      <a:lnTo>
                        <a:pt x="487" y="209"/>
                      </a:lnTo>
                      <a:lnTo>
                        <a:pt x="488" y="208"/>
                      </a:lnTo>
                      <a:lnTo>
                        <a:pt x="488" y="207"/>
                      </a:lnTo>
                      <a:lnTo>
                        <a:pt x="489" y="207"/>
                      </a:lnTo>
                      <a:lnTo>
                        <a:pt x="491" y="205"/>
                      </a:lnTo>
                      <a:lnTo>
                        <a:pt x="492" y="203"/>
                      </a:lnTo>
                      <a:lnTo>
                        <a:pt x="493" y="201"/>
                      </a:lnTo>
                      <a:lnTo>
                        <a:pt x="495" y="200"/>
                      </a:lnTo>
                      <a:lnTo>
                        <a:pt x="495" y="197"/>
                      </a:lnTo>
                      <a:lnTo>
                        <a:pt x="499" y="197"/>
                      </a:lnTo>
                      <a:lnTo>
                        <a:pt x="500" y="196"/>
                      </a:lnTo>
                      <a:lnTo>
                        <a:pt x="500" y="196"/>
                      </a:lnTo>
                      <a:lnTo>
                        <a:pt x="500" y="193"/>
                      </a:lnTo>
                      <a:lnTo>
                        <a:pt x="500" y="193"/>
                      </a:lnTo>
                      <a:lnTo>
                        <a:pt x="500" y="192"/>
                      </a:lnTo>
                      <a:lnTo>
                        <a:pt x="501" y="192"/>
                      </a:lnTo>
                      <a:lnTo>
                        <a:pt x="503" y="191"/>
                      </a:lnTo>
                      <a:lnTo>
                        <a:pt x="505" y="190"/>
                      </a:lnTo>
                      <a:lnTo>
                        <a:pt x="506" y="190"/>
                      </a:lnTo>
                      <a:lnTo>
                        <a:pt x="508" y="188"/>
                      </a:lnTo>
                      <a:lnTo>
                        <a:pt x="508" y="187"/>
                      </a:lnTo>
                      <a:lnTo>
                        <a:pt x="509" y="187"/>
                      </a:lnTo>
                      <a:lnTo>
                        <a:pt x="509" y="186"/>
                      </a:lnTo>
                      <a:lnTo>
                        <a:pt x="512" y="186"/>
                      </a:lnTo>
                      <a:lnTo>
                        <a:pt x="513" y="184"/>
                      </a:lnTo>
                      <a:lnTo>
                        <a:pt x="516" y="183"/>
                      </a:lnTo>
                      <a:lnTo>
                        <a:pt x="517" y="182"/>
                      </a:lnTo>
                      <a:lnTo>
                        <a:pt x="518" y="182"/>
                      </a:lnTo>
                      <a:lnTo>
                        <a:pt x="518" y="180"/>
                      </a:lnTo>
                      <a:lnTo>
                        <a:pt x="523" y="179"/>
                      </a:lnTo>
                      <a:lnTo>
                        <a:pt x="523" y="179"/>
                      </a:lnTo>
                      <a:lnTo>
                        <a:pt x="527" y="178"/>
                      </a:lnTo>
                      <a:lnTo>
                        <a:pt x="527" y="178"/>
                      </a:lnTo>
                      <a:lnTo>
                        <a:pt x="529" y="178"/>
                      </a:lnTo>
                      <a:lnTo>
                        <a:pt x="529" y="176"/>
                      </a:lnTo>
                      <a:lnTo>
                        <a:pt x="530" y="176"/>
                      </a:lnTo>
                      <a:lnTo>
                        <a:pt x="530" y="176"/>
                      </a:lnTo>
                      <a:lnTo>
                        <a:pt x="531" y="178"/>
                      </a:lnTo>
                      <a:lnTo>
                        <a:pt x="531" y="178"/>
                      </a:lnTo>
                      <a:lnTo>
                        <a:pt x="539" y="178"/>
                      </a:lnTo>
                      <a:lnTo>
                        <a:pt x="541" y="180"/>
                      </a:lnTo>
                      <a:lnTo>
                        <a:pt x="542" y="182"/>
                      </a:lnTo>
                      <a:lnTo>
                        <a:pt x="543" y="182"/>
                      </a:lnTo>
                      <a:lnTo>
                        <a:pt x="543" y="183"/>
                      </a:lnTo>
                      <a:lnTo>
                        <a:pt x="543" y="184"/>
                      </a:lnTo>
                      <a:lnTo>
                        <a:pt x="542" y="184"/>
                      </a:lnTo>
                      <a:lnTo>
                        <a:pt x="542" y="184"/>
                      </a:lnTo>
                      <a:lnTo>
                        <a:pt x="541" y="183"/>
                      </a:lnTo>
                      <a:lnTo>
                        <a:pt x="541" y="184"/>
                      </a:lnTo>
                      <a:lnTo>
                        <a:pt x="542" y="184"/>
                      </a:lnTo>
                      <a:lnTo>
                        <a:pt x="542" y="186"/>
                      </a:lnTo>
                      <a:lnTo>
                        <a:pt x="542" y="187"/>
                      </a:lnTo>
                      <a:lnTo>
                        <a:pt x="542" y="188"/>
                      </a:lnTo>
                      <a:lnTo>
                        <a:pt x="541" y="188"/>
                      </a:lnTo>
                      <a:lnTo>
                        <a:pt x="542" y="191"/>
                      </a:lnTo>
                      <a:lnTo>
                        <a:pt x="541" y="191"/>
                      </a:lnTo>
                      <a:lnTo>
                        <a:pt x="541" y="191"/>
                      </a:lnTo>
                      <a:lnTo>
                        <a:pt x="538" y="191"/>
                      </a:lnTo>
                      <a:lnTo>
                        <a:pt x="538" y="191"/>
                      </a:lnTo>
                      <a:lnTo>
                        <a:pt x="538" y="191"/>
                      </a:lnTo>
                      <a:lnTo>
                        <a:pt x="537" y="191"/>
                      </a:lnTo>
                      <a:lnTo>
                        <a:pt x="535" y="196"/>
                      </a:lnTo>
                      <a:lnTo>
                        <a:pt x="533" y="196"/>
                      </a:lnTo>
                      <a:lnTo>
                        <a:pt x="533" y="197"/>
                      </a:lnTo>
                      <a:lnTo>
                        <a:pt x="530" y="197"/>
                      </a:lnTo>
                      <a:lnTo>
                        <a:pt x="530" y="197"/>
                      </a:lnTo>
                      <a:lnTo>
                        <a:pt x="529" y="195"/>
                      </a:lnTo>
                      <a:lnTo>
                        <a:pt x="529" y="193"/>
                      </a:lnTo>
                      <a:lnTo>
                        <a:pt x="527" y="193"/>
                      </a:lnTo>
                      <a:lnTo>
                        <a:pt x="527" y="193"/>
                      </a:lnTo>
                      <a:lnTo>
                        <a:pt x="527" y="195"/>
                      </a:lnTo>
                      <a:lnTo>
                        <a:pt x="526" y="195"/>
                      </a:lnTo>
                      <a:lnTo>
                        <a:pt x="526" y="195"/>
                      </a:lnTo>
                      <a:lnTo>
                        <a:pt x="526" y="196"/>
                      </a:lnTo>
                      <a:lnTo>
                        <a:pt x="527" y="196"/>
                      </a:lnTo>
                      <a:lnTo>
                        <a:pt x="527" y="197"/>
                      </a:lnTo>
                      <a:lnTo>
                        <a:pt x="529" y="199"/>
                      </a:lnTo>
                      <a:lnTo>
                        <a:pt x="527" y="199"/>
                      </a:lnTo>
                      <a:lnTo>
                        <a:pt x="527" y="201"/>
                      </a:lnTo>
                      <a:lnTo>
                        <a:pt x="531" y="201"/>
                      </a:lnTo>
                      <a:lnTo>
                        <a:pt x="531" y="200"/>
                      </a:lnTo>
                      <a:lnTo>
                        <a:pt x="533" y="199"/>
                      </a:lnTo>
                      <a:lnTo>
                        <a:pt x="535" y="199"/>
                      </a:lnTo>
                      <a:lnTo>
                        <a:pt x="538" y="199"/>
                      </a:lnTo>
                      <a:lnTo>
                        <a:pt x="539" y="200"/>
                      </a:lnTo>
                      <a:lnTo>
                        <a:pt x="539" y="200"/>
                      </a:lnTo>
                      <a:lnTo>
                        <a:pt x="539" y="200"/>
                      </a:lnTo>
                      <a:lnTo>
                        <a:pt x="539" y="201"/>
                      </a:lnTo>
                      <a:lnTo>
                        <a:pt x="538" y="201"/>
                      </a:lnTo>
                      <a:lnTo>
                        <a:pt x="538" y="203"/>
                      </a:lnTo>
                      <a:lnTo>
                        <a:pt x="538" y="205"/>
                      </a:lnTo>
                      <a:lnTo>
                        <a:pt x="538" y="205"/>
                      </a:lnTo>
                      <a:lnTo>
                        <a:pt x="538" y="205"/>
                      </a:lnTo>
                      <a:lnTo>
                        <a:pt x="538" y="207"/>
                      </a:lnTo>
                      <a:lnTo>
                        <a:pt x="535" y="207"/>
                      </a:lnTo>
                      <a:lnTo>
                        <a:pt x="535" y="208"/>
                      </a:lnTo>
                      <a:lnTo>
                        <a:pt x="535" y="208"/>
                      </a:lnTo>
                      <a:lnTo>
                        <a:pt x="534" y="209"/>
                      </a:lnTo>
                      <a:lnTo>
                        <a:pt x="535" y="209"/>
                      </a:lnTo>
                      <a:lnTo>
                        <a:pt x="537" y="209"/>
                      </a:lnTo>
                      <a:lnTo>
                        <a:pt x="538" y="209"/>
                      </a:lnTo>
                      <a:lnTo>
                        <a:pt x="541" y="208"/>
                      </a:lnTo>
                      <a:lnTo>
                        <a:pt x="541" y="210"/>
                      </a:lnTo>
                      <a:lnTo>
                        <a:pt x="539" y="212"/>
                      </a:lnTo>
                      <a:lnTo>
                        <a:pt x="539" y="212"/>
                      </a:lnTo>
                      <a:lnTo>
                        <a:pt x="539" y="213"/>
                      </a:lnTo>
                      <a:lnTo>
                        <a:pt x="539" y="213"/>
                      </a:lnTo>
                      <a:lnTo>
                        <a:pt x="539" y="217"/>
                      </a:lnTo>
                      <a:lnTo>
                        <a:pt x="541" y="217"/>
                      </a:lnTo>
                      <a:lnTo>
                        <a:pt x="541" y="220"/>
                      </a:lnTo>
                      <a:lnTo>
                        <a:pt x="543" y="220"/>
                      </a:lnTo>
                      <a:lnTo>
                        <a:pt x="543" y="221"/>
                      </a:lnTo>
                      <a:lnTo>
                        <a:pt x="547" y="220"/>
                      </a:lnTo>
                      <a:lnTo>
                        <a:pt x="547" y="221"/>
                      </a:lnTo>
                      <a:lnTo>
                        <a:pt x="548" y="221"/>
                      </a:lnTo>
                      <a:lnTo>
                        <a:pt x="548" y="222"/>
                      </a:lnTo>
                      <a:lnTo>
                        <a:pt x="548" y="222"/>
                      </a:lnTo>
                      <a:lnTo>
                        <a:pt x="547" y="222"/>
                      </a:lnTo>
                      <a:lnTo>
                        <a:pt x="547" y="222"/>
                      </a:lnTo>
                      <a:lnTo>
                        <a:pt x="546" y="222"/>
                      </a:lnTo>
                      <a:lnTo>
                        <a:pt x="546" y="224"/>
                      </a:lnTo>
                      <a:lnTo>
                        <a:pt x="544" y="224"/>
                      </a:lnTo>
                      <a:lnTo>
                        <a:pt x="544" y="225"/>
                      </a:lnTo>
                      <a:lnTo>
                        <a:pt x="546" y="225"/>
                      </a:lnTo>
                      <a:lnTo>
                        <a:pt x="546" y="225"/>
                      </a:lnTo>
                      <a:lnTo>
                        <a:pt x="546" y="225"/>
                      </a:lnTo>
                      <a:lnTo>
                        <a:pt x="547" y="225"/>
                      </a:lnTo>
                      <a:lnTo>
                        <a:pt x="547" y="224"/>
                      </a:lnTo>
                      <a:lnTo>
                        <a:pt x="548" y="224"/>
                      </a:lnTo>
                      <a:lnTo>
                        <a:pt x="548" y="225"/>
                      </a:lnTo>
                      <a:lnTo>
                        <a:pt x="550" y="225"/>
                      </a:lnTo>
                      <a:lnTo>
                        <a:pt x="550" y="225"/>
                      </a:lnTo>
                      <a:lnTo>
                        <a:pt x="552" y="225"/>
                      </a:lnTo>
                      <a:lnTo>
                        <a:pt x="552" y="226"/>
                      </a:lnTo>
                      <a:lnTo>
                        <a:pt x="555" y="226"/>
                      </a:lnTo>
                      <a:lnTo>
                        <a:pt x="555" y="229"/>
                      </a:lnTo>
                      <a:lnTo>
                        <a:pt x="556" y="229"/>
                      </a:lnTo>
                      <a:lnTo>
                        <a:pt x="558" y="229"/>
                      </a:lnTo>
                      <a:lnTo>
                        <a:pt x="559" y="227"/>
                      </a:lnTo>
                      <a:lnTo>
                        <a:pt x="561" y="225"/>
                      </a:lnTo>
                      <a:lnTo>
                        <a:pt x="565" y="224"/>
                      </a:lnTo>
                      <a:lnTo>
                        <a:pt x="564" y="229"/>
                      </a:lnTo>
                      <a:lnTo>
                        <a:pt x="567" y="229"/>
                      </a:lnTo>
                      <a:lnTo>
                        <a:pt x="568" y="230"/>
                      </a:lnTo>
                      <a:lnTo>
                        <a:pt x="565" y="230"/>
                      </a:lnTo>
                      <a:lnTo>
                        <a:pt x="565" y="231"/>
                      </a:lnTo>
                      <a:lnTo>
                        <a:pt x="565" y="231"/>
                      </a:lnTo>
                      <a:lnTo>
                        <a:pt x="564" y="234"/>
                      </a:lnTo>
                      <a:lnTo>
                        <a:pt x="561" y="235"/>
                      </a:lnTo>
                      <a:lnTo>
                        <a:pt x="559" y="239"/>
                      </a:lnTo>
                      <a:lnTo>
                        <a:pt x="548" y="241"/>
                      </a:lnTo>
                      <a:lnTo>
                        <a:pt x="548" y="242"/>
                      </a:lnTo>
                      <a:lnTo>
                        <a:pt x="548" y="242"/>
                      </a:lnTo>
                      <a:lnTo>
                        <a:pt x="548" y="243"/>
                      </a:lnTo>
                      <a:lnTo>
                        <a:pt x="548" y="243"/>
                      </a:lnTo>
                      <a:lnTo>
                        <a:pt x="548" y="244"/>
                      </a:lnTo>
                      <a:lnTo>
                        <a:pt x="548" y="244"/>
                      </a:lnTo>
                      <a:lnTo>
                        <a:pt x="548" y="244"/>
                      </a:lnTo>
                      <a:lnTo>
                        <a:pt x="547" y="244"/>
                      </a:lnTo>
                      <a:lnTo>
                        <a:pt x="547" y="243"/>
                      </a:lnTo>
                      <a:lnTo>
                        <a:pt x="546" y="241"/>
                      </a:lnTo>
                      <a:lnTo>
                        <a:pt x="546" y="242"/>
                      </a:lnTo>
                      <a:lnTo>
                        <a:pt x="546" y="242"/>
                      </a:lnTo>
                      <a:lnTo>
                        <a:pt x="544" y="242"/>
                      </a:lnTo>
                      <a:lnTo>
                        <a:pt x="544" y="242"/>
                      </a:lnTo>
                      <a:lnTo>
                        <a:pt x="544" y="243"/>
                      </a:lnTo>
                      <a:lnTo>
                        <a:pt x="542" y="243"/>
                      </a:lnTo>
                      <a:lnTo>
                        <a:pt x="542" y="246"/>
                      </a:lnTo>
                      <a:lnTo>
                        <a:pt x="542" y="246"/>
                      </a:lnTo>
                      <a:lnTo>
                        <a:pt x="542" y="250"/>
                      </a:lnTo>
                      <a:lnTo>
                        <a:pt x="539" y="250"/>
                      </a:lnTo>
                      <a:lnTo>
                        <a:pt x="539" y="250"/>
                      </a:lnTo>
                      <a:lnTo>
                        <a:pt x="538" y="251"/>
                      </a:lnTo>
                      <a:lnTo>
                        <a:pt x="537" y="252"/>
                      </a:lnTo>
                      <a:lnTo>
                        <a:pt x="535" y="254"/>
                      </a:lnTo>
                      <a:lnTo>
                        <a:pt x="535" y="254"/>
                      </a:lnTo>
                      <a:lnTo>
                        <a:pt x="534" y="254"/>
                      </a:lnTo>
                      <a:lnTo>
                        <a:pt x="534" y="254"/>
                      </a:lnTo>
                      <a:lnTo>
                        <a:pt x="534" y="254"/>
                      </a:lnTo>
                      <a:lnTo>
                        <a:pt x="534" y="252"/>
                      </a:lnTo>
                      <a:lnTo>
                        <a:pt x="534" y="252"/>
                      </a:lnTo>
                      <a:lnTo>
                        <a:pt x="534" y="251"/>
                      </a:lnTo>
                      <a:lnTo>
                        <a:pt x="533" y="251"/>
                      </a:lnTo>
                      <a:lnTo>
                        <a:pt x="531" y="254"/>
                      </a:lnTo>
                      <a:lnTo>
                        <a:pt x="530" y="252"/>
                      </a:lnTo>
                      <a:lnTo>
                        <a:pt x="529" y="252"/>
                      </a:lnTo>
                      <a:lnTo>
                        <a:pt x="529" y="251"/>
                      </a:lnTo>
                      <a:lnTo>
                        <a:pt x="526" y="251"/>
                      </a:lnTo>
                      <a:lnTo>
                        <a:pt x="525" y="250"/>
                      </a:lnTo>
                      <a:lnTo>
                        <a:pt x="525" y="248"/>
                      </a:lnTo>
                      <a:lnTo>
                        <a:pt x="523" y="248"/>
                      </a:lnTo>
                      <a:lnTo>
                        <a:pt x="523" y="246"/>
                      </a:lnTo>
                      <a:lnTo>
                        <a:pt x="523" y="246"/>
                      </a:lnTo>
                      <a:lnTo>
                        <a:pt x="523" y="243"/>
                      </a:lnTo>
                      <a:lnTo>
                        <a:pt x="527" y="241"/>
                      </a:lnTo>
                      <a:lnTo>
                        <a:pt x="527" y="239"/>
                      </a:lnTo>
                      <a:lnTo>
                        <a:pt x="531" y="239"/>
                      </a:lnTo>
                      <a:lnTo>
                        <a:pt x="531" y="238"/>
                      </a:lnTo>
                      <a:lnTo>
                        <a:pt x="531" y="237"/>
                      </a:lnTo>
                      <a:lnTo>
                        <a:pt x="533" y="237"/>
                      </a:lnTo>
                      <a:lnTo>
                        <a:pt x="533" y="235"/>
                      </a:lnTo>
                      <a:lnTo>
                        <a:pt x="534" y="234"/>
                      </a:lnTo>
                      <a:lnTo>
                        <a:pt x="537" y="234"/>
                      </a:lnTo>
                      <a:lnTo>
                        <a:pt x="538" y="233"/>
                      </a:lnTo>
                      <a:lnTo>
                        <a:pt x="541" y="233"/>
                      </a:lnTo>
                      <a:lnTo>
                        <a:pt x="541" y="234"/>
                      </a:lnTo>
                      <a:lnTo>
                        <a:pt x="543" y="235"/>
                      </a:lnTo>
                      <a:lnTo>
                        <a:pt x="543" y="234"/>
                      </a:lnTo>
                      <a:lnTo>
                        <a:pt x="544" y="234"/>
                      </a:lnTo>
                      <a:lnTo>
                        <a:pt x="546" y="234"/>
                      </a:lnTo>
                      <a:lnTo>
                        <a:pt x="546" y="234"/>
                      </a:lnTo>
                      <a:lnTo>
                        <a:pt x="546" y="233"/>
                      </a:lnTo>
                      <a:lnTo>
                        <a:pt x="546" y="233"/>
                      </a:lnTo>
                      <a:lnTo>
                        <a:pt x="547" y="230"/>
                      </a:lnTo>
                      <a:lnTo>
                        <a:pt x="550" y="230"/>
                      </a:lnTo>
                      <a:lnTo>
                        <a:pt x="550" y="229"/>
                      </a:lnTo>
                      <a:lnTo>
                        <a:pt x="547" y="229"/>
                      </a:lnTo>
                      <a:lnTo>
                        <a:pt x="541" y="230"/>
                      </a:lnTo>
                      <a:lnTo>
                        <a:pt x="535" y="231"/>
                      </a:lnTo>
                      <a:lnTo>
                        <a:pt x="535" y="230"/>
                      </a:lnTo>
                      <a:lnTo>
                        <a:pt x="535" y="230"/>
                      </a:lnTo>
                      <a:lnTo>
                        <a:pt x="535" y="229"/>
                      </a:lnTo>
                      <a:lnTo>
                        <a:pt x="538" y="227"/>
                      </a:lnTo>
                      <a:lnTo>
                        <a:pt x="538" y="226"/>
                      </a:lnTo>
                      <a:lnTo>
                        <a:pt x="538" y="226"/>
                      </a:lnTo>
                      <a:lnTo>
                        <a:pt x="538" y="225"/>
                      </a:lnTo>
                      <a:lnTo>
                        <a:pt x="539" y="225"/>
                      </a:lnTo>
                      <a:lnTo>
                        <a:pt x="539" y="222"/>
                      </a:lnTo>
                      <a:lnTo>
                        <a:pt x="538" y="222"/>
                      </a:lnTo>
                      <a:lnTo>
                        <a:pt x="537" y="222"/>
                      </a:lnTo>
                      <a:lnTo>
                        <a:pt x="537" y="222"/>
                      </a:lnTo>
                      <a:lnTo>
                        <a:pt x="537" y="222"/>
                      </a:lnTo>
                      <a:lnTo>
                        <a:pt x="535" y="221"/>
                      </a:lnTo>
                      <a:lnTo>
                        <a:pt x="535" y="225"/>
                      </a:lnTo>
                      <a:lnTo>
                        <a:pt x="534" y="226"/>
                      </a:lnTo>
                      <a:lnTo>
                        <a:pt x="534" y="227"/>
                      </a:lnTo>
                      <a:lnTo>
                        <a:pt x="531" y="229"/>
                      </a:lnTo>
                      <a:lnTo>
                        <a:pt x="530" y="230"/>
                      </a:lnTo>
                      <a:lnTo>
                        <a:pt x="530" y="231"/>
                      </a:lnTo>
                      <a:lnTo>
                        <a:pt x="527" y="233"/>
                      </a:lnTo>
                      <a:lnTo>
                        <a:pt x="527" y="231"/>
                      </a:lnTo>
                      <a:lnTo>
                        <a:pt x="526" y="231"/>
                      </a:lnTo>
                      <a:lnTo>
                        <a:pt x="526" y="230"/>
                      </a:lnTo>
                      <a:lnTo>
                        <a:pt x="527" y="229"/>
                      </a:lnTo>
                      <a:lnTo>
                        <a:pt x="527" y="227"/>
                      </a:lnTo>
                      <a:lnTo>
                        <a:pt x="527" y="227"/>
                      </a:lnTo>
                      <a:lnTo>
                        <a:pt x="527" y="227"/>
                      </a:lnTo>
                      <a:lnTo>
                        <a:pt x="527" y="227"/>
                      </a:lnTo>
                      <a:lnTo>
                        <a:pt x="526" y="229"/>
                      </a:lnTo>
                      <a:lnTo>
                        <a:pt x="526" y="229"/>
                      </a:lnTo>
                      <a:lnTo>
                        <a:pt x="525" y="230"/>
                      </a:lnTo>
                      <a:lnTo>
                        <a:pt x="523" y="230"/>
                      </a:lnTo>
                      <a:lnTo>
                        <a:pt x="523" y="231"/>
                      </a:lnTo>
                      <a:lnTo>
                        <a:pt x="525" y="233"/>
                      </a:lnTo>
                      <a:lnTo>
                        <a:pt x="526" y="233"/>
                      </a:lnTo>
                      <a:lnTo>
                        <a:pt x="526" y="234"/>
                      </a:lnTo>
                      <a:lnTo>
                        <a:pt x="525" y="234"/>
                      </a:lnTo>
                      <a:lnTo>
                        <a:pt x="525" y="234"/>
                      </a:lnTo>
                      <a:lnTo>
                        <a:pt x="523" y="234"/>
                      </a:lnTo>
                      <a:lnTo>
                        <a:pt x="523" y="235"/>
                      </a:lnTo>
                      <a:lnTo>
                        <a:pt x="520" y="234"/>
                      </a:lnTo>
                      <a:lnTo>
                        <a:pt x="518" y="233"/>
                      </a:lnTo>
                      <a:lnTo>
                        <a:pt x="516" y="233"/>
                      </a:lnTo>
                      <a:lnTo>
                        <a:pt x="516" y="233"/>
                      </a:lnTo>
                      <a:lnTo>
                        <a:pt x="514" y="233"/>
                      </a:lnTo>
                      <a:lnTo>
                        <a:pt x="514" y="233"/>
                      </a:lnTo>
                      <a:lnTo>
                        <a:pt x="516" y="235"/>
                      </a:lnTo>
                      <a:lnTo>
                        <a:pt x="516" y="238"/>
                      </a:lnTo>
                      <a:lnTo>
                        <a:pt x="517" y="241"/>
                      </a:lnTo>
                      <a:lnTo>
                        <a:pt x="516" y="241"/>
                      </a:lnTo>
                      <a:lnTo>
                        <a:pt x="514" y="242"/>
                      </a:lnTo>
                      <a:lnTo>
                        <a:pt x="513" y="243"/>
                      </a:lnTo>
                      <a:lnTo>
                        <a:pt x="512" y="244"/>
                      </a:lnTo>
                      <a:lnTo>
                        <a:pt x="510" y="244"/>
                      </a:lnTo>
                      <a:lnTo>
                        <a:pt x="510" y="244"/>
                      </a:lnTo>
                      <a:lnTo>
                        <a:pt x="510" y="244"/>
                      </a:lnTo>
                      <a:lnTo>
                        <a:pt x="509" y="244"/>
                      </a:lnTo>
                      <a:lnTo>
                        <a:pt x="508" y="243"/>
                      </a:lnTo>
                      <a:lnTo>
                        <a:pt x="506" y="242"/>
                      </a:lnTo>
                      <a:lnTo>
                        <a:pt x="506" y="243"/>
                      </a:lnTo>
                      <a:lnTo>
                        <a:pt x="505" y="243"/>
                      </a:lnTo>
                      <a:lnTo>
                        <a:pt x="506" y="244"/>
                      </a:lnTo>
                      <a:lnTo>
                        <a:pt x="505" y="244"/>
                      </a:lnTo>
                      <a:lnTo>
                        <a:pt x="505" y="246"/>
                      </a:lnTo>
                      <a:lnTo>
                        <a:pt x="505" y="246"/>
                      </a:lnTo>
                      <a:lnTo>
                        <a:pt x="504" y="246"/>
                      </a:lnTo>
                      <a:lnTo>
                        <a:pt x="504" y="242"/>
                      </a:lnTo>
                      <a:lnTo>
                        <a:pt x="503" y="242"/>
                      </a:lnTo>
                      <a:lnTo>
                        <a:pt x="503" y="243"/>
                      </a:lnTo>
                      <a:lnTo>
                        <a:pt x="501" y="244"/>
                      </a:lnTo>
                      <a:lnTo>
                        <a:pt x="501" y="246"/>
                      </a:lnTo>
                      <a:lnTo>
                        <a:pt x="501" y="248"/>
                      </a:lnTo>
                      <a:lnTo>
                        <a:pt x="499" y="248"/>
                      </a:lnTo>
                      <a:lnTo>
                        <a:pt x="497" y="248"/>
                      </a:lnTo>
                      <a:lnTo>
                        <a:pt x="497" y="250"/>
                      </a:lnTo>
                      <a:lnTo>
                        <a:pt x="496" y="250"/>
                      </a:lnTo>
                      <a:lnTo>
                        <a:pt x="496" y="248"/>
                      </a:lnTo>
                      <a:lnTo>
                        <a:pt x="495" y="248"/>
                      </a:lnTo>
                      <a:lnTo>
                        <a:pt x="495" y="248"/>
                      </a:lnTo>
                      <a:lnTo>
                        <a:pt x="495" y="250"/>
                      </a:lnTo>
                      <a:lnTo>
                        <a:pt x="493" y="250"/>
                      </a:lnTo>
                      <a:lnTo>
                        <a:pt x="492" y="250"/>
                      </a:lnTo>
                      <a:lnTo>
                        <a:pt x="491" y="248"/>
                      </a:lnTo>
                      <a:lnTo>
                        <a:pt x="489" y="251"/>
                      </a:lnTo>
                      <a:lnTo>
                        <a:pt x="489" y="252"/>
                      </a:lnTo>
                      <a:lnTo>
                        <a:pt x="488" y="254"/>
                      </a:lnTo>
                      <a:lnTo>
                        <a:pt x="489" y="254"/>
                      </a:lnTo>
                      <a:lnTo>
                        <a:pt x="489" y="255"/>
                      </a:lnTo>
                      <a:lnTo>
                        <a:pt x="488" y="256"/>
                      </a:lnTo>
                      <a:lnTo>
                        <a:pt x="488" y="256"/>
                      </a:lnTo>
                      <a:lnTo>
                        <a:pt x="487" y="256"/>
                      </a:lnTo>
                      <a:lnTo>
                        <a:pt x="487" y="258"/>
                      </a:lnTo>
                      <a:lnTo>
                        <a:pt x="486" y="259"/>
                      </a:lnTo>
                      <a:lnTo>
                        <a:pt x="484" y="260"/>
                      </a:lnTo>
                      <a:lnTo>
                        <a:pt x="486" y="262"/>
                      </a:lnTo>
                      <a:lnTo>
                        <a:pt x="486" y="262"/>
                      </a:lnTo>
                      <a:lnTo>
                        <a:pt x="487" y="264"/>
                      </a:lnTo>
                      <a:lnTo>
                        <a:pt x="484" y="264"/>
                      </a:lnTo>
                      <a:lnTo>
                        <a:pt x="484" y="264"/>
                      </a:lnTo>
                      <a:lnTo>
                        <a:pt x="483" y="265"/>
                      </a:lnTo>
                      <a:lnTo>
                        <a:pt x="483" y="267"/>
                      </a:lnTo>
                      <a:lnTo>
                        <a:pt x="483" y="267"/>
                      </a:lnTo>
                      <a:lnTo>
                        <a:pt x="484" y="268"/>
                      </a:lnTo>
                      <a:lnTo>
                        <a:pt x="484" y="269"/>
                      </a:lnTo>
                      <a:lnTo>
                        <a:pt x="487" y="269"/>
                      </a:lnTo>
                      <a:lnTo>
                        <a:pt x="488" y="271"/>
                      </a:lnTo>
                      <a:lnTo>
                        <a:pt x="489" y="271"/>
                      </a:lnTo>
                      <a:lnTo>
                        <a:pt x="489" y="271"/>
                      </a:lnTo>
                      <a:lnTo>
                        <a:pt x="489" y="272"/>
                      </a:lnTo>
                      <a:lnTo>
                        <a:pt x="487" y="272"/>
                      </a:lnTo>
                      <a:lnTo>
                        <a:pt x="487" y="273"/>
                      </a:lnTo>
                      <a:lnTo>
                        <a:pt x="483" y="273"/>
                      </a:lnTo>
                      <a:lnTo>
                        <a:pt x="483" y="273"/>
                      </a:lnTo>
                      <a:lnTo>
                        <a:pt x="483" y="273"/>
                      </a:lnTo>
                      <a:lnTo>
                        <a:pt x="483" y="273"/>
                      </a:lnTo>
                      <a:lnTo>
                        <a:pt x="483" y="273"/>
                      </a:lnTo>
                      <a:lnTo>
                        <a:pt x="483" y="273"/>
                      </a:lnTo>
                      <a:lnTo>
                        <a:pt x="483" y="271"/>
                      </a:lnTo>
                      <a:lnTo>
                        <a:pt x="479" y="271"/>
                      </a:lnTo>
                      <a:lnTo>
                        <a:pt x="479" y="272"/>
                      </a:lnTo>
                      <a:lnTo>
                        <a:pt x="478" y="273"/>
                      </a:lnTo>
                      <a:lnTo>
                        <a:pt x="478" y="273"/>
                      </a:lnTo>
                      <a:lnTo>
                        <a:pt x="478" y="273"/>
                      </a:lnTo>
                      <a:lnTo>
                        <a:pt x="479" y="275"/>
                      </a:lnTo>
                      <a:lnTo>
                        <a:pt x="479" y="276"/>
                      </a:lnTo>
                      <a:lnTo>
                        <a:pt x="478" y="276"/>
                      </a:lnTo>
                      <a:lnTo>
                        <a:pt x="478" y="276"/>
                      </a:lnTo>
                      <a:lnTo>
                        <a:pt x="476" y="276"/>
                      </a:lnTo>
                      <a:lnTo>
                        <a:pt x="476" y="275"/>
                      </a:lnTo>
                      <a:lnTo>
                        <a:pt x="475" y="275"/>
                      </a:lnTo>
                      <a:lnTo>
                        <a:pt x="474" y="275"/>
                      </a:lnTo>
                      <a:lnTo>
                        <a:pt x="472" y="275"/>
                      </a:lnTo>
                      <a:lnTo>
                        <a:pt x="471" y="275"/>
                      </a:lnTo>
                      <a:lnTo>
                        <a:pt x="470" y="277"/>
                      </a:lnTo>
                      <a:lnTo>
                        <a:pt x="469" y="277"/>
                      </a:lnTo>
                      <a:lnTo>
                        <a:pt x="467" y="277"/>
                      </a:lnTo>
                      <a:lnTo>
                        <a:pt x="466" y="277"/>
                      </a:lnTo>
                      <a:lnTo>
                        <a:pt x="466" y="277"/>
                      </a:lnTo>
                      <a:lnTo>
                        <a:pt x="465" y="279"/>
                      </a:lnTo>
                      <a:lnTo>
                        <a:pt x="462" y="279"/>
                      </a:lnTo>
                      <a:lnTo>
                        <a:pt x="462" y="280"/>
                      </a:lnTo>
                      <a:lnTo>
                        <a:pt x="459" y="281"/>
                      </a:lnTo>
                      <a:lnTo>
                        <a:pt x="459" y="282"/>
                      </a:lnTo>
                      <a:lnTo>
                        <a:pt x="457" y="285"/>
                      </a:lnTo>
                      <a:lnTo>
                        <a:pt x="457" y="286"/>
                      </a:lnTo>
                      <a:lnTo>
                        <a:pt x="454" y="286"/>
                      </a:lnTo>
                      <a:lnTo>
                        <a:pt x="454" y="288"/>
                      </a:lnTo>
                      <a:lnTo>
                        <a:pt x="457" y="288"/>
                      </a:lnTo>
                      <a:lnTo>
                        <a:pt x="458" y="292"/>
                      </a:lnTo>
                      <a:lnTo>
                        <a:pt x="455" y="298"/>
                      </a:lnTo>
                      <a:lnTo>
                        <a:pt x="453" y="298"/>
                      </a:lnTo>
                      <a:lnTo>
                        <a:pt x="453" y="299"/>
                      </a:lnTo>
                      <a:lnTo>
                        <a:pt x="451" y="301"/>
                      </a:lnTo>
                      <a:lnTo>
                        <a:pt x="451" y="303"/>
                      </a:lnTo>
                      <a:lnTo>
                        <a:pt x="450" y="305"/>
                      </a:lnTo>
                      <a:lnTo>
                        <a:pt x="446" y="305"/>
                      </a:lnTo>
                      <a:lnTo>
                        <a:pt x="444" y="302"/>
                      </a:lnTo>
                      <a:lnTo>
                        <a:pt x="442" y="302"/>
                      </a:lnTo>
                      <a:lnTo>
                        <a:pt x="441" y="303"/>
                      </a:lnTo>
                      <a:lnTo>
                        <a:pt x="441" y="306"/>
                      </a:lnTo>
                      <a:lnTo>
                        <a:pt x="442" y="307"/>
                      </a:lnTo>
                      <a:lnTo>
                        <a:pt x="445" y="309"/>
                      </a:lnTo>
                      <a:lnTo>
                        <a:pt x="444" y="310"/>
                      </a:lnTo>
                      <a:lnTo>
                        <a:pt x="444" y="310"/>
                      </a:lnTo>
                      <a:lnTo>
                        <a:pt x="444" y="311"/>
                      </a:lnTo>
                      <a:lnTo>
                        <a:pt x="444" y="313"/>
                      </a:lnTo>
                      <a:lnTo>
                        <a:pt x="445" y="313"/>
                      </a:lnTo>
                      <a:lnTo>
                        <a:pt x="444" y="314"/>
                      </a:lnTo>
                      <a:lnTo>
                        <a:pt x="444" y="315"/>
                      </a:lnTo>
                      <a:lnTo>
                        <a:pt x="444" y="315"/>
                      </a:lnTo>
                      <a:lnTo>
                        <a:pt x="444" y="316"/>
                      </a:lnTo>
                      <a:lnTo>
                        <a:pt x="442" y="316"/>
                      </a:lnTo>
                      <a:lnTo>
                        <a:pt x="444" y="319"/>
                      </a:lnTo>
                      <a:lnTo>
                        <a:pt x="440" y="320"/>
                      </a:lnTo>
                      <a:lnTo>
                        <a:pt x="437" y="322"/>
                      </a:lnTo>
                      <a:lnTo>
                        <a:pt x="437" y="318"/>
                      </a:lnTo>
                      <a:lnTo>
                        <a:pt x="434" y="318"/>
                      </a:lnTo>
                      <a:lnTo>
                        <a:pt x="434" y="319"/>
                      </a:lnTo>
                      <a:lnTo>
                        <a:pt x="433" y="319"/>
                      </a:lnTo>
                      <a:lnTo>
                        <a:pt x="433" y="318"/>
                      </a:lnTo>
                      <a:lnTo>
                        <a:pt x="432" y="318"/>
                      </a:lnTo>
                      <a:lnTo>
                        <a:pt x="433" y="315"/>
                      </a:lnTo>
                      <a:lnTo>
                        <a:pt x="432" y="315"/>
                      </a:lnTo>
                      <a:lnTo>
                        <a:pt x="432" y="314"/>
                      </a:lnTo>
                      <a:lnTo>
                        <a:pt x="433" y="314"/>
                      </a:lnTo>
                      <a:lnTo>
                        <a:pt x="432" y="313"/>
                      </a:lnTo>
                      <a:lnTo>
                        <a:pt x="432" y="311"/>
                      </a:lnTo>
                      <a:lnTo>
                        <a:pt x="432" y="310"/>
                      </a:lnTo>
                      <a:lnTo>
                        <a:pt x="434" y="307"/>
                      </a:lnTo>
                      <a:lnTo>
                        <a:pt x="434" y="307"/>
                      </a:lnTo>
                      <a:lnTo>
                        <a:pt x="433" y="307"/>
                      </a:lnTo>
                      <a:lnTo>
                        <a:pt x="434" y="305"/>
                      </a:lnTo>
                      <a:lnTo>
                        <a:pt x="434" y="305"/>
                      </a:lnTo>
                      <a:lnTo>
                        <a:pt x="436" y="303"/>
                      </a:lnTo>
                      <a:lnTo>
                        <a:pt x="437" y="302"/>
                      </a:lnTo>
                      <a:lnTo>
                        <a:pt x="438" y="302"/>
                      </a:lnTo>
                      <a:lnTo>
                        <a:pt x="438" y="298"/>
                      </a:lnTo>
                      <a:lnTo>
                        <a:pt x="438" y="298"/>
                      </a:lnTo>
                      <a:lnTo>
                        <a:pt x="438" y="298"/>
                      </a:lnTo>
                      <a:lnTo>
                        <a:pt x="438" y="298"/>
                      </a:lnTo>
                      <a:lnTo>
                        <a:pt x="438" y="298"/>
                      </a:lnTo>
                      <a:lnTo>
                        <a:pt x="438" y="298"/>
                      </a:lnTo>
                      <a:lnTo>
                        <a:pt x="437" y="298"/>
                      </a:lnTo>
                      <a:lnTo>
                        <a:pt x="437" y="298"/>
                      </a:lnTo>
                      <a:lnTo>
                        <a:pt x="437" y="301"/>
                      </a:lnTo>
                      <a:lnTo>
                        <a:pt x="433" y="299"/>
                      </a:lnTo>
                      <a:lnTo>
                        <a:pt x="433" y="301"/>
                      </a:lnTo>
                      <a:lnTo>
                        <a:pt x="429" y="302"/>
                      </a:lnTo>
                      <a:lnTo>
                        <a:pt x="431" y="306"/>
                      </a:lnTo>
                      <a:lnTo>
                        <a:pt x="429" y="306"/>
                      </a:lnTo>
                      <a:lnTo>
                        <a:pt x="428" y="313"/>
                      </a:lnTo>
                      <a:lnTo>
                        <a:pt x="427" y="313"/>
                      </a:lnTo>
                      <a:lnTo>
                        <a:pt x="427" y="316"/>
                      </a:lnTo>
                      <a:lnTo>
                        <a:pt x="425" y="316"/>
                      </a:lnTo>
                      <a:lnTo>
                        <a:pt x="425" y="318"/>
                      </a:lnTo>
                      <a:lnTo>
                        <a:pt x="427" y="318"/>
                      </a:lnTo>
                      <a:lnTo>
                        <a:pt x="427" y="318"/>
                      </a:lnTo>
                      <a:lnTo>
                        <a:pt x="428" y="320"/>
                      </a:lnTo>
                      <a:lnTo>
                        <a:pt x="428" y="320"/>
                      </a:lnTo>
                      <a:lnTo>
                        <a:pt x="431" y="320"/>
                      </a:lnTo>
                      <a:lnTo>
                        <a:pt x="431" y="322"/>
                      </a:lnTo>
                      <a:lnTo>
                        <a:pt x="428" y="322"/>
                      </a:lnTo>
                      <a:lnTo>
                        <a:pt x="428" y="323"/>
                      </a:lnTo>
                      <a:lnTo>
                        <a:pt x="431" y="324"/>
                      </a:lnTo>
                      <a:lnTo>
                        <a:pt x="410" y="324"/>
                      </a:lnTo>
                      <a:lnTo>
                        <a:pt x="410" y="256"/>
                      </a:lnTo>
                      <a:lnTo>
                        <a:pt x="411" y="256"/>
                      </a:lnTo>
                      <a:lnTo>
                        <a:pt x="412" y="256"/>
                      </a:lnTo>
                      <a:lnTo>
                        <a:pt x="414" y="256"/>
                      </a:lnTo>
                      <a:lnTo>
                        <a:pt x="415" y="255"/>
                      </a:lnTo>
                      <a:lnTo>
                        <a:pt x="416" y="255"/>
                      </a:lnTo>
                      <a:lnTo>
                        <a:pt x="417" y="255"/>
                      </a:lnTo>
                      <a:lnTo>
                        <a:pt x="417" y="256"/>
                      </a:lnTo>
                      <a:lnTo>
                        <a:pt x="421" y="256"/>
                      </a:lnTo>
                      <a:lnTo>
                        <a:pt x="423" y="255"/>
                      </a:lnTo>
                      <a:lnTo>
                        <a:pt x="427" y="256"/>
                      </a:lnTo>
                      <a:lnTo>
                        <a:pt x="428" y="255"/>
                      </a:lnTo>
                      <a:lnTo>
                        <a:pt x="431" y="254"/>
                      </a:lnTo>
                      <a:lnTo>
                        <a:pt x="434" y="254"/>
                      </a:lnTo>
                      <a:lnTo>
                        <a:pt x="434" y="251"/>
                      </a:lnTo>
                      <a:lnTo>
                        <a:pt x="434" y="251"/>
                      </a:lnTo>
                      <a:lnTo>
                        <a:pt x="434" y="251"/>
                      </a:lnTo>
                      <a:lnTo>
                        <a:pt x="434" y="250"/>
                      </a:lnTo>
                      <a:lnTo>
                        <a:pt x="436" y="248"/>
                      </a:lnTo>
                      <a:lnTo>
                        <a:pt x="436" y="248"/>
                      </a:lnTo>
                      <a:lnTo>
                        <a:pt x="436" y="247"/>
                      </a:lnTo>
                      <a:lnTo>
                        <a:pt x="436" y="247"/>
                      </a:lnTo>
                      <a:lnTo>
                        <a:pt x="436" y="244"/>
                      </a:lnTo>
                      <a:lnTo>
                        <a:pt x="438" y="244"/>
                      </a:lnTo>
                      <a:lnTo>
                        <a:pt x="438" y="239"/>
                      </a:lnTo>
                      <a:lnTo>
                        <a:pt x="438" y="239"/>
                      </a:lnTo>
                      <a:lnTo>
                        <a:pt x="437" y="242"/>
                      </a:lnTo>
                      <a:lnTo>
                        <a:pt x="434" y="243"/>
                      </a:lnTo>
                      <a:lnTo>
                        <a:pt x="433" y="244"/>
                      </a:lnTo>
                      <a:lnTo>
                        <a:pt x="427" y="244"/>
                      </a:lnTo>
                      <a:lnTo>
                        <a:pt x="427" y="244"/>
                      </a:lnTo>
                      <a:lnTo>
                        <a:pt x="425" y="244"/>
                      </a:lnTo>
                      <a:lnTo>
                        <a:pt x="425" y="243"/>
                      </a:lnTo>
                      <a:lnTo>
                        <a:pt x="420" y="244"/>
                      </a:lnTo>
                      <a:lnTo>
                        <a:pt x="420" y="244"/>
                      </a:lnTo>
                      <a:lnTo>
                        <a:pt x="420" y="244"/>
                      </a:lnTo>
                      <a:lnTo>
                        <a:pt x="421" y="246"/>
                      </a:lnTo>
                      <a:lnTo>
                        <a:pt x="424" y="246"/>
                      </a:lnTo>
                      <a:lnTo>
                        <a:pt x="424" y="247"/>
                      </a:lnTo>
                      <a:lnTo>
                        <a:pt x="425" y="248"/>
                      </a:lnTo>
                      <a:lnTo>
                        <a:pt x="427" y="248"/>
                      </a:lnTo>
                      <a:lnTo>
                        <a:pt x="429" y="247"/>
                      </a:lnTo>
                      <a:lnTo>
                        <a:pt x="429" y="248"/>
                      </a:lnTo>
                      <a:lnTo>
                        <a:pt x="428" y="248"/>
                      </a:lnTo>
                      <a:lnTo>
                        <a:pt x="427" y="250"/>
                      </a:lnTo>
                      <a:lnTo>
                        <a:pt x="425" y="251"/>
                      </a:lnTo>
                      <a:lnTo>
                        <a:pt x="424" y="251"/>
                      </a:lnTo>
                      <a:lnTo>
                        <a:pt x="423" y="250"/>
                      </a:lnTo>
                      <a:lnTo>
                        <a:pt x="421" y="250"/>
                      </a:lnTo>
                      <a:lnTo>
                        <a:pt x="421" y="248"/>
                      </a:lnTo>
                      <a:lnTo>
                        <a:pt x="410" y="248"/>
                      </a:lnTo>
                      <a:lnTo>
                        <a:pt x="410" y="250"/>
                      </a:lnTo>
                      <a:lnTo>
                        <a:pt x="410" y="152"/>
                      </a:lnTo>
                      <a:lnTo>
                        <a:pt x="410" y="152"/>
                      </a:lnTo>
                      <a:lnTo>
                        <a:pt x="410" y="150"/>
                      </a:lnTo>
                      <a:lnTo>
                        <a:pt x="411" y="150"/>
                      </a:lnTo>
                      <a:lnTo>
                        <a:pt x="410" y="146"/>
                      </a:lnTo>
                      <a:lnTo>
                        <a:pt x="411" y="146"/>
                      </a:lnTo>
                      <a:lnTo>
                        <a:pt x="411" y="145"/>
                      </a:lnTo>
                      <a:lnTo>
                        <a:pt x="411" y="145"/>
                      </a:lnTo>
                      <a:lnTo>
                        <a:pt x="411" y="144"/>
                      </a:lnTo>
                      <a:lnTo>
                        <a:pt x="412" y="144"/>
                      </a:lnTo>
                      <a:lnTo>
                        <a:pt x="412" y="141"/>
                      </a:lnTo>
                      <a:lnTo>
                        <a:pt x="414" y="141"/>
                      </a:lnTo>
                      <a:lnTo>
                        <a:pt x="414" y="140"/>
                      </a:lnTo>
                      <a:lnTo>
                        <a:pt x="412" y="140"/>
                      </a:lnTo>
                      <a:lnTo>
                        <a:pt x="412" y="138"/>
                      </a:lnTo>
                      <a:lnTo>
                        <a:pt x="411" y="137"/>
                      </a:lnTo>
                      <a:lnTo>
                        <a:pt x="412" y="137"/>
                      </a:lnTo>
                      <a:lnTo>
                        <a:pt x="412" y="136"/>
                      </a:lnTo>
                      <a:lnTo>
                        <a:pt x="411" y="135"/>
                      </a:lnTo>
                      <a:lnTo>
                        <a:pt x="411" y="131"/>
                      </a:lnTo>
                      <a:lnTo>
                        <a:pt x="411" y="131"/>
                      </a:lnTo>
                      <a:lnTo>
                        <a:pt x="411" y="121"/>
                      </a:lnTo>
                      <a:lnTo>
                        <a:pt x="410" y="121"/>
                      </a:lnTo>
                      <a:lnTo>
                        <a:pt x="410" y="110"/>
                      </a:lnTo>
                      <a:lnTo>
                        <a:pt x="414" y="107"/>
                      </a:lnTo>
                      <a:lnTo>
                        <a:pt x="417" y="106"/>
                      </a:lnTo>
                      <a:lnTo>
                        <a:pt x="417" y="104"/>
                      </a:lnTo>
                      <a:lnTo>
                        <a:pt x="419" y="104"/>
                      </a:lnTo>
                      <a:lnTo>
                        <a:pt x="421" y="100"/>
                      </a:lnTo>
                      <a:lnTo>
                        <a:pt x="424" y="100"/>
                      </a:lnTo>
                      <a:lnTo>
                        <a:pt x="424" y="98"/>
                      </a:lnTo>
                      <a:lnTo>
                        <a:pt x="429" y="94"/>
                      </a:lnTo>
                      <a:lnTo>
                        <a:pt x="429" y="91"/>
                      </a:lnTo>
                      <a:lnTo>
                        <a:pt x="429" y="91"/>
                      </a:lnTo>
                      <a:lnTo>
                        <a:pt x="429" y="91"/>
                      </a:lnTo>
                      <a:lnTo>
                        <a:pt x="431" y="90"/>
                      </a:lnTo>
                      <a:lnTo>
                        <a:pt x="433" y="90"/>
                      </a:lnTo>
                      <a:lnTo>
                        <a:pt x="434" y="90"/>
                      </a:lnTo>
                      <a:lnTo>
                        <a:pt x="433" y="89"/>
                      </a:lnTo>
                      <a:lnTo>
                        <a:pt x="433" y="87"/>
                      </a:lnTo>
                      <a:lnTo>
                        <a:pt x="432" y="85"/>
                      </a:lnTo>
                      <a:lnTo>
                        <a:pt x="432" y="85"/>
                      </a:lnTo>
                      <a:lnTo>
                        <a:pt x="432" y="89"/>
                      </a:lnTo>
                      <a:lnTo>
                        <a:pt x="431" y="89"/>
                      </a:lnTo>
                      <a:lnTo>
                        <a:pt x="429" y="87"/>
                      </a:lnTo>
                      <a:lnTo>
                        <a:pt x="429" y="85"/>
                      </a:lnTo>
                      <a:lnTo>
                        <a:pt x="429" y="83"/>
                      </a:lnTo>
                      <a:lnTo>
                        <a:pt x="429" y="83"/>
                      </a:lnTo>
                      <a:lnTo>
                        <a:pt x="431" y="81"/>
                      </a:lnTo>
                      <a:lnTo>
                        <a:pt x="432" y="78"/>
                      </a:lnTo>
                      <a:lnTo>
                        <a:pt x="433" y="77"/>
                      </a:lnTo>
                      <a:lnTo>
                        <a:pt x="432" y="77"/>
                      </a:lnTo>
                      <a:lnTo>
                        <a:pt x="432" y="76"/>
                      </a:lnTo>
                      <a:lnTo>
                        <a:pt x="429" y="76"/>
                      </a:lnTo>
                      <a:lnTo>
                        <a:pt x="427" y="68"/>
                      </a:lnTo>
                      <a:lnTo>
                        <a:pt x="424" y="66"/>
                      </a:lnTo>
                      <a:lnTo>
                        <a:pt x="424" y="63"/>
                      </a:lnTo>
                      <a:lnTo>
                        <a:pt x="423" y="61"/>
                      </a:lnTo>
                      <a:lnTo>
                        <a:pt x="421" y="59"/>
                      </a:lnTo>
                      <a:lnTo>
                        <a:pt x="419" y="57"/>
                      </a:lnTo>
                      <a:lnTo>
                        <a:pt x="416" y="56"/>
                      </a:lnTo>
                      <a:lnTo>
                        <a:pt x="416" y="55"/>
                      </a:lnTo>
                      <a:lnTo>
                        <a:pt x="416" y="55"/>
                      </a:lnTo>
                      <a:lnTo>
                        <a:pt x="415" y="53"/>
                      </a:lnTo>
                      <a:lnTo>
                        <a:pt x="412" y="53"/>
                      </a:lnTo>
                      <a:lnTo>
                        <a:pt x="412" y="51"/>
                      </a:lnTo>
                      <a:lnTo>
                        <a:pt x="412" y="48"/>
                      </a:lnTo>
                      <a:lnTo>
                        <a:pt x="414" y="47"/>
                      </a:lnTo>
                      <a:lnTo>
                        <a:pt x="414" y="46"/>
                      </a:lnTo>
                      <a:lnTo>
                        <a:pt x="420" y="44"/>
                      </a:lnTo>
                      <a:lnTo>
                        <a:pt x="420" y="44"/>
                      </a:lnTo>
                      <a:lnTo>
                        <a:pt x="420" y="40"/>
                      </a:lnTo>
                      <a:lnTo>
                        <a:pt x="420" y="40"/>
                      </a:lnTo>
                      <a:lnTo>
                        <a:pt x="420" y="39"/>
                      </a:lnTo>
                      <a:lnTo>
                        <a:pt x="421" y="39"/>
                      </a:lnTo>
                      <a:lnTo>
                        <a:pt x="423" y="39"/>
                      </a:lnTo>
                      <a:lnTo>
                        <a:pt x="423" y="39"/>
                      </a:lnTo>
                      <a:lnTo>
                        <a:pt x="423" y="39"/>
                      </a:lnTo>
                      <a:lnTo>
                        <a:pt x="423" y="36"/>
                      </a:lnTo>
                      <a:lnTo>
                        <a:pt x="424" y="36"/>
                      </a:lnTo>
                      <a:lnTo>
                        <a:pt x="424" y="34"/>
                      </a:lnTo>
                      <a:lnTo>
                        <a:pt x="423" y="34"/>
                      </a:lnTo>
                      <a:lnTo>
                        <a:pt x="423" y="34"/>
                      </a:lnTo>
                      <a:lnTo>
                        <a:pt x="421" y="34"/>
                      </a:lnTo>
                      <a:lnTo>
                        <a:pt x="423" y="31"/>
                      </a:lnTo>
                      <a:lnTo>
                        <a:pt x="421" y="31"/>
                      </a:lnTo>
                      <a:lnTo>
                        <a:pt x="420" y="25"/>
                      </a:lnTo>
                      <a:lnTo>
                        <a:pt x="421" y="25"/>
                      </a:lnTo>
                      <a:lnTo>
                        <a:pt x="423" y="23"/>
                      </a:lnTo>
                      <a:lnTo>
                        <a:pt x="421" y="23"/>
                      </a:lnTo>
                      <a:lnTo>
                        <a:pt x="419" y="22"/>
                      </a:lnTo>
                      <a:lnTo>
                        <a:pt x="419" y="21"/>
                      </a:lnTo>
                      <a:lnTo>
                        <a:pt x="419" y="21"/>
                      </a:lnTo>
                      <a:lnTo>
                        <a:pt x="420" y="18"/>
                      </a:lnTo>
                      <a:lnTo>
                        <a:pt x="421" y="17"/>
                      </a:lnTo>
                      <a:lnTo>
                        <a:pt x="423" y="14"/>
                      </a:lnTo>
                      <a:lnTo>
                        <a:pt x="423" y="14"/>
                      </a:lnTo>
                      <a:lnTo>
                        <a:pt x="423" y="14"/>
                      </a:lnTo>
                      <a:lnTo>
                        <a:pt x="423" y="13"/>
                      </a:lnTo>
                      <a:lnTo>
                        <a:pt x="423" y="11"/>
                      </a:lnTo>
                      <a:lnTo>
                        <a:pt x="423" y="11"/>
                      </a:lnTo>
                      <a:lnTo>
                        <a:pt x="424" y="11"/>
                      </a:lnTo>
                      <a:lnTo>
                        <a:pt x="424" y="11"/>
                      </a:lnTo>
                      <a:lnTo>
                        <a:pt x="424" y="11"/>
                      </a:lnTo>
                      <a:lnTo>
                        <a:pt x="424" y="9"/>
                      </a:lnTo>
                      <a:lnTo>
                        <a:pt x="424" y="9"/>
                      </a:lnTo>
                      <a:lnTo>
                        <a:pt x="423" y="9"/>
                      </a:lnTo>
                      <a:lnTo>
                        <a:pt x="423" y="9"/>
                      </a:lnTo>
                      <a:lnTo>
                        <a:pt x="421" y="9"/>
                      </a:lnTo>
                      <a:lnTo>
                        <a:pt x="420" y="8"/>
                      </a:lnTo>
                      <a:lnTo>
                        <a:pt x="420" y="6"/>
                      </a:lnTo>
                      <a:lnTo>
                        <a:pt x="420" y="5"/>
                      </a:lnTo>
                      <a:lnTo>
                        <a:pt x="420" y="5"/>
                      </a:lnTo>
                      <a:lnTo>
                        <a:pt x="420" y="5"/>
                      </a:lnTo>
                      <a:lnTo>
                        <a:pt x="420" y="5"/>
                      </a:lnTo>
                      <a:lnTo>
                        <a:pt x="420" y="4"/>
                      </a:lnTo>
                      <a:lnTo>
                        <a:pt x="423" y="4"/>
                      </a:lnTo>
                      <a:lnTo>
                        <a:pt x="424" y="4"/>
                      </a:lnTo>
                      <a:lnTo>
                        <a:pt x="424" y="2"/>
                      </a:lnTo>
                      <a:lnTo>
                        <a:pt x="425" y="2"/>
                      </a:lnTo>
                      <a:lnTo>
                        <a:pt x="425" y="2"/>
                      </a:lnTo>
                      <a:lnTo>
                        <a:pt x="427" y="2"/>
                      </a:lnTo>
                      <a:lnTo>
                        <a:pt x="428" y="2"/>
                      </a:lnTo>
                      <a:lnTo>
                        <a:pt x="429" y="4"/>
                      </a:lnTo>
                      <a:lnTo>
                        <a:pt x="431" y="4"/>
                      </a:lnTo>
                      <a:lnTo>
                        <a:pt x="432" y="4"/>
                      </a:lnTo>
                      <a:lnTo>
                        <a:pt x="433" y="4"/>
                      </a:lnTo>
                      <a:lnTo>
                        <a:pt x="434" y="2"/>
                      </a:lnTo>
                      <a:lnTo>
                        <a:pt x="434" y="4"/>
                      </a:lnTo>
                      <a:lnTo>
                        <a:pt x="436" y="4"/>
                      </a:lnTo>
                      <a:lnTo>
                        <a:pt x="436" y="5"/>
                      </a:lnTo>
                      <a:lnTo>
                        <a:pt x="445" y="4"/>
                      </a:lnTo>
                      <a:lnTo>
                        <a:pt x="446" y="5"/>
                      </a:lnTo>
                      <a:lnTo>
                        <a:pt x="449" y="5"/>
                      </a:lnTo>
                      <a:lnTo>
                        <a:pt x="451" y="5"/>
                      </a:lnTo>
                      <a:lnTo>
                        <a:pt x="453" y="4"/>
                      </a:lnTo>
                      <a:lnTo>
                        <a:pt x="455" y="2"/>
                      </a:lnTo>
                      <a:lnTo>
                        <a:pt x="457" y="1"/>
                      </a:lnTo>
                      <a:lnTo>
                        <a:pt x="45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9" name="Freeform 9">
                  <a:extLst>
                    <a:ext uri="{FF2B5EF4-FFF2-40B4-BE49-F238E27FC236}">
                      <a16:creationId xmlns:a16="http://schemas.microsoft.com/office/drawing/2014/main" id="{E95D328E-AB20-4717-BD75-A117C4A6172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58403" y="1491117"/>
                  <a:ext cx="1892300" cy="1536700"/>
                </a:xfrm>
                <a:custGeom>
                  <a:avLst/>
                  <a:gdLst>
                    <a:gd name="T0" fmla="*/ 858 w 1192"/>
                    <a:gd name="T1" fmla="*/ 766 h 968"/>
                    <a:gd name="T2" fmla="*/ 874 w 1192"/>
                    <a:gd name="T3" fmla="*/ 745 h 968"/>
                    <a:gd name="T4" fmla="*/ 911 w 1192"/>
                    <a:gd name="T5" fmla="*/ 759 h 968"/>
                    <a:gd name="T6" fmla="*/ 944 w 1192"/>
                    <a:gd name="T7" fmla="*/ 765 h 968"/>
                    <a:gd name="T8" fmla="*/ 953 w 1192"/>
                    <a:gd name="T9" fmla="*/ 776 h 968"/>
                    <a:gd name="T10" fmla="*/ 974 w 1192"/>
                    <a:gd name="T11" fmla="*/ 795 h 968"/>
                    <a:gd name="T12" fmla="*/ 1001 w 1192"/>
                    <a:gd name="T13" fmla="*/ 801 h 968"/>
                    <a:gd name="T14" fmla="*/ 1039 w 1192"/>
                    <a:gd name="T15" fmla="*/ 817 h 968"/>
                    <a:gd name="T16" fmla="*/ 1050 w 1192"/>
                    <a:gd name="T17" fmla="*/ 859 h 968"/>
                    <a:gd name="T18" fmla="*/ 1036 w 1192"/>
                    <a:gd name="T19" fmla="*/ 876 h 968"/>
                    <a:gd name="T20" fmla="*/ 1023 w 1192"/>
                    <a:gd name="T21" fmla="*/ 882 h 968"/>
                    <a:gd name="T22" fmla="*/ 1048 w 1192"/>
                    <a:gd name="T23" fmla="*/ 884 h 968"/>
                    <a:gd name="T24" fmla="*/ 1088 w 1192"/>
                    <a:gd name="T25" fmla="*/ 879 h 968"/>
                    <a:gd name="T26" fmla="*/ 1108 w 1192"/>
                    <a:gd name="T27" fmla="*/ 898 h 968"/>
                    <a:gd name="T28" fmla="*/ 1146 w 1192"/>
                    <a:gd name="T29" fmla="*/ 901 h 968"/>
                    <a:gd name="T30" fmla="*/ 1184 w 1192"/>
                    <a:gd name="T31" fmla="*/ 922 h 968"/>
                    <a:gd name="T32" fmla="*/ 1187 w 1192"/>
                    <a:gd name="T33" fmla="*/ 965 h 968"/>
                    <a:gd name="T34" fmla="*/ 810 w 1192"/>
                    <a:gd name="T35" fmla="*/ 828 h 968"/>
                    <a:gd name="T36" fmla="*/ 802 w 1192"/>
                    <a:gd name="T37" fmla="*/ 780 h 968"/>
                    <a:gd name="T38" fmla="*/ 827 w 1192"/>
                    <a:gd name="T39" fmla="*/ 762 h 968"/>
                    <a:gd name="T40" fmla="*/ 858 w 1192"/>
                    <a:gd name="T41" fmla="*/ 738 h 968"/>
                    <a:gd name="T42" fmla="*/ 820 w 1192"/>
                    <a:gd name="T43" fmla="*/ 483 h 968"/>
                    <a:gd name="T44" fmla="*/ 351 w 1192"/>
                    <a:gd name="T45" fmla="*/ 258 h 968"/>
                    <a:gd name="T46" fmla="*/ 333 w 1192"/>
                    <a:gd name="T47" fmla="*/ 30 h 968"/>
                    <a:gd name="T48" fmla="*/ 136 w 1192"/>
                    <a:gd name="T49" fmla="*/ 8 h 968"/>
                    <a:gd name="T50" fmla="*/ 197 w 1192"/>
                    <a:gd name="T51" fmla="*/ 15 h 968"/>
                    <a:gd name="T52" fmla="*/ 237 w 1192"/>
                    <a:gd name="T53" fmla="*/ 21 h 968"/>
                    <a:gd name="T54" fmla="*/ 290 w 1192"/>
                    <a:gd name="T55" fmla="*/ 42 h 968"/>
                    <a:gd name="T56" fmla="*/ 311 w 1192"/>
                    <a:gd name="T57" fmla="*/ 25 h 968"/>
                    <a:gd name="T58" fmla="*/ 315 w 1192"/>
                    <a:gd name="T59" fmla="*/ 37 h 968"/>
                    <a:gd name="T60" fmla="*/ 345 w 1192"/>
                    <a:gd name="T61" fmla="*/ 21 h 968"/>
                    <a:gd name="T62" fmla="*/ 387 w 1192"/>
                    <a:gd name="T63" fmla="*/ 30 h 968"/>
                    <a:gd name="T64" fmla="*/ 395 w 1192"/>
                    <a:gd name="T65" fmla="*/ 77 h 968"/>
                    <a:gd name="T66" fmla="*/ 371 w 1192"/>
                    <a:gd name="T67" fmla="*/ 297 h 968"/>
                    <a:gd name="T68" fmla="*/ 360 w 1192"/>
                    <a:gd name="T69" fmla="*/ 278 h 968"/>
                    <a:gd name="T70" fmla="*/ 345 w 1192"/>
                    <a:gd name="T71" fmla="*/ 262 h 968"/>
                    <a:gd name="T72" fmla="*/ 335 w 1192"/>
                    <a:gd name="T73" fmla="*/ 240 h 968"/>
                    <a:gd name="T74" fmla="*/ 319 w 1192"/>
                    <a:gd name="T75" fmla="*/ 217 h 968"/>
                    <a:gd name="T76" fmla="*/ 294 w 1192"/>
                    <a:gd name="T77" fmla="*/ 189 h 968"/>
                    <a:gd name="T78" fmla="*/ 290 w 1192"/>
                    <a:gd name="T79" fmla="*/ 206 h 968"/>
                    <a:gd name="T80" fmla="*/ 260 w 1192"/>
                    <a:gd name="T81" fmla="*/ 180 h 968"/>
                    <a:gd name="T82" fmla="*/ 227 w 1192"/>
                    <a:gd name="T83" fmla="*/ 166 h 968"/>
                    <a:gd name="T84" fmla="*/ 192 w 1192"/>
                    <a:gd name="T85" fmla="*/ 153 h 968"/>
                    <a:gd name="T86" fmla="*/ 170 w 1192"/>
                    <a:gd name="T87" fmla="*/ 165 h 968"/>
                    <a:gd name="T88" fmla="*/ 146 w 1192"/>
                    <a:gd name="T89" fmla="*/ 172 h 968"/>
                    <a:gd name="T90" fmla="*/ 162 w 1192"/>
                    <a:gd name="T91" fmla="*/ 144 h 968"/>
                    <a:gd name="T92" fmla="*/ 121 w 1192"/>
                    <a:gd name="T93" fmla="*/ 174 h 968"/>
                    <a:gd name="T94" fmla="*/ 99 w 1192"/>
                    <a:gd name="T95" fmla="*/ 210 h 968"/>
                    <a:gd name="T96" fmla="*/ 66 w 1192"/>
                    <a:gd name="T97" fmla="*/ 229 h 968"/>
                    <a:gd name="T98" fmla="*/ 44 w 1192"/>
                    <a:gd name="T99" fmla="*/ 236 h 968"/>
                    <a:gd name="T100" fmla="*/ 94 w 1192"/>
                    <a:gd name="T101" fmla="*/ 191 h 968"/>
                    <a:gd name="T102" fmla="*/ 78 w 1192"/>
                    <a:gd name="T103" fmla="*/ 185 h 968"/>
                    <a:gd name="T104" fmla="*/ 53 w 1192"/>
                    <a:gd name="T105" fmla="*/ 174 h 968"/>
                    <a:gd name="T106" fmla="*/ 36 w 1192"/>
                    <a:gd name="T107" fmla="*/ 152 h 968"/>
                    <a:gd name="T108" fmla="*/ 32 w 1192"/>
                    <a:gd name="T109" fmla="*/ 131 h 968"/>
                    <a:gd name="T110" fmla="*/ 59 w 1192"/>
                    <a:gd name="T111" fmla="*/ 101 h 968"/>
                    <a:gd name="T112" fmla="*/ 9 w 1192"/>
                    <a:gd name="T113" fmla="*/ 96 h 968"/>
                    <a:gd name="T114" fmla="*/ 19 w 1192"/>
                    <a:gd name="T115" fmla="*/ 76 h 968"/>
                    <a:gd name="T116" fmla="*/ 57 w 1192"/>
                    <a:gd name="T117" fmla="*/ 83 h 968"/>
                    <a:gd name="T118" fmla="*/ 55 w 1192"/>
                    <a:gd name="T119" fmla="*/ 70 h 968"/>
                    <a:gd name="T120" fmla="*/ 13 w 1192"/>
                    <a:gd name="T121" fmla="*/ 50 h 968"/>
                    <a:gd name="T122" fmla="*/ 48 w 1192"/>
                    <a:gd name="T123" fmla="*/ 22 h 968"/>
                    <a:gd name="T124" fmla="*/ 97 w 1192"/>
                    <a:gd name="T125" fmla="*/ 0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92" h="968">
                      <a:moveTo>
                        <a:pt x="860" y="737"/>
                      </a:moveTo>
                      <a:lnTo>
                        <a:pt x="861" y="737"/>
                      </a:lnTo>
                      <a:lnTo>
                        <a:pt x="861" y="738"/>
                      </a:lnTo>
                      <a:lnTo>
                        <a:pt x="862" y="738"/>
                      </a:lnTo>
                      <a:lnTo>
                        <a:pt x="862" y="738"/>
                      </a:lnTo>
                      <a:lnTo>
                        <a:pt x="864" y="740"/>
                      </a:lnTo>
                      <a:lnTo>
                        <a:pt x="865" y="740"/>
                      </a:lnTo>
                      <a:lnTo>
                        <a:pt x="865" y="742"/>
                      </a:lnTo>
                      <a:lnTo>
                        <a:pt x="864" y="742"/>
                      </a:lnTo>
                      <a:lnTo>
                        <a:pt x="862" y="742"/>
                      </a:lnTo>
                      <a:lnTo>
                        <a:pt x="861" y="744"/>
                      </a:lnTo>
                      <a:lnTo>
                        <a:pt x="861" y="745"/>
                      </a:lnTo>
                      <a:lnTo>
                        <a:pt x="860" y="745"/>
                      </a:lnTo>
                      <a:lnTo>
                        <a:pt x="858" y="746"/>
                      </a:lnTo>
                      <a:lnTo>
                        <a:pt x="858" y="746"/>
                      </a:lnTo>
                      <a:lnTo>
                        <a:pt x="857" y="748"/>
                      </a:lnTo>
                      <a:lnTo>
                        <a:pt x="857" y="750"/>
                      </a:lnTo>
                      <a:lnTo>
                        <a:pt x="860" y="750"/>
                      </a:lnTo>
                      <a:lnTo>
                        <a:pt x="860" y="750"/>
                      </a:lnTo>
                      <a:lnTo>
                        <a:pt x="861" y="752"/>
                      </a:lnTo>
                      <a:lnTo>
                        <a:pt x="860" y="752"/>
                      </a:lnTo>
                      <a:lnTo>
                        <a:pt x="860" y="754"/>
                      </a:lnTo>
                      <a:lnTo>
                        <a:pt x="861" y="754"/>
                      </a:lnTo>
                      <a:lnTo>
                        <a:pt x="862" y="756"/>
                      </a:lnTo>
                      <a:lnTo>
                        <a:pt x="862" y="757"/>
                      </a:lnTo>
                      <a:lnTo>
                        <a:pt x="860" y="758"/>
                      </a:lnTo>
                      <a:lnTo>
                        <a:pt x="858" y="759"/>
                      </a:lnTo>
                      <a:lnTo>
                        <a:pt x="857" y="761"/>
                      </a:lnTo>
                      <a:lnTo>
                        <a:pt x="857" y="763"/>
                      </a:lnTo>
                      <a:lnTo>
                        <a:pt x="857" y="763"/>
                      </a:lnTo>
                      <a:lnTo>
                        <a:pt x="858" y="763"/>
                      </a:lnTo>
                      <a:lnTo>
                        <a:pt x="858" y="765"/>
                      </a:lnTo>
                      <a:lnTo>
                        <a:pt x="857" y="765"/>
                      </a:lnTo>
                      <a:lnTo>
                        <a:pt x="857" y="766"/>
                      </a:lnTo>
                      <a:lnTo>
                        <a:pt x="858" y="766"/>
                      </a:lnTo>
                      <a:lnTo>
                        <a:pt x="858" y="767"/>
                      </a:lnTo>
                      <a:lnTo>
                        <a:pt x="860" y="769"/>
                      </a:lnTo>
                      <a:lnTo>
                        <a:pt x="860" y="769"/>
                      </a:lnTo>
                      <a:lnTo>
                        <a:pt x="860" y="770"/>
                      </a:lnTo>
                      <a:lnTo>
                        <a:pt x="861" y="770"/>
                      </a:lnTo>
                      <a:lnTo>
                        <a:pt x="861" y="773"/>
                      </a:lnTo>
                      <a:lnTo>
                        <a:pt x="862" y="773"/>
                      </a:lnTo>
                      <a:lnTo>
                        <a:pt x="862" y="771"/>
                      </a:lnTo>
                      <a:lnTo>
                        <a:pt x="865" y="770"/>
                      </a:lnTo>
                      <a:lnTo>
                        <a:pt x="866" y="770"/>
                      </a:lnTo>
                      <a:lnTo>
                        <a:pt x="869" y="770"/>
                      </a:lnTo>
                      <a:lnTo>
                        <a:pt x="868" y="765"/>
                      </a:lnTo>
                      <a:lnTo>
                        <a:pt x="866" y="765"/>
                      </a:lnTo>
                      <a:lnTo>
                        <a:pt x="868" y="762"/>
                      </a:lnTo>
                      <a:lnTo>
                        <a:pt x="866" y="761"/>
                      </a:lnTo>
                      <a:lnTo>
                        <a:pt x="866" y="761"/>
                      </a:lnTo>
                      <a:lnTo>
                        <a:pt x="866" y="761"/>
                      </a:lnTo>
                      <a:lnTo>
                        <a:pt x="866" y="759"/>
                      </a:lnTo>
                      <a:lnTo>
                        <a:pt x="865" y="759"/>
                      </a:lnTo>
                      <a:lnTo>
                        <a:pt x="865" y="758"/>
                      </a:lnTo>
                      <a:lnTo>
                        <a:pt x="864" y="758"/>
                      </a:lnTo>
                      <a:lnTo>
                        <a:pt x="864" y="757"/>
                      </a:lnTo>
                      <a:lnTo>
                        <a:pt x="864" y="756"/>
                      </a:lnTo>
                      <a:lnTo>
                        <a:pt x="864" y="756"/>
                      </a:lnTo>
                      <a:lnTo>
                        <a:pt x="864" y="752"/>
                      </a:lnTo>
                      <a:lnTo>
                        <a:pt x="866" y="750"/>
                      </a:lnTo>
                      <a:lnTo>
                        <a:pt x="869" y="749"/>
                      </a:lnTo>
                      <a:lnTo>
                        <a:pt x="872" y="749"/>
                      </a:lnTo>
                      <a:lnTo>
                        <a:pt x="874" y="748"/>
                      </a:lnTo>
                      <a:lnTo>
                        <a:pt x="878" y="748"/>
                      </a:lnTo>
                      <a:lnTo>
                        <a:pt x="878" y="746"/>
                      </a:lnTo>
                      <a:lnTo>
                        <a:pt x="877" y="746"/>
                      </a:lnTo>
                      <a:lnTo>
                        <a:pt x="877" y="745"/>
                      </a:lnTo>
                      <a:lnTo>
                        <a:pt x="874" y="745"/>
                      </a:lnTo>
                      <a:lnTo>
                        <a:pt x="874" y="745"/>
                      </a:lnTo>
                      <a:lnTo>
                        <a:pt x="873" y="745"/>
                      </a:lnTo>
                      <a:lnTo>
                        <a:pt x="873" y="744"/>
                      </a:lnTo>
                      <a:lnTo>
                        <a:pt x="873" y="741"/>
                      </a:lnTo>
                      <a:lnTo>
                        <a:pt x="874" y="740"/>
                      </a:lnTo>
                      <a:lnTo>
                        <a:pt x="875" y="740"/>
                      </a:lnTo>
                      <a:lnTo>
                        <a:pt x="875" y="740"/>
                      </a:lnTo>
                      <a:lnTo>
                        <a:pt x="875" y="741"/>
                      </a:lnTo>
                      <a:lnTo>
                        <a:pt x="877" y="742"/>
                      </a:lnTo>
                      <a:lnTo>
                        <a:pt x="877" y="744"/>
                      </a:lnTo>
                      <a:lnTo>
                        <a:pt x="878" y="745"/>
                      </a:lnTo>
                      <a:lnTo>
                        <a:pt x="881" y="746"/>
                      </a:lnTo>
                      <a:lnTo>
                        <a:pt x="882" y="746"/>
                      </a:lnTo>
                      <a:lnTo>
                        <a:pt x="883" y="746"/>
                      </a:lnTo>
                      <a:lnTo>
                        <a:pt x="883" y="746"/>
                      </a:lnTo>
                      <a:lnTo>
                        <a:pt x="885" y="746"/>
                      </a:lnTo>
                      <a:lnTo>
                        <a:pt x="886" y="746"/>
                      </a:lnTo>
                      <a:lnTo>
                        <a:pt x="887" y="749"/>
                      </a:lnTo>
                      <a:lnTo>
                        <a:pt x="889" y="749"/>
                      </a:lnTo>
                      <a:lnTo>
                        <a:pt x="889" y="749"/>
                      </a:lnTo>
                      <a:lnTo>
                        <a:pt x="889" y="749"/>
                      </a:lnTo>
                      <a:lnTo>
                        <a:pt x="890" y="749"/>
                      </a:lnTo>
                      <a:lnTo>
                        <a:pt x="890" y="750"/>
                      </a:lnTo>
                      <a:lnTo>
                        <a:pt x="891" y="750"/>
                      </a:lnTo>
                      <a:lnTo>
                        <a:pt x="891" y="750"/>
                      </a:lnTo>
                      <a:lnTo>
                        <a:pt x="891" y="752"/>
                      </a:lnTo>
                      <a:lnTo>
                        <a:pt x="891" y="752"/>
                      </a:lnTo>
                      <a:lnTo>
                        <a:pt x="892" y="753"/>
                      </a:lnTo>
                      <a:lnTo>
                        <a:pt x="891" y="754"/>
                      </a:lnTo>
                      <a:lnTo>
                        <a:pt x="890" y="754"/>
                      </a:lnTo>
                      <a:lnTo>
                        <a:pt x="891" y="756"/>
                      </a:lnTo>
                      <a:lnTo>
                        <a:pt x="891" y="756"/>
                      </a:lnTo>
                      <a:lnTo>
                        <a:pt x="892" y="757"/>
                      </a:lnTo>
                      <a:lnTo>
                        <a:pt x="899" y="756"/>
                      </a:lnTo>
                      <a:lnTo>
                        <a:pt x="911" y="756"/>
                      </a:lnTo>
                      <a:lnTo>
                        <a:pt x="911" y="759"/>
                      </a:lnTo>
                      <a:lnTo>
                        <a:pt x="915" y="759"/>
                      </a:lnTo>
                      <a:lnTo>
                        <a:pt x="915" y="761"/>
                      </a:lnTo>
                      <a:lnTo>
                        <a:pt x="925" y="759"/>
                      </a:lnTo>
                      <a:lnTo>
                        <a:pt x="925" y="758"/>
                      </a:lnTo>
                      <a:lnTo>
                        <a:pt x="927" y="758"/>
                      </a:lnTo>
                      <a:lnTo>
                        <a:pt x="928" y="758"/>
                      </a:lnTo>
                      <a:lnTo>
                        <a:pt x="928" y="757"/>
                      </a:lnTo>
                      <a:lnTo>
                        <a:pt x="929" y="757"/>
                      </a:lnTo>
                      <a:lnTo>
                        <a:pt x="929" y="757"/>
                      </a:lnTo>
                      <a:lnTo>
                        <a:pt x="929" y="757"/>
                      </a:lnTo>
                      <a:lnTo>
                        <a:pt x="930" y="757"/>
                      </a:lnTo>
                      <a:lnTo>
                        <a:pt x="933" y="757"/>
                      </a:lnTo>
                      <a:lnTo>
                        <a:pt x="933" y="757"/>
                      </a:lnTo>
                      <a:lnTo>
                        <a:pt x="933" y="757"/>
                      </a:lnTo>
                      <a:lnTo>
                        <a:pt x="933" y="756"/>
                      </a:lnTo>
                      <a:lnTo>
                        <a:pt x="932" y="756"/>
                      </a:lnTo>
                      <a:lnTo>
                        <a:pt x="932" y="756"/>
                      </a:lnTo>
                      <a:lnTo>
                        <a:pt x="938" y="756"/>
                      </a:lnTo>
                      <a:lnTo>
                        <a:pt x="940" y="754"/>
                      </a:lnTo>
                      <a:lnTo>
                        <a:pt x="942" y="754"/>
                      </a:lnTo>
                      <a:lnTo>
                        <a:pt x="945" y="754"/>
                      </a:lnTo>
                      <a:lnTo>
                        <a:pt x="945" y="754"/>
                      </a:lnTo>
                      <a:lnTo>
                        <a:pt x="945" y="754"/>
                      </a:lnTo>
                      <a:lnTo>
                        <a:pt x="945" y="754"/>
                      </a:lnTo>
                      <a:lnTo>
                        <a:pt x="945" y="754"/>
                      </a:lnTo>
                      <a:lnTo>
                        <a:pt x="945" y="756"/>
                      </a:lnTo>
                      <a:lnTo>
                        <a:pt x="945" y="756"/>
                      </a:lnTo>
                      <a:lnTo>
                        <a:pt x="945" y="756"/>
                      </a:lnTo>
                      <a:lnTo>
                        <a:pt x="945" y="757"/>
                      </a:lnTo>
                      <a:lnTo>
                        <a:pt x="945" y="757"/>
                      </a:lnTo>
                      <a:lnTo>
                        <a:pt x="940" y="758"/>
                      </a:lnTo>
                      <a:lnTo>
                        <a:pt x="941" y="759"/>
                      </a:lnTo>
                      <a:lnTo>
                        <a:pt x="942" y="761"/>
                      </a:lnTo>
                      <a:lnTo>
                        <a:pt x="942" y="761"/>
                      </a:lnTo>
                      <a:lnTo>
                        <a:pt x="944" y="765"/>
                      </a:lnTo>
                      <a:lnTo>
                        <a:pt x="945" y="763"/>
                      </a:lnTo>
                      <a:lnTo>
                        <a:pt x="945" y="763"/>
                      </a:lnTo>
                      <a:lnTo>
                        <a:pt x="947" y="762"/>
                      </a:lnTo>
                      <a:lnTo>
                        <a:pt x="947" y="763"/>
                      </a:lnTo>
                      <a:lnTo>
                        <a:pt x="949" y="763"/>
                      </a:lnTo>
                      <a:lnTo>
                        <a:pt x="950" y="765"/>
                      </a:lnTo>
                      <a:lnTo>
                        <a:pt x="951" y="766"/>
                      </a:lnTo>
                      <a:lnTo>
                        <a:pt x="951" y="765"/>
                      </a:lnTo>
                      <a:lnTo>
                        <a:pt x="955" y="765"/>
                      </a:lnTo>
                      <a:lnTo>
                        <a:pt x="955" y="765"/>
                      </a:lnTo>
                      <a:lnTo>
                        <a:pt x="957" y="766"/>
                      </a:lnTo>
                      <a:lnTo>
                        <a:pt x="957" y="767"/>
                      </a:lnTo>
                      <a:lnTo>
                        <a:pt x="955" y="769"/>
                      </a:lnTo>
                      <a:lnTo>
                        <a:pt x="955" y="769"/>
                      </a:lnTo>
                      <a:lnTo>
                        <a:pt x="955" y="770"/>
                      </a:lnTo>
                      <a:lnTo>
                        <a:pt x="954" y="770"/>
                      </a:lnTo>
                      <a:lnTo>
                        <a:pt x="954" y="774"/>
                      </a:lnTo>
                      <a:lnTo>
                        <a:pt x="954" y="774"/>
                      </a:lnTo>
                      <a:lnTo>
                        <a:pt x="953" y="774"/>
                      </a:lnTo>
                      <a:lnTo>
                        <a:pt x="953" y="774"/>
                      </a:lnTo>
                      <a:lnTo>
                        <a:pt x="953" y="774"/>
                      </a:lnTo>
                      <a:lnTo>
                        <a:pt x="953" y="775"/>
                      </a:lnTo>
                      <a:lnTo>
                        <a:pt x="945" y="775"/>
                      </a:lnTo>
                      <a:lnTo>
                        <a:pt x="945" y="775"/>
                      </a:lnTo>
                      <a:lnTo>
                        <a:pt x="944" y="775"/>
                      </a:lnTo>
                      <a:lnTo>
                        <a:pt x="944" y="778"/>
                      </a:lnTo>
                      <a:lnTo>
                        <a:pt x="942" y="779"/>
                      </a:lnTo>
                      <a:lnTo>
                        <a:pt x="942" y="779"/>
                      </a:lnTo>
                      <a:lnTo>
                        <a:pt x="942" y="779"/>
                      </a:lnTo>
                      <a:lnTo>
                        <a:pt x="944" y="779"/>
                      </a:lnTo>
                      <a:lnTo>
                        <a:pt x="946" y="778"/>
                      </a:lnTo>
                      <a:lnTo>
                        <a:pt x="947" y="776"/>
                      </a:lnTo>
                      <a:lnTo>
                        <a:pt x="951" y="776"/>
                      </a:lnTo>
                      <a:lnTo>
                        <a:pt x="951" y="776"/>
                      </a:lnTo>
                      <a:lnTo>
                        <a:pt x="953" y="776"/>
                      </a:lnTo>
                      <a:lnTo>
                        <a:pt x="953" y="775"/>
                      </a:lnTo>
                      <a:lnTo>
                        <a:pt x="958" y="776"/>
                      </a:lnTo>
                      <a:lnTo>
                        <a:pt x="958" y="775"/>
                      </a:lnTo>
                      <a:lnTo>
                        <a:pt x="962" y="775"/>
                      </a:lnTo>
                      <a:lnTo>
                        <a:pt x="962" y="776"/>
                      </a:lnTo>
                      <a:lnTo>
                        <a:pt x="964" y="776"/>
                      </a:lnTo>
                      <a:lnTo>
                        <a:pt x="964" y="776"/>
                      </a:lnTo>
                      <a:lnTo>
                        <a:pt x="964" y="776"/>
                      </a:lnTo>
                      <a:lnTo>
                        <a:pt x="964" y="776"/>
                      </a:lnTo>
                      <a:lnTo>
                        <a:pt x="966" y="776"/>
                      </a:lnTo>
                      <a:lnTo>
                        <a:pt x="967" y="776"/>
                      </a:lnTo>
                      <a:lnTo>
                        <a:pt x="967" y="776"/>
                      </a:lnTo>
                      <a:lnTo>
                        <a:pt x="967" y="778"/>
                      </a:lnTo>
                      <a:lnTo>
                        <a:pt x="967" y="778"/>
                      </a:lnTo>
                      <a:lnTo>
                        <a:pt x="967" y="778"/>
                      </a:lnTo>
                      <a:lnTo>
                        <a:pt x="968" y="778"/>
                      </a:lnTo>
                      <a:lnTo>
                        <a:pt x="968" y="779"/>
                      </a:lnTo>
                      <a:lnTo>
                        <a:pt x="970" y="780"/>
                      </a:lnTo>
                      <a:lnTo>
                        <a:pt x="970" y="780"/>
                      </a:lnTo>
                      <a:lnTo>
                        <a:pt x="971" y="780"/>
                      </a:lnTo>
                      <a:lnTo>
                        <a:pt x="971" y="780"/>
                      </a:lnTo>
                      <a:lnTo>
                        <a:pt x="972" y="782"/>
                      </a:lnTo>
                      <a:lnTo>
                        <a:pt x="974" y="782"/>
                      </a:lnTo>
                      <a:lnTo>
                        <a:pt x="974" y="783"/>
                      </a:lnTo>
                      <a:lnTo>
                        <a:pt x="975" y="784"/>
                      </a:lnTo>
                      <a:lnTo>
                        <a:pt x="975" y="784"/>
                      </a:lnTo>
                      <a:lnTo>
                        <a:pt x="976" y="786"/>
                      </a:lnTo>
                      <a:lnTo>
                        <a:pt x="976" y="786"/>
                      </a:lnTo>
                      <a:lnTo>
                        <a:pt x="976" y="786"/>
                      </a:lnTo>
                      <a:lnTo>
                        <a:pt x="978" y="786"/>
                      </a:lnTo>
                      <a:lnTo>
                        <a:pt x="978" y="790"/>
                      </a:lnTo>
                      <a:lnTo>
                        <a:pt x="976" y="792"/>
                      </a:lnTo>
                      <a:lnTo>
                        <a:pt x="975" y="793"/>
                      </a:lnTo>
                      <a:lnTo>
                        <a:pt x="975" y="795"/>
                      </a:lnTo>
                      <a:lnTo>
                        <a:pt x="974" y="795"/>
                      </a:lnTo>
                      <a:lnTo>
                        <a:pt x="972" y="795"/>
                      </a:lnTo>
                      <a:lnTo>
                        <a:pt x="974" y="799"/>
                      </a:lnTo>
                      <a:lnTo>
                        <a:pt x="974" y="799"/>
                      </a:lnTo>
                      <a:lnTo>
                        <a:pt x="975" y="797"/>
                      </a:lnTo>
                      <a:lnTo>
                        <a:pt x="975" y="797"/>
                      </a:lnTo>
                      <a:lnTo>
                        <a:pt x="976" y="797"/>
                      </a:lnTo>
                      <a:lnTo>
                        <a:pt x="976" y="800"/>
                      </a:lnTo>
                      <a:lnTo>
                        <a:pt x="978" y="800"/>
                      </a:lnTo>
                      <a:lnTo>
                        <a:pt x="978" y="796"/>
                      </a:lnTo>
                      <a:lnTo>
                        <a:pt x="978" y="795"/>
                      </a:lnTo>
                      <a:lnTo>
                        <a:pt x="979" y="792"/>
                      </a:lnTo>
                      <a:lnTo>
                        <a:pt x="979" y="792"/>
                      </a:lnTo>
                      <a:lnTo>
                        <a:pt x="979" y="792"/>
                      </a:lnTo>
                      <a:lnTo>
                        <a:pt x="980" y="793"/>
                      </a:lnTo>
                      <a:lnTo>
                        <a:pt x="983" y="792"/>
                      </a:lnTo>
                      <a:lnTo>
                        <a:pt x="983" y="793"/>
                      </a:lnTo>
                      <a:lnTo>
                        <a:pt x="984" y="793"/>
                      </a:lnTo>
                      <a:lnTo>
                        <a:pt x="985" y="795"/>
                      </a:lnTo>
                      <a:lnTo>
                        <a:pt x="985" y="795"/>
                      </a:lnTo>
                      <a:lnTo>
                        <a:pt x="988" y="796"/>
                      </a:lnTo>
                      <a:lnTo>
                        <a:pt x="989" y="797"/>
                      </a:lnTo>
                      <a:lnTo>
                        <a:pt x="991" y="797"/>
                      </a:lnTo>
                      <a:lnTo>
                        <a:pt x="992" y="804"/>
                      </a:lnTo>
                      <a:lnTo>
                        <a:pt x="993" y="804"/>
                      </a:lnTo>
                      <a:lnTo>
                        <a:pt x="993" y="801"/>
                      </a:lnTo>
                      <a:lnTo>
                        <a:pt x="993" y="800"/>
                      </a:lnTo>
                      <a:lnTo>
                        <a:pt x="995" y="800"/>
                      </a:lnTo>
                      <a:lnTo>
                        <a:pt x="996" y="800"/>
                      </a:lnTo>
                      <a:lnTo>
                        <a:pt x="996" y="800"/>
                      </a:lnTo>
                      <a:lnTo>
                        <a:pt x="996" y="800"/>
                      </a:lnTo>
                      <a:lnTo>
                        <a:pt x="997" y="800"/>
                      </a:lnTo>
                      <a:lnTo>
                        <a:pt x="997" y="800"/>
                      </a:lnTo>
                      <a:lnTo>
                        <a:pt x="997" y="800"/>
                      </a:lnTo>
                      <a:lnTo>
                        <a:pt x="1001" y="800"/>
                      </a:lnTo>
                      <a:lnTo>
                        <a:pt x="1001" y="801"/>
                      </a:lnTo>
                      <a:lnTo>
                        <a:pt x="1008" y="800"/>
                      </a:lnTo>
                      <a:lnTo>
                        <a:pt x="1008" y="799"/>
                      </a:lnTo>
                      <a:lnTo>
                        <a:pt x="1009" y="800"/>
                      </a:lnTo>
                      <a:lnTo>
                        <a:pt x="1009" y="799"/>
                      </a:lnTo>
                      <a:lnTo>
                        <a:pt x="1012" y="799"/>
                      </a:lnTo>
                      <a:lnTo>
                        <a:pt x="1013" y="800"/>
                      </a:lnTo>
                      <a:lnTo>
                        <a:pt x="1014" y="800"/>
                      </a:lnTo>
                      <a:lnTo>
                        <a:pt x="1016" y="800"/>
                      </a:lnTo>
                      <a:lnTo>
                        <a:pt x="1016" y="804"/>
                      </a:lnTo>
                      <a:lnTo>
                        <a:pt x="1016" y="804"/>
                      </a:lnTo>
                      <a:lnTo>
                        <a:pt x="1016" y="801"/>
                      </a:lnTo>
                      <a:lnTo>
                        <a:pt x="1017" y="801"/>
                      </a:lnTo>
                      <a:lnTo>
                        <a:pt x="1018" y="804"/>
                      </a:lnTo>
                      <a:lnTo>
                        <a:pt x="1018" y="804"/>
                      </a:lnTo>
                      <a:lnTo>
                        <a:pt x="1019" y="804"/>
                      </a:lnTo>
                      <a:lnTo>
                        <a:pt x="1021" y="803"/>
                      </a:lnTo>
                      <a:lnTo>
                        <a:pt x="1022" y="803"/>
                      </a:lnTo>
                      <a:lnTo>
                        <a:pt x="1022" y="804"/>
                      </a:lnTo>
                      <a:lnTo>
                        <a:pt x="1023" y="804"/>
                      </a:lnTo>
                      <a:lnTo>
                        <a:pt x="1023" y="804"/>
                      </a:lnTo>
                      <a:lnTo>
                        <a:pt x="1026" y="805"/>
                      </a:lnTo>
                      <a:lnTo>
                        <a:pt x="1029" y="807"/>
                      </a:lnTo>
                      <a:lnTo>
                        <a:pt x="1030" y="808"/>
                      </a:lnTo>
                      <a:lnTo>
                        <a:pt x="1031" y="808"/>
                      </a:lnTo>
                      <a:lnTo>
                        <a:pt x="1031" y="809"/>
                      </a:lnTo>
                      <a:lnTo>
                        <a:pt x="1033" y="809"/>
                      </a:lnTo>
                      <a:lnTo>
                        <a:pt x="1033" y="810"/>
                      </a:lnTo>
                      <a:lnTo>
                        <a:pt x="1033" y="810"/>
                      </a:lnTo>
                      <a:lnTo>
                        <a:pt x="1034" y="813"/>
                      </a:lnTo>
                      <a:lnTo>
                        <a:pt x="1035" y="813"/>
                      </a:lnTo>
                      <a:lnTo>
                        <a:pt x="1035" y="814"/>
                      </a:lnTo>
                      <a:lnTo>
                        <a:pt x="1036" y="814"/>
                      </a:lnTo>
                      <a:lnTo>
                        <a:pt x="1036" y="816"/>
                      </a:lnTo>
                      <a:lnTo>
                        <a:pt x="1039" y="816"/>
                      </a:lnTo>
                      <a:lnTo>
                        <a:pt x="1039" y="817"/>
                      </a:lnTo>
                      <a:lnTo>
                        <a:pt x="1040" y="818"/>
                      </a:lnTo>
                      <a:lnTo>
                        <a:pt x="1040" y="820"/>
                      </a:lnTo>
                      <a:lnTo>
                        <a:pt x="1040" y="821"/>
                      </a:lnTo>
                      <a:lnTo>
                        <a:pt x="1043" y="821"/>
                      </a:lnTo>
                      <a:lnTo>
                        <a:pt x="1043" y="824"/>
                      </a:lnTo>
                      <a:lnTo>
                        <a:pt x="1043" y="824"/>
                      </a:lnTo>
                      <a:lnTo>
                        <a:pt x="1044" y="828"/>
                      </a:lnTo>
                      <a:lnTo>
                        <a:pt x="1046" y="828"/>
                      </a:lnTo>
                      <a:lnTo>
                        <a:pt x="1046" y="830"/>
                      </a:lnTo>
                      <a:lnTo>
                        <a:pt x="1047" y="830"/>
                      </a:lnTo>
                      <a:lnTo>
                        <a:pt x="1047" y="831"/>
                      </a:lnTo>
                      <a:lnTo>
                        <a:pt x="1047" y="831"/>
                      </a:lnTo>
                      <a:lnTo>
                        <a:pt x="1047" y="837"/>
                      </a:lnTo>
                      <a:lnTo>
                        <a:pt x="1047" y="837"/>
                      </a:lnTo>
                      <a:lnTo>
                        <a:pt x="1047" y="838"/>
                      </a:lnTo>
                      <a:lnTo>
                        <a:pt x="1048" y="838"/>
                      </a:lnTo>
                      <a:lnTo>
                        <a:pt x="1050" y="845"/>
                      </a:lnTo>
                      <a:lnTo>
                        <a:pt x="1048" y="845"/>
                      </a:lnTo>
                      <a:lnTo>
                        <a:pt x="1048" y="845"/>
                      </a:lnTo>
                      <a:lnTo>
                        <a:pt x="1048" y="846"/>
                      </a:lnTo>
                      <a:lnTo>
                        <a:pt x="1050" y="846"/>
                      </a:lnTo>
                      <a:lnTo>
                        <a:pt x="1050" y="845"/>
                      </a:lnTo>
                      <a:lnTo>
                        <a:pt x="1053" y="845"/>
                      </a:lnTo>
                      <a:lnTo>
                        <a:pt x="1055" y="846"/>
                      </a:lnTo>
                      <a:lnTo>
                        <a:pt x="1055" y="848"/>
                      </a:lnTo>
                      <a:lnTo>
                        <a:pt x="1055" y="848"/>
                      </a:lnTo>
                      <a:lnTo>
                        <a:pt x="1053" y="848"/>
                      </a:lnTo>
                      <a:lnTo>
                        <a:pt x="1053" y="850"/>
                      </a:lnTo>
                      <a:lnTo>
                        <a:pt x="1050" y="851"/>
                      </a:lnTo>
                      <a:lnTo>
                        <a:pt x="1050" y="852"/>
                      </a:lnTo>
                      <a:lnTo>
                        <a:pt x="1051" y="852"/>
                      </a:lnTo>
                      <a:lnTo>
                        <a:pt x="1052" y="852"/>
                      </a:lnTo>
                      <a:lnTo>
                        <a:pt x="1052" y="855"/>
                      </a:lnTo>
                      <a:lnTo>
                        <a:pt x="1051" y="856"/>
                      </a:lnTo>
                      <a:lnTo>
                        <a:pt x="1050" y="859"/>
                      </a:lnTo>
                      <a:lnTo>
                        <a:pt x="1052" y="859"/>
                      </a:lnTo>
                      <a:lnTo>
                        <a:pt x="1051" y="856"/>
                      </a:lnTo>
                      <a:lnTo>
                        <a:pt x="1052" y="856"/>
                      </a:lnTo>
                      <a:lnTo>
                        <a:pt x="1052" y="855"/>
                      </a:lnTo>
                      <a:lnTo>
                        <a:pt x="1053" y="855"/>
                      </a:lnTo>
                      <a:lnTo>
                        <a:pt x="1056" y="855"/>
                      </a:lnTo>
                      <a:lnTo>
                        <a:pt x="1055" y="860"/>
                      </a:lnTo>
                      <a:lnTo>
                        <a:pt x="1053" y="860"/>
                      </a:lnTo>
                      <a:lnTo>
                        <a:pt x="1052" y="859"/>
                      </a:lnTo>
                      <a:lnTo>
                        <a:pt x="1052" y="859"/>
                      </a:lnTo>
                      <a:lnTo>
                        <a:pt x="1052" y="860"/>
                      </a:lnTo>
                      <a:lnTo>
                        <a:pt x="1052" y="860"/>
                      </a:lnTo>
                      <a:lnTo>
                        <a:pt x="1052" y="863"/>
                      </a:lnTo>
                      <a:lnTo>
                        <a:pt x="1055" y="864"/>
                      </a:lnTo>
                      <a:lnTo>
                        <a:pt x="1055" y="865"/>
                      </a:lnTo>
                      <a:lnTo>
                        <a:pt x="1053" y="865"/>
                      </a:lnTo>
                      <a:lnTo>
                        <a:pt x="1053" y="865"/>
                      </a:lnTo>
                      <a:lnTo>
                        <a:pt x="1050" y="867"/>
                      </a:lnTo>
                      <a:lnTo>
                        <a:pt x="1047" y="863"/>
                      </a:lnTo>
                      <a:lnTo>
                        <a:pt x="1048" y="863"/>
                      </a:lnTo>
                      <a:lnTo>
                        <a:pt x="1048" y="862"/>
                      </a:lnTo>
                      <a:lnTo>
                        <a:pt x="1048" y="860"/>
                      </a:lnTo>
                      <a:lnTo>
                        <a:pt x="1048" y="860"/>
                      </a:lnTo>
                      <a:lnTo>
                        <a:pt x="1044" y="865"/>
                      </a:lnTo>
                      <a:lnTo>
                        <a:pt x="1043" y="865"/>
                      </a:lnTo>
                      <a:lnTo>
                        <a:pt x="1042" y="867"/>
                      </a:lnTo>
                      <a:lnTo>
                        <a:pt x="1042" y="867"/>
                      </a:lnTo>
                      <a:lnTo>
                        <a:pt x="1042" y="868"/>
                      </a:lnTo>
                      <a:lnTo>
                        <a:pt x="1040" y="868"/>
                      </a:lnTo>
                      <a:lnTo>
                        <a:pt x="1040" y="869"/>
                      </a:lnTo>
                      <a:lnTo>
                        <a:pt x="1040" y="869"/>
                      </a:lnTo>
                      <a:lnTo>
                        <a:pt x="1040" y="872"/>
                      </a:lnTo>
                      <a:lnTo>
                        <a:pt x="1038" y="873"/>
                      </a:lnTo>
                      <a:lnTo>
                        <a:pt x="1038" y="875"/>
                      </a:lnTo>
                      <a:lnTo>
                        <a:pt x="1036" y="876"/>
                      </a:lnTo>
                      <a:lnTo>
                        <a:pt x="1036" y="879"/>
                      </a:lnTo>
                      <a:lnTo>
                        <a:pt x="1034" y="879"/>
                      </a:lnTo>
                      <a:lnTo>
                        <a:pt x="1033" y="879"/>
                      </a:lnTo>
                      <a:lnTo>
                        <a:pt x="1031" y="880"/>
                      </a:lnTo>
                      <a:lnTo>
                        <a:pt x="1030" y="880"/>
                      </a:lnTo>
                      <a:lnTo>
                        <a:pt x="1029" y="880"/>
                      </a:lnTo>
                      <a:lnTo>
                        <a:pt x="1029" y="881"/>
                      </a:lnTo>
                      <a:lnTo>
                        <a:pt x="1025" y="881"/>
                      </a:lnTo>
                      <a:lnTo>
                        <a:pt x="1025" y="881"/>
                      </a:lnTo>
                      <a:lnTo>
                        <a:pt x="1022" y="882"/>
                      </a:lnTo>
                      <a:lnTo>
                        <a:pt x="1022" y="882"/>
                      </a:lnTo>
                      <a:lnTo>
                        <a:pt x="1019" y="884"/>
                      </a:lnTo>
                      <a:lnTo>
                        <a:pt x="1019" y="885"/>
                      </a:lnTo>
                      <a:lnTo>
                        <a:pt x="1018" y="888"/>
                      </a:lnTo>
                      <a:lnTo>
                        <a:pt x="1016" y="889"/>
                      </a:lnTo>
                      <a:lnTo>
                        <a:pt x="1016" y="889"/>
                      </a:lnTo>
                      <a:lnTo>
                        <a:pt x="1009" y="889"/>
                      </a:lnTo>
                      <a:lnTo>
                        <a:pt x="1008" y="889"/>
                      </a:lnTo>
                      <a:lnTo>
                        <a:pt x="1006" y="889"/>
                      </a:lnTo>
                      <a:lnTo>
                        <a:pt x="1004" y="889"/>
                      </a:lnTo>
                      <a:lnTo>
                        <a:pt x="1002" y="890"/>
                      </a:lnTo>
                      <a:lnTo>
                        <a:pt x="1000" y="890"/>
                      </a:lnTo>
                      <a:lnTo>
                        <a:pt x="1000" y="890"/>
                      </a:lnTo>
                      <a:lnTo>
                        <a:pt x="1001" y="890"/>
                      </a:lnTo>
                      <a:lnTo>
                        <a:pt x="1002" y="890"/>
                      </a:lnTo>
                      <a:lnTo>
                        <a:pt x="1005" y="890"/>
                      </a:lnTo>
                      <a:lnTo>
                        <a:pt x="1008" y="890"/>
                      </a:lnTo>
                      <a:lnTo>
                        <a:pt x="1012" y="890"/>
                      </a:lnTo>
                      <a:lnTo>
                        <a:pt x="1017" y="890"/>
                      </a:lnTo>
                      <a:lnTo>
                        <a:pt x="1018" y="888"/>
                      </a:lnTo>
                      <a:lnTo>
                        <a:pt x="1021" y="886"/>
                      </a:lnTo>
                      <a:lnTo>
                        <a:pt x="1021" y="884"/>
                      </a:lnTo>
                      <a:lnTo>
                        <a:pt x="1022" y="884"/>
                      </a:lnTo>
                      <a:lnTo>
                        <a:pt x="1022" y="882"/>
                      </a:lnTo>
                      <a:lnTo>
                        <a:pt x="1023" y="882"/>
                      </a:lnTo>
                      <a:lnTo>
                        <a:pt x="1023" y="882"/>
                      </a:lnTo>
                      <a:lnTo>
                        <a:pt x="1029" y="881"/>
                      </a:lnTo>
                      <a:lnTo>
                        <a:pt x="1029" y="881"/>
                      </a:lnTo>
                      <a:lnTo>
                        <a:pt x="1030" y="881"/>
                      </a:lnTo>
                      <a:lnTo>
                        <a:pt x="1030" y="880"/>
                      </a:lnTo>
                      <a:lnTo>
                        <a:pt x="1033" y="880"/>
                      </a:lnTo>
                      <a:lnTo>
                        <a:pt x="1034" y="880"/>
                      </a:lnTo>
                      <a:lnTo>
                        <a:pt x="1034" y="879"/>
                      </a:lnTo>
                      <a:lnTo>
                        <a:pt x="1035" y="879"/>
                      </a:lnTo>
                      <a:lnTo>
                        <a:pt x="1038" y="879"/>
                      </a:lnTo>
                      <a:lnTo>
                        <a:pt x="1039" y="881"/>
                      </a:lnTo>
                      <a:lnTo>
                        <a:pt x="1039" y="885"/>
                      </a:lnTo>
                      <a:lnTo>
                        <a:pt x="1039" y="888"/>
                      </a:lnTo>
                      <a:lnTo>
                        <a:pt x="1038" y="888"/>
                      </a:lnTo>
                      <a:lnTo>
                        <a:pt x="1038" y="890"/>
                      </a:lnTo>
                      <a:lnTo>
                        <a:pt x="1038" y="890"/>
                      </a:lnTo>
                      <a:lnTo>
                        <a:pt x="1038" y="890"/>
                      </a:lnTo>
                      <a:lnTo>
                        <a:pt x="1038" y="890"/>
                      </a:lnTo>
                      <a:lnTo>
                        <a:pt x="1039" y="889"/>
                      </a:lnTo>
                      <a:lnTo>
                        <a:pt x="1039" y="888"/>
                      </a:lnTo>
                      <a:lnTo>
                        <a:pt x="1040" y="888"/>
                      </a:lnTo>
                      <a:lnTo>
                        <a:pt x="1040" y="881"/>
                      </a:lnTo>
                      <a:lnTo>
                        <a:pt x="1040" y="881"/>
                      </a:lnTo>
                      <a:lnTo>
                        <a:pt x="1040" y="880"/>
                      </a:lnTo>
                      <a:lnTo>
                        <a:pt x="1040" y="880"/>
                      </a:lnTo>
                      <a:lnTo>
                        <a:pt x="1043" y="879"/>
                      </a:lnTo>
                      <a:lnTo>
                        <a:pt x="1044" y="877"/>
                      </a:lnTo>
                      <a:lnTo>
                        <a:pt x="1044" y="877"/>
                      </a:lnTo>
                      <a:lnTo>
                        <a:pt x="1046" y="877"/>
                      </a:lnTo>
                      <a:lnTo>
                        <a:pt x="1046" y="877"/>
                      </a:lnTo>
                      <a:lnTo>
                        <a:pt x="1047" y="877"/>
                      </a:lnTo>
                      <a:lnTo>
                        <a:pt x="1047" y="880"/>
                      </a:lnTo>
                      <a:lnTo>
                        <a:pt x="1047" y="880"/>
                      </a:lnTo>
                      <a:lnTo>
                        <a:pt x="1047" y="881"/>
                      </a:lnTo>
                      <a:lnTo>
                        <a:pt x="1048" y="884"/>
                      </a:lnTo>
                      <a:lnTo>
                        <a:pt x="1051" y="885"/>
                      </a:lnTo>
                      <a:lnTo>
                        <a:pt x="1051" y="886"/>
                      </a:lnTo>
                      <a:lnTo>
                        <a:pt x="1055" y="886"/>
                      </a:lnTo>
                      <a:lnTo>
                        <a:pt x="1055" y="885"/>
                      </a:lnTo>
                      <a:lnTo>
                        <a:pt x="1059" y="885"/>
                      </a:lnTo>
                      <a:lnTo>
                        <a:pt x="1059" y="885"/>
                      </a:lnTo>
                      <a:lnTo>
                        <a:pt x="1059" y="885"/>
                      </a:lnTo>
                      <a:lnTo>
                        <a:pt x="1059" y="885"/>
                      </a:lnTo>
                      <a:lnTo>
                        <a:pt x="1059" y="885"/>
                      </a:lnTo>
                      <a:lnTo>
                        <a:pt x="1060" y="885"/>
                      </a:lnTo>
                      <a:lnTo>
                        <a:pt x="1063" y="885"/>
                      </a:lnTo>
                      <a:lnTo>
                        <a:pt x="1063" y="886"/>
                      </a:lnTo>
                      <a:lnTo>
                        <a:pt x="1064" y="886"/>
                      </a:lnTo>
                      <a:lnTo>
                        <a:pt x="1064" y="885"/>
                      </a:lnTo>
                      <a:lnTo>
                        <a:pt x="1067" y="882"/>
                      </a:lnTo>
                      <a:lnTo>
                        <a:pt x="1067" y="881"/>
                      </a:lnTo>
                      <a:lnTo>
                        <a:pt x="1071" y="881"/>
                      </a:lnTo>
                      <a:lnTo>
                        <a:pt x="1071" y="880"/>
                      </a:lnTo>
                      <a:lnTo>
                        <a:pt x="1069" y="880"/>
                      </a:lnTo>
                      <a:lnTo>
                        <a:pt x="1069" y="879"/>
                      </a:lnTo>
                      <a:lnTo>
                        <a:pt x="1068" y="879"/>
                      </a:lnTo>
                      <a:lnTo>
                        <a:pt x="1069" y="877"/>
                      </a:lnTo>
                      <a:lnTo>
                        <a:pt x="1069" y="877"/>
                      </a:lnTo>
                      <a:lnTo>
                        <a:pt x="1069" y="877"/>
                      </a:lnTo>
                      <a:lnTo>
                        <a:pt x="1071" y="876"/>
                      </a:lnTo>
                      <a:lnTo>
                        <a:pt x="1072" y="876"/>
                      </a:lnTo>
                      <a:lnTo>
                        <a:pt x="1073" y="875"/>
                      </a:lnTo>
                      <a:lnTo>
                        <a:pt x="1074" y="875"/>
                      </a:lnTo>
                      <a:lnTo>
                        <a:pt x="1074" y="873"/>
                      </a:lnTo>
                      <a:lnTo>
                        <a:pt x="1081" y="873"/>
                      </a:lnTo>
                      <a:lnTo>
                        <a:pt x="1082" y="873"/>
                      </a:lnTo>
                      <a:lnTo>
                        <a:pt x="1084" y="875"/>
                      </a:lnTo>
                      <a:lnTo>
                        <a:pt x="1085" y="876"/>
                      </a:lnTo>
                      <a:lnTo>
                        <a:pt x="1086" y="876"/>
                      </a:lnTo>
                      <a:lnTo>
                        <a:pt x="1088" y="879"/>
                      </a:lnTo>
                      <a:lnTo>
                        <a:pt x="1090" y="879"/>
                      </a:lnTo>
                      <a:lnTo>
                        <a:pt x="1090" y="877"/>
                      </a:lnTo>
                      <a:lnTo>
                        <a:pt x="1090" y="877"/>
                      </a:lnTo>
                      <a:lnTo>
                        <a:pt x="1091" y="877"/>
                      </a:lnTo>
                      <a:lnTo>
                        <a:pt x="1091" y="879"/>
                      </a:lnTo>
                      <a:lnTo>
                        <a:pt x="1093" y="880"/>
                      </a:lnTo>
                      <a:lnTo>
                        <a:pt x="1093" y="880"/>
                      </a:lnTo>
                      <a:lnTo>
                        <a:pt x="1093" y="880"/>
                      </a:lnTo>
                      <a:lnTo>
                        <a:pt x="1095" y="880"/>
                      </a:lnTo>
                      <a:lnTo>
                        <a:pt x="1095" y="880"/>
                      </a:lnTo>
                      <a:lnTo>
                        <a:pt x="1097" y="882"/>
                      </a:lnTo>
                      <a:lnTo>
                        <a:pt x="1095" y="884"/>
                      </a:lnTo>
                      <a:lnTo>
                        <a:pt x="1095" y="885"/>
                      </a:lnTo>
                      <a:lnTo>
                        <a:pt x="1095" y="885"/>
                      </a:lnTo>
                      <a:lnTo>
                        <a:pt x="1095" y="884"/>
                      </a:lnTo>
                      <a:lnTo>
                        <a:pt x="1097" y="884"/>
                      </a:lnTo>
                      <a:lnTo>
                        <a:pt x="1098" y="882"/>
                      </a:lnTo>
                      <a:lnTo>
                        <a:pt x="1098" y="882"/>
                      </a:lnTo>
                      <a:lnTo>
                        <a:pt x="1101" y="882"/>
                      </a:lnTo>
                      <a:lnTo>
                        <a:pt x="1102" y="884"/>
                      </a:lnTo>
                      <a:lnTo>
                        <a:pt x="1102" y="884"/>
                      </a:lnTo>
                      <a:lnTo>
                        <a:pt x="1102" y="886"/>
                      </a:lnTo>
                      <a:lnTo>
                        <a:pt x="1103" y="888"/>
                      </a:lnTo>
                      <a:lnTo>
                        <a:pt x="1105" y="889"/>
                      </a:lnTo>
                      <a:lnTo>
                        <a:pt x="1105" y="890"/>
                      </a:lnTo>
                      <a:lnTo>
                        <a:pt x="1105" y="890"/>
                      </a:lnTo>
                      <a:lnTo>
                        <a:pt x="1103" y="892"/>
                      </a:lnTo>
                      <a:lnTo>
                        <a:pt x="1103" y="892"/>
                      </a:lnTo>
                      <a:lnTo>
                        <a:pt x="1106" y="892"/>
                      </a:lnTo>
                      <a:lnTo>
                        <a:pt x="1106" y="893"/>
                      </a:lnTo>
                      <a:lnTo>
                        <a:pt x="1106" y="893"/>
                      </a:lnTo>
                      <a:lnTo>
                        <a:pt x="1106" y="894"/>
                      </a:lnTo>
                      <a:lnTo>
                        <a:pt x="1105" y="897"/>
                      </a:lnTo>
                      <a:lnTo>
                        <a:pt x="1106" y="897"/>
                      </a:lnTo>
                      <a:lnTo>
                        <a:pt x="1108" y="898"/>
                      </a:lnTo>
                      <a:lnTo>
                        <a:pt x="1108" y="898"/>
                      </a:lnTo>
                      <a:lnTo>
                        <a:pt x="1108" y="898"/>
                      </a:lnTo>
                      <a:lnTo>
                        <a:pt x="1110" y="897"/>
                      </a:lnTo>
                      <a:lnTo>
                        <a:pt x="1112" y="892"/>
                      </a:lnTo>
                      <a:lnTo>
                        <a:pt x="1115" y="892"/>
                      </a:lnTo>
                      <a:lnTo>
                        <a:pt x="1115" y="893"/>
                      </a:lnTo>
                      <a:lnTo>
                        <a:pt x="1115" y="893"/>
                      </a:lnTo>
                      <a:lnTo>
                        <a:pt x="1115" y="892"/>
                      </a:lnTo>
                      <a:lnTo>
                        <a:pt x="1119" y="892"/>
                      </a:lnTo>
                      <a:lnTo>
                        <a:pt x="1119" y="893"/>
                      </a:lnTo>
                      <a:lnTo>
                        <a:pt x="1120" y="893"/>
                      </a:lnTo>
                      <a:lnTo>
                        <a:pt x="1120" y="893"/>
                      </a:lnTo>
                      <a:lnTo>
                        <a:pt x="1120" y="893"/>
                      </a:lnTo>
                      <a:lnTo>
                        <a:pt x="1120" y="893"/>
                      </a:lnTo>
                      <a:lnTo>
                        <a:pt x="1122" y="894"/>
                      </a:lnTo>
                      <a:lnTo>
                        <a:pt x="1122" y="894"/>
                      </a:lnTo>
                      <a:lnTo>
                        <a:pt x="1123" y="897"/>
                      </a:lnTo>
                      <a:lnTo>
                        <a:pt x="1124" y="897"/>
                      </a:lnTo>
                      <a:lnTo>
                        <a:pt x="1124" y="896"/>
                      </a:lnTo>
                      <a:lnTo>
                        <a:pt x="1128" y="896"/>
                      </a:lnTo>
                      <a:lnTo>
                        <a:pt x="1128" y="896"/>
                      </a:lnTo>
                      <a:lnTo>
                        <a:pt x="1129" y="896"/>
                      </a:lnTo>
                      <a:lnTo>
                        <a:pt x="1129" y="897"/>
                      </a:lnTo>
                      <a:lnTo>
                        <a:pt x="1135" y="897"/>
                      </a:lnTo>
                      <a:lnTo>
                        <a:pt x="1135" y="898"/>
                      </a:lnTo>
                      <a:lnTo>
                        <a:pt x="1137" y="898"/>
                      </a:lnTo>
                      <a:lnTo>
                        <a:pt x="1137" y="898"/>
                      </a:lnTo>
                      <a:lnTo>
                        <a:pt x="1139" y="898"/>
                      </a:lnTo>
                      <a:lnTo>
                        <a:pt x="1139" y="898"/>
                      </a:lnTo>
                      <a:lnTo>
                        <a:pt x="1140" y="898"/>
                      </a:lnTo>
                      <a:lnTo>
                        <a:pt x="1143" y="898"/>
                      </a:lnTo>
                      <a:lnTo>
                        <a:pt x="1144" y="898"/>
                      </a:lnTo>
                      <a:lnTo>
                        <a:pt x="1145" y="900"/>
                      </a:lnTo>
                      <a:lnTo>
                        <a:pt x="1146" y="900"/>
                      </a:lnTo>
                      <a:lnTo>
                        <a:pt x="1146" y="901"/>
                      </a:lnTo>
                      <a:lnTo>
                        <a:pt x="1149" y="901"/>
                      </a:lnTo>
                      <a:lnTo>
                        <a:pt x="1149" y="901"/>
                      </a:lnTo>
                      <a:lnTo>
                        <a:pt x="1150" y="901"/>
                      </a:lnTo>
                      <a:lnTo>
                        <a:pt x="1150" y="902"/>
                      </a:lnTo>
                      <a:lnTo>
                        <a:pt x="1152" y="902"/>
                      </a:lnTo>
                      <a:lnTo>
                        <a:pt x="1152" y="903"/>
                      </a:lnTo>
                      <a:lnTo>
                        <a:pt x="1154" y="903"/>
                      </a:lnTo>
                      <a:lnTo>
                        <a:pt x="1156" y="905"/>
                      </a:lnTo>
                      <a:lnTo>
                        <a:pt x="1157" y="905"/>
                      </a:lnTo>
                      <a:lnTo>
                        <a:pt x="1160" y="909"/>
                      </a:lnTo>
                      <a:lnTo>
                        <a:pt x="1161" y="910"/>
                      </a:lnTo>
                      <a:lnTo>
                        <a:pt x="1162" y="910"/>
                      </a:lnTo>
                      <a:lnTo>
                        <a:pt x="1163" y="911"/>
                      </a:lnTo>
                      <a:lnTo>
                        <a:pt x="1163" y="913"/>
                      </a:lnTo>
                      <a:lnTo>
                        <a:pt x="1165" y="913"/>
                      </a:lnTo>
                      <a:lnTo>
                        <a:pt x="1166" y="914"/>
                      </a:lnTo>
                      <a:lnTo>
                        <a:pt x="1166" y="915"/>
                      </a:lnTo>
                      <a:lnTo>
                        <a:pt x="1167" y="917"/>
                      </a:lnTo>
                      <a:lnTo>
                        <a:pt x="1167" y="917"/>
                      </a:lnTo>
                      <a:lnTo>
                        <a:pt x="1170" y="918"/>
                      </a:lnTo>
                      <a:lnTo>
                        <a:pt x="1169" y="919"/>
                      </a:lnTo>
                      <a:lnTo>
                        <a:pt x="1170" y="919"/>
                      </a:lnTo>
                      <a:lnTo>
                        <a:pt x="1170" y="918"/>
                      </a:lnTo>
                      <a:lnTo>
                        <a:pt x="1171" y="918"/>
                      </a:lnTo>
                      <a:lnTo>
                        <a:pt x="1174" y="918"/>
                      </a:lnTo>
                      <a:lnTo>
                        <a:pt x="1175" y="918"/>
                      </a:lnTo>
                      <a:lnTo>
                        <a:pt x="1175" y="919"/>
                      </a:lnTo>
                      <a:lnTo>
                        <a:pt x="1175" y="920"/>
                      </a:lnTo>
                      <a:lnTo>
                        <a:pt x="1177" y="920"/>
                      </a:lnTo>
                      <a:lnTo>
                        <a:pt x="1177" y="919"/>
                      </a:lnTo>
                      <a:lnTo>
                        <a:pt x="1178" y="919"/>
                      </a:lnTo>
                      <a:lnTo>
                        <a:pt x="1179" y="919"/>
                      </a:lnTo>
                      <a:lnTo>
                        <a:pt x="1182" y="920"/>
                      </a:lnTo>
                      <a:lnTo>
                        <a:pt x="1183" y="922"/>
                      </a:lnTo>
                      <a:lnTo>
                        <a:pt x="1184" y="922"/>
                      </a:lnTo>
                      <a:lnTo>
                        <a:pt x="1184" y="923"/>
                      </a:lnTo>
                      <a:lnTo>
                        <a:pt x="1184" y="923"/>
                      </a:lnTo>
                      <a:lnTo>
                        <a:pt x="1184" y="924"/>
                      </a:lnTo>
                      <a:lnTo>
                        <a:pt x="1186" y="924"/>
                      </a:lnTo>
                      <a:lnTo>
                        <a:pt x="1186" y="927"/>
                      </a:lnTo>
                      <a:lnTo>
                        <a:pt x="1186" y="927"/>
                      </a:lnTo>
                      <a:lnTo>
                        <a:pt x="1186" y="928"/>
                      </a:lnTo>
                      <a:lnTo>
                        <a:pt x="1187" y="930"/>
                      </a:lnTo>
                      <a:lnTo>
                        <a:pt x="1187" y="931"/>
                      </a:lnTo>
                      <a:lnTo>
                        <a:pt x="1190" y="934"/>
                      </a:lnTo>
                      <a:lnTo>
                        <a:pt x="1191" y="935"/>
                      </a:lnTo>
                      <a:lnTo>
                        <a:pt x="1191" y="937"/>
                      </a:lnTo>
                      <a:lnTo>
                        <a:pt x="1191" y="940"/>
                      </a:lnTo>
                      <a:lnTo>
                        <a:pt x="1191" y="941"/>
                      </a:lnTo>
                      <a:lnTo>
                        <a:pt x="1191" y="941"/>
                      </a:lnTo>
                      <a:lnTo>
                        <a:pt x="1190" y="941"/>
                      </a:lnTo>
                      <a:lnTo>
                        <a:pt x="1191" y="941"/>
                      </a:lnTo>
                      <a:lnTo>
                        <a:pt x="1192" y="944"/>
                      </a:lnTo>
                      <a:lnTo>
                        <a:pt x="1192" y="947"/>
                      </a:lnTo>
                      <a:lnTo>
                        <a:pt x="1192" y="949"/>
                      </a:lnTo>
                      <a:lnTo>
                        <a:pt x="1191" y="949"/>
                      </a:lnTo>
                      <a:lnTo>
                        <a:pt x="1191" y="951"/>
                      </a:lnTo>
                      <a:lnTo>
                        <a:pt x="1192" y="951"/>
                      </a:lnTo>
                      <a:lnTo>
                        <a:pt x="1192" y="953"/>
                      </a:lnTo>
                      <a:lnTo>
                        <a:pt x="1192" y="954"/>
                      </a:lnTo>
                      <a:lnTo>
                        <a:pt x="1191" y="954"/>
                      </a:lnTo>
                      <a:lnTo>
                        <a:pt x="1191" y="956"/>
                      </a:lnTo>
                      <a:lnTo>
                        <a:pt x="1191" y="956"/>
                      </a:lnTo>
                      <a:lnTo>
                        <a:pt x="1191" y="958"/>
                      </a:lnTo>
                      <a:lnTo>
                        <a:pt x="1190" y="958"/>
                      </a:lnTo>
                      <a:lnTo>
                        <a:pt x="1188" y="962"/>
                      </a:lnTo>
                      <a:lnTo>
                        <a:pt x="1188" y="962"/>
                      </a:lnTo>
                      <a:lnTo>
                        <a:pt x="1188" y="964"/>
                      </a:lnTo>
                      <a:lnTo>
                        <a:pt x="1187" y="964"/>
                      </a:lnTo>
                      <a:lnTo>
                        <a:pt x="1187" y="965"/>
                      </a:lnTo>
                      <a:lnTo>
                        <a:pt x="1186" y="966"/>
                      </a:lnTo>
                      <a:lnTo>
                        <a:pt x="1186" y="968"/>
                      </a:lnTo>
                      <a:lnTo>
                        <a:pt x="806" y="968"/>
                      </a:lnTo>
                      <a:lnTo>
                        <a:pt x="806" y="966"/>
                      </a:lnTo>
                      <a:lnTo>
                        <a:pt x="805" y="965"/>
                      </a:lnTo>
                      <a:lnTo>
                        <a:pt x="803" y="961"/>
                      </a:lnTo>
                      <a:lnTo>
                        <a:pt x="802" y="960"/>
                      </a:lnTo>
                      <a:lnTo>
                        <a:pt x="802" y="958"/>
                      </a:lnTo>
                      <a:lnTo>
                        <a:pt x="800" y="957"/>
                      </a:lnTo>
                      <a:lnTo>
                        <a:pt x="800" y="956"/>
                      </a:lnTo>
                      <a:lnTo>
                        <a:pt x="798" y="956"/>
                      </a:lnTo>
                      <a:lnTo>
                        <a:pt x="798" y="954"/>
                      </a:lnTo>
                      <a:lnTo>
                        <a:pt x="796" y="952"/>
                      </a:lnTo>
                      <a:lnTo>
                        <a:pt x="796" y="847"/>
                      </a:lnTo>
                      <a:lnTo>
                        <a:pt x="797" y="847"/>
                      </a:lnTo>
                      <a:lnTo>
                        <a:pt x="797" y="846"/>
                      </a:lnTo>
                      <a:lnTo>
                        <a:pt x="796" y="846"/>
                      </a:lnTo>
                      <a:lnTo>
                        <a:pt x="796" y="846"/>
                      </a:lnTo>
                      <a:lnTo>
                        <a:pt x="796" y="843"/>
                      </a:lnTo>
                      <a:lnTo>
                        <a:pt x="796" y="843"/>
                      </a:lnTo>
                      <a:lnTo>
                        <a:pt x="796" y="842"/>
                      </a:lnTo>
                      <a:lnTo>
                        <a:pt x="796" y="842"/>
                      </a:lnTo>
                      <a:lnTo>
                        <a:pt x="796" y="841"/>
                      </a:lnTo>
                      <a:lnTo>
                        <a:pt x="797" y="841"/>
                      </a:lnTo>
                      <a:lnTo>
                        <a:pt x="798" y="838"/>
                      </a:lnTo>
                      <a:lnTo>
                        <a:pt x="800" y="838"/>
                      </a:lnTo>
                      <a:lnTo>
                        <a:pt x="800" y="837"/>
                      </a:lnTo>
                      <a:lnTo>
                        <a:pt x="805" y="837"/>
                      </a:lnTo>
                      <a:lnTo>
                        <a:pt x="805" y="834"/>
                      </a:lnTo>
                      <a:lnTo>
                        <a:pt x="806" y="834"/>
                      </a:lnTo>
                      <a:lnTo>
                        <a:pt x="806" y="831"/>
                      </a:lnTo>
                      <a:lnTo>
                        <a:pt x="806" y="831"/>
                      </a:lnTo>
                      <a:lnTo>
                        <a:pt x="807" y="830"/>
                      </a:lnTo>
                      <a:lnTo>
                        <a:pt x="809" y="829"/>
                      </a:lnTo>
                      <a:lnTo>
                        <a:pt x="810" y="828"/>
                      </a:lnTo>
                      <a:lnTo>
                        <a:pt x="809" y="828"/>
                      </a:lnTo>
                      <a:lnTo>
                        <a:pt x="806" y="828"/>
                      </a:lnTo>
                      <a:lnTo>
                        <a:pt x="805" y="825"/>
                      </a:lnTo>
                      <a:lnTo>
                        <a:pt x="805" y="824"/>
                      </a:lnTo>
                      <a:lnTo>
                        <a:pt x="806" y="822"/>
                      </a:lnTo>
                      <a:lnTo>
                        <a:pt x="807" y="821"/>
                      </a:lnTo>
                      <a:lnTo>
                        <a:pt x="807" y="818"/>
                      </a:lnTo>
                      <a:lnTo>
                        <a:pt x="807" y="817"/>
                      </a:lnTo>
                      <a:lnTo>
                        <a:pt x="807" y="816"/>
                      </a:lnTo>
                      <a:lnTo>
                        <a:pt x="807" y="816"/>
                      </a:lnTo>
                      <a:lnTo>
                        <a:pt x="807" y="814"/>
                      </a:lnTo>
                      <a:lnTo>
                        <a:pt x="807" y="814"/>
                      </a:lnTo>
                      <a:lnTo>
                        <a:pt x="807" y="814"/>
                      </a:lnTo>
                      <a:lnTo>
                        <a:pt x="809" y="810"/>
                      </a:lnTo>
                      <a:lnTo>
                        <a:pt x="807" y="809"/>
                      </a:lnTo>
                      <a:lnTo>
                        <a:pt x="806" y="808"/>
                      </a:lnTo>
                      <a:lnTo>
                        <a:pt x="809" y="808"/>
                      </a:lnTo>
                      <a:lnTo>
                        <a:pt x="810" y="807"/>
                      </a:lnTo>
                      <a:lnTo>
                        <a:pt x="810" y="804"/>
                      </a:lnTo>
                      <a:lnTo>
                        <a:pt x="809" y="804"/>
                      </a:lnTo>
                      <a:lnTo>
                        <a:pt x="809" y="800"/>
                      </a:lnTo>
                      <a:lnTo>
                        <a:pt x="810" y="800"/>
                      </a:lnTo>
                      <a:lnTo>
                        <a:pt x="809" y="795"/>
                      </a:lnTo>
                      <a:lnTo>
                        <a:pt x="809" y="792"/>
                      </a:lnTo>
                      <a:lnTo>
                        <a:pt x="809" y="792"/>
                      </a:lnTo>
                      <a:lnTo>
                        <a:pt x="809" y="792"/>
                      </a:lnTo>
                      <a:lnTo>
                        <a:pt x="805" y="792"/>
                      </a:lnTo>
                      <a:lnTo>
                        <a:pt x="805" y="791"/>
                      </a:lnTo>
                      <a:lnTo>
                        <a:pt x="803" y="791"/>
                      </a:lnTo>
                      <a:lnTo>
                        <a:pt x="802" y="790"/>
                      </a:lnTo>
                      <a:lnTo>
                        <a:pt x="801" y="787"/>
                      </a:lnTo>
                      <a:lnTo>
                        <a:pt x="800" y="787"/>
                      </a:lnTo>
                      <a:lnTo>
                        <a:pt x="800" y="783"/>
                      </a:lnTo>
                      <a:lnTo>
                        <a:pt x="801" y="783"/>
                      </a:lnTo>
                      <a:lnTo>
                        <a:pt x="802" y="780"/>
                      </a:lnTo>
                      <a:lnTo>
                        <a:pt x="803" y="780"/>
                      </a:lnTo>
                      <a:lnTo>
                        <a:pt x="803" y="778"/>
                      </a:lnTo>
                      <a:lnTo>
                        <a:pt x="802" y="779"/>
                      </a:lnTo>
                      <a:lnTo>
                        <a:pt x="800" y="779"/>
                      </a:lnTo>
                      <a:lnTo>
                        <a:pt x="798" y="779"/>
                      </a:lnTo>
                      <a:lnTo>
                        <a:pt x="797" y="776"/>
                      </a:lnTo>
                      <a:lnTo>
                        <a:pt x="796" y="776"/>
                      </a:lnTo>
                      <a:lnTo>
                        <a:pt x="796" y="776"/>
                      </a:lnTo>
                      <a:lnTo>
                        <a:pt x="796" y="775"/>
                      </a:lnTo>
                      <a:lnTo>
                        <a:pt x="796" y="765"/>
                      </a:lnTo>
                      <a:lnTo>
                        <a:pt x="800" y="766"/>
                      </a:lnTo>
                      <a:lnTo>
                        <a:pt x="801" y="771"/>
                      </a:lnTo>
                      <a:lnTo>
                        <a:pt x="802" y="771"/>
                      </a:lnTo>
                      <a:lnTo>
                        <a:pt x="803" y="773"/>
                      </a:lnTo>
                      <a:lnTo>
                        <a:pt x="806" y="773"/>
                      </a:lnTo>
                      <a:lnTo>
                        <a:pt x="806" y="775"/>
                      </a:lnTo>
                      <a:lnTo>
                        <a:pt x="811" y="779"/>
                      </a:lnTo>
                      <a:lnTo>
                        <a:pt x="813" y="782"/>
                      </a:lnTo>
                      <a:lnTo>
                        <a:pt x="815" y="783"/>
                      </a:lnTo>
                      <a:lnTo>
                        <a:pt x="815" y="784"/>
                      </a:lnTo>
                      <a:lnTo>
                        <a:pt x="817" y="784"/>
                      </a:lnTo>
                      <a:lnTo>
                        <a:pt x="818" y="779"/>
                      </a:lnTo>
                      <a:lnTo>
                        <a:pt x="818" y="779"/>
                      </a:lnTo>
                      <a:lnTo>
                        <a:pt x="818" y="778"/>
                      </a:lnTo>
                      <a:lnTo>
                        <a:pt x="818" y="778"/>
                      </a:lnTo>
                      <a:lnTo>
                        <a:pt x="818" y="776"/>
                      </a:lnTo>
                      <a:lnTo>
                        <a:pt x="820" y="770"/>
                      </a:lnTo>
                      <a:lnTo>
                        <a:pt x="823" y="771"/>
                      </a:lnTo>
                      <a:lnTo>
                        <a:pt x="823" y="770"/>
                      </a:lnTo>
                      <a:lnTo>
                        <a:pt x="824" y="770"/>
                      </a:lnTo>
                      <a:lnTo>
                        <a:pt x="823" y="766"/>
                      </a:lnTo>
                      <a:lnTo>
                        <a:pt x="824" y="766"/>
                      </a:lnTo>
                      <a:lnTo>
                        <a:pt x="826" y="765"/>
                      </a:lnTo>
                      <a:lnTo>
                        <a:pt x="827" y="765"/>
                      </a:lnTo>
                      <a:lnTo>
                        <a:pt x="827" y="762"/>
                      </a:lnTo>
                      <a:lnTo>
                        <a:pt x="827" y="759"/>
                      </a:lnTo>
                      <a:lnTo>
                        <a:pt x="827" y="757"/>
                      </a:lnTo>
                      <a:lnTo>
                        <a:pt x="828" y="756"/>
                      </a:lnTo>
                      <a:lnTo>
                        <a:pt x="828" y="756"/>
                      </a:lnTo>
                      <a:lnTo>
                        <a:pt x="830" y="756"/>
                      </a:lnTo>
                      <a:lnTo>
                        <a:pt x="831" y="754"/>
                      </a:lnTo>
                      <a:lnTo>
                        <a:pt x="831" y="754"/>
                      </a:lnTo>
                      <a:lnTo>
                        <a:pt x="834" y="754"/>
                      </a:lnTo>
                      <a:lnTo>
                        <a:pt x="835" y="756"/>
                      </a:lnTo>
                      <a:lnTo>
                        <a:pt x="835" y="754"/>
                      </a:lnTo>
                      <a:lnTo>
                        <a:pt x="835" y="753"/>
                      </a:lnTo>
                      <a:lnTo>
                        <a:pt x="836" y="752"/>
                      </a:lnTo>
                      <a:lnTo>
                        <a:pt x="837" y="752"/>
                      </a:lnTo>
                      <a:lnTo>
                        <a:pt x="840" y="750"/>
                      </a:lnTo>
                      <a:lnTo>
                        <a:pt x="843" y="750"/>
                      </a:lnTo>
                      <a:lnTo>
                        <a:pt x="845" y="749"/>
                      </a:lnTo>
                      <a:lnTo>
                        <a:pt x="847" y="746"/>
                      </a:lnTo>
                      <a:lnTo>
                        <a:pt x="848" y="746"/>
                      </a:lnTo>
                      <a:lnTo>
                        <a:pt x="848" y="746"/>
                      </a:lnTo>
                      <a:lnTo>
                        <a:pt x="851" y="746"/>
                      </a:lnTo>
                      <a:lnTo>
                        <a:pt x="851" y="745"/>
                      </a:lnTo>
                      <a:lnTo>
                        <a:pt x="852" y="745"/>
                      </a:lnTo>
                      <a:lnTo>
                        <a:pt x="852" y="745"/>
                      </a:lnTo>
                      <a:lnTo>
                        <a:pt x="853" y="745"/>
                      </a:lnTo>
                      <a:lnTo>
                        <a:pt x="853" y="744"/>
                      </a:lnTo>
                      <a:lnTo>
                        <a:pt x="855" y="744"/>
                      </a:lnTo>
                      <a:lnTo>
                        <a:pt x="855" y="744"/>
                      </a:lnTo>
                      <a:lnTo>
                        <a:pt x="855" y="744"/>
                      </a:lnTo>
                      <a:lnTo>
                        <a:pt x="855" y="744"/>
                      </a:lnTo>
                      <a:lnTo>
                        <a:pt x="855" y="742"/>
                      </a:lnTo>
                      <a:lnTo>
                        <a:pt x="856" y="742"/>
                      </a:lnTo>
                      <a:lnTo>
                        <a:pt x="856" y="742"/>
                      </a:lnTo>
                      <a:lnTo>
                        <a:pt x="856" y="740"/>
                      </a:lnTo>
                      <a:lnTo>
                        <a:pt x="857" y="740"/>
                      </a:lnTo>
                      <a:lnTo>
                        <a:pt x="858" y="738"/>
                      </a:lnTo>
                      <a:lnTo>
                        <a:pt x="860" y="738"/>
                      </a:lnTo>
                      <a:lnTo>
                        <a:pt x="860" y="737"/>
                      </a:lnTo>
                      <a:close/>
                      <a:moveTo>
                        <a:pt x="796" y="458"/>
                      </a:moveTo>
                      <a:lnTo>
                        <a:pt x="817" y="458"/>
                      </a:lnTo>
                      <a:lnTo>
                        <a:pt x="818" y="460"/>
                      </a:lnTo>
                      <a:lnTo>
                        <a:pt x="818" y="461"/>
                      </a:lnTo>
                      <a:lnTo>
                        <a:pt x="813" y="462"/>
                      </a:lnTo>
                      <a:lnTo>
                        <a:pt x="813" y="462"/>
                      </a:lnTo>
                      <a:lnTo>
                        <a:pt x="814" y="464"/>
                      </a:lnTo>
                      <a:lnTo>
                        <a:pt x="815" y="465"/>
                      </a:lnTo>
                      <a:lnTo>
                        <a:pt x="815" y="466"/>
                      </a:lnTo>
                      <a:lnTo>
                        <a:pt x="815" y="466"/>
                      </a:lnTo>
                      <a:lnTo>
                        <a:pt x="818" y="468"/>
                      </a:lnTo>
                      <a:lnTo>
                        <a:pt x="819" y="469"/>
                      </a:lnTo>
                      <a:lnTo>
                        <a:pt x="820" y="469"/>
                      </a:lnTo>
                      <a:lnTo>
                        <a:pt x="820" y="471"/>
                      </a:lnTo>
                      <a:lnTo>
                        <a:pt x="820" y="471"/>
                      </a:lnTo>
                      <a:lnTo>
                        <a:pt x="822" y="474"/>
                      </a:lnTo>
                      <a:lnTo>
                        <a:pt x="820" y="474"/>
                      </a:lnTo>
                      <a:lnTo>
                        <a:pt x="819" y="475"/>
                      </a:lnTo>
                      <a:lnTo>
                        <a:pt x="817" y="475"/>
                      </a:lnTo>
                      <a:lnTo>
                        <a:pt x="817" y="478"/>
                      </a:lnTo>
                      <a:lnTo>
                        <a:pt x="818" y="478"/>
                      </a:lnTo>
                      <a:lnTo>
                        <a:pt x="819" y="478"/>
                      </a:lnTo>
                      <a:lnTo>
                        <a:pt x="820" y="478"/>
                      </a:lnTo>
                      <a:lnTo>
                        <a:pt x="820" y="479"/>
                      </a:lnTo>
                      <a:lnTo>
                        <a:pt x="820" y="479"/>
                      </a:lnTo>
                      <a:lnTo>
                        <a:pt x="822" y="479"/>
                      </a:lnTo>
                      <a:lnTo>
                        <a:pt x="822" y="479"/>
                      </a:lnTo>
                      <a:lnTo>
                        <a:pt x="822" y="481"/>
                      </a:lnTo>
                      <a:lnTo>
                        <a:pt x="823" y="481"/>
                      </a:lnTo>
                      <a:lnTo>
                        <a:pt x="823" y="482"/>
                      </a:lnTo>
                      <a:lnTo>
                        <a:pt x="823" y="482"/>
                      </a:lnTo>
                      <a:lnTo>
                        <a:pt x="822" y="482"/>
                      </a:lnTo>
                      <a:lnTo>
                        <a:pt x="820" y="483"/>
                      </a:lnTo>
                      <a:lnTo>
                        <a:pt x="819" y="483"/>
                      </a:lnTo>
                      <a:lnTo>
                        <a:pt x="819" y="483"/>
                      </a:lnTo>
                      <a:lnTo>
                        <a:pt x="819" y="483"/>
                      </a:lnTo>
                      <a:lnTo>
                        <a:pt x="818" y="483"/>
                      </a:lnTo>
                      <a:lnTo>
                        <a:pt x="818" y="481"/>
                      </a:lnTo>
                      <a:lnTo>
                        <a:pt x="815" y="482"/>
                      </a:lnTo>
                      <a:lnTo>
                        <a:pt x="814" y="482"/>
                      </a:lnTo>
                      <a:lnTo>
                        <a:pt x="813" y="482"/>
                      </a:lnTo>
                      <a:lnTo>
                        <a:pt x="813" y="482"/>
                      </a:lnTo>
                      <a:lnTo>
                        <a:pt x="815" y="485"/>
                      </a:lnTo>
                      <a:lnTo>
                        <a:pt x="817" y="486"/>
                      </a:lnTo>
                      <a:lnTo>
                        <a:pt x="815" y="486"/>
                      </a:lnTo>
                      <a:lnTo>
                        <a:pt x="815" y="487"/>
                      </a:lnTo>
                      <a:lnTo>
                        <a:pt x="811" y="487"/>
                      </a:lnTo>
                      <a:lnTo>
                        <a:pt x="813" y="488"/>
                      </a:lnTo>
                      <a:lnTo>
                        <a:pt x="813" y="491"/>
                      </a:lnTo>
                      <a:lnTo>
                        <a:pt x="813" y="492"/>
                      </a:lnTo>
                      <a:lnTo>
                        <a:pt x="813" y="492"/>
                      </a:lnTo>
                      <a:lnTo>
                        <a:pt x="811" y="494"/>
                      </a:lnTo>
                      <a:lnTo>
                        <a:pt x="809" y="494"/>
                      </a:lnTo>
                      <a:lnTo>
                        <a:pt x="809" y="496"/>
                      </a:lnTo>
                      <a:lnTo>
                        <a:pt x="809" y="496"/>
                      </a:lnTo>
                      <a:lnTo>
                        <a:pt x="807" y="498"/>
                      </a:lnTo>
                      <a:lnTo>
                        <a:pt x="807" y="499"/>
                      </a:lnTo>
                      <a:lnTo>
                        <a:pt x="806" y="499"/>
                      </a:lnTo>
                      <a:lnTo>
                        <a:pt x="805" y="500"/>
                      </a:lnTo>
                      <a:lnTo>
                        <a:pt x="805" y="500"/>
                      </a:lnTo>
                      <a:lnTo>
                        <a:pt x="805" y="502"/>
                      </a:lnTo>
                      <a:lnTo>
                        <a:pt x="802" y="502"/>
                      </a:lnTo>
                      <a:lnTo>
                        <a:pt x="800" y="503"/>
                      </a:lnTo>
                      <a:lnTo>
                        <a:pt x="797" y="504"/>
                      </a:lnTo>
                      <a:lnTo>
                        <a:pt x="796" y="504"/>
                      </a:lnTo>
                      <a:lnTo>
                        <a:pt x="796" y="458"/>
                      </a:lnTo>
                      <a:close/>
                      <a:moveTo>
                        <a:pt x="351" y="257"/>
                      </a:moveTo>
                      <a:lnTo>
                        <a:pt x="351" y="258"/>
                      </a:lnTo>
                      <a:lnTo>
                        <a:pt x="351" y="258"/>
                      </a:lnTo>
                      <a:lnTo>
                        <a:pt x="351" y="257"/>
                      </a:lnTo>
                      <a:lnTo>
                        <a:pt x="351" y="257"/>
                      </a:lnTo>
                      <a:close/>
                      <a:moveTo>
                        <a:pt x="281" y="183"/>
                      </a:moveTo>
                      <a:lnTo>
                        <a:pt x="281" y="183"/>
                      </a:lnTo>
                      <a:lnTo>
                        <a:pt x="280" y="183"/>
                      </a:lnTo>
                      <a:lnTo>
                        <a:pt x="281" y="187"/>
                      </a:lnTo>
                      <a:lnTo>
                        <a:pt x="281" y="187"/>
                      </a:lnTo>
                      <a:lnTo>
                        <a:pt x="284" y="187"/>
                      </a:lnTo>
                      <a:lnTo>
                        <a:pt x="286" y="189"/>
                      </a:lnTo>
                      <a:lnTo>
                        <a:pt x="286" y="189"/>
                      </a:lnTo>
                      <a:lnTo>
                        <a:pt x="288" y="189"/>
                      </a:lnTo>
                      <a:lnTo>
                        <a:pt x="288" y="191"/>
                      </a:lnTo>
                      <a:lnTo>
                        <a:pt x="288" y="191"/>
                      </a:lnTo>
                      <a:lnTo>
                        <a:pt x="288" y="189"/>
                      </a:lnTo>
                      <a:lnTo>
                        <a:pt x="286" y="187"/>
                      </a:lnTo>
                      <a:lnTo>
                        <a:pt x="286" y="185"/>
                      </a:lnTo>
                      <a:lnTo>
                        <a:pt x="284" y="185"/>
                      </a:lnTo>
                      <a:lnTo>
                        <a:pt x="282" y="183"/>
                      </a:lnTo>
                      <a:lnTo>
                        <a:pt x="281" y="183"/>
                      </a:lnTo>
                      <a:close/>
                      <a:moveTo>
                        <a:pt x="293" y="178"/>
                      </a:moveTo>
                      <a:lnTo>
                        <a:pt x="293" y="180"/>
                      </a:lnTo>
                      <a:lnTo>
                        <a:pt x="292" y="180"/>
                      </a:lnTo>
                      <a:lnTo>
                        <a:pt x="292" y="181"/>
                      </a:lnTo>
                      <a:lnTo>
                        <a:pt x="293" y="181"/>
                      </a:lnTo>
                      <a:lnTo>
                        <a:pt x="293" y="178"/>
                      </a:lnTo>
                      <a:lnTo>
                        <a:pt x="293" y="178"/>
                      </a:lnTo>
                      <a:close/>
                      <a:moveTo>
                        <a:pt x="87" y="178"/>
                      </a:moveTo>
                      <a:lnTo>
                        <a:pt x="87" y="181"/>
                      </a:lnTo>
                      <a:lnTo>
                        <a:pt x="89" y="181"/>
                      </a:lnTo>
                      <a:lnTo>
                        <a:pt x="89" y="180"/>
                      </a:lnTo>
                      <a:lnTo>
                        <a:pt x="89" y="180"/>
                      </a:lnTo>
                      <a:lnTo>
                        <a:pt x="89" y="180"/>
                      </a:lnTo>
                      <a:lnTo>
                        <a:pt x="87" y="178"/>
                      </a:lnTo>
                      <a:close/>
                      <a:moveTo>
                        <a:pt x="333" y="30"/>
                      </a:moveTo>
                      <a:lnTo>
                        <a:pt x="333" y="32"/>
                      </a:lnTo>
                      <a:lnTo>
                        <a:pt x="333" y="32"/>
                      </a:lnTo>
                      <a:lnTo>
                        <a:pt x="333" y="30"/>
                      </a:lnTo>
                      <a:lnTo>
                        <a:pt x="333" y="30"/>
                      </a:lnTo>
                      <a:close/>
                      <a:moveTo>
                        <a:pt x="97" y="0"/>
                      </a:moveTo>
                      <a:lnTo>
                        <a:pt x="102" y="0"/>
                      </a:lnTo>
                      <a:lnTo>
                        <a:pt x="102" y="1"/>
                      </a:lnTo>
                      <a:lnTo>
                        <a:pt x="103" y="1"/>
                      </a:lnTo>
                      <a:lnTo>
                        <a:pt x="103" y="3"/>
                      </a:lnTo>
                      <a:lnTo>
                        <a:pt x="107" y="3"/>
                      </a:lnTo>
                      <a:lnTo>
                        <a:pt x="107" y="3"/>
                      </a:lnTo>
                      <a:lnTo>
                        <a:pt x="107" y="3"/>
                      </a:lnTo>
                      <a:lnTo>
                        <a:pt x="107" y="5"/>
                      </a:lnTo>
                      <a:lnTo>
                        <a:pt x="107" y="5"/>
                      </a:lnTo>
                      <a:lnTo>
                        <a:pt x="107" y="8"/>
                      </a:lnTo>
                      <a:lnTo>
                        <a:pt x="108" y="8"/>
                      </a:lnTo>
                      <a:lnTo>
                        <a:pt x="108" y="7"/>
                      </a:lnTo>
                      <a:lnTo>
                        <a:pt x="111" y="7"/>
                      </a:lnTo>
                      <a:lnTo>
                        <a:pt x="111" y="5"/>
                      </a:lnTo>
                      <a:lnTo>
                        <a:pt x="114" y="5"/>
                      </a:lnTo>
                      <a:lnTo>
                        <a:pt x="114" y="5"/>
                      </a:lnTo>
                      <a:lnTo>
                        <a:pt x="115" y="4"/>
                      </a:lnTo>
                      <a:lnTo>
                        <a:pt x="115" y="4"/>
                      </a:lnTo>
                      <a:lnTo>
                        <a:pt x="115" y="4"/>
                      </a:lnTo>
                      <a:lnTo>
                        <a:pt x="116" y="4"/>
                      </a:lnTo>
                      <a:lnTo>
                        <a:pt x="116" y="7"/>
                      </a:lnTo>
                      <a:lnTo>
                        <a:pt x="117" y="7"/>
                      </a:lnTo>
                      <a:lnTo>
                        <a:pt x="117" y="8"/>
                      </a:lnTo>
                      <a:lnTo>
                        <a:pt x="120" y="8"/>
                      </a:lnTo>
                      <a:lnTo>
                        <a:pt x="120" y="8"/>
                      </a:lnTo>
                      <a:lnTo>
                        <a:pt x="127" y="8"/>
                      </a:lnTo>
                      <a:lnTo>
                        <a:pt x="127" y="7"/>
                      </a:lnTo>
                      <a:lnTo>
                        <a:pt x="128" y="7"/>
                      </a:lnTo>
                      <a:lnTo>
                        <a:pt x="128" y="7"/>
                      </a:lnTo>
                      <a:lnTo>
                        <a:pt x="136" y="8"/>
                      </a:lnTo>
                      <a:lnTo>
                        <a:pt x="135" y="9"/>
                      </a:lnTo>
                      <a:lnTo>
                        <a:pt x="140" y="9"/>
                      </a:lnTo>
                      <a:lnTo>
                        <a:pt x="140" y="11"/>
                      </a:lnTo>
                      <a:lnTo>
                        <a:pt x="141" y="11"/>
                      </a:lnTo>
                      <a:lnTo>
                        <a:pt x="141" y="11"/>
                      </a:lnTo>
                      <a:lnTo>
                        <a:pt x="145" y="11"/>
                      </a:lnTo>
                      <a:lnTo>
                        <a:pt x="145" y="12"/>
                      </a:lnTo>
                      <a:lnTo>
                        <a:pt x="148" y="12"/>
                      </a:lnTo>
                      <a:lnTo>
                        <a:pt x="148" y="12"/>
                      </a:lnTo>
                      <a:lnTo>
                        <a:pt x="152" y="12"/>
                      </a:lnTo>
                      <a:lnTo>
                        <a:pt x="152" y="13"/>
                      </a:lnTo>
                      <a:lnTo>
                        <a:pt x="153" y="13"/>
                      </a:lnTo>
                      <a:lnTo>
                        <a:pt x="153" y="13"/>
                      </a:lnTo>
                      <a:lnTo>
                        <a:pt x="155" y="13"/>
                      </a:lnTo>
                      <a:lnTo>
                        <a:pt x="155" y="12"/>
                      </a:lnTo>
                      <a:lnTo>
                        <a:pt x="159" y="12"/>
                      </a:lnTo>
                      <a:lnTo>
                        <a:pt x="161" y="11"/>
                      </a:lnTo>
                      <a:lnTo>
                        <a:pt x="162" y="11"/>
                      </a:lnTo>
                      <a:lnTo>
                        <a:pt x="163" y="9"/>
                      </a:lnTo>
                      <a:lnTo>
                        <a:pt x="165" y="11"/>
                      </a:lnTo>
                      <a:lnTo>
                        <a:pt x="166" y="12"/>
                      </a:lnTo>
                      <a:lnTo>
                        <a:pt x="169" y="11"/>
                      </a:lnTo>
                      <a:lnTo>
                        <a:pt x="170" y="13"/>
                      </a:lnTo>
                      <a:lnTo>
                        <a:pt x="171" y="13"/>
                      </a:lnTo>
                      <a:lnTo>
                        <a:pt x="172" y="15"/>
                      </a:lnTo>
                      <a:lnTo>
                        <a:pt x="176" y="13"/>
                      </a:lnTo>
                      <a:lnTo>
                        <a:pt x="178" y="15"/>
                      </a:lnTo>
                      <a:lnTo>
                        <a:pt x="183" y="15"/>
                      </a:lnTo>
                      <a:lnTo>
                        <a:pt x="183" y="15"/>
                      </a:lnTo>
                      <a:lnTo>
                        <a:pt x="191" y="15"/>
                      </a:lnTo>
                      <a:lnTo>
                        <a:pt x="191" y="15"/>
                      </a:lnTo>
                      <a:lnTo>
                        <a:pt x="192" y="16"/>
                      </a:lnTo>
                      <a:lnTo>
                        <a:pt x="192" y="16"/>
                      </a:lnTo>
                      <a:lnTo>
                        <a:pt x="192" y="15"/>
                      </a:lnTo>
                      <a:lnTo>
                        <a:pt x="197" y="15"/>
                      </a:lnTo>
                      <a:lnTo>
                        <a:pt x="197" y="17"/>
                      </a:lnTo>
                      <a:lnTo>
                        <a:pt x="201" y="17"/>
                      </a:lnTo>
                      <a:lnTo>
                        <a:pt x="204" y="17"/>
                      </a:lnTo>
                      <a:lnTo>
                        <a:pt x="207" y="17"/>
                      </a:lnTo>
                      <a:lnTo>
                        <a:pt x="209" y="17"/>
                      </a:lnTo>
                      <a:lnTo>
                        <a:pt x="210" y="20"/>
                      </a:lnTo>
                      <a:lnTo>
                        <a:pt x="212" y="20"/>
                      </a:lnTo>
                      <a:lnTo>
                        <a:pt x="212" y="18"/>
                      </a:lnTo>
                      <a:lnTo>
                        <a:pt x="212" y="18"/>
                      </a:lnTo>
                      <a:lnTo>
                        <a:pt x="213" y="18"/>
                      </a:lnTo>
                      <a:lnTo>
                        <a:pt x="214" y="20"/>
                      </a:lnTo>
                      <a:lnTo>
                        <a:pt x="214" y="20"/>
                      </a:lnTo>
                      <a:lnTo>
                        <a:pt x="216" y="20"/>
                      </a:lnTo>
                      <a:lnTo>
                        <a:pt x="217" y="17"/>
                      </a:lnTo>
                      <a:lnTo>
                        <a:pt x="217" y="16"/>
                      </a:lnTo>
                      <a:lnTo>
                        <a:pt x="220" y="16"/>
                      </a:lnTo>
                      <a:lnTo>
                        <a:pt x="221" y="17"/>
                      </a:lnTo>
                      <a:lnTo>
                        <a:pt x="222" y="17"/>
                      </a:lnTo>
                      <a:lnTo>
                        <a:pt x="222" y="17"/>
                      </a:lnTo>
                      <a:lnTo>
                        <a:pt x="224" y="17"/>
                      </a:lnTo>
                      <a:lnTo>
                        <a:pt x="225" y="17"/>
                      </a:lnTo>
                      <a:lnTo>
                        <a:pt x="225" y="17"/>
                      </a:lnTo>
                      <a:lnTo>
                        <a:pt x="226" y="18"/>
                      </a:lnTo>
                      <a:lnTo>
                        <a:pt x="226" y="18"/>
                      </a:lnTo>
                      <a:lnTo>
                        <a:pt x="226" y="17"/>
                      </a:lnTo>
                      <a:lnTo>
                        <a:pt x="226" y="17"/>
                      </a:lnTo>
                      <a:lnTo>
                        <a:pt x="227" y="16"/>
                      </a:lnTo>
                      <a:lnTo>
                        <a:pt x="229" y="17"/>
                      </a:lnTo>
                      <a:lnTo>
                        <a:pt x="229" y="18"/>
                      </a:lnTo>
                      <a:lnTo>
                        <a:pt x="231" y="18"/>
                      </a:lnTo>
                      <a:lnTo>
                        <a:pt x="233" y="20"/>
                      </a:lnTo>
                      <a:lnTo>
                        <a:pt x="234" y="20"/>
                      </a:lnTo>
                      <a:lnTo>
                        <a:pt x="234" y="20"/>
                      </a:lnTo>
                      <a:lnTo>
                        <a:pt x="235" y="20"/>
                      </a:lnTo>
                      <a:lnTo>
                        <a:pt x="237" y="21"/>
                      </a:lnTo>
                      <a:lnTo>
                        <a:pt x="238" y="21"/>
                      </a:lnTo>
                      <a:lnTo>
                        <a:pt x="238" y="21"/>
                      </a:lnTo>
                      <a:lnTo>
                        <a:pt x="239" y="21"/>
                      </a:lnTo>
                      <a:lnTo>
                        <a:pt x="239" y="22"/>
                      </a:lnTo>
                      <a:lnTo>
                        <a:pt x="243" y="22"/>
                      </a:lnTo>
                      <a:lnTo>
                        <a:pt x="243" y="24"/>
                      </a:lnTo>
                      <a:lnTo>
                        <a:pt x="244" y="24"/>
                      </a:lnTo>
                      <a:lnTo>
                        <a:pt x="246" y="24"/>
                      </a:lnTo>
                      <a:lnTo>
                        <a:pt x="246" y="22"/>
                      </a:lnTo>
                      <a:lnTo>
                        <a:pt x="248" y="22"/>
                      </a:lnTo>
                      <a:lnTo>
                        <a:pt x="252" y="22"/>
                      </a:lnTo>
                      <a:lnTo>
                        <a:pt x="255" y="22"/>
                      </a:lnTo>
                      <a:lnTo>
                        <a:pt x="256" y="22"/>
                      </a:lnTo>
                      <a:lnTo>
                        <a:pt x="260" y="26"/>
                      </a:lnTo>
                      <a:lnTo>
                        <a:pt x="263" y="26"/>
                      </a:lnTo>
                      <a:lnTo>
                        <a:pt x="264" y="28"/>
                      </a:lnTo>
                      <a:lnTo>
                        <a:pt x="265" y="29"/>
                      </a:lnTo>
                      <a:lnTo>
                        <a:pt x="265" y="29"/>
                      </a:lnTo>
                      <a:lnTo>
                        <a:pt x="268" y="30"/>
                      </a:lnTo>
                      <a:lnTo>
                        <a:pt x="268" y="30"/>
                      </a:lnTo>
                      <a:lnTo>
                        <a:pt x="269" y="30"/>
                      </a:lnTo>
                      <a:lnTo>
                        <a:pt x="271" y="30"/>
                      </a:lnTo>
                      <a:lnTo>
                        <a:pt x="273" y="33"/>
                      </a:lnTo>
                      <a:lnTo>
                        <a:pt x="276" y="33"/>
                      </a:lnTo>
                      <a:lnTo>
                        <a:pt x="276" y="33"/>
                      </a:lnTo>
                      <a:lnTo>
                        <a:pt x="279" y="34"/>
                      </a:lnTo>
                      <a:lnTo>
                        <a:pt x="279" y="34"/>
                      </a:lnTo>
                      <a:lnTo>
                        <a:pt x="280" y="34"/>
                      </a:lnTo>
                      <a:lnTo>
                        <a:pt x="280" y="36"/>
                      </a:lnTo>
                      <a:lnTo>
                        <a:pt x="284" y="36"/>
                      </a:lnTo>
                      <a:lnTo>
                        <a:pt x="284" y="37"/>
                      </a:lnTo>
                      <a:lnTo>
                        <a:pt x="286" y="37"/>
                      </a:lnTo>
                      <a:lnTo>
                        <a:pt x="288" y="38"/>
                      </a:lnTo>
                      <a:lnTo>
                        <a:pt x="288" y="39"/>
                      </a:lnTo>
                      <a:lnTo>
                        <a:pt x="290" y="42"/>
                      </a:lnTo>
                      <a:lnTo>
                        <a:pt x="290" y="43"/>
                      </a:lnTo>
                      <a:lnTo>
                        <a:pt x="292" y="43"/>
                      </a:lnTo>
                      <a:lnTo>
                        <a:pt x="290" y="42"/>
                      </a:lnTo>
                      <a:lnTo>
                        <a:pt x="292" y="42"/>
                      </a:lnTo>
                      <a:lnTo>
                        <a:pt x="292" y="39"/>
                      </a:lnTo>
                      <a:lnTo>
                        <a:pt x="290" y="39"/>
                      </a:lnTo>
                      <a:lnTo>
                        <a:pt x="290" y="37"/>
                      </a:lnTo>
                      <a:lnTo>
                        <a:pt x="286" y="36"/>
                      </a:lnTo>
                      <a:lnTo>
                        <a:pt x="285" y="34"/>
                      </a:lnTo>
                      <a:lnTo>
                        <a:pt x="285" y="32"/>
                      </a:lnTo>
                      <a:lnTo>
                        <a:pt x="289" y="33"/>
                      </a:lnTo>
                      <a:lnTo>
                        <a:pt x="289" y="32"/>
                      </a:lnTo>
                      <a:lnTo>
                        <a:pt x="290" y="32"/>
                      </a:lnTo>
                      <a:lnTo>
                        <a:pt x="292" y="34"/>
                      </a:lnTo>
                      <a:lnTo>
                        <a:pt x="293" y="34"/>
                      </a:lnTo>
                      <a:lnTo>
                        <a:pt x="293" y="30"/>
                      </a:lnTo>
                      <a:lnTo>
                        <a:pt x="297" y="30"/>
                      </a:lnTo>
                      <a:lnTo>
                        <a:pt x="297" y="29"/>
                      </a:lnTo>
                      <a:lnTo>
                        <a:pt x="297" y="29"/>
                      </a:lnTo>
                      <a:lnTo>
                        <a:pt x="298" y="28"/>
                      </a:lnTo>
                      <a:lnTo>
                        <a:pt x="298" y="28"/>
                      </a:lnTo>
                      <a:lnTo>
                        <a:pt x="298" y="26"/>
                      </a:lnTo>
                      <a:lnTo>
                        <a:pt x="298" y="26"/>
                      </a:lnTo>
                      <a:lnTo>
                        <a:pt x="298" y="22"/>
                      </a:lnTo>
                      <a:lnTo>
                        <a:pt x="299" y="22"/>
                      </a:lnTo>
                      <a:lnTo>
                        <a:pt x="299" y="25"/>
                      </a:lnTo>
                      <a:lnTo>
                        <a:pt x="301" y="25"/>
                      </a:lnTo>
                      <a:lnTo>
                        <a:pt x="302" y="26"/>
                      </a:lnTo>
                      <a:lnTo>
                        <a:pt x="302" y="26"/>
                      </a:lnTo>
                      <a:lnTo>
                        <a:pt x="303" y="26"/>
                      </a:lnTo>
                      <a:lnTo>
                        <a:pt x="303" y="28"/>
                      </a:lnTo>
                      <a:lnTo>
                        <a:pt x="305" y="29"/>
                      </a:lnTo>
                      <a:lnTo>
                        <a:pt x="311" y="28"/>
                      </a:lnTo>
                      <a:lnTo>
                        <a:pt x="311" y="26"/>
                      </a:lnTo>
                      <a:lnTo>
                        <a:pt x="311" y="25"/>
                      </a:lnTo>
                      <a:lnTo>
                        <a:pt x="311" y="24"/>
                      </a:lnTo>
                      <a:lnTo>
                        <a:pt x="315" y="22"/>
                      </a:lnTo>
                      <a:lnTo>
                        <a:pt x="316" y="21"/>
                      </a:lnTo>
                      <a:lnTo>
                        <a:pt x="320" y="21"/>
                      </a:lnTo>
                      <a:lnTo>
                        <a:pt x="320" y="21"/>
                      </a:lnTo>
                      <a:lnTo>
                        <a:pt x="322" y="20"/>
                      </a:lnTo>
                      <a:lnTo>
                        <a:pt x="323" y="20"/>
                      </a:lnTo>
                      <a:lnTo>
                        <a:pt x="323" y="20"/>
                      </a:lnTo>
                      <a:lnTo>
                        <a:pt x="323" y="20"/>
                      </a:lnTo>
                      <a:lnTo>
                        <a:pt x="324" y="20"/>
                      </a:lnTo>
                      <a:lnTo>
                        <a:pt x="324" y="21"/>
                      </a:lnTo>
                      <a:lnTo>
                        <a:pt x="326" y="21"/>
                      </a:lnTo>
                      <a:lnTo>
                        <a:pt x="328" y="21"/>
                      </a:lnTo>
                      <a:lnTo>
                        <a:pt x="331" y="15"/>
                      </a:lnTo>
                      <a:lnTo>
                        <a:pt x="337" y="15"/>
                      </a:lnTo>
                      <a:lnTo>
                        <a:pt x="337" y="16"/>
                      </a:lnTo>
                      <a:lnTo>
                        <a:pt x="341" y="15"/>
                      </a:lnTo>
                      <a:lnTo>
                        <a:pt x="341" y="18"/>
                      </a:lnTo>
                      <a:lnTo>
                        <a:pt x="340" y="18"/>
                      </a:lnTo>
                      <a:lnTo>
                        <a:pt x="340" y="20"/>
                      </a:lnTo>
                      <a:lnTo>
                        <a:pt x="337" y="20"/>
                      </a:lnTo>
                      <a:lnTo>
                        <a:pt x="337" y="20"/>
                      </a:lnTo>
                      <a:lnTo>
                        <a:pt x="337" y="21"/>
                      </a:lnTo>
                      <a:lnTo>
                        <a:pt x="336" y="22"/>
                      </a:lnTo>
                      <a:lnTo>
                        <a:pt x="336" y="22"/>
                      </a:lnTo>
                      <a:lnTo>
                        <a:pt x="335" y="22"/>
                      </a:lnTo>
                      <a:lnTo>
                        <a:pt x="335" y="24"/>
                      </a:lnTo>
                      <a:lnTo>
                        <a:pt x="327" y="25"/>
                      </a:lnTo>
                      <a:lnTo>
                        <a:pt x="319" y="26"/>
                      </a:lnTo>
                      <a:lnTo>
                        <a:pt x="318" y="29"/>
                      </a:lnTo>
                      <a:lnTo>
                        <a:pt x="318" y="30"/>
                      </a:lnTo>
                      <a:lnTo>
                        <a:pt x="318" y="32"/>
                      </a:lnTo>
                      <a:lnTo>
                        <a:pt x="316" y="33"/>
                      </a:lnTo>
                      <a:lnTo>
                        <a:pt x="314" y="33"/>
                      </a:lnTo>
                      <a:lnTo>
                        <a:pt x="315" y="37"/>
                      </a:lnTo>
                      <a:lnTo>
                        <a:pt x="314" y="38"/>
                      </a:lnTo>
                      <a:lnTo>
                        <a:pt x="313" y="38"/>
                      </a:lnTo>
                      <a:lnTo>
                        <a:pt x="311" y="38"/>
                      </a:lnTo>
                      <a:lnTo>
                        <a:pt x="311" y="41"/>
                      </a:lnTo>
                      <a:lnTo>
                        <a:pt x="310" y="43"/>
                      </a:lnTo>
                      <a:lnTo>
                        <a:pt x="316" y="42"/>
                      </a:lnTo>
                      <a:lnTo>
                        <a:pt x="316" y="39"/>
                      </a:lnTo>
                      <a:lnTo>
                        <a:pt x="316" y="39"/>
                      </a:lnTo>
                      <a:lnTo>
                        <a:pt x="318" y="37"/>
                      </a:lnTo>
                      <a:lnTo>
                        <a:pt x="318" y="37"/>
                      </a:lnTo>
                      <a:lnTo>
                        <a:pt x="319" y="34"/>
                      </a:lnTo>
                      <a:lnTo>
                        <a:pt x="320" y="34"/>
                      </a:lnTo>
                      <a:lnTo>
                        <a:pt x="322" y="33"/>
                      </a:lnTo>
                      <a:lnTo>
                        <a:pt x="324" y="33"/>
                      </a:lnTo>
                      <a:lnTo>
                        <a:pt x="323" y="30"/>
                      </a:lnTo>
                      <a:lnTo>
                        <a:pt x="327" y="29"/>
                      </a:lnTo>
                      <a:lnTo>
                        <a:pt x="328" y="32"/>
                      </a:lnTo>
                      <a:lnTo>
                        <a:pt x="330" y="32"/>
                      </a:lnTo>
                      <a:lnTo>
                        <a:pt x="330" y="30"/>
                      </a:lnTo>
                      <a:lnTo>
                        <a:pt x="331" y="30"/>
                      </a:lnTo>
                      <a:lnTo>
                        <a:pt x="332" y="30"/>
                      </a:lnTo>
                      <a:lnTo>
                        <a:pt x="333" y="30"/>
                      </a:lnTo>
                      <a:lnTo>
                        <a:pt x="335" y="29"/>
                      </a:lnTo>
                      <a:lnTo>
                        <a:pt x="335" y="28"/>
                      </a:lnTo>
                      <a:lnTo>
                        <a:pt x="336" y="28"/>
                      </a:lnTo>
                      <a:lnTo>
                        <a:pt x="336" y="28"/>
                      </a:lnTo>
                      <a:lnTo>
                        <a:pt x="336" y="24"/>
                      </a:lnTo>
                      <a:lnTo>
                        <a:pt x="336" y="24"/>
                      </a:lnTo>
                      <a:lnTo>
                        <a:pt x="336" y="24"/>
                      </a:lnTo>
                      <a:lnTo>
                        <a:pt x="341" y="22"/>
                      </a:lnTo>
                      <a:lnTo>
                        <a:pt x="341" y="21"/>
                      </a:lnTo>
                      <a:lnTo>
                        <a:pt x="343" y="21"/>
                      </a:lnTo>
                      <a:lnTo>
                        <a:pt x="343" y="21"/>
                      </a:lnTo>
                      <a:lnTo>
                        <a:pt x="344" y="21"/>
                      </a:lnTo>
                      <a:lnTo>
                        <a:pt x="345" y="21"/>
                      </a:lnTo>
                      <a:lnTo>
                        <a:pt x="348" y="22"/>
                      </a:lnTo>
                      <a:lnTo>
                        <a:pt x="348" y="21"/>
                      </a:lnTo>
                      <a:lnTo>
                        <a:pt x="348" y="21"/>
                      </a:lnTo>
                      <a:lnTo>
                        <a:pt x="349" y="18"/>
                      </a:lnTo>
                      <a:lnTo>
                        <a:pt x="352" y="16"/>
                      </a:lnTo>
                      <a:lnTo>
                        <a:pt x="353" y="13"/>
                      </a:lnTo>
                      <a:lnTo>
                        <a:pt x="354" y="11"/>
                      </a:lnTo>
                      <a:lnTo>
                        <a:pt x="352" y="11"/>
                      </a:lnTo>
                      <a:lnTo>
                        <a:pt x="352" y="8"/>
                      </a:lnTo>
                      <a:lnTo>
                        <a:pt x="352" y="5"/>
                      </a:lnTo>
                      <a:lnTo>
                        <a:pt x="356" y="4"/>
                      </a:lnTo>
                      <a:lnTo>
                        <a:pt x="356" y="4"/>
                      </a:lnTo>
                      <a:lnTo>
                        <a:pt x="356" y="5"/>
                      </a:lnTo>
                      <a:lnTo>
                        <a:pt x="358" y="5"/>
                      </a:lnTo>
                      <a:lnTo>
                        <a:pt x="360" y="7"/>
                      </a:lnTo>
                      <a:lnTo>
                        <a:pt x="361" y="8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4" y="12"/>
                      </a:lnTo>
                      <a:lnTo>
                        <a:pt x="369" y="17"/>
                      </a:lnTo>
                      <a:lnTo>
                        <a:pt x="373" y="18"/>
                      </a:lnTo>
                      <a:lnTo>
                        <a:pt x="373" y="18"/>
                      </a:lnTo>
                      <a:lnTo>
                        <a:pt x="374" y="20"/>
                      </a:lnTo>
                      <a:lnTo>
                        <a:pt x="374" y="20"/>
                      </a:lnTo>
                      <a:lnTo>
                        <a:pt x="375" y="20"/>
                      </a:lnTo>
                      <a:lnTo>
                        <a:pt x="375" y="21"/>
                      </a:lnTo>
                      <a:lnTo>
                        <a:pt x="377" y="21"/>
                      </a:lnTo>
                      <a:lnTo>
                        <a:pt x="377" y="22"/>
                      </a:lnTo>
                      <a:lnTo>
                        <a:pt x="378" y="24"/>
                      </a:lnTo>
                      <a:lnTo>
                        <a:pt x="379" y="24"/>
                      </a:lnTo>
                      <a:lnTo>
                        <a:pt x="385" y="29"/>
                      </a:lnTo>
                      <a:lnTo>
                        <a:pt x="386" y="29"/>
                      </a:lnTo>
                      <a:lnTo>
                        <a:pt x="386" y="30"/>
                      </a:lnTo>
                      <a:lnTo>
                        <a:pt x="387" y="30"/>
                      </a:lnTo>
                      <a:lnTo>
                        <a:pt x="387" y="32"/>
                      </a:lnTo>
                      <a:lnTo>
                        <a:pt x="387" y="32"/>
                      </a:lnTo>
                      <a:lnTo>
                        <a:pt x="387" y="32"/>
                      </a:lnTo>
                      <a:lnTo>
                        <a:pt x="388" y="32"/>
                      </a:lnTo>
                      <a:lnTo>
                        <a:pt x="388" y="33"/>
                      </a:lnTo>
                      <a:lnTo>
                        <a:pt x="391" y="33"/>
                      </a:lnTo>
                      <a:lnTo>
                        <a:pt x="391" y="33"/>
                      </a:lnTo>
                      <a:lnTo>
                        <a:pt x="391" y="33"/>
                      </a:lnTo>
                      <a:lnTo>
                        <a:pt x="391" y="30"/>
                      </a:lnTo>
                      <a:lnTo>
                        <a:pt x="391" y="30"/>
                      </a:lnTo>
                      <a:lnTo>
                        <a:pt x="392" y="29"/>
                      </a:lnTo>
                      <a:lnTo>
                        <a:pt x="392" y="28"/>
                      </a:lnTo>
                      <a:lnTo>
                        <a:pt x="392" y="26"/>
                      </a:lnTo>
                      <a:lnTo>
                        <a:pt x="391" y="26"/>
                      </a:lnTo>
                      <a:lnTo>
                        <a:pt x="392" y="25"/>
                      </a:lnTo>
                      <a:lnTo>
                        <a:pt x="392" y="25"/>
                      </a:lnTo>
                      <a:lnTo>
                        <a:pt x="394" y="24"/>
                      </a:lnTo>
                      <a:lnTo>
                        <a:pt x="392" y="22"/>
                      </a:lnTo>
                      <a:lnTo>
                        <a:pt x="392" y="21"/>
                      </a:lnTo>
                      <a:lnTo>
                        <a:pt x="395" y="20"/>
                      </a:lnTo>
                      <a:lnTo>
                        <a:pt x="395" y="20"/>
                      </a:lnTo>
                      <a:lnTo>
                        <a:pt x="396" y="20"/>
                      </a:lnTo>
                      <a:lnTo>
                        <a:pt x="396" y="20"/>
                      </a:lnTo>
                      <a:lnTo>
                        <a:pt x="396" y="21"/>
                      </a:lnTo>
                      <a:lnTo>
                        <a:pt x="396" y="21"/>
                      </a:lnTo>
                      <a:lnTo>
                        <a:pt x="396" y="21"/>
                      </a:lnTo>
                      <a:lnTo>
                        <a:pt x="396" y="21"/>
                      </a:lnTo>
                      <a:lnTo>
                        <a:pt x="395" y="21"/>
                      </a:lnTo>
                      <a:lnTo>
                        <a:pt x="396" y="24"/>
                      </a:lnTo>
                      <a:lnTo>
                        <a:pt x="396" y="24"/>
                      </a:lnTo>
                      <a:lnTo>
                        <a:pt x="396" y="26"/>
                      </a:lnTo>
                      <a:lnTo>
                        <a:pt x="396" y="28"/>
                      </a:lnTo>
                      <a:lnTo>
                        <a:pt x="396" y="73"/>
                      </a:lnTo>
                      <a:lnTo>
                        <a:pt x="395" y="73"/>
                      </a:lnTo>
                      <a:lnTo>
                        <a:pt x="395" y="77"/>
                      </a:lnTo>
                      <a:lnTo>
                        <a:pt x="396" y="77"/>
                      </a:lnTo>
                      <a:lnTo>
                        <a:pt x="396" y="305"/>
                      </a:lnTo>
                      <a:lnTo>
                        <a:pt x="396" y="306"/>
                      </a:lnTo>
                      <a:lnTo>
                        <a:pt x="394" y="308"/>
                      </a:lnTo>
                      <a:lnTo>
                        <a:pt x="394" y="306"/>
                      </a:lnTo>
                      <a:lnTo>
                        <a:pt x="392" y="306"/>
                      </a:lnTo>
                      <a:lnTo>
                        <a:pt x="392" y="306"/>
                      </a:lnTo>
                      <a:lnTo>
                        <a:pt x="394" y="305"/>
                      </a:lnTo>
                      <a:lnTo>
                        <a:pt x="394" y="304"/>
                      </a:lnTo>
                      <a:lnTo>
                        <a:pt x="395" y="303"/>
                      </a:lnTo>
                      <a:lnTo>
                        <a:pt x="392" y="303"/>
                      </a:lnTo>
                      <a:lnTo>
                        <a:pt x="392" y="301"/>
                      </a:lnTo>
                      <a:lnTo>
                        <a:pt x="388" y="303"/>
                      </a:lnTo>
                      <a:lnTo>
                        <a:pt x="388" y="301"/>
                      </a:lnTo>
                      <a:lnTo>
                        <a:pt x="387" y="301"/>
                      </a:lnTo>
                      <a:lnTo>
                        <a:pt x="387" y="301"/>
                      </a:lnTo>
                      <a:lnTo>
                        <a:pt x="386" y="300"/>
                      </a:lnTo>
                      <a:lnTo>
                        <a:pt x="386" y="299"/>
                      </a:lnTo>
                      <a:lnTo>
                        <a:pt x="386" y="299"/>
                      </a:lnTo>
                      <a:lnTo>
                        <a:pt x="386" y="299"/>
                      </a:lnTo>
                      <a:lnTo>
                        <a:pt x="385" y="297"/>
                      </a:lnTo>
                      <a:lnTo>
                        <a:pt x="385" y="297"/>
                      </a:lnTo>
                      <a:lnTo>
                        <a:pt x="383" y="297"/>
                      </a:lnTo>
                      <a:lnTo>
                        <a:pt x="383" y="295"/>
                      </a:lnTo>
                      <a:lnTo>
                        <a:pt x="382" y="295"/>
                      </a:lnTo>
                      <a:lnTo>
                        <a:pt x="382" y="295"/>
                      </a:lnTo>
                      <a:lnTo>
                        <a:pt x="381" y="296"/>
                      </a:lnTo>
                      <a:lnTo>
                        <a:pt x="381" y="296"/>
                      </a:lnTo>
                      <a:lnTo>
                        <a:pt x="379" y="297"/>
                      </a:lnTo>
                      <a:lnTo>
                        <a:pt x="377" y="296"/>
                      </a:lnTo>
                      <a:lnTo>
                        <a:pt x="375" y="296"/>
                      </a:lnTo>
                      <a:lnTo>
                        <a:pt x="375" y="296"/>
                      </a:lnTo>
                      <a:lnTo>
                        <a:pt x="375" y="297"/>
                      </a:lnTo>
                      <a:lnTo>
                        <a:pt x="371" y="297"/>
                      </a:lnTo>
                      <a:lnTo>
                        <a:pt x="371" y="297"/>
                      </a:lnTo>
                      <a:lnTo>
                        <a:pt x="370" y="297"/>
                      </a:lnTo>
                      <a:lnTo>
                        <a:pt x="370" y="297"/>
                      </a:lnTo>
                      <a:lnTo>
                        <a:pt x="370" y="296"/>
                      </a:lnTo>
                      <a:lnTo>
                        <a:pt x="369" y="296"/>
                      </a:lnTo>
                      <a:lnTo>
                        <a:pt x="370" y="295"/>
                      </a:lnTo>
                      <a:lnTo>
                        <a:pt x="371" y="293"/>
                      </a:lnTo>
                      <a:lnTo>
                        <a:pt x="370" y="293"/>
                      </a:lnTo>
                      <a:lnTo>
                        <a:pt x="368" y="293"/>
                      </a:lnTo>
                      <a:lnTo>
                        <a:pt x="368" y="292"/>
                      </a:lnTo>
                      <a:lnTo>
                        <a:pt x="364" y="293"/>
                      </a:lnTo>
                      <a:lnTo>
                        <a:pt x="364" y="293"/>
                      </a:lnTo>
                      <a:lnTo>
                        <a:pt x="361" y="293"/>
                      </a:lnTo>
                      <a:lnTo>
                        <a:pt x="361" y="295"/>
                      </a:lnTo>
                      <a:lnTo>
                        <a:pt x="360" y="295"/>
                      </a:lnTo>
                      <a:lnTo>
                        <a:pt x="360" y="295"/>
                      </a:lnTo>
                      <a:lnTo>
                        <a:pt x="360" y="293"/>
                      </a:lnTo>
                      <a:lnTo>
                        <a:pt x="358" y="292"/>
                      </a:lnTo>
                      <a:lnTo>
                        <a:pt x="358" y="291"/>
                      </a:lnTo>
                      <a:lnTo>
                        <a:pt x="358" y="288"/>
                      </a:lnTo>
                      <a:lnTo>
                        <a:pt x="360" y="288"/>
                      </a:lnTo>
                      <a:lnTo>
                        <a:pt x="361" y="288"/>
                      </a:lnTo>
                      <a:lnTo>
                        <a:pt x="361" y="287"/>
                      </a:lnTo>
                      <a:lnTo>
                        <a:pt x="360" y="287"/>
                      </a:lnTo>
                      <a:lnTo>
                        <a:pt x="362" y="287"/>
                      </a:lnTo>
                      <a:lnTo>
                        <a:pt x="362" y="286"/>
                      </a:lnTo>
                      <a:lnTo>
                        <a:pt x="361" y="286"/>
                      </a:lnTo>
                      <a:lnTo>
                        <a:pt x="361" y="286"/>
                      </a:lnTo>
                      <a:lnTo>
                        <a:pt x="360" y="284"/>
                      </a:lnTo>
                      <a:lnTo>
                        <a:pt x="360" y="282"/>
                      </a:lnTo>
                      <a:lnTo>
                        <a:pt x="361" y="282"/>
                      </a:lnTo>
                      <a:lnTo>
                        <a:pt x="361" y="280"/>
                      </a:lnTo>
                      <a:lnTo>
                        <a:pt x="358" y="280"/>
                      </a:lnTo>
                      <a:lnTo>
                        <a:pt x="358" y="279"/>
                      </a:lnTo>
                      <a:lnTo>
                        <a:pt x="360" y="279"/>
                      </a:lnTo>
                      <a:lnTo>
                        <a:pt x="360" y="278"/>
                      </a:lnTo>
                      <a:lnTo>
                        <a:pt x="360" y="278"/>
                      </a:lnTo>
                      <a:lnTo>
                        <a:pt x="358" y="276"/>
                      </a:lnTo>
                      <a:lnTo>
                        <a:pt x="357" y="276"/>
                      </a:lnTo>
                      <a:lnTo>
                        <a:pt x="356" y="276"/>
                      </a:lnTo>
                      <a:lnTo>
                        <a:pt x="356" y="274"/>
                      </a:lnTo>
                      <a:lnTo>
                        <a:pt x="354" y="272"/>
                      </a:lnTo>
                      <a:lnTo>
                        <a:pt x="354" y="272"/>
                      </a:lnTo>
                      <a:lnTo>
                        <a:pt x="354" y="271"/>
                      </a:lnTo>
                      <a:lnTo>
                        <a:pt x="354" y="270"/>
                      </a:lnTo>
                      <a:lnTo>
                        <a:pt x="353" y="270"/>
                      </a:lnTo>
                      <a:lnTo>
                        <a:pt x="354" y="271"/>
                      </a:lnTo>
                      <a:lnTo>
                        <a:pt x="353" y="271"/>
                      </a:lnTo>
                      <a:lnTo>
                        <a:pt x="353" y="272"/>
                      </a:lnTo>
                      <a:lnTo>
                        <a:pt x="351" y="272"/>
                      </a:lnTo>
                      <a:lnTo>
                        <a:pt x="349" y="271"/>
                      </a:lnTo>
                      <a:lnTo>
                        <a:pt x="348" y="270"/>
                      </a:lnTo>
                      <a:lnTo>
                        <a:pt x="348" y="269"/>
                      </a:lnTo>
                      <a:lnTo>
                        <a:pt x="347" y="267"/>
                      </a:lnTo>
                      <a:lnTo>
                        <a:pt x="348" y="267"/>
                      </a:lnTo>
                      <a:lnTo>
                        <a:pt x="349" y="266"/>
                      </a:lnTo>
                      <a:lnTo>
                        <a:pt x="351" y="267"/>
                      </a:lnTo>
                      <a:lnTo>
                        <a:pt x="351" y="267"/>
                      </a:lnTo>
                      <a:lnTo>
                        <a:pt x="352" y="267"/>
                      </a:lnTo>
                      <a:lnTo>
                        <a:pt x="352" y="267"/>
                      </a:lnTo>
                      <a:lnTo>
                        <a:pt x="351" y="266"/>
                      </a:lnTo>
                      <a:lnTo>
                        <a:pt x="349" y="265"/>
                      </a:lnTo>
                      <a:lnTo>
                        <a:pt x="349" y="262"/>
                      </a:lnTo>
                      <a:lnTo>
                        <a:pt x="351" y="262"/>
                      </a:lnTo>
                      <a:lnTo>
                        <a:pt x="351" y="259"/>
                      </a:lnTo>
                      <a:lnTo>
                        <a:pt x="349" y="259"/>
                      </a:lnTo>
                      <a:lnTo>
                        <a:pt x="349" y="261"/>
                      </a:lnTo>
                      <a:lnTo>
                        <a:pt x="348" y="261"/>
                      </a:lnTo>
                      <a:lnTo>
                        <a:pt x="347" y="262"/>
                      </a:lnTo>
                      <a:lnTo>
                        <a:pt x="345" y="261"/>
                      </a:lnTo>
                      <a:lnTo>
                        <a:pt x="345" y="262"/>
                      </a:lnTo>
                      <a:lnTo>
                        <a:pt x="345" y="263"/>
                      </a:lnTo>
                      <a:lnTo>
                        <a:pt x="347" y="265"/>
                      </a:lnTo>
                      <a:lnTo>
                        <a:pt x="344" y="265"/>
                      </a:lnTo>
                      <a:lnTo>
                        <a:pt x="344" y="265"/>
                      </a:lnTo>
                      <a:lnTo>
                        <a:pt x="343" y="263"/>
                      </a:lnTo>
                      <a:lnTo>
                        <a:pt x="343" y="263"/>
                      </a:lnTo>
                      <a:lnTo>
                        <a:pt x="341" y="262"/>
                      </a:lnTo>
                      <a:lnTo>
                        <a:pt x="339" y="257"/>
                      </a:lnTo>
                      <a:lnTo>
                        <a:pt x="341" y="257"/>
                      </a:lnTo>
                      <a:lnTo>
                        <a:pt x="341" y="255"/>
                      </a:lnTo>
                      <a:lnTo>
                        <a:pt x="339" y="254"/>
                      </a:lnTo>
                      <a:lnTo>
                        <a:pt x="339" y="252"/>
                      </a:lnTo>
                      <a:lnTo>
                        <a:pt x="339" y="252"/>
                      </a:lnTo>
                      <a:lnTo>
                        <a:pt x="337" y="250"/>
                      </a:lnTo>
                      <a:lnTo>
                        <a:pt x="336" y="250"/>
                      </a:lnTo>
                      <a:lnTo>
                        <a:pt x="336" y="249"/>
                      </a:lnTo>
                      <a:lnTo>
                        <a:pt x="337" y="245"/>
                      </a:lnTo>
                      <a:lnTo>
                        <a:pt x="339" y="245"/>
                      </a:lnTo>
                      <a:lnTo>
                        <a:pt x="339" y="244"/>
                      </a:lnTo>
                      <a:lnTo>
                        <a:pt x="341" y="241"/>
                      </a:lnTo>
                      <a:lnTo>
                        <a:pt x="341" y="241"/>
                      </a:lnTo>
                      <a:lnTo>
                        <a:pt x="344" y="240"/>
                      </a:lnTo>
                      <a:lnTo>
                        <a:pt x="344" y="238"/>
                      </a:lnTo>
                      <a:lnTo>
                        <a:pt x="341" y="237"/>
                      </a:lnTo>
                      <a:lnTo>
                        <a:pt x="340" y="240"/>
                      </a:lnTo>
                      <a:lnTo>
                        <a:pt x="337" y="241"/>
                      </a:lnTo>
                      <a:lnTo>
                        <a:pt x="337" y="242"/>
                      </a:lnTo>
                      <a:lnTo>
                        <a:pt x="337" y="244"/>
                      </a:lnTo>
                      <a:lnTo>
                        <a:pt x="333" y="242"/>
                      </a:lnTo>
                      <a:lnTo>
                        <a:pt x="333" y="242"/>
                      </a:lnTo>
                      <a:lnTo>
                        <a:pt x="333" y="242"/>
                      </a:lnTo>
                      <a:lnTo>
                        <a:pt x="333" y="242"/>
                      </a:lnTo>
                      <a:lnTo>
                        <a:pt x="333" y="241"/>
                      </a:lnTo>
                      <a:lnTo>
                        <a:pt x="333" y="241"/>
                      </a:lnTo>
                      <a:lnTo>
                        <a:pt x="335" y="240"/>
                      </a:lnTo>
                      <a:lnTo>
                        <a:pt x="332" y="238"/>
                      </a:lnTo>
                      <a:lnTo>
                        <a:pt x="331" y="237"/>
                      </a:lnTo>
                      <a:lnTo>
                        <a:pt x="335" y="237"/>
                      </a:lnTo>
                      <a:lnTo>
                        <a:pt x="335" y="234"/>
                      </a:lnTo>
                      <a:lnTo>
                        <a:pt x="335" y="234"/>
                      </a:lnTo>
                      <a:lnTo>
                        <a:pt x="333" y="232"/>
                      </a:lnTo>
                      <a:lnTo>
                        <a:pt x="333" y="231"/>
                      </a:lnTo>
                      <a:lnTo>
                        <a:pt x="332" y="229"/>
                      </a:lnTo>
                      <a:lnTo>
                        <a:pt x="332" y="231"/>
                      </a:lnTo>
                      <a:lnTo>
                        <a:pt x="332" y="231"/>
                      </a:lnTo>
                      <a:lnTo>
                        <a:pt x="333" y="234"/>
                      </a:lnTo>
                      <a:lnTo>
                        <a:pt x="332" y="234"/>
                      </a:lnTo>
                      <a:lnTo>
                        <a:pt x="332" y="236"/>
                      </a:lnTo>
                      <a:lnTo>
                        <a:pt x="332" y="234"/>
                      </a:lnTo>
                      <a:lnTo>
                        <a:pt x="332" y="234"/>
                      </a:lnTo>
                      <a:lnTo>
                        <a:pt x="331" y="234"/>
                      </a:lnTo>
                      <a:lnTo>
                        <a:pt x="330" y="236"/>
                      </a:lnTo>
                      <a:lnTo>
                        <a:pt x="328" y="233"/>
                      </a:lnTo>
                      <a:lnTo>
                        <a:pt x="327" y="231"/>
                      </a:lnTo>
                      <a:lnTo>
                        <a:pt x="327" y="229"/>
                      </a:lnTo>
                      <a:lnTo>
                        <a:pt x="328" y="229"/>
                      </a:lnTo>
                      <a:lnTo>
                        <a:pt x="328" y="227"/>
                      </a:lnTo>
                      <a:lnTo>
                        <a:pt x="331" y="227"/>
                      </a:lnTo>
                      <a:lnTo>
                        <a:pt x="331" y="227"/>
                      </a:lnTo>
                      <a:lnTo>
                        <a:pt x="330" y="225"/>
                      </a:lnTo>
                      <a:lnTo>
                        <a:pt x="328" y="225"/>
                      </a:lnTo>
                      <a:lnTo>
                        <a:pt x="327" y="225"/>
                      </a:lnTo>
                      <a:lnTo>
                        <a:pt x="327" y="225"/>
                      </a:lnTo>
                      <a:lnTo>
                        <a:pt x="327" y="227"/>
                      </a:lnTo>
                      <a:lnTo>
                        <a:pt x="327" y="229"/>
                      </a:lnTo>
                      <a:lnTo>
                        <a:pt x="323" y="231"/>
                      </a:lnTo>
                      <a:lnTo>
                        <a:pt x="323" y="227"/>
                      </a:lnTo>
                      <a:lnTo>
                        <a:pt x="324" y="227"/>
                      </a:lnTo>
                      <a:lnTo>
                        <a:pt x="324" y="221"/>
                      </a:lnTo>
                      <a:lnTo>
                        <a:pt x="319" y="217"/>
                      </a:lnTo>
                      <a:lnTo>
                        <a:pt x="318" y="216"/>
                      </a:lnTo>
                      <a:lnTo>
                        <a:pt x="316" y="216"/>
                      </a:lnTo>
                      <a:lnTo>
                        <a:pt x="315" y="215"/>
                      </a:lnTo>
                      <a:lnTo>
                        <a:pt x="315" y="212"/>
                      </a:lnTo>
                      <a:lnTo>
                        <a:pt x="315" y="212"/>
                      </a:lnTo>
                      <a:lnTo>
                        <a:pt x="315" y="211"/>
                      </a:lnTo>
                      <a:lnTo>
                        <a:pt x="313" y="211"/>
                      </a:lnTo>
                      <a:lnTo>
                        <a:pt x="313" y="210"/>
                      </a:lnTo>
                      <a:lnTo>
                        <a:pt x="311" y="210"/>
                      </a:lnTo>
                      <a:lnTo>
                        <a:pt x="311" y="210"/>
                      </a:lnTo>
                      <a:lnTo>
                        <a:pt x="311" y="206"/>
                      </a:lnTo>
                      <a:lnTo>
                        <a:pt x="310" y="206"/>
                      </a:lnTo>
                      <a:lnTo>
                        <a:pt x="310" y="204"/>
                      </a:lnTo>
                      <a:lnTo>
                        <a:pt x="310" y="203"/>
                      </a:lnTo>
                      <a:lnTo>
                        <a:pt x="310" y="202"/>
                      </a:lnTo>
                      <a:lnTo>
                        <a:pt x="310" y="202"/>
                      </a:lnTo>
                      <a:lnTo>
                        <a:pt x="309" y="202"/>
                      </a:lnTo>
                      <a:lnTo>
                        <a:pt x="309" y="200"/>
                      </a:lnTo>
                      <a:lnTo>
                        <a:pt x="309" y="199"/>
                      </a:lnTo>
                      <a:lnTo>
                        <a:pt x="307" y="199"/>
                      </a:lnTo>
                      <a:lnTo>
                        <a:pt x="307" y="195"/>
                      </a:lnTo>
                      <a:lnTo>
                        <a:pt x="305" y="197"/>
                      </a:lnTo>
                      <a:lnTo>
                        <a:pt x="305" y="195"/>
                      </a:lnTo>
                      <a:lnTo>
                        <a:pt x="305" y="195"/>
                      </a:lnTo>
                      <a:lnTo>
                        <a:pt x="305" y="193"/>
                      </a:lnTo>
                      <a:lnTo>
                        <a:pt x="303" y="193"/>
                      </a:lnTo>
                      <a:lnTo>
                        <a:pt x="303" y="193"/>
                      </a:lnTo>
                      <a:lnTo>
                        <a:pt x="302" y="193"/>
                      </a:lnTo>
                      <a:lnTo>
                        <a:pt x="299" y="193"/>
                      </a:lnTo>
                      <a:lnTo>
                        <a:pt x="297" y="191"/>
                      </a:lnTo>
                      <a:lnTo>
                        <a:pt x="297" y="187"/>
                      </a:lnTo>
                      <a:lnTo>
                        <a:pt x="296" y="185"/>
                      </a:lnTo>
                      <a:lnTo>
                        <a:pt x="294" y="185"/>
                      </a:lnTo>
                      <a:lnTo>
                        <a:pt x="294" y="187"/>
                      </a:lnTo>
                      <a:lnTo>
                        <a:pt x="294" y="189"/>
                      </a:lnTo>
                      <a:lnTo>
                        <a:pt x="294" y="190"/>
                      </a:lnTo>
                      <a:lnTo>
                        <a:pt x="294" y="191"/>
                      </a:lnTo>
                      <a:lnTo>
                        <a:pt x="294" y="194"/>
                      </a:lnTo>
                      <a:lnTo>
                        <a:pt x="293" y="194"/>
                      </a:lnTo>
                      <a:lnTo>
                        <a:pt x="293" y="191"/>
                      </a:lnTo>
                      <a:lnTo>
                        <a:pt x="292" y="191"/>
                      </a:lnTo>
                      <a:lnTo>
                        <a:pt x="290" y="191"/>
                      </a:lnTo>
                      <a:lnTo>
                        <a:pt x="290" y="191"/>
                      </a:lnTo>
                      <a:lnTo>
                        <a:pt x="289" y="193"/>
                      </a:lnTo>
                      <a:lnTo>
                        <a:pt x="289" y="193"/>
                      </a:lnTo>
                      <a:lnTo>
                        <a:pt x="288" y="194"/>
                      </a:lnTo>
                      <a:lnTo>
                        <a:pt x="286" y="194"/>
                      </a:lnTo>
                      <a:lnTo>
                        <a:pt x="285" y="194"/>
                      </a:lnTo>
                      <a:lnTo>
                        <a:pt x="285" y="194"/>
                      </a:lnTo>
                      <a:lnTo>
                        <a:pt x="284" y="193"/>
                      </a:lnTo>
                      <a:lnTo>
                        <a:pt x="282" y="193"/>
                      </a:lnTo>
                      <a:lnTo>
                        <a:pt x="284" y="195"/>
                      </a:lnTo>
                      <a:lnTo>
                        <a:pt x="293" y="197"/>
                      </a:lnTo>
                      <a:lnTo>
                        <a:pt x="294" y="198"/>
                      </a:lnTo>
                      <a:lnTo>
                        <a:pt x="297" y="199"/>
                      </a:lnTo>
                      <a:lnTo>
                        <a:pt x="296" y="199"/>
                      </a:lnTo>
                      <a:lnTo>
                        <a:pt x="294" y="200"/>
                      </a:lnTo>
                      <a:lnTo>
                        <a:pt x="297" y="200"/>
                      </a:lnTo>
                      <a:lnTo>
                        <a:pt x="298" y="202"/>
                      </a:lnTo>
                      <a:lnTo>
                        <a:pt x="298" y="204"/>
                      </a:lnTo>
                      <a:lnTo>
                        <a:pt x="298" y="204"/>
                      </a:lnTo>
                      <a:lnTo>
                        <a:pt x="298" y="206"/>
                      </a:lnTo>
                      <a:lnTo>
                        <a:pt x="297" y="206"/>
                      </a:lnTo>
                      <a:lnTo>
                        <a:pt x="296" y="206"/>
                      </a:lnTo>
                      <a:lnTo>
                        <a:pt x="294" y="204"/>
                      </a:lnTo>
                      <a:lnTo>
                        <a:pt x="293" y="204"/>
                      </a:lnTo>
                      <a:lnTo>
                        <a:pt x="293" y="203"/>
                      </a:lnTo>
                      <a:lnTo>
                        <a:pt x="292" y="203"/>
                      </a:lnTo>
                      <a:lnTo>
                        <a:pt x="292" y="204"/>
                      </a:lnTo>
                      <a:lnTo>
                        <a:pt x="290" y="206"/>
                      </a:lnTo>
                      <a:lnTo>
                        <a:pt x="290" y="206"/>
                      </a:lnTo>
                      <a:lnTo>
                        <a:pt x="289" y="206"/>
                      </a:lnTo>
                      <a:lnTo>
                        <a:pt x="289" y="206"/>
                      </a:lnTo>
                      <a:lnTo>
                        <a:pt x="288" y="204"/>
                      </a:lnTo>
                      <a:lnTo>
                        <a:pt x="288" y="203"/>
                      </a:lnTo>
                      <a:lnTo>
                        <a:pt x="286" y="203"/>
                      </a:lnTo>
                      <a:lnTo>
                        <a:pt x="285" y="202"/>
                      </a:lnTo>
                      <a:lnTo>
                        <a:pt x="284" y="202"/>
                      </a:lnTo>
                      <a:lnTo>
                        <a:pt x="284" y="200"/>
                      </a:lnTo>
                      <a:lnTo>
                        <a:pt x="282" y="199"/>
                      </a:lnTo>
                      <a:lnTo>
                        <a:pt x="284" y="199"/>
                      </a:lnTo>
                      <a:lnTo>
                        <a:pt x="282" y="197"/>
                      </a:lnTo>
                      <a:lnTo>
                        <a:pt x="281" y="195"/>
                      </a:lnTo>
                      <a:lnTo>
                        <a:pt x="281" y="195"/>
                      </a:lnTo>
                      <a:lnTo>
                        <a:pt x="280" y="194"/>
                      </a:lnTo>
                      <a:lnTo>
                        <a:pt x="280" y="194"/>
                      </a:lnTo>
                      <a:lnTo>
                        <a:pt x="279" y="194"/>
                      </a:lnTo>
                      <a:lnTo>
                        <a:pt x="279" y="191"/>
                      </a:lnTo>
                      <a:lnTo>
                        <a:pt x="277" y="190"/>
                      </a:lnTo>
                      <a:lnTo>
                        <a:pt x="276" y="191"/>
                      </a:lnTo>
                      <a:lnTo>
                        <a:pt x="273" y="191"/>
                      </a:lnTo>
                      <a:lnTo>
                        <a:pt x="271" y="189"/>
                      </a:lnTo>
                      <a:lnTo>
                        <a:pt x="269" y="187"/>
                      </a:lnTo>
                      <a:lnTo>
                        <a:pt x="269" y="186"/>
                      </a:lnTo>
                      <a:lnTo>
                        <a:pt x="268" y="186"/>
                      </a:lnTo>
                      <a:lnTo>
                        <a:pt x="267" y="185"/>
                      </a:lnTo>
                      <a:lnTo>
                        <a:pt x="265" y="183"/>
                      </a:lnTo>
                      <a:lnTo>
                        <a:pt x="265" y="181"/>
                      </a:lnTo>
                      <a:lnTo>
                        <a:pt x="267" y="180"/>
                      </a:lnTo>
                      <a:lnTo>
                        <a:pt x="267" y="178"/>
                      </a:lnTo>
                      <a:lnTo>
                        <a:pt x="267" y="177"/>
                      </a:lnTo>
                      <a:lnTo>
                        <a:pt x="263" y="177"/>
                      </a:lnTo>
                      <a:lnTo>
                        <a:pt x="264" y="180"/>
                      </a:lnTo>
                      <a:lnTo>
                        <a:pt x="261" y="180"/>
                      </a:lnTo>
                      <a:lnTo>
                        <a:pt x="260" y="180"/>
                      </a:lnTo>
                      <a:lnTo>
                        <a:pt x="259" y="178"/>
                      </a:lnTo>
                      <a:lnTo>
                        <a:pt x="259" y="177"/>
                      </a:lnTo>
                      <a:lnTo>
                        <a:pt x="258" y="177"/>
                      </a:lnTo>
                      <a:lnTo>
                        <a:pt x="258" y="177"/>
                      </a:lnTo>
                      <a:lnTo>
                        <a:pt x="256" y="177"/>
                      </a:lnTo>
                      <a:lnTo>
                        <a:pt x="254" y="177"/>
                      </a:lnTo>
                      <a:lnTo>
                        <a:pt x="252" y="176"/>
                      </a:lnTo>
                      <a:lnTo>
                        <a:pt x="254" y="174"/>
                      </a:lnTo>
                      <a:lnTo>
                        <a:pt x="255" y="174"/>
                      </a:lnTo>
                      <a:lnTo>
                        <a:pt x="255" y="173"/>
                      </a:lnTo>
                      <a:lnTo>
                        <a:pt x="254" y="173"/>
                      </a:lnTo>
                      <a:lnTo>
                        <a:pt x="254" y="172"/>
                      </a:lnTo>
                      <a:lnTo>
                        <a:pt x="255" y="172"/>
                      </a:lnTo>
                      <a:lnTo>
                        <a:pt x="255" y="169"/>
                      </a:lnTo>
                      <a:lnTo>
                        <a:pt x="254" y="169"/>
                      </a:lnTo>
                      <a:lnTo>
                        <a:pt x="252" y="172"/>
                      </a:lnTo>
                      <a:lnTo>
                        <a:pt x="250" y="172"/>
                      </a:lnTo>
                      <a:lnTo>
                        <a:pt x="247" y="172"/>
                      </a:lnTo>
                      <a:lnTo>
                        <a:pt x="246" y="172"/>
                      </a:lnTo>
                      <a:lnTo>
                        <a:pt x="242" y="172"/>
                      </a:lnTo>
                      <a:lnTo>
                        <a:pt x="242" y="170"/>
                      </a:lnTo>
                      <a:lnTo>
                        <a:pt x="241" y="170"/>
                      </a:lnTo>
                      <a:lnTo>
                        <a:pt x="241" y="170"/>
                      </a:lnTo>
                      <a:lnTo>
                        <a:pt x="238" y="170"/>
                      </a:lnTo>
                      <a:lnTo>
                        <a:pt x="237" y="168"/>
                      </a:lnTo>
                      <a:lnTo>
                        <a:pt x="234" y="169"/>
                      </a:lnTo>
                      <a:lnTo>
                        <a:pt x="234" y="168"/>
                      </a:lnTo>
                      <a:lnTo>
                        <a:pt x="233" y="168"/>
                      </a:lnTo>
                      <a:lnTo>
                        <a:pt x="233" y="168"/>
                      </a:lnTo>
                      <a:lnTo>
                        <a:pt x="230" y="168"/>
                      </a:lnTo>
                      <a:lnTo>
                        <a:pt x="230" y="166"/>
                      </a:lnTo>
                      <a:lnTo>
                        <a:pt x="229" y="166"/>
                      </a:lnTo>
                      <a:lnTo>
                        <a:pt x="229" y="166"/>
                      </a:lnTo>
                      <a:lnTo>
                        <a:pt x="229" y="166"/>
                      </a:lnTo>
                      <a:lnTo>
                        <a:pt x="227" y="166"/>
                      </a:lnTo>
                      <a:lnTo>
                        <a:pt x="227" y="166"/>
                      </a:lnTo>
                      <a:lnTo>
                        <a:pt x="224" y="166"/>
                      </a:lnTo>
                      <a:lnTo>
                        <a:pt x="224" y="168"/>
                      </a:lnTo>
                      <a:lnTo>
                        <a:pt x="221" y="168"/>
                      </a:lnTo>
                      <a:lnTo>
                        <a:pt x="221" y="169"/>
                      </a:lnTo>
                      <a:lnTo>
                        <a:pt x="221" y="169"/>
                      </a:lnTo>
                      <a:lnTo>
                        <a:pt x="221" y="169"/>
                      </a:lnTo>
                      <a:lnTo>
                        <a:pt x="221" y="168"/>
                      </a:lnTo>
                      <a:lnTo>
                        <a:pt x="216" y="168"/>
                      </a:lnTo>
                      <a:lnTo>
                        <a:pt x="216" y="166"/>
                      </a:lnTo>
                      <a:lnTo>
                        <a:pt x="213" y="166"/>
                      </a:lnTo>
                      <a:lnTo>
                        <a:pt x="212" y="165"/>
                      </a:lnTo>
                      <a:lnTo>
                        <a:pt x="210" y="165"/>
                      </a:lnTo>
                      <a:lnTo>
                        <a:pt x="210" y="164"/>
                      </a:lnTo>
                      <a:lnTo>
                        <a:pt x="207" y="164"/>
                      </a:lnTo>
                      <a:lnTo>
                        <a:pt x="207" y="164"/>
                      </a:lnTo>
                      <a:lnTo>
                        <a:pt x="205" y="162"/>
                      </a:lnTo>
                      <a:lnTo>
                        <a:pt x="205" y="162"/>
                      </a:lnTo>
                      <a:lnTo>
                        <a:pt x="205" y="160"/>
                      </a:lnTo>
                      <a:lnTo>
                        <a:pt x="204" y="160"/>
                      </a:lnTo>
                      <a:lnTo>
                        <a:pt x="201" y="161"/>
                      </a:lnTo>
                      <a:lnTo>
                        <a:pt x="199" y="161"/>
                      </a:lnTo>
                      <a:lnTo>
                        <a:pt x="197" y="161"/>
                      </a:lnTo>
                      <a:lnTo>
                        <a:pt x="197" y="160"/>
                      </a:lnTo>
                      <a:lnTo>
                        <a:pt x="197" y="159"/>
                      </a:lnTo>
                      <a:lnTo>
                        <a:pt x="199" y="159"/>
                      </a:lnTo>
                      <a:lnTo>
                        <a:pt x="199" y="157"/>
                      </a:lnTo>
                      <a:lnTo>
                        <a:pt x="197" y="157"/>
                      </a:lnTo>
                      <a:lnTo>
                        <a:pt x="197" y="156"/>
                      </a:lnTo>
                      <a:lnTo>
                        <a:pt x="196" y="156"/>
                      </a:lnTo>
                      <a:lnTo>
                        <a:pt x="196" y="155"/>
                      </a:lnTo>
                      <a:lnTo>
                        <a:pt x="191" y="155"/>
                      </a:lnTo>
                      <a:lnTo>
                        <a:pt x="191" y="155"/>
                      </a:lnTo>
                      <a:lnTo>
                        <a:pt x="192" y="155"/>
                      </a:lnTo>
                      <a:lnTo>
                        <a:pt x="192" y="153"/>
                      </a:lnTo>
                      <a:lnTo>
                        <a:pt x="195" y="153"/>
                      </a:lnTo>
                      <a:lnTo>
                        <a:pt x="195" y="153"/>
                      </a:lnTo>
                      <a:lnTo>
                        <a:pt x="191" y="152"/>
                      </a:lnTo>
                      <a:lnTo>
                        <a:pt x="192" y="149"/>
                      </a:lnTo>
                      <a:lnTo>
                        <a:pt x="191" y="149"/>
                      </a:lnTo>
                      <a:lnTo>
                        <a:pt x="189" y="151"/>
                      </a:lnTo>
                      <a:lnTo>
                        <a:pt x="188" y="152"/>
                      </a:lnTo>
                      <a:lnTo>
                        <a:pt x="187" y="151"/>
                      </a:lnTo>
                      <a:lnTo>
                        <a:pt x="184" y="151"/>
                      </a:lnTo>
                      <a:lnTo>
                        <a:pt x="184" y="152"/>
                      </a:lnTo>
                      <a:lnTo>
                        <a:pt x="182" y="152"/>
                      </a:lnTo>
                      <a:lnTo>
                        <a:pt x="182" y="151"/>
                      </a:lnTo>
                      <a:lnTo>
                        <a:pt x="179" y="151"/>
                      </a:lnTo>
                      <a:lnTo>
                        <a:pt x="179" y="152"/>
                      </a:lnTo>
                      <a:lnTo>
                        <a:pt x="178" y="152"/>
                      </a:lnTo>
                      <a:lnTo>
                        <a:pt x="176" y="151"/>
                      </a:lnTo>
                      <a:lnTo>
                        <a:pt x="175" y="151"/>
                      </a:lnTo>
                      <a:lnTo>
                        <a:pt x="175" y="156"/>
                      </a:lnTo>
                      <a:lnTo>
                        <a:pt x="175" y="156"/>
                      </a:lnTo>
                      <a:lnTo>
                        <a:pt x="175" y="156"/>
                      </a:lnTo>
                      <a:lnTo>
                        <a:pt x="178" y="156"/>
                      </a:lnTo>
                      <a:lnTo>
                        <a:pt x="178" y="157"/>
                      </a:lnTo>
                      <a:lnTo>
                        <a:pt x="179" y="157"/>
                      </a:lnTo>
                      <a:lnTo>
                        <a:pt x="180" y="157"/>
                      </a:lnTo>
                      <a:lnTo>
                        <a:pt x="180" y="159"/>
                      </a:lnTo>
                      <a:lnTo>
                        <a:pt x="179" y="160"/>
                      </a:lnTo>
                      <a:lnTo>
                        <a:pt x="179" y="161"/>
                      </a:lnTo>
                      <a:lnTo>
                        <a:pt x="180" y="161"/>
                      </a:lnTo>
                      <a:lnTo>
                        <a:pt x="180" y="162"/>
                      </a:lnTo>
                      <a:lnTo>
                        <a:pt x="178" y="162"/>
                      </a:lnTo>
                      <a:lnTo>
                        <a:pt x="178" y="166"/>
                      </a:lnTo>
                      <a:lnTo>
                        <a:pt x="175" y="166"/>
                      </a:lnTo>
                      <a:lnTo>
                        <a:pt x="174" y="165"/>
                      </a:lnTo>
                      <a:lnTo>
                        <a:pt x="171" y="165"/>
                      </a:lnTo>
                      <a:lnTo>
                        <a:pt x="170" y="165"/>
                      </a:lnTo>
                      <a:lnTo>
                        <a:pt x="170" y="165"/>
                      </a:lnTo>
                      <a:lnTo>
                        <a:pt x="170" y="166"/>
                      </a:lnTo>
                      <a:lnTo>
                        <a:pt x="169" y="166"/>
                      </a:lnTo>
                      <a:lnTo>
                        <a:pt x="169" y="164"/>
                      </a:lnTo>
                      <a:lnTo>
                        <a:pt x="167" y="164"/>
                      </a:lnTo>
                      <a:lnTo>
                        <a:pt x="166" y="165"/>
                      </a:lnTo>
                      <a:lnTo>
                        <a:pt x="166" y="166"/>
                      </a:lnTo>
                      <a:lnTo>
                        <a:pt x="166" y="169"/>
                      </a:lnTo>
                      <a:lnTo>
                        <a:pt x="165" y="169"/>
                      </a:lnTo>
                      <a:lnTo>
                        <a:pt x="165" y="168"/>
                      </a:lnTo>
                      <a:lnTo>
                        <a:pt x="162" y="168"/>
                      </a:lnTo>
                      <a:lnTo>
                        <a:pt x="162" y="169"/>
                      </a:lnTo>
                      <a:lnTo>
                        <a:pt x="162" y="170"/>
                      </a:lnTo>
                      <a:lnTo>
                        <a:pt x="161" y="172"/>
                      </a:lnTo>
                      <a:lnTo>
                        <a:pt x="159" y="172"/>
                      </a:lnTo>
                      <a:lnTo>
                        <a:pt x="157" y="172"/>
                      </a:lnTo>
                      <a:lnTo>
                        <a:pt x="157" y="174"/>
                      </a:lnTo>
                      <a:lnTo>
                        <a:pt x="157" y="174"/>
                      </a:lnTo>
                      <a:lnTo>
                        <a:pt x="155" y="176"/>
                      </a:lnTo>
                      <a:lnTo>
                        <a:pt x="154" y="176"/>
                      </a:lnTo>
                      <a:lnTo>
                        <a:pt x="154" y="177"/>
                      </a:lnTo>
                      <a:lnTo>
                        <a:pt x="150" y="177"/>
                      </a:lnTo>
                      <a:lnTo>
                        <a:pt x="150" y="177"/>
                      </a:lnTo>
                      <a:lnTo>
                        <a:pt x="148" y="178"/>
                      </a:lnTo>
                      <a:lnTo>
                        <a:pt x="148" y="178"/>
                      </a:lnTo>
                      <a:lnTo>
                        <a:pt x="144" y="178"/>
                      </a:lnTo>
                      <a:lnTo>
                        <a:pt x="144" y="174"/>
                      </a:lnTo>
                      <a:lnTo>
                        <a:pt x="145" y="174"/>
                      </a:lnTo>
                      <a:lnTo>
                        <a:pt x="146" y="176"/>
                      </a:lnTo>
                      <a:lnTo>
                        <a:pt x="148" y="174"/>
                      </a:lnTo>
                      <a:lnTo>
                        <a:pt x="149" y="173"/>
                      </a:lnTo>
                      <a:lnTo>
                        <a:pt x="149" y="172"/>
                      </a:lnTo>
                      <a:lnTo>
                        <a:pt x="149" y="172"/>
                      </a:lnTo>
                      <a:lnTo>
                        <a:pt x="149" y="172"/>
                      </a:lnTo>
                      <a:lnTo>
                        <a:pt x="146" y="172"/>
                      </a:lnTo>
                      <a:lnTo>
                        <a:pt x="146" y="172"/>
                      </a:lnTo>
                      <a:lnTo>
                        <a:pt x="145" y="170"/>
                      </a:lnTo>
                      <a:lnTo>
                        <a:pt x="145" y="170"/>
                      </a:lnTo>
                      <a:lnTo>
                        <a:pt x="145" y="168"/>
                      </a:lnTo>
                      <a:lnTo>
                        <a:pt x="145" y="168"/>
                      </a:lnTo>
                      <a:lnTo>
                        <a:pt x="145" y="166"/>
                      </a:lnTo>
                      <a:lnTo>
                        <a:pt x="148" y="165"/>
                      </a:lnTo>
                      <a:lnTo>
                        <a:pt x="148" y="164"/>
                      </a:lnTo>
                      <a:lnTo>
                        <a:pt x="148" y="164"/>
                      </a:lnTo>
                      <a:lnTo>
                        <a:pt x="148" y="164"/>
                      </a:lnTo>
                      <a:lnTo>
                        <a:pt x="148" y="161"/>
                      </a:lnTo>
                      <a:lnTo>
                        <a:pt x="148" y="160"/>
                      </a:lnTo>
                      <a:lnTo>
                        <a:pt x="148" y="157"/>
                      </a:lnTo>
                      <a:lnTo>
                        <a:pt x="148" y="156"/>
                      </a:lnTo>
                      <a:lnTo>
                        <a:pt x="148" y="155"/>
                      </a:lnTo>
                      <a:lnTo>
                        <a:pt x="150" y="155"/>
                      </a:lnTo>
                      <a:lnTo>
                        <a:pt x="152" y="153"/>
                      </a:lnTo>
                      <a:lnTo>
                        <a:pt x="153" y="153"/>
                      </a:lnTo>
                      <a:lnTo>
                        <a:pt x="153" y="153"/>
                      </a:lnTo>
                      <a:lnTo>
                        <a:pt x="154" y="153"/>
                      </a:lnTo>
                      <a:lnTo>
                        <a:pt x="155" y="151"/>
                      </a:lnTo>
                      <a:lnTo>
                        <a:pt x="158" y="151"/>
                      </a:lnTo>
                      <a:lnTo>
                        <a:pt x="158" y="152"/>
                      </a:lnTo>
                      <a:lnTo>
                        <a:pt x="165" y="153"/>
                      </a:lnTo>
                      <a:lnTo>
                        <a:pt x="163" y="152"/>
                      </a:lnTo>
                      <a:lnTo>
                        <a:pt x="163" y="151"/>
                      </a:lnTo>
                      <a:lnTo>
                        <a:pt x="162" y="149"/>
                      </a:lnTo>
                      <a:lnTo>
                        <a:pt x="161" y="149"/>
                      </a:lnTo>
                      <a:lnTo>
                        <a:pt x="162" y="147"/>
                      </a:lnTo>
                      <a:lnTo>
                        <a:pt x="162" y="147"/>
                      </a:lnTo>
                      <a:lnTo>
                        <a:pt x="162" y="147"/>
                      </a:lnTo>
                      <a:lnTo>
                        <a:pt x="162" y="145"/>
                      </a:lnTo>
                      <a:lnTo>
                        <a:pt x="165" y="145"/>
                      </a:lnTo>
                      <a:lnTo>
                        <a:pt x="165" y="144"/>
                      </a:lnTo>
                      <a:lnTo>
                        <a:pt x="162" y="144"/>
                      </a:lnTo>
                      <a:lnTo>
                        <a:pt x="161" y="147"/>
                      </a:lnTo>
                      <a:lnTo>
                        <a:pt x="155" y="147"/>
                      </a:lnTo>
                      <a:lnTo>
                        <a:pt x="155" y="147"/>
                      </a:lnTo>
                      <a:lnTo>
                        <a:pt x="155" y="147"/>
                      </a:lnTo>
                      <a:lnTo>
                        <a:pt x="155" y="144"/>
                      </a:lnTo>
                      <a:lnTo>
                        <a:pt x="154" y="144"/>
                      </a:lnTo>
                      <a:lnTo>
                        <a:pt x="149" y="149"/>
                      </a:lnTo>
                      <a:lnTo>
                        <a:pt x="148" y="151"/>
                      </a:lnTo>
                      <a:lnTo>
                        <a:pt x="148" y="151"/>
                      </a:lnTo>
                      <a:lnTo>
                        <a:pt x="146" y="152"/>
                      </a:lnTo>
                      <a:lnTo>
                        <a:pt x="145" y="153"/>
                      </a:lnTo>
                      <a:lnTo>
                        <a:pt x="145" y="153"/>
                      </a:lnTo>
                      <a:lnTo>
                        <a:pt x="145" y="155"/>
                      </a:lnTo>
                      <a:lnTo>
                        <a:pt x="142" y="156"/>
                      </a:lnTo>
                      <a:lnTo>
                        <a:pt x="140" y="157"/>
                      </a:lnTo>
                      <a:lnTo>
                        <a:pt x="138" y="159"/>
                      </a:lnTo>
                      <a:lnTo>
                        <a:pt x="138" y="159"/>
                      </a:lnTo>
                      <a:lnTo>
                        <a:pt x="137" y="162"/>
                      </a:lnTo>
                      <a:lnTo>
                        <a:pt x="135" y="164"/>
                      </a:lnTo>
                      <a:lnTo>
                        <a:pt x="135" y="162"/>
                      </a:lnTo>
                      <a:lnTo>
                        <a:pt x="132" y="162"/>
                      </a:lnTo>
                      <a:lnTo>
                        <a:pt x="133" y="165"/>
                      </a:lnTo>
                      <a:lnTo>
                        <a:pt x="132" y="166"/>
                      </a:lnTo>
                      <a:lnTo>
                        <a:pt x="132" y="166"/>
                      </a:lnTo>
                      <a:lnTo>
                        <a:pt x="131" y="166"/>
                      </a:lnTo>
                      <a:lnTo>
                        <a:pt x="129" y="169"/>
                      </a:lnTo>
                      <a:lnTo>
                        <a:pt x="128" y="169"/>
                      </a:lnTo>
                      <a:lnTo>
                        <a:pt x="127" y="170"/>
                      </a:lnTo>
                      <a:lnTo>
                        <a:pt x="127" y="169"/>
                      </a:lnTo>
                      <a:lnTo>
                        <a:pt x="124" y="169"/>
                      </a:lnTo>
                      <a:lnTo>
                        <a:pt x="124" y="172"/>
                      </a:lnTo>
                      <a:lnTo>
                        <a:pt x="124" y="173"/>
                      </a:lnTo>
                      <a:lnTo>
                        <a:pt x="123" y="173"/>
                      </a:lnTo>
                      <a:lnTo>
                        <a:pt x="123" y="174"/>
                      </a:lnTo>
                      <a:lnTo>
                        <a:pt x="121" y="174"/>
                      </a:lnTo>
                      <a:lnTo>
                        <a:pt x="121" y="180"/>
                      </a:lnTo>
                      <a:lnTo>
                        <a:pt x="124" y="180"/>
                      </a:lnTo>
                      <a:lnTo>
                        <a:pt x="127" y="180"/>
                      </a:lnTo>
                      <a:lnTo>
                        <a:pt x="128" y="180"/>
                      </a:lnTo>
                      <a:lnTo>
                        <a:pt x="128" y="182"/>
                      </a:lnTo>
                      <a:lnTo>
                        <a:pt x="125" y="183"/>
                      </a:lnTo>
                      <a:lnTo>
                        <a:pt x="125" y="185"/>
                      </a:lnTo>
                      <a:lnTo>
                        <a:pt x="123" y="185"/>
                      </a:lnTo>
                      <a:lnTo>
                        <a:pt x="121" y="186"/>
                      </a:lnTo>
                      <a:lnTo>
                        <a:pt x="121" y="186"/>
                      </a:lnTo>
                      <a:lnTo>
                        <a:pt x="121" y="187"/>
                      </a:lnTo>
                      <a:lnTo>
                        <a:pt x="121" y="190"/>
                      </a:lnTo>
                      <a:lnTo>
                        <a:pt x="117" y="191"/>
                      </a:lnTo>
                      <a:lnTo>
                        <a:pt x="117" y="193"/>
                      </a:lnTo>
                      <a:lnTo>
                        <a:pt x="115" y="193"/>
                      </a:lnTo>
                      <a:lnTo>
                        <a:pt x="114" y="194"/>
                      </a:lnTo>
                      <a:lnTo>
                        <a:pt x="112" y="194"/>
                      </a:lnTo>
                      <a:lnTo>
                        <a:pt x="112" y="194"/>
                      </a:lnTo>
                      <a:lnTo>
                        <a:pt x="112" y="195"/>
                      </a:lnTo>
                      <a:lnTo>
                        <a:pt x="112" y="197"/>
                      </a:lnTo>
                      <a:lnTo>
                        <a:pt x="111" y="197"/>
                      </a:lnTo>
                      <a:lnTo>
                        <a:pt x="111" y="197"/>
                      </a:lnTo>
                      <a:lnTo>
                        <a:pt x="110" y="197"/>
                      </a:lnTo>
                      <a:lnTo>
                        <a:pt x="108" y="197"/>
                      </a:lnTo>
                      <a:lnTo>
                        <a:pt x="108" y="198"/>
                      </a:lnTo>
                      <a:lnTo>
                        <a:pt x="106" y="200"/>
                      </a:lnTo>
                      <a:lnTo>
                        <a:pt x="104" y="202"/>
                      </a:lnTo>
                      <a:lnTo>
                        <a:pt x="103" y="202"/>
                      </a:lnTo>
                      <a:lnTo>
                        <a:pt x="103" y="203"/>
                      </a:lnTo>
                      <a:lnTo>
                        <a:pt x="102" y="204"/>
                      </a:lnTo>
                      <a:lnTo>
                        <a:pt x="100" y="204"/>
                      </a:lnTo>
                      <a:lnTo>
                        <a:pt x="99" y="204"/>
                      </a:lnTo>
                      <a:lnTo>
                        <a:pt x="99" y="207"/>
                      </a:lnTo>
                      <a:lnTo>
                        <a:pt x="99" y="208"/>
                      </a:lnTo>
                      <a:lnTo>
                        <a:pt x="99" y="210"/>
                      </a:lnTo>
                      <a:lnTo>
                        <a:pt x="97" y="210"/>
                      </a:lnTo>
                      <a:lnTo>
                        <a:pt x="97" y="211"/>
                      </a:lnTo>
                      <a:lnTo>
                        <a:pt x="93" y="212"/>
                      </a:lnTo>
                      <a:lnTo>
                        <a:pt x="93" y="211"/>
                      </a:lnTo>
                      <a:lnTo>
                        <a:pt x="91" y="211"/>
                      </a:lnTo>
                      <a:lnTo>
                        <a:pt x="91" y="212"/>
                      </a:lnTo>
                      <a:lnTo>
                        <a:pt x="91" y="212"/>
                      </a:lnTo>
                      <a:lnTo>
                        <a:pt x="91" y="215"/>
                      </a:lnTo>
                      <a:lnTo>
                        <a:pt x="87" y="215"/>
                      </a:lnTo>
                      <a:lnTo>
                        <a:pt x="87" y="217"/>
                      </a:lnTo>
                      <a:lnTo>
                        <a:pt x="81" y="219"/>
                      </a:lnTo>
                      <a:lnTo>
                        <a:pt x="81" y="220"/>
                      </a:lnTo>
                      <a:lnTo>
                        <a:pt x="83" y="220"/>
                      </a:lnTo>
                      <a:lnTo>
                        <a:pt x="82" y="220"/>
                      </a:lnTo>
                      <a:lnTo>
                        <a:pt x="82" y="220"/>
                      </a:lnTo>
                      <a:lnTo>
                        <a:pt x="82" y="221"/>
                      </a:lnTo>
                      <a:lnTo>
                        <a:pt x="83" y="223"/>
                      </a:lnTo>
                      <a:lnTo>
                        <a:pt x="82" y="223"/>
                      </a:lnTo>
                      <a:lnTo>
                        <a:pt x="82" y="224"/>
                      </a:lnTo>
                      <a:lnTo>
                        <a:pt x="80" y="221"/>
                      </a:lnTo>
                      <a:lnTo>
                        <a:pt x="80" y="224"/>
                      </a:lnTo>
                      <a:lnTo>
                        <a:pt x="78" y="225"/>
                      </a:lnTo>
                      <a:lnTo>
                        <a:pt x="76" y="227"/>
                      </a:lnTo>
                      <a:lnTo>
                        <a:pt x="76" y="225"/>
                      </a:lnTo>
                      <a:lnTo>
                        <a:pt x="76" y="225"/>
                      </a:lnTo>
                      <a:lnTo>
                        <a:pt x="74" y="225"/>
                      </a:lnTo>
                      <a:lnTo>
                        <a:pt x="74" y="227"/>
                      </a:lnTo>
                      <a:lnTo>
                        <a:pt x="74" y="228"/>
                      </a:lnTo>
                      <a:lnTo>
                        <a:pt x="73" y="228"/>
                      </a:lnTo>
                      <a:lnTo>
                        <a:pt x="73" y="227"/>
                      </a:lnTo>
                      <a:lnTo>
                        <a:pt x="72" y="227"/>
                      </a:lnTo>
                      <a:lnTo>
                        <a:pt x="70" y="228"/>
                      </a:lnTo>
                      <a:lnTo>
                        <a:pt x="69" y="229"/>
                      </a:lnTo>
                      <a:lnTo>
                        <a:pt x="69" y="229"/>
                      </a:lnTo>
                      <a:lnTo>
                        <a:pt x="66" y="229"/>
                      </a:lnTo>
                      <a:lnTo>
                        <a:pt x="66" y="231"/>
                      </a:lnTo>
                      <a:lnTo>
                        <a:pt x="63" y="229"/>
                      </a:lnTo>
                      <a:lnTo>
                        <a:pt x="63" y="231"/>
                      </a:lnTo>
                      <a:lnTo>
                        <a:pt x="63" y="231"/>
                      </a:lnTo>
                      <a:lnTo>
                        <a:pt x="63" y="231"/>
                      </a:lnTo>
                      <a:lnTo>
                        <a:pt x="63" y="232"/>
                      </a:lnTo>
                      <a:lnTo>
                        <a:pt x="59" y="232"/>
                      </a:lnTo>
                      <a:lnTo>
                        <a:pt x="59" y="231"/>
                      </a:lnTo>
                      <a:lnTo>
                        <a:pt x="59" y="229"/>
                      </a:lnTo>
                      <a:lnTo>
                        <a:pt x="60" y="228"/>
                      </a:lnTo>
                      <a:lnTo>
                        <a:pt x="56" y="228"/>
                      </a:lnTo>
                      <a:lnTo>
                        <a:pt x="55" y="229"/>
                      </a:lnTo>
                      <a:lnTo>
                        <a:pt x="55" y="229"/>
                      </a:lnTo>
                      <a:lnTo>
                        <a:pt x="55" y="231"/>
                      </a:lnTo>
                      <a:lnTo>
                        <a:pt x="53" y="231"/>
                      </a:lnTo>
                      <a:lnTo>
                        <a:pt x="53" y="233"/>
                      </a:lnTo>
                      <a:lnTo>
                        <a:pt x="52" y="234"/>
                      </a:lnTo>
                      <a:lnTo>
                        <a:pt x="52" y="236"/>
                      </a:lnTo>
                      <a:lnTo>
                        <a:pt x="51" y="236"/>
                      </a:lnTo>
                      <a:lnTo>
                        <a:pt x="51" y="237"/>
                      </a:lnTo>
                      <a:lnTo>
                        <a:pt x="51" y="238"/>
                      </a:lnTo>
                      <a:lnTo>
                        <a:pt x="49" y="238"/>
                      </a:lnTo>
                      <a:lnTo>
                        <a:pt x="49" y="237"/>
                      </a:lnTo>
                      <a:lnTo>
                        <a:pt x="48" y="236"/>
                      </a:lnTo>
                      <a:lnTo>
                        <a:pt x="47" y="237"/>
                      </a:lnTo>
                      <a:lnTo>
                        <a:pt x="47" y="237"/>
                      </a:lnTo>
                      <a:lnTo>
                        <a:pt x="47" y="238"/>
                      </a:lnTo>
                      <a:lnTo>
                        <a:pt x="45" y="238"/>
                      </a:lnTo>
                      <a:lnTo>
                        <a:pt x="44" y="238"/>
                      </a:lnTo>
                      <a:lnTo>
                        <a:pt x="44" y="237"/>
                      </a:lnTo>
                      <a:lnTo>
                        <a:pt x="43" y="238"/>
                      </a:lnTo>
                      <a:lnTo>
                        <a:pt x="43" y="238"/>
                      </a:lnTo>
                      <a:lnTo>
                        <a:pt x="43" y="237"/>
                      </a:lnTo>
                      <a:lnTo>
                        <a:pt x="43" y="236"/>
                      </a:lnTo>
                      <a:lnTo>
                        <a:pt x="44" y="236"/>
                      </a:lnTo>
                      <a:lnTo>
                        <a:pt x="45" y="236"/>
                      </a:lnTo>
                      <a:lnTo>
                        <a:pt x="47" y="236"/>
                      </a:lnTo>
                      <a:lnTo>
                        <a:pt x="48" y="234"/>
                      </a:lnTo>
                      <a:lnTo>
                        <a:pt x="48" y="234"/>
                      </a:lnTo>
                      <a:lnTo>
                        <a:pt x="49" y="231"/>
                      </a:lnTo>
                      <a:lnTo>
                        <a:pt x="51" y="231"/>
                      </a:lnTo>
                      <a:lnTo>
                        <a:pt x="52" y="227"/>
                      </a:lnTo>
                      <a:lnTo>
                        <a:pt x="56" y="225"/>
                      </a:lnTo>
                      <a:lnTo>
                        <a:pt x="60" y="224"/>
                      </a:lnTo>
                      <a:lnTo>
                        <a:pt x="64" y="224"/>
                      </a:lnTo>
                      <a:lnTo>
                        <a:pt x="63" y="227"/>
                      </a:lnTo>
                      <a:lnTo>
                        <a:pt x="64" y="227"/>
                      </a:lnTo>
                      <a:lnTo>
                        <a:pt x="64" y="225"/>
                      </a:lnTo>
                      <a:lnTo>
                        <a:pt x="68" y="225"/>
                      </a:lnTo>
                      <a:lnTo>
                        <a:pt x="68" y="223"/>
                      </a:lnTo>
                      <a:lnTo>
                        <a:pt x="69" y="220"/>
                      </a:lnTo>
                      <a:lnTo>
                        <a:pt x="74" y="216"/>
                      </a:lnTo>
                      <a:lnTo>
                        <a:pt x="78" y="216"/>
                      </a:lnTo>
                      <a:lnTo>
                        <a:pt x="78" y="215"/>
                      </a:lnTo>
                      <a:lnTo>
                        <a:pt x="81" y="214"/>
                      </a:lnTo>
                      <a:lnTo>
                        <a:pt x="82" y="212"/>
                      </a:lnTo>
                      <a:lnTo>
                        <a:pt x="85" y="212"/>
                      </a:lnTo>
                      <a:lnTo>
                        <a:pt x="85" y="210"/>
                      </a:lnTo>
                      <a:lnTo>
                        <a:pt x="86" y="208"/>
                      </a:lnTo>
                      <a:lnTo>
                        <a:pt x="87" y="207"/>
                      </a:lnTo>
                      <a:lnTo>
                        <a:pt x="89" y="206"/>
                      </a:lnTo>
                      <a:lnTo>
                        <a:pt x="89" y="203"/>
                      </a:lnTo>
                      <a:lnTo>
                        <a:pt x="91" y="202"/>
                      </a:lnTo>
                      <a:lnTo>
                        <a:pt x="90" y="202"/>
                      </a:lnTo>
                      <a:lnTo>
                        <a:pt x="91" y="195"/>
                      </a:lnTo>
                      <a:lnTo>
                        <a:pt x="91" y="195"/>
                      </a:lnTo>
                      <a:lnTo>
                        <a:pt x="93" y="194"/>
                      </a:lnTo>
                      <a:lnTo>
                        <a:pt x="93" y="194"/>
                      </a:lnTo>
                      <a:lnTo>
                        <a:pt x="93" y="194"/>
                      </a:lnTo>
                      <a:lnTo>
                        <a:pt x="94" y="191"/>
                      </a:lnTo>
                      <a:lnTo>
                        <a:pt x="94" y="189"/>
                      </a:lnTo>
                      <a:lnTo>
                        <a:pt x="97" y="189"/>
                      </a:lnTo>
                      <a:lnTo>
                        <a:pt x="98" y="187"/>
                      </a:lnTo>
                      <a:lnTo>
                        <a:pt x="98" y="187"/>
                      </a:lnTo>
                      <a:lnTo>
                        <a:pt x="98" y="185"/>
                      </a:lnTo>
                      <a:lnTo>
                        <a:pt x="99" y="185"/>
                      </a:lnTo>
                      <a:lnTo>
                        <a:pt x="100" y="181"/>
                      </a:lnTo>
                      <a:lnTo>
                        <a:pt x="98" y="181"/>
                      </a:lnTo>
                      <a:lnTo>
                        <a:pt x="97" y="182"/>
                      </a:lnTo>
                      <a:lnTo>
                        <a:pt x="97" y="182"/>
                      </a:lnTo>
                      <a:lnTo>
                        <a:pt x="95" y="183"/>
                      </a:lnTo>
                      <a:lnTo>
                        <a:pt x="94" y="185"/>
                      </a:lnTo>
                      <a:lnTo>
                        <a:pt x="91" y="185"/>
                      </a:lnTo>
                      <a:lnTo>
                        <a:pt x="87" y="186"/>
                      </a:lnTo>
                      <a:lnTo>
                        <a:pt x="87" y="185"/>
                      </a:lnTo>
                      <a:lnTo>
                        <a:pt x="87" y="185"/>
                      </a:lnTo>
                      <a:lnTo>
                        <a:pt x="87" y="186"/>
                      </a:lnTo>
                      <a:lnTo>
                        <a:pt x="87" y="185"/>
                      </a:lnTo>
                      <a:lnTo>
                        <a:pt x="87" y="182"/>
                      </a:lnTo>
                      <a:lnTo>
                        <a:pt x="86" y="182"/>
                      </a:lnTo>
                      <a:lnTo>
                        <a:pt x="86" y="183"/>
                      </a:lnTo>
                      <a:lnTo>
                        <a:pt x="85" y="183"/>
                      </a:lnTo>
                      <a:lnTo>
                        <a:pt x="83" y="185"/>
                      </a:lnTo>
                      <a:lnTo>
                        <a:pt x="83" y="183"/>
                      </a:lnTo>
                      <a:lnTo>
                        <a:pt x="82" y="183"/>
                      </a:lnTo>
                      <a:lnTo>
                        <a:pt x="82" y="187"/>
                      </a:lnTo>
                      <a:lnTo>
                        <a:pt x="83" y="187"/>
                      </a:lnTo>
                      <a:lnTo>
                        <a:pt x="83" y="187"/>
                      </a:lnTo>
                      <a:lnTo>
                        <a:pt x="83" y="187"/>
                      </a:lnTo>
                      <a:lnTo>
                        <a:pt x="82" y="187"/>
                      </a:lnTo>
                      <a:lnTo>
                        <a:pt x="81" y="187"/>
                      </a:lnTo>
                      <a:lnTo>
                        <a:pt x="81" y="187"/>
                      </a:lnTo>
                      <a:lnTo>
                        <a:pt x="80" y="186"/>
                      </a:lnTo>
                      <a:lnTo>
                        <a:pt x="78" y="186"/>
                      </a:lnTo>
                      <a:lnTo>
                        <a:pt x="78" y="185"/>
                      </a:lnTo>
                      <a:lnTo>
                        <a:pt x="77" y="183"/>
                      </a:lnTo>
                      <a:lnTo>
                        <a:pt x="76" y="182"/>
                      </a:lnTo>
                      <a:lnTo>
                        <a:pt x="76" y="181"/>
                      </a:lnTo>
                      <a:lnTo>
                        <a:pt x="76" y="181"/>
                      </a:lnTo>
                      <a:lnTo>
                        <a:pt x="74" y="182"/>
                      </a:lnTo>
                      <a:lnTo>
                        <a:pt x="73" y="182"/>
                      </a:lnTo>
                      <a:lnTo>
                        <a:pt x="72" y="182"/>
                      </a:lnTo>
                      <a:lnTo>
                        <a:pt x="70" y="181"/>
                      </a:lnTo>
                      <a:lnTo>
                        <a:pt x="70" y="178"/>
                      </a:lnTo>
                      <a:lnTo>
                        <a:pt x="66" y="180"/>
                      </a:lnTo>
                      <a:lnTo>
                        <a:pt x="64" y="181"/>
                      </a:lnTo>
                      <a:lnTo>
                        <a:pt x="61" y="182"/>
                      </a:lnTo>
                      <a:lnTo>
                        <a:pt x="60" y="185"/>
                      </a:lnTo>
                      <a:lnTo>
                        <a:pt x="59" y="185"/>
                      </a:lnTo>
                      <a:lnTo>
                        <a:pt x="57" y="186"/>
                      </a:lnTo>
                      <a:lnTo>
                        <a:pt x="56" y="186"/>
                      </a:lnTo>
                      <a:lnTo>
                        <a:pt x="55" y="186"/>
                      </a:lnTo>
                      <a:lnTo>
                        <a:pt x="56" y="183"/>
                      </a:lnTo>
                      <a:lnTo>
                        <a:pt x="55" y="183"/>
                      </a:lnTo>
                      <a:lnTo>
                        <a:pt x="55" y="183"/>
                      </a:lnTo>
                      <a:lnTo>
                        <a:pt x="55" y="183"/>
                      </a:lnTo>
                      <a:lnTo>
                        <a:pt x="53" y="183"/>
                      </a:lnTo>
                      <a:lnTo>
                        <a:pt x="53" y="182"/>
                      </a:lnTo>
                      <a:lnTo>
                        <a:pt x="53" y="182"/>
                      </a:lnTo>
                      <a:lnTo>
                        <a:pt x="55" y="181"/>
                      </a:lnTo>
                      <a:lnTo>
                        <a:pt x="56" y="181"/>
                      </a:lnTo>
                      <a:lnTo>
                        <a:pt x="57" y="181"/>
                      </a:lnTo>
                      <a:lnTo>
                        <a:pt x="57" y="180"/>
                      </a:lnTo>
                      <a:lnTo>
                        <a:pt x="52" y="180"/>
                      </a:lnTo>
                      <a:lnTo>
                        <a:pt x="52" y="177"/>
                      </a:lnTo>
                      <a:lnTo>
                        <a:pt x="53" y="177"/>
                      </a:lnTo>
                      <a:lnTo>
                        <a:pt x="53" y="176"/>
                      </a:lnTo>
                      <a:lnTo>
                        <a:pt x="55" y="176"/>
                      </a:lnTo>
                      <a:lnTo>
                        <a:pt x="53" y="174"/>
                      </a:lnTo>
                      <a:lnTo>
                        <a:pt x="53" y="174"/>
                      </a:lnTo>
                      <a:lnTo>
                        <a:pt x="53" y="173"/>
                      </a:lnTo>
                      <a:lnTo>
                        <a:pt x="52" y="173"/>
                      </a:lnTo>
                      <a:lnTo>
                        <a:pt x="52" y="172"/>
                      </a:lnTo>
                      <a:lnTo>
                        <a:pt x="52" y="172"/>
                      </a:lnTo>
                      <a:lnTo>
                        <a:pt x="52" y="169"/>
                      </a:lnTo>
                      <a:lnTo>
                        <a:pt x="49" y="168"/>
                      </a:lnTo>
                      <a:lnTo>
                        <a:pt x="49" y="164"/>
                      </a:lnTo>
                      <a:lnTo>
                        <a:pt x="51" y="164"/>
                      </a:lnTo>
                      <a:lnTo>
                        <a:pt x="49" y="160"/>
                      </a:lnTo>
                      <a:lnTo>
                        <a:pt x="48" y="160"/>
                      </a:lnTo>
                      <a:lnTo>
                        <a:pt x="48" y="161"/>
                      </a:lnTo>
                      <a:lnTo>
                        <a:pt x="47" y="160"/>
                      </a:lnTo>
                      <a:lnTo>
                        <a:pt x="47" y="162"/>
                      </a:lnTo>
                      <a:lnTo>
                        <a:pt x="48" y="162"/>
                      </a:lnTo>
                      <a:lnTo>
                        <a:pt x="48" y="162"/>
                      </a:lnTo>
                      <a:lnTo>
                        <a:pt x="48" y="164"/>
                      </a:lnTo>
                      <a:lnTo>
                        <a:pt x="47" y="164"/>
                      </a:lnTo>
                      <a:lnTo>
                        <a:pt x="47" y="166"/>
                      </a:lnTo>
                      <a:lnTo>
                        <a:pt x="44" y="168"/>
                      </a:lnTo>
                      <a:lnTo>
                        <a:pt x="44" y="169"/>
                      </a:lnTo>
                      <a:lnTo>
                        <a:pt x="36" y="170"/>
                      </a:lnTo>
                      <a:lnTo>
                        <a:pt x="36" y="169"/>
                      </a:lnTo>
                      <a:lnTo>
                        <a:pt x="35" y="168"/>
                      </a:lnTo>
                      <a:lnTo>
                        <a:pt x="35" y="165"/>
                      </a:lnTo>
                      <a:lnTo>
                        <a:pt x="32" y="165"/>
                      </a:lnTo>
                      <a:lnTo>
                        <a:pt x="32" y="164"/>
                      </a:lnTo>
                      <a:lnTo>
                        <a:pt x="31" y="164"/>
                      </a:lnTo>
                      <a:lnTo>
                        <a:pt x="31" y="162"/>
                      </a:lnTo>
                      <a:lnTo>
                        <a:pt x="31" y="162"/>
                      </a:lnTo>
                      <a:lnTo>
                        <a:pt x="32" y="161"/>
                      </a:lnTo>
                      <a:lnTo>
                        <a:pt x="32" y="160"/>
                      </a:lnTo>
                      <a:lnTo>
                        <a:pt x="34" y="159"/>
                      </a:lnTo>
                      <a:lnTo>
                        <a:pt x="34" y="157"/>
                      </a:lnTo>
                      <a:lnTo>
                        <a:pt x="38" y="155"/>
                      </a:lnTo>
                      <a:lnTo>
                        <a:pt x="36" y="152"/>
                      </a:lnTo>
                      <a:lnTo>
                        <a:pt x="35" y="153"/>
                      </a:lnTo>
                      <a:lnTo>
                        <a:pt x="34" y="153"/>
                      </a:lnTo>
                      <a:lnTo>
                        <a:pt x="34" y="153"/>
                      </a:lnTo>
                      <a:lnTo>
                        <a:pt x="32" y="153"/>
                      </a:lnTo>
                      <a:lnTo>
                        <a:pt x="31" y="153"/>
                      </a:lnTo>
                      <a:lnTo>
                        <a:pt x="31" y="153"/>
                      </a:lnTo>
                      <a:lnTo>
                        <a:pt x="31" y="152"/>
                      </a:lnTo>
                      <a:lnTo>
                        <a:pt x="23" y="152"/>
                      </a:lnTo>
                      <a:lnTo>
                        <a:pt x="23" y="151"/>
                      </a:lnTo>
                      <a:lnTo>
                        <a:pt x="22" y="149"/>
                      </a:lnTo>
                      <a:lnTo>
                        <a:pt x="21" y="149"/>
                      </a:lnTo>
                      <a:lnTo>
                        <a:pt x="21" y="149"/>
                      </a:lnTo>
                      <a:lnTo>
                        <a:pt x="21" y="149"/>
                      </a:lnTo>
                      <a:lnTo>
                        <a:pt x="19" y="149"/>
                      </a:lnTo>
                      <a:lnTo>
                        <a:pt x="18" y="149"/>
                      </a:lnTo>
                      <a:lnTo>
                        <a:pt x="19" y="147"/>
                      </a:lnTo>
                      <a:lnTo>
                        <a:pt x="17" y="147"/>
                      </a:lnTo>
                      <a:lnTo>
                        <a:pt x="17" y="145"/>
                      </a:lnTo>
                      <a:lnTo>
                        <a:pt x="17" y="144"/>
                      </a:lnTo>
                      <a:lnTo>
                        <a:pt x="19" y="143"/>
                      </a:lnTo>
                      <a:lnTo>
                        <a:pt x="19" y="143"/>
                      </a:lnTo>
                      <a:lnTo>
                        <a:pt x="19" y="143"/>
                      </a:lnTo>
                      <a:lnTo>
                        <a:pt x="21" y="143"/>
                      </a:lnTo>
                      <a:lnTo>
                        <a:pt x="21" y="139"/>
                      </a:lnTo>
                      <a:lnTo>
                        <a:pt x="22" y="138"/>
                      </a:lnTo>
                      <a:lnTo>
                        <a:pt x="23" y="136"/>
                      </a:lnTo>
                      <a:lnTo>
                        <a:pt x="25" y="135"/>
                      </a:lnTo>
                      <a:lnTo>
                        <a:pt x="27" y="135"/>
                      </a:lnTo>
                      <a:lnTo>
                        <a:pt x="27" y="132"/>
                      </a:lnTo>
                      <a:lnTo>
                        <a:pt x="28" y="132"/>
                      </a:lnTo>
                      <a:lnTo>
                        <a:pt x="28" y="130"/>
                      </a:lnTo>
                      <a:lnTo>
                        <a:pt x="32" y="131"/>
                      </a:lnTo>
                      <a:lnTo>
                        <a:pt x="32" y="132"/>
                      </a:lnTo>
                      <a:lnTo>
                        <a:pt x="32" y="132"/>
                      </a:lnTo>
                      <a:lnTo>
                        <a:pt x="32" y="131"/>
                      </a:lnTo>
                      <a:lnTo>
                        <a:pt x="32" y="128"/>
                      </a:lnTo>
                      <a:lnTo>
                        <a:pt x="32" y="127"/>
                      </a:lnTo>
                      <a:lnTo>
                        <a:pt x="31" y="127"/>
                      </a:lnTo>
                      <a:lnTo>
                        <a:pt x="30" y="126"/>
                      </a:lnTo>
                      <a:lnTo>
                        <a:pt x="30" y="125"/>
                      </a:lnTo>
                      <a:lnTo>
                        <a:pt x="31" y="123"/>
                      </a:lnTo>
                      <a:lnTo>
                        <a:pt x="34" y="122"/>
                      </a:lnTo>
                      <a:lnTo>
                        <a:pt x="38" y="122"/>
                      </a:lnTo>
                      <a:lnTo>
                        <a:pt x="38" y="123"/>
                      </a:lnTo>
                      <a:lnTo>
                        <a:pt x="38" y="123"/>
                      </a:lnTo>
                      <a:lnTo>
                        <a:pt x="38" y="123"/>
                      </a:lnTo>
                      <a:lnTo>
                        <a:pt x="39" y="123"/>
                      </a:lnTo>
                      <a:lnTo>
                        <a:pt x="39" y="123"/>
                      </a:lnTo>
                      <a:lnTo>
                        <a:pt x="39" y="125"/>
                      </a:lnTo>
                      <a:lnTo>
                        <a:pt x="40" y="126"/>
                      </a:lnTo>
                      <a:lnTo>
                        <a:pt x="45" y="126"/>
                      </a:lnTo>
                      <a:lnTo>
                        <a:pt x="48" y="123"/>
                      </a:lnTo>
                      <a:lnTo>
                        <a:pt x="51" y="122"/>
                      </a:lnTo>
                      <a:lnTo>
                        <a:pt x="51" y="121"/>
                      </a:lnTo>
                      <a:lnTo>
                        <a:pt x="56" y="121"/>
                      </a:lnTo>
                      <a:lnTo>
                        <a:pt x="57" y="121"/>
                      </a:lnTo>
                      <a:lnTo>
                        <a:pt x="60" y="119"/>
                      </a:lnTo>
                      <a:lnTo>
                        <a:pt x="60" y="119"/>
                      </a:lnTo>
                      <a:lnTo>
                        <a:pt x="61" y="119"/>
                      </a:lnTo>
                      <a:lnTo>
                        <a:pt x="61" y="118"/>
                      </a:lnTo>
                      <a:lnTo>
                        <a:pt x="63" y="118"/>
                      </a:lnTo>
                      <a:lnTo>
                        <a:pt x="63" y="118"/>
                      </a:lnTo>
                      <a:lnTo>
                        <a:pt x="63" y="118"/>
                      </a:lnTo>
                      <a:lnTo>
                        <a:pt x="63" y="113"/>
                      </a:lnTo>
                      <a:lnTo>
                        <a:pt x="61" y="106"/>
                      </a:lnTo>
                      <a:lnTo>
                        <a:pt x="63" y="105"/>
                      </a:lnTo>
                      <a:lnTo>
                        <a:pt x="64" y="104"/>
                      </a:lnTo>
                      <a:lnTo>
                        <a:pt x="64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7" y="101"/>
                      </a:lnTo>
                      <a:lnTo>
                        <a:pt x="57" y="102"/>
                      </a:lnTo>
                      <a:lnTo>
                        <a:pt x="49" y="102"/>
                      </a:lnTo>
                      <a:lnTo>
                        <a:pt x="48" y="104"/>
                      </a:lnTo>
                      <a:lnTo>
                        <a:pt x="47" y="104"/>
                      </a:lnTo>
                      <a:lnTo>
                        <a:pt x="47" y="106"/>
                      </a:lnTo>
                      <a:lnTo>
                        <a:pt x="45" y="105"/>
                      </a:lnTo>
                      <a:lnTo>
                        <a:pt x="44" y="105"/>
                      </a:lnTo>
                      <a:lnTo>
                        <a:pt x="44" y="105"/>
                      </a:lnTo>
                      <a:lnTo>
                        <a:pt x="44" y="104"/>
                      </a:lnTo>
                      <a:lnTo>
                        <a:pt x="44" y="104"/>
                      </a:lnTo>
                      <a:lnTo>
                        <a:pt x="40" y="100"/>
                      </a:lnTo>
                      <a:lnTo>
                        <a:pt x="40" y="102"/>
                      </a:lnTo>
                      <a:lnTo>
                        <a:pt x="39" y="102"/>
                      </a:lnTo>
                      <a:lnTo>
                        <a:pt x="36" y="101"/>
                      </a:lnTo>
                      <a:lnTo>
                        <a:pt x="35" y="101"/>
                      </a:lnTo>
                      <a:lnTo>
                        <a:pt x="34" y="101"/>
                      </a:lnTo>
                      <a:lnTo>
                        <a:pt x="34" y="101"/>
                      </a:lnTo>
                      <a:lnTo>
                        <a:pt x="34" y="102"/>
                      </a:lnTo>
                      <a:lnTo>
                        <a:pt x="32" y="102"/>
                      </a:lnTo>
                      <a:lnTo>
                        <a:pt x="32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5" y="104"/>
                      </a:lnTo>
                      <a:lnTo>
                        <a:pt x="25" y="105"/>
                      </a:lnTo>
                      <a:lnTo>
                        <a:pt x="23" y="104"/>
                      </a:lnTo>
                      <a:lnTo>
                        <a:pt x="21" y="104"/>
                      </a:lnTo>
                      <a:lnTo>
                        <a:pt x="17" y="102"/>
                      </a:lnTo>
                      <a:lnTo>
                        <a:pt x="15" y="102"/>
                      </a:lnTo>
                      <a:lnTo>
                        <a:pt x="13" y="101"/>
                      </a:lnTo>
                      <a:lnTo>
                        <a:pt x="13" y="101"/>
                      </a:lnTo>
                      <a:lnTo>
                        <a:pt x="11" y="98"/>
                      </a:lnTo>
                      <a:lnTo>
                        <a:pt x="11" y="98"/>
                      </a:lnTo>
                      <a:lnTo>
                        <a:pt x="10" y="96"/>
                      </a:lnTo>
                      <a:lnTo>
                        <a:pt x="9" y="96"/>
                      </a:lnTo>
                      <a:lnTo>
                        <a:pt x="8" y="94"/>
                      </a:lnTo>
                      <a:lnTo>
                        <a:pt x="10" y="93"/>
                      </a:lnTo>
                      <a:lnTo>
                        <a:pt x="11" y="93"/>
                      </a:lnTo>
                      <a:lnTo>
                        <a:pt x="13" y="93"/>
                      </a:lnTo>
                      <a:lnTo>
                        <a:pt x="13" y="90"/>
                      </a:lnTo>
                      <a:lnTo>
                        <a:pt x="13" y="90"/>
                      </a:lnTo>
                      <a:lnTo>
                        <a:pt x="10" y="90"/>
                      </a:lnTo>
                      <a:lnTo>
                        <a:pt x="8" y="90"/>
                      </a:lnTo>
                      <a:lnTo>
                        <a:pt x="6" y="89"/>
                      </a:lnTo>
                      <a:lnTo>
                        <a:pt x="6" y="89"/>
                      </a:lnTo>
                      <a:lnTo>
                        <a:pt x="5" y="89"/>
                      </a:lnTo>
                      <a:lnTo>
                        <a:pt x="4" y="89"/>
                      </a:lnTo>
                      <a:lnTo>
                        <a:pt x="1" y="89"/>
                      </a:lnTo>
                      <a:lnTo>
                        <a:pt x="0" y="89"/>
                      </a:lnTo>
                      <a:lnTo>
                        <a:pt x="0" y="89"/>
                      </a:lnTo>
                      <a:lnTo>
                        <a:pt x="0" y="88"/>
                      </a:lnTo>
                      <a:lnTo>
                        <a:pt x="0" y="88"/>
                      </a:lnTo>
                      <a:lnTo>
                        <a:pt x="0" y="88"/>
                      </a:lnTo>
                      <a:lnTo>
                        <a:pt x="1" y="87"/>
                      </a:lnTo>
                      <a:lnTo>
                        <a:pt x="1" y="85"/>
                      </a:lnTo>
                      <a:lnTo>
                        <a:pt x="2" y="85"/>
                      </a:lnTo>
                      <a:lnTo>
                        <a:pt x="4" y="85"/>
                      </a:lnTo>
                      <a:lnTo>
                        <a:pt x="5" y="84"/>
                      </a:lnTo>
                      <a:lnTo>
                        <a:pt x="6" y="84"/>
                      </a:lnTo>
                      <a:lnTo>
                        <a:pt x="6" y="83"/>
                      </a:lnTo>
                      <a:lnTo>
                        <a:pt x="10" y="81"/>
                      </a:lnTo>
                      <a:lnTo>
                        <a:pt x="10" y="81"/>
                      </a:lnTo>
                      <a:lnTo>
                        <a:pt x="11" y="81"/>
                      </a:lnTo>
                      <a:lnTo>
                        <a:pt x="13" y="81"/>
                      </a:lnTo>
                      <a:lnTo>
                        <a:pt x="13" y="81"/>
                      </a:lnTo>
                      <a:lnTo>
                        <a:pt x="13" y="83"/>
                      </a:lnTo>
                      <a:lnTo>
                        <a:pt x="18" y="81"/>
                      </a:lnTo>
                      <a:lnTo>
                        <a:pt x="18" y="77"/>
                      </a:lnTo>
                      <a:lnTo>
                        <a:pt x="19" y="77"/>
                      </a:lnTo>
                      <a:lnTo>
                        <a:pt x="19" y="76"/>
                      </a:lnTo>
                      <a:lnTo>
                        <a:pt x="21" y="76"/>
                      </a:lnTo>
                      <a:lnTo>
                        <a:pt x="21" y="76"/>
                      </a:lnTo>
                      <a:lnTo>
                        <a:pt x="23" y="76"/>
                      </a:lnTo>
                      <a:lnTo>
                        <a:pt x="23" y="75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6" y="75"/>
                      </a:lnTo>
                      <a:lnTo>
                        <a:pt x="26" y="73"/>
                      </a:lnTo>
                      <a:lnTo>
                        <a:pt x="28" y="73"/>
                      </a:lnTo>
                      <a:lnTo>
                        <a:pt x="28" y="72"/>
                      </a:lnTo>
                      <a:lnTo>
                        <a:pt x="30" y="72"/>
                      </a:lnTo>
                      <a:lnTo>
                        <a:pt x="32" y="72"/>
                      </a:lnTo>
                      <a:lnTo>
                        <a:pt x="32" y="72"/>
                      </a:lnTo>
                      <a:lnTo>
                        <a:pt x="34" y="72"/>
                      </a:lnTo>
                      <a:lnTo>
                        <a:pt x="34" y="73"/>
                      </a:lnTo>
                      <a:lnTo>
                        <a:pt x="35" y="73"/>
                      </a:lnTo>
                      <a:lnTo>
                        <a:pt x="35" y="75"/>
                      </a:lnTo>
                      <a:lnTo>
                        <a:pt x="35" y="76"/>
                      </a:lnTo>
                      <a:lnTo>
                        <a:pt x="35" y="76"/>
                      </a:lnTo>
                      <a:lnTo>
                        <a:pt x="35" y="80"/>
                      </a:lnTo>
                      <a:lnTo>
                        <a:pt x="34" y="80"/>
                      </a:lnTo>
                      <a:lnTo>
                        <a:pt x="34" y="81"/>
                      </a:lnTo>
                      <a:lnTo>
                        <a:pt x="35" y="81"/>
                      </a:lnTo>
                      <a:lnTo>
                        <a:pt x="36" y="81"/>
                      </a:lnTo>
                      <a:lnTo>
                        <a:pt x="38" y="83"/>
                      </a:lnTo>
                      <a:lnTo>
                        <a:pt x="38" y="83"/>
                      </a:lnTo>
                      <a:lnTo>
                        <a:pt x="52" y="84"/>
                      </a:lnTo>
                      <a:lnTo>
                        <a:pt x="52" y="85"/>
                      </a:lnTo>
                      <a:lnTo>
                        <a:pt x="52" y="85"/>
                      </a:lnTo>
                      <a:lnTo>
                        <a:pt x="52" y="84"/>
                      </a:lnTo>
                      <a:lnTo>
                        <a:pt x="53" y="83"/>
                      </a:lnTo>
                      <a:lnTo>
                        <a:pt x="53" y="83"/>
                      </a:lnTo>
                      <a:lnTo>
                        <a:pt x="55" y="81"/>
                      </a:lnTo>
                      <a:lnTo>
                        <a:pt x="57" y="81"/>
                      </a:lnTo>
                      <a:lnTo>
                        <a:pt x="57" y="83"/>
                      </a:lnTo>
                      <a:lnTo>
                        <a:pt x="59" y="83"/>
                      </a:lnTo>
                      <a:lnTo>
                        <a:pt x="59" y="80"/>
                      </a:lnTo>
                      <a:lnTo>
                        <a:pt x="59" y="80"/>
                      </a:lnTo>
                      <a:lnTo>
                        <a:pt x="59" y="79"/>
                      </a:lnTo>
                      <a:lnTo>
                        <a:pt x="56" y="79"/>
                      </a:lnTo>
                      <a:lnTo>
                        <a:pt x="56" y="79"/>
                      </a:lnTo>
                      <a:lnTo>
                        <a:pt x="56" y="79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3" y="79"/>
                      </a:lnTo>
                      <a:lnTo>
                        <a:pt x="53" y="79"/>
                      </a:lnTo>
                      <a:lnTo>
                        <a:pt x="52" y="79"/>
                      </a:lnTo>
                      <a:lnTo>
                        <a:pt x="52" y="77"/>
                      </a:lnTo>
                      <a:lnTo>
                        <a:pt x="53" y="77"/>
                      </a:lnTo>
                      <a:lnTo>
                        <a:pt x="56" y="76"/>
                      </a:lnTo>
                      <a:lnTo>
                        <a:pt x="57" y="76"/>
                      </a:lnTo>
                      <a:lnTo>
                        <a:pt x="59" y="76"/>
                      </a:lnTo>
                      <a:lnTo>
                        <a:pt x="59" y="77"/>
                      </a:lnTo>
                      <a:lnTo>
                        <a:pt x="64" y="77"/>
                      </a:lnTo>
                      <a:lnTo>
                        <a:pt x="64" y="75"/>
                      </a:lnTo>
                      <a:lnTo>
                        <a:pt x="64" y="75"/>
                      </a:lnTo>
                      <a:lnTo>
                        <a:pt x="64" y="75"/>
                      </a:lnTo>
                      <a:lnTo>
                        <a:pt x="64" y="75"/>
                      </a:lnTo>
                      <a:lnTo>
                        <a:pt x="64" y="73"/>
                      </a:lnTo>
                      <a:lnTo>
                        <a:pt x="56" y="73"/>
                      </a:lnTo>
                      <a:lnTo>
                        <a:pt x="56" y="72"/>
                      </a:lnTo>
                      <a:lnTo>
                        <a:pt x="55" y="72"/>
                      </a:lnTo>
                      <a:lnTo>
                        <a:pt x="53" y="72"/>
                      </a:lnTo>
                      <a:lnTo>
                        <a:pt x="52" y="72"/>
                      </a:lnTo>
                      <a:lnTo>
                        <a:pt x="52" y="72"/>
                      </a:lnTo>
                      <a:lnTo>
                        <a:pt x="52" y="71"/>
                      </a:lnTo>
                      <a:lnTo>
                        <a:pt x="52" y="71"/>
                      </a:lnTo>
                      <a:lnTo>
                        <a:pt x="52" y="71"/>
                      </a:lnTo>
                      <a:lnTo>
                        <a:pt x="53" y="70"/>
                      </a:lnTo>
                      <a:lnTo>
                        <a:pt x="55" y="70"/>
                      </a:lnTo>
                      <a:lnTo>
                        <a:pt x="55" y="68"/>
                      </a:lnTo>
                      <a:lnTo>
                        <a:pt x="56" y="68"/>
                      </a:lnTo>
                      <a:lnTo>
                        <a:pt x="56" y="67"/>
                      </a:lnTo>
                      <a:lnTo>
                        <a:pt x="55" y="67"/>
                      </a:lnTo>
                      <a:lnTo>
                        <a:pt x="55" y="67"/>
                      </a:lnTo>
                      <a:lnTo>
                        <a:pt x="52" y="67"/>
                      </a:lnTo>
                      <a:lnTo>
                        <a:pt x="51" y="68"/>
                      </a:lnTo>
                      <a:lnTo>
                        <a:pt x="48" y="68"/>
                      </a:lnTo>
                      <a:lnTo>
                        <a:pt x="48" y="68"/>
                      </a:lnTo>
                      <a:lnTo>
                        <a:pt x="47" y="67"/>
                      </a:lnTo>
                      <a:lnTo>
                        <a:pt x="47" y="67"/>
                      </a:lnTo>
                      <a:lnTo>
                        <a:pt x="47" y="66"/>
                      </a:lnTo>
                      <a:lnTo>
                        <a:pt x="42" y="67"/>
                      </a:lnTo>
                      <a:lnTo>
                        <a:pt x="42" y="68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7"/>
                      </a:lnTo>
                      <a:lnTo>
                        <a:pt x="36" y="66"/>
                      </a:lnTo>
                      <a:lnTo>
                        <a:pt x="36" y="63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6" y="62"/>
                      </a:lnTo>
                      <a:lnTo>
                        <a:pt x="32" y="62"/>
                      </a:lnTo>
                      <a:lnTo>
                        <a:pt x="30" y="59"/>
                      </a:lnTo>
                      <a:lnTo>
                        <a:pt x="27" y="58"/>
                      </a:lnTo>
                      <a:lnTo>
                        <a:pt x="25" y="55"/>
                      </a:lnTo>
                      <a:lnTo>
                        <a:pt x="21" y="55"/>
                      </a:lnTo>
                      <a:lnTo>
                        <a:pt x="21" y="54"/>
                      </a:lnTo>
                      <a:lnTo>
                        <a:pt x="19" y="54"/>
                      </a:lnTo>
                      <a:lnTo>
                        <a:pt x="18" y="51"/>
                      </a:lnTo>
                      <a:lnTo>
                        <a:pt x="15" y="51"/>
                      </a:lnTo>
                      <a:lnTo>
                        <a:pt x="15" y="51"/>
                      </a:lnTo>
                      <a:lnTo>
                        <a:pt x="15" y="51"/>
                      </a:lnTo>
                      <a:lnTo>
                        <a:pt x="14" y="51"/>
                      </a:lnTo>
                      <a:lnTo>
                        <a:pt x="13" y="50"/>
                      </a:lnTo>
                      <a:lnTo>
                        <a:pt x="14" y="50"/>
                      </a:lnTo>
                      <a:lnTo>
                        <a:pt x="14" y="50"/>
                      </a:lnTo>
                      <a:lnTo>
                        <a:pt x="14" y="49"/>
                      </a:lnTo>
                      <a:lnTo>
                        <a:pt x="17" y="49"/>
                      </a:lnTo>
                      <a:lnTo>
                        <a:pt x="15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6" y="41"/>
                      </a:lnTo>
                      <a:lnTo>
                        <a:pt x="26" y="39"/>
                      </a:lnTo>
                      <a:lnTo>
                        <a:pt x="27" y="39"/>
                      </a:lnTo>
                      <a:lnTo>
                        <a:pt x="30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39"/>
                      </a:lnTo>
                      <a:lnTo>
                        <a:pt x="35" y="39"/>
                      </a:lnTo>
                      <a:lnTo>
                        <a:pt x="35" y="39"/>
                      </a:lnTo>
                      <a:lnTo>
                        <a:pt x="36" y="39"/>
                      </a:lnTo>
                      <a:lnTo>
                        <a:pt x="36" y="38"/>
                      </a:lnTo>
                      <a:lnTo>
                        <a:pt x="40" y="38"/>
                      </a:lnTo>
                      <a:lnTo>
                        <a:pt x="40" y="38"/>
                      </a:lnTo>
                      <a:lnTo>
                        <a:pt x="42" y="38"/>
                      </a:lnTo>
                      <a:lnTo>
                        <a:pt x="42" y="38"/>
                      </a:lnTo>
                      <a:lnTo>
                        <a:pt x="42" y="38"/>
                      </a:lnTo>
                      <a:lnTo>
                        <a:pt x="42" y="38"/>
                      </a:lnTo>
                      <a:lnTo>
                        <a:pt x="43" y="37"/>
                      </a:lnTo>
                      <a:lnTo>
                        <a:pt x="43" y="34"/>
                      </a:lnTo>
                      <a:lnTo>
                        <a:pt x="43" y="34"/>
                      </a:lnTo>
                      <a:lnTo>
                        <a:pt x="43" y="30"/>
                      </a:lnTo>
                      <a:lnTo>
                        <a:pt x="45" y="29"/>
                      </a:lnTo>
                      <a:lnTo>
                        <a:pt x="47" y="22"/>
                      </a:lnTo>
                      <a:lnTo>
                        <a:pt x="48" y="22"/>
                      </a:lnTo>
                      <a:lnTo>
                        <a:pt x="49" y="21"/>
                      </a:lnTo>
                      <a:lnTo>
                        <a:pt x="51" y="21"/>
                      </a:lnTo>
                      <a:lnTo>
                        <a:pt x="52" y="18"/>
                      </a:lnTo>
                      <a:lnTo>
                        <a:pt x="53" y="17"/>
                      </a:lnTo>
                      <a:lnTo>
                        <a:pt x="53" y="16"/>
                      </a:lnTo>
                      <a:lnTo>
                        <a:pt x="56" y="15"/>
                      </a:lnTo>
                      <a:lnTo>
                        <a:pt x="57" y="15"/>
                      </a:lnTo>
                      <a:lnTo>
                        <a:pt x="59" y="13"/>
                      </a:lnTo>
                      <a:lnTo>
                        <a:pt x="60" y="13"/>
                      </a:lnTo>
                      <a:lnTo>
                        <a:pt x="66" y="13"/>
                      </a:lnTo>
                      <a:lnTo>
                        <a:pt x="66" y="12"/>
                      </a:lnTo>
                      <a:lnTo>
                        <a:pt x="70" y="12"/>
                      </a:lnTo>
                      <a:lnTo>
                        <a:pt x="70" y="9"/>
                      </a:lnTo>
                      <a:lnTo>
                        <a:pt x="73" y="11"/>
                      </a:lnTo>
                      <a:lnTo>
                        <a:pt x="74" y="8"/>
                      </a:lnTo>
                      <a:lnTo>
                        <a:pt x="74" y="7"/>
                      </a:lnTo>
                      <a:lnTo>
                        <a:pt x="74" y="7"/>
                      </a:lnTo>
                      <a:lnTo>
                        <a:pt x="76" y="7"/>
                      </a:lnTo>
                      <a:lnTo>
                        <a:pt x="76" y="7"/>
                      </a:lnTo>
                      <a:lnTo>
                        <a:pt x="76" y="8"/>
                      </a:lnTo>
                      <a:lnTo>
                        <a:pt x="76" y="8"/>
                      </a:lnTo>
                      <a:lnTo>
                        <a:pt x="77" y="9"/>
                      </a:lnTo>
                      <a:lnTo>
                        <a:pt x="77" y="9"/>
                      </a:lnTo>
                      <a:lnTo>
                        <a:pt x="78" y="8"/>
                      </a:lnTo>
                      <a:lnTo>
                        <a:pt x="78" y="8"/>
                      </a:lnTo>
                      <a:lnTo>
                        <a:pt x="86" y="8"/>
                      </a:lnTo>
                      <a:lnTo>
                        <a:pt x="86" y="7"/>
                      </a:lnTo>
                      <a:lnTo>
                        <a:pt x="90" y="5"/>
                      </a:lnTo>
                      <a:lnTo>
                        <a:pt x="90" y="5"/>
                      </a:lnTo>
                      <a:lnTo>
                        <a:pt x="91" y="5"/>
                      </a:lnTo>
                      <a:lnTo>
                        <a:pt x="91" y="4"/>
                      </a:lnTo>
                      <a:lnTo>
                        <a:pt x="93" y="4"/>
                      </a:lnTo>
                      <a:lnTo>
                        <a:pt x="94" y="1"/>
                      </a:lnTo>
                      <a:lnTo>
                        <a:pt x="97" y="1"/>
                      </a:lnTo>
                      <a:lnTo>
                        <a:pt x="9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0" name="Freeform 10">
                  <a:extLst>
                    <a:ext uri="{FF2B5EF4-FFF2-40B4-BE49-F238E27FC236}">
                      <a16:creationId xmlns:a16="http://schemas.microsoft.com/office/drawing/2014/main" id="{02186D4A-818A-47C8-AAD0-4A7B8453B4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67175" y="1414917"/>
                  <a:ext cx="635000" cy="803275"/>
                </a:xfrm>
                <a:custGeom>
                  <a:avLst/>
                  <a:gdLst>
                    <a:gd name="T0" fmla="*/ 385 w 400"/>
                    <a:gd name="T1" fmla="*/ 399 h 506"/>
                    <a:gd name="T2" fmla="*/ 316 w 400"/>
                    <a:gd name="T3" fmla="*/ 368 h 506"/>
                    <a:gd name="T4" fmla="*/ 296 w 400"/>
                    <a:gd name="T5" fmla="*/ 395 h 506"/>
                    <a:gd name="T6" fmla="*/ 343 w 400"/>
                    <a:gd name="T7" fmla="*/ 394 h 506"/>
                    <a:gd name="T8" fmla="*/ 320 w 400"/>
                    <a:gd name="T9" fmla="*/ 419 h 506"/>
                    <a:gd name="T10" fmla="*/ 334 w 400"/>
                    <a:gd name="T11" fmla="*/ 444 h 506"/>
                    <a:gd name="T12" fmla="*/ 359 w 400"/>
                    <a:gd name="T13" fmla="*/ 413 h 506"/>
                    <a:gd name="T14" fmla="*/ 381 w 400"/>
                    <a:gd name="T15" fmla="*/ 419 h 506"/>
                    <a:gd name="T16" fmla="*/ 377 w 400"/>
                    <a:gd name="T17" fmla="*/ 406 h 506"/>
                    <a:gd name="T18" fmla="*/ 333 w 400"/>
                    <a:gd name="T19" fmla="*/ 370 h 506"/>
                    <a:gd name="T20" fmla="*/ 216 w 400"/>
                    <a:gd name="T21" fmla="*/ 327 h 506"/>
                    <a:gd name="T22" fmla="*/ 208 w 400"/>
                    <a:gd name="T23" fmla="*/ 310 h 506"/>
                    <a:gd name="T24" fmla="*/ 227 w 400"/>
                    <a:gd name="T25" fmla="*/ 294 h 506"/>
                    <a:gd name="T26" fmla="*/ 231 w 400"/>
                    <a:gd name="T27" fmla="*/ 320 h 506"/>
                    <a:gd name="T28" fmla="*/ 243 w 400"/>
                    <a:gd name="T29" fmla="*/ 330 h 506"/>
                    <a:gd name="T30" fmla="*/ 182 w 400"/>
                    <a:gd name="T31" fmla="*/ 269 h 506"/>
                    <a:gd name="T32" fmla="*/ 194 w 400"/>
                    <a:gd name="T33" fmla="*/ 252 h 506"/>
                    <a:gd name="T34" fmla="*/ 113 w 400"/>
                    <a:gd name="T35" fmla="*/ 239 h 506"/>
                    <a:gd name="T36" fmla="*/ 122 w 400"/>
                    <a:gd name="T37" fmla="*/ 170 h 506"/>
                    <a:gd name="T38" fmla="*/ 76 w 400"/>
                    <a:gd name="T39" fmla="*/ 176 h 506"/>
                    <a:gd name="T40" fmla="*/ 76 w 400"/>
                    <a:gd name="T41" fmla="*/ 201 h 506"/>
                    <a:gd name="T42" fmla="*/ 122 w 400"/>
                    <a:gd name="T43" fmla="*/ 176 h 506"/>
                    <a:gd name="T44" fmla="*/ 45 w 400"/>
                    <a:gd name="T45" fmla="*/ 169 h 506"/>
                    <a:gd name="T46" fmla="*/ 284 w 400"/>
                    <a:gd name="T47" fmla="*/ 5 h 506"/>
                    <a:gd name="T48" fmla="*/ 263 w 400"/>
                    <a:gd name="T49" fmla="*/ 36 h 506"/>
                    <a:gd name="T50" fmla="*/ 292 w 400"/>
                    <a:gd name="T51" fmla="*/ 64 h 506"/>
                    <a:gd name="T52" fmla="*/ 297 w 400"/>
                    <a:gd name="T53" fmla="*/ 86 h 506"/>
                    <a:gd name="T54" fmla="*/ 316 w 400"/>
                    <a:gd name="T55" fmla="*/ 101 h 506"/>
                    <a:gd name="T56" fmla="*/ 342 w 400"/>
                    <a:gd name="T57" fmla="*/ 98 h 506"/>
                    <a:gd name="T58" fmla="*/ 372 w 400"/>
                    <a:gd name="T59" fmla="*/ 78 h 506"/>
                    <a:gd name="T60" fmla="*/ 383 w 400"/>
                    <a:gd name="T61" fmla="*/ 108 h 506"/>
                    <a:gd name="T62" fmla="*/ 349 w 400"/>
                    <a:gd name="T63" fmla="*/ 124 h 506"/>
                    <a:gd name="T64" fmla="*/ 334 w 400"/>
                    <a:gd name="T65" fmla="*/ 140 h 506"/>
                    <a:gd name="T66" fmla="*/ 299 w 400"/>
                    <a:gd name="T67" fmla="*/ 142 h 506"/>
                    <a:gd name="T68" fmla="*/ 303 w 400"/>
                    <a:gd name="T69" fmla="*/ 161 h 506"/>
                    <a:gd name="T70" fmla="*/ 286 w 400"/>
                    <a:gd name="T71" fmla="*/ 182 h 506"/>
                    <a:gd name="T72" fmla="*/ 261 w 400"/>
                    <a:gd name="T73" fmla="*/ 209 h 506"/>
                    <a:gd name="T74" fmla="*/ 278 w 400"/>
                    <a:gd name="T75" fmla="*/ 243 h 506"/>
                    <a:gd name="T76" fmla="*/ 320 w 400"/>
                    <a:gd name="T77" fmla="*/ 268 h 506"/>
                    <a:gd name="T78" fmla="*/ 367 w 400"/>
                    <a:gd name="T79" fmla="*/ 286 h 506"/>
                    <a:gd name="T80" fmla="*/ 396 w 400"/>
                    <a:gd name="T81" fmla="*/ 433 h 506"/>
                    <a:gd name="T82" fmla="*/ 366 w 400"/>
                    <a:gd name="T83" fmla="*/ 444 h 506"/>
                    <a:gd name="T84" fmla="*/ 394 w 400"/>
                    <a:gd name="T85" fmla="*/ 447 h 506"/>
                    <a:gd name="T86" fmla="*/ 2 w 400"/>
                    <a:gd name="T87" fmla="*/ 489 h 506"/>
                    <a:gd name="T88" fmla="*/ 11 w 400"/>
                    <a:gd name="T89" fmla="*/ 368 h 506"/>
                    <a:gd name="T90" fmla="*/ 13 w 400"/>
                    <a:gd name="T91" fmla="*/ 137 h 506"/>
                    <a:gd name="T92" fmla="*/ 25 w 400"/>
                    <a:gd name="T93" fmla="*/ 149 h 506"/>
                    <a:gd name="T94" fmla="*/ 54 w 400"/>
                    <a:gd name="T95" fmla="*/ 138 h 506"/>
                    <a:gd name="T96" fmla="*/ 32 w 400"/>
                    <a:gd name="T97" fmla="*/ 116 h 506"/>
                    <a:gd name="T98" fmla="*/ 19 w 400"/>
                    <a:gd name="T99" fmla="*/ 73 h 506"/>
                    <a:gd name="T100" fmla="*/ 83 w 400"/>
                    <a:gd name="T101" fmla="*/ 93 h 506"/>
                    <a:gd name="T102" fmla="*/ 110 w 400"/>
                    <a:gd name="T103" fmla="*/ 104 h 506"/>
                    <a:gd name="T104" fmla="*/ 136 w 400"/>
                    <a:gd name="T105" fmla="*/ 118 h 506"/>
                    <a:gd name="T106" fmla="*/ 151 w 400"/>
                    <a:gd name="T107" fmla="*/ 91 h 506"/>
                    <a:gd name="T108" fmla="*/ 142 w 400"/>
                    <a:gd name="T109" fmla="*/ 90 h 506"/>
                    <a:gd name="T110" fmla="*/ 181 w 400"/>
                    <a:gd name="T111" fmla="*/ 103 h 506"/>
                    <a:gd name="T112" fmla="*/ 224 w 400"/>
                    <a:gd name="T113" fmla="*/ 106 h 506"/>
                    <a:gd name="T114" fmla="*/ 241 w 400"/>
                    <a:gd name="T115" fmla="*/ 104 h 506"/>
                    <a:gd name="T116" fmla="*/ 254 w 400"/>
                    <a:gd name="T117" fmla="*/ 103 h 506"/>
                    <a:gd name="T118" fmla="*/ 267 w 400"/>
                    <a:gd name="T119" fmla="*/ 82 h 506"/>
                    <a:gd name="T120" fmla="*/ 253 w 400"/>
                    <a:gd name="T121" fmla="*/ 70 h 506"/>
                    <a:gd name="T122" fmla="*/ 256 w 400"/>
                    <a:gd name="T123" fmla="*/ 48 h 506"/>
                    <a:gd name="T124" fmla="*/ 252 w 400"/>
                    <a:gd name="T125" fmla="*/ 15 h 5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00" h="506">
                      <a:moveTo>
                        <a:pt x="96" y="451"/>
                      </a:moveTo>
                      <a:lnTo>
                        <a:pt x="96" y="454"/>
                      </a:lnTo>
                      <a:lnTo>
                        <a:pt x="96" y="457"/>
                      </a:lnTo>
                      <a:lnTo>
                        <a:pt x="99" y="459"/>
                      </a:lnTo>
                      <a:lnTo>
                        <a:pt x="101" y="462"/>
                      </a:lnTo>
                      <a:lnTo>
                        <a:pt x="102" y="462"/>
                      </a:lnTo>
                      <a:lnTo>
                        <a:pt x="104" y="461"/>
                      </a:lnTo>
                      <a:lnTo>
                        <a:pt x="104" y="461"/>
                      </a:lnTo>
                      <a:lnTo>
                        <a:pt x="104" y="458"/>
                      </a:lnTo>
                      <a:lnTo>
                        <a:pt x="102" y="458"/>
                      </a:lnTo>
                      <a:lnTo>
                        <a:pt x="102" y="457"/>
                      </a:lnTo>
                      <a:lnTo>
                        <a:pt x="102" y="455"/>
                      </a:lnTo>
                      <a:lnTo>
                        <a:pt x="102" y="454"/>
                      </a:lnTo>
                      <a:lnTo>
                        <a:pt x="101" y="454"/>
                      </a:lnTo>
                      <a:lnTo>
                        <a:pt x="101" y="454"/>
                      </a:lnTo>
                      <a:lnTo>
                        <a:pt x="101" y="455"/>
                      </a:lnTo>
                      <a:lnTo>
                        <a:pt x="99" y="455"/>
                      </a:lnTo>
                      <a:lnTo>
                        <a:pt x="97" y="454"/>
                      </a:lnTo>
                      <a:lnTo>
                        <a:pt x="97" y="451"/>
                      </a:lnTo>
                      <a:lnTo>
                        <a:pt x="96" y="451"/>
                      </a:lnTo>
                      <a:close/>
                      <a:moveTo>
                        <a:pt x="397" y="421"/>
                      </a:moveTo>
                      <a:lnTo>
                        <a:pt x="396" y="423"/>
                      </a:lnTo>
                      <a:lnTo>
                        <a:pt x="394" y="424"/>
                      </a:lnTo>
                      <a:lnTo>
                        <a:pt x="394" y="425"/>
                      </a:lnTo>
                      <a:lnTo>
                        <a:pt x="394" y="426"/>
                      </a:lnTo>
                      <a:lnTo>
                        <a:pt x="394" y="426"/>
                      </a:lnTo>
                      <a:lnTo>
                        <a:pt x="396" y="426"/>
                      </a:lnTo>
                      <a:lnTo>
                        <a:pt x="397" y="426"/>
                      </a:lnTo>
                      <a:lnTo>
                        <a:pt x="397" y="425"/>
                      </a:lnTo>
                      <a:lnTo>
                        <a:pt x="397" y="425"/>
                      </a:lnTo>
                      <a:lnTo>
                        <a:pt x="398" y="424"/>
                      </a:lnTo>
                      <a:lnTo>
                        <a:pt x="397" y="424"/>
                      </a:lnTo>
                      <a:lnTo>
                        <a:pt x="397" y="421"/>
                      </a:lnTo>
                      <a:lnTo>
                        <a:pt x="397" y="421"/>
                      </a:lnTo>
                      <a:close/>
                      <a:moveTo>
                        <a:pt x="389" y="398"/>
                      </a:moveTo>
                      <a:lnTo>
                        <a:pt x="389" y="398"/>
                      </a:lnTo>
                      <a:lnTo>
                        <a:pt x="385" y="398"/>
                      </a:lnTo>
                      <a:lnTo>
                        <a:pt x="385" y="399"/>
                      </a:lnTo>
                      <a:lnTo>
                        <a:pt x="388" y="400"/>
                      </a:lnTo>
                      <a:lnTo>
                        <a:pt x="392" y="400"/>
                      </a:lnTo>
                      <a:lnTo>
                        <a:pt x="392" y="402"/>
                      </a:lnTo>
                      <a:lnTo>
                        <a:pt x="393" y="402"/>
                      </a:lnTo>
                      <a:lnTo>
                        <a:pt x="393" y="400"/>
                      </a:lnTo>
                      <a:lnTo>
                        <a:pt x="393" y="400"/>
                      </a:lnTo>
                      <a:lnTo>
                        <a:pt x="394" y="399"/>
                      </a:lnTo>
                      <a:lnTo>
                        <a:pt x="393" y="398"/>
                      </a:lnTo>
                      <a:lnTo>
                        <a:pt x="392" y="398"/>
                      </a:lnTo>
                      <a:lnTo>
                        <a:pt x="389" y="398"/>
                      </a:lnTo>
                      <a:close/>
                      <a:moveTo>
                        <a:pt x="11" y="385"/>
                      </a:moveTo>
                      <a:lnTo>
                        <a:pt x="8" y="386"/>
                      </a:lnTo>
                      <a:lnTo>
                        <a:pt x="7" y="387"/>
                      </a:lnTo>
                      <a:lnTo>
                        <a:pt x="7" y="390"/>
                      </a:lnTo>
                      <a:lnTo>
                        <a:pt x="8" y="389"/>
                      </a:lnTo>
                      <a:lnTo>
                        <a:pt x="8" y="389"/>
                      </a:lnTo>
                      <a:lnTo>
                        <a:pt x="8" y="389"/>
                      </a:lnTo>
                      <a:lnTo>
                        <a:pt x="8" y="387"/>
                      </a:lnTo>
                      <a:lnTo>
                        <a:pt x="9" y="387"/>
                      </a:lnTo>
                      <a:lnTo>
                        <a:pt x="9" y="387"/>
                      </a:lnTo>
                      <a:lnTo>
                        <a:pt x="12" y="386"/>
                      </a:lnTo>
                      <a:lnTo>
                        <a:pt x="12" y="386"/>
                      </a:lnTo>
                      <a:lnTo>
                        <a:pt x="11" y="386"/>
                      </a:lnTo>
                      <a:lnTo>
                        <a:pt x="11" y="385"/>
                      </a:lnTo>
                      <a:close/>
                      <a:moveTo>
                        <a:pt x="318" y="366"/>
                      </a:moveTo>
                      <a:lnTo>
                        <a:pt x="318" y="368"/>
                      </a:lnTo>
                      <a:lnTo>
                        <a:pt x="317" y="368"/>
                      </a:lnTo>
                      <a:lnTo>
                        <a:pt x="317" y="368"/>
                      </a:lnTo>
                      <a:lnTo>
                        <a:pt x="318" y="369"/>
                      </a:lnTo>
                      <a:lnTo>
                        <a:pt x="318" y="369"/>
                      </a:lnTo>
                      <a:lnTo>
                        <a:pt x="317" y="372"/>
                      </a:lnTo>
                      <a:lnTo>
                        <a:pt x="317" y="370"/>
                      </a:lnTo>
                      <a:lnTo>
                        <a:pt x="317" y="370"/>
                      </a:lnTo>
                      <a:lnTo>
                        <a:pt x="317" y="370"/>
                      </a:lnTo>
                      <a:lnTo>
                        <a:pt x="316" y="370"/>
                      </a:lnTo>
                      <a:lnTo>
                        <a:pt x="317" y="370"/>
                      </a:lnTo>
                      <a:lnTo>
                        <a:pt x="316" y="368"/>
                      </a:lnTo>
                      <a:lnTo>
                        <a:pt x="316" y="368"/>
                      </a:lnTo>
                      <a:lnTo>
                        <a:pt x="316" y="369"/>
                      </a:lnTo>
                      <a:lnTo>
                        <a:pt x="316" y="369"/>
                      </a:lnTo>
                      <a:lnTo>
                        <a:pt x="315" y="369"/>
                      </a:lnTo>
                      <a:lnTo>
                        <a:pt x="315" y="372"/>
                      </a:lnTo>
                      <a:lnTo>
                        <a:pt x="313" y="372"/>
                      </a:lnTo>
                      <a:lnTo>
                        <a:pt x="313" y="372"/>
                      </a:lnTo>
                      <a:lnTo>
                        <a:pt x="312" y="373"/>
                      </a:lnTo>
                      <a:lnTo>
                        <a:pt x="312" y="373"/>
                      </a:lnTo>
                      <a:lnTo>
                        <a:pt x="308" y="373"/>
                      </a:lnTo>
                      <a:lnTo>
                        <a:pt x="308" y="373"/>
                      </a:lnTo>
                      <a:lnTo>
                        <a:pt x="308" y="373"/>
                      </a:lnTo>
                      <a:lnTo>
                        <a:pt x="308" y="377"/>
                      </a:lnTo>
                      <a:lnTo>
                        <a:pt x="307" y="377"/>
                      </a:lnTo>
                      <a:lnTo>
                        <a:pt x="305" y="379"/>
                      </a:lnTo>
                      <a:lnTo>
                        <a:pt x="304" y="379"/>
                      </a:lnTo>
                      <a:lnTo>
                        <a:pt x="303" y="381"/>
                      </a:lnTo>
                      <a:lnTo>
                        <a:pt x="300" y="382"/>
                      </a:lnTo>
                      <a:lnTo>
                        <a:pt x="300" y="382"/>
                      </a:lnTo>
                      <a:lnTo>
                        <a:pt x="297" y="383"/>
                      </a:lnTo>
                      <a:lnTo>
                        <a:pt x="295" y="385"/>
                      </a:lnTo>
                      <a:lnTo>
                        <a:pt x="292" y="386"/>
                      </a:lnTo>
                      <a:lnTo>
                        <a:pt x="292" y="387"/>
                      </a:lnTo>
                      <a:lnTo>
                        <a:pt x="290" y="387"/>
                      </a:lnTo>
                      <a:lnTo>
                        <a:pt x="288" y="390"/>
                      </a:lnTo>
                      <a:lnTo>
                        <a:pt x="287" y="390"/>
                      </a:lnTo>
                      <a:lnTo>
                        <a:pt x="286" y="390"/>
                      </a:lnTo>
                      <a:lnTo>
                        <a:pt x="284" y="392"/>
                      </a:lnTo>
                      <a:lnTo>
                        <a:pt x="287" y="392"/>
                      </a:lnTo>
                      <a:lnTo>
                        <a:pt x="287" y="394"/>
                      </a:lnTo>
                      <a:lnTo>
                        <a:pt x="287" y="394"/>
                      </a:lnTo>
                      <a:lnTo>
                        <a:pt x="288" y="394"/>
                      </a:lnTo>
                      <a:lnTo>
                        <a:pt x="291" y="392"/>
                      </a:lnTo>
                      <a:lnTo>
                        <a:pt x="294" y="392"/>
                      </a:lnTo>
                      <a:lnTo>
                        <a:pt x="294" y="392"/>
                      </a:lnTo>
                      <a:lnTo>
                        <a:pt x="294" y="394"/>
                      </a:lnTo>
                      <a:lnTo>
                        <a:pt x="295" y="394"/>
                      </a:lnTo>
                      <a:lnTo>
                        <a:pt x="296" y="395"/>
                      </a:lnTo>
                      <a:lnTo>
                        <a:pt x="296" y="395"/>
                      </a:lnTo>
                      <a:lnTo>
                        <a:pt x="300" y="395"/>
                      </a:lnTo>
                      <a:lnTo>
                        <a:pt x="301" y="394"/>
                      </a:lnTo>
                      <a:lnTo>
                        <a:pt x="307" y="392"/>
                      </a:lnTo>
                      <a:lnTo>
                        <a:pt x="311" y="390"/>
                      </a:lnTo>
                      <a:lnTo>
                        <a:pt x="312" y="390"/>
                      </a:lnTo>
                      <a:lnTo>
                        <a:pt x="312" y="387"/>
                      </a:lnTo>
                      <a:lnTo>
                        <a:pt x="315" y="386"/>
                      </a:lnTo>
                      <a:lnTo>
                        <a:pt x="316" y="386"/>
                      </a:lnTo>
                      <a:lnTo>
                        <a:pt x="317" y="385"/>
                      </a:lnTo>
                      <a:lnTo>
                        <a:pt x="320" y="385"/>
                      </a:lnTo>
                      <a:lnTo>
                        <a:pt x="321" y="387"/>
                      </a:lnTo>
                      <a:lnTo>
                        <a:pt x="320" y="387"/>
                      </a:lnTo>
                      <a:lnTo>
                        <a:pt x="320" y="387"/>
                      </a:lnTo>
                      <a:lnTo>
                        <a:pt x="318" y="389"/>
                      </a:lnTo>
                      <a:lnTo>
                        <a:pt x="317" y="390"/>
                      </a:lnTo>
                      <a:lnTo>
                        <a:pt x="316" y="390"/>
                      </a:lnTo>
                      <a:lnTo>
                        <a:pt x="316" y="390"/>
                      </a:lnTo>
                      <a:lnTo>
                        <a:pt x="316" y="390"/>
                      </a:lnTo>
                      <a:lnTo>
                        <a:pt x="315" y="390"/>
                      </a:lnTo>
                      <a:lnTo>
                        <a:pt x="315" y="391"/>
                      </a:lnTo>
                      <a:lnTo>
                        <a:pt x="313" y="392"/>
                      </a:lnTo>
                      <a:lnTo>
                        <a:pt x="315" y="392"/>
                      </a:lnTo>
                      <a:lnTo>
                        <a:pt x="315" y="392"/>
                      </a:lnTo>
                      <a:lnTo>
                        <a:pt x="317" y="392"/>
                      </a:lnTo>
                      <a:lnTo>
                        <a:pt x="321" y="391"/>
                      </a:lnTo>
                      <a:lnTo>
                        <a:pt x="322" y="394"/>
                      </a:lnTo>
                      <a:lnTo>
                        <a:pt x="322" y="394"/>
                      </a:lnTo>
                      <a:lnTo>
                        <a:pt x="324" y="398"/>
                      </a:lnTo>
                      <a:lnTo>
                        <a:pt x="328" y="398"/>
                      </a:lnTo>
                      <a:lnTo>
                        <a:pt x="328" y="398"/>
                      </a:lnTo>
                      <a:lnTo>
                        <a:pt x="329" y="399"/>
                      </a:lnTo>
                      <a:lnTo>
                        <a:pt x="329" y="398"/>
                      </a:lnTo>
                      <a:lnTo>
                        <a:pt x="334" y="398"/>
                      </a:lnTo>
                      <a:lnTo>
                        <a:pt x="335" y="396"/>
                      </a:lnTo>
                      <a:lnTo>
                        <a:pt x="342" y="395"/>
                      </a:lnTo>
                      <a:lnTo>
                        <a:pt x="342" y="395"/>
                      </a:lnTo>
                      <a:lnTo>
                        <a:pt x="343" y="395"/>
                      </a:lnTo>
                      <a:lnTo>
                        <a:pt x="343" y="394"/>
                      </a:lnTo>
                      <a:lnTo>
                        <a:pt x="345" y="394"/>
                      </a:lnTo>
                      <a:lnTo>
                        <a:pt x="345" y="394"/>
                      </a:lnTo>
                      <a:lnTo>
                        <a:pt x="346" y="394"/>
                      </a:lnTo>
                      <a:lnTo>
                        <a:pt x="346" y="399"/>
                      </a:lnTo>
                      <a:lnTo>
                        <a:pt x="351" y="399"/>
                      </a:lnTo>
                      <a:lnTo>
                        <a:pt x="352" y="400"/>
                      </a:lnTo>
                      <a:lnTo>
                        <a:pt x="354" y="403"/>
                      </a:lnTo>
                      <a:lnTo>
                        <a:pt x="355" y="404"/>
                      </a:lnTo>
                      <a:lnTo>
                        <a:pt x="351" y="404"/>
                      </a:lnTo>
                      <a:lnTo>
                        <a:pt x="351" y="403"/>
                      </a:lnTo>
                      <a:lnTo>
                        <a:pt x="349" y="403"/>
                      </a:lnTo>
                      <a:lnTo>
                        <a:pt x="349" y="404"/>
                      </a:lnTo>
                      <a:lnTo>
                        <a:pt x="346" y="404"/>
                      </a:lnTo>
                      <a:lnTo>
                        <a:pt x="345" y="404"/>
                      </a:lnTo>
                      <a:lnTo>
                        <a:pt x="342" y="403"/>
                      </a:lnTo>
                      <a:lnTo>
                        <a:pt x="341" y="402"/>
                      </a:lnTo>
                      <a:lnTo>
                        <a:pt x="339" y="403"/>
                      </a:lnTo>
                      <a:lnTo>
                        <a:pt x="339" y="404"/>
                      </a:lnTo>
                      <a:lnTo>
                        <a:pt x="339" y="404"/>
                      </a:lnTo>
                      <a:lnTo>
                        <a:pt x="339" y="404"/>
                      </a:lnTo>
                      <a:lnTo>
                        <a:pt x="337" y="404"/>
                      </a:lnTo>
                      <a:lnTo>
                        <a:pt x="335" y="406"/>
                      </a:lnTo>
                      <a:lnTo>
                        <a:pt x="334" y="406"/>
                      </a:lnTo>
                      <a:lnTo>
                        <a:pt x="334" y="406"/>
                      </a:lnTo>
                      <a:lnTo>
                        <a:pt x="333" y="406"/>
                      </a:lnTo>
                      <a:lnTo>
                        <a:pt x="332" y="406"/>
                      </a:lnTo>
                      <a:lnTo>
                        <a:pt x="332" y="407"/>
                      </a:lnTo>
                      <a:lnTo>
                        <a:pt x="330" y="407"/>
                      </a:lnTo>
                      <a:lnTo>
                        <a:pt x="330" y="406"/>
                      </a:lnTo>
                      <a:lnTo>
                        <a:pt x="328" y="406"/>
                      </a:lnTo>
                      <a:lnTo>
                        <a:pt x="328" y="408"/>
                      </a:lnTo>
                      <a:lnTo>
                        <a:pt x="326" y="408"/>
                      </a:lnTo>
                      <a:lnTo>
                        <a:pt x="326" y="408"/>
                      </a:lnTo>
                      <a:lnTo>
                        <a:pt x="325" y="412"/>
                      </a:lnTo>
                      <a:lnTo>
                        <a:pt x="324" y="412"/>
                      </a:lnTo>
                      <a:lnTo>
                        <a:pt x="322" y="416"/>
                      </a:lnTo>
                      <a:lnTo>
                        <a:pt x="321" y="416"/>
                      </a:lnTo>
                      <a:lnTo>
                        <a:pt x="320" y="419"/>
                      </a:lnTo>
                      <a:lnTo>
                        <a:pt x="320" y="420"/>
                      </a:lnTo>
                      <a:lnTo>
                        <a:pt x="318" y="423"/>
                      </a:lnTo>
                      <a:lnTo>
                        <a:pt x="321" y="423"/>
                      </a:lnTo>
                      <a:lnTo>
                        <a:pt x="322" y="420"/>
                      </a:lnTo>
                      <a:lnTo>
                        <a:pt x="322" y="419"/>
                      </a:lnTo>
                      <a:lnTo>
                        <a:pt x="325" y="417"/>
                      </a:lnTo>
                      <a:lnTo>
                        <a:pt x="326" y="416"/>
                      </a:lnTo>
                      <a:lnTo>
                        <a:pt x="326" y="419"/>
                      </a:lnTo>
                      <a:lnTo>
                        <a:pt x="326" y="420"/>
                      </a:lnTo>
                      <a:lnTo>
                        <a:pt x="325" y="420"/>
                      </a:lnTo>
                      <a:lnTo>
                        <a:pt x="324" y="426"/>
                      </a:lnTo>
                      <a:lnTo>
                        <a:pt x="322" y="426"/>
                      </a:lnTo>
                      <a:lnTo>
                        <a:pt x="322" y="428"/>
                      </a:lnTo>
                      <a:lnTo>
                        <a:pt x="321" y="428"/>
                      </a:lnTo>
                      <a:lnTo>
                        <a:pt x="321" y="433"/>
                      </a:lnTo>
                      <a:lnTo>
                        <a:pt x="320" y="433"/>
                      </a:lnTo>
                      <a:lnTo>
                        <a:pt x="320" y="437"/>
                      </a:lnTo>
                      <a:lnTo>
                        <a:pt x="320" y="437"/>
                      </a:lnTo>
                      <a:lnTo>
                        <a:pt x="320" y="438"/>
                      </a:lnTo>
                      <a:lnTo>
                        <a:pt x="320" y="438"/>
                      </a:lnTo>
                      <a:lnTo>
                        <a:pt x="320" y="441"/>
                      </a:lnTo>
                      <a:lnTo>
                        <a:pt x="320" y="441"/>
                      </a:lnTo>
                      <a:lnTo>
                        <a:pt x="320" y="444"/>
                      </a:lnTo>
                      <a:lnTo>
                        <a:pt x="321" y="444"/>
                      </a:lnTo>
                      <a:lnTo>
                        <a:pt x="321" y="447"/>
                      </a:lnTo>
                      <a:lnTo>
                        <a:pt x="321" y="447"/>
                      </a:lnTo>
                      <a:lnTo>
                        <a:pt x="322" y="454"/>
                      </a:lnTo>
                      <a:lnTo>
                        <a:pt x="324" y="454"/>
                      </a:lnTo>
                      <a:lnTo>
                        <a:pt x="325" y="455"/>
                      </a:lnTo>
                      <a:lnTo>
                        <a:pt x="328" y="455"/>
                      </a:lnTo>
                      <a:lnTo>
                        <a:pt x="329" y="454"/>
                      </a:lnTo>
                      <a:lnTo>
                        <a:pt x="330" y="453"/>
                      </a:lnTo>
                      <a:lnTo>
                        <a:pt x="330" y="453"/>
                      </a:lnTo>
                      <a:lnTo>
                        <a:pt x="330" y="450"/>
                      </a:lnTo>
                      <a:lnTo>
                        <a:pt x="332" y="450"/>
                      </a:lnTo>
                      <a:lnTo>
                        <a:pt x="333" y="446"/>
                      </a:lnTo>
                      <a:lnTo>
                        <a:pt x="334" y="445"/>
                      </a:lnTo>
                      <a:lnTo>
                        <a:pt x="334" y="444"/>
                      </a:lnTo>
                      <a:lnTo>
                        <a:pt x="334" y="444"/>
                      </a:lnTo>
                      <a:lnTo>
                        <a:pt x="334" y="438"/>
                      </a:lnTo>
                      <a:lnTo>
                        <a:pt x="334" y="438"/>
                      </a:lnTo>
                      <a:lnTo>
                        <a:pt x="334" y="437"/>
                      </a:lnTo>
                      <a:lnTo>
                        <a:pt x="333" y="437"/>
                      </a:lnTo>
                      <a:lnTo>
                        <a:pt x="333" y="426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335" y="425"/>
                      </a:lnTo>
                      <a:lnTo>
                        <a:pt x="335" y="423"/>
                      </a:lnTo>
                      <a:lnTo>
                        <a:pt x="335" y="421"/>
                      </a:lnTo>
                      <a:lnTo>
                        <a:pt x="335" y="419"/>
                      </a:lnTo>
                      <a:lnTo>
                        <a:pt x="337" y="417"/>
                      </a:lnTo>
                      <a:lnTo>
                        <a:pt x="337" y="416"/>
                      </a:lnTo>
                      <a:lnTo>
                        <a:pt x="338" y="416"/>
                      </a:lnTo>
                      <a:lnTo>
                        <a:pt x="338" y="417"/>
                      </a:lnTo>
                      <a:lnTo>
                        <a:pt x="339" y="417"/>
                      </a:lnTo>
                      <a:lnTo>
                        <a:pt x="339" y="417"/>
                      </a:lnTo>
                      <a:lnTo>
                        <a:pt x="339" y="417"/>
                      </a:lnTo>
                      <a:lnTo>
                        <a:pt x="341" y="416"/>
                      </a:lnTo>
                      <a:lnTo>
                        <a:pt x="342" y="415"/>
                      </a:lnTo>
                      <a:lnTo>
                        <a:pt x="342" y="413"/>
                      </a:lnTo>
                      <a:lnTo>
                        <a:pt x="343" y="412"/>
                      </a:lnTo>
                      <a:lnTo>
                        <a:pt x="343" y="412"/>
                      </a:lnTo>
                      <a:lnTo>
                        <a:pt x="345" y="412"/>
                      </a:lnTo>
                      <a:lnTo>
                        <a:pt x="345" y="412"/>
                      </a:lnTo>
                      <a:lnTo>
                        <a:pt x="346" y="411"/>
                      </a:lnTo>
                      <a:lnTo>
                        <a:pt x="346" y="408"/>
                      </a:lnTo>
                      <a:lnTo>
                        <a:pt x="346" y="408"/>
                      </a:lnTo>
                      <a:lnTo>
                        <a:pt x="347" y="408"/>
                      </a:lnTo>
                      <a:lnTo>
                        <a:pt x="349" y="407"/>
                      </a:lnTo>
                      <a:lnTo>
                        <a:pt x="350" y="407"/>
                      </a:lnTo>
                      <a:lnTo>
                        <a:pt x="352" y="409"/>
                      </a:lnTo>
                      <a:lnTo>
                        <a:pt x="354" y="409"/>
                      </a:lnTo>
                      <a:lnTo>
                        <a:pt x="356" y="411"/>
                      </a:lnTo>
                      <a:lnTo>
                        <a:pt x="358" y="412"/>
                      </a:lnTo>
                      <a:lnTo>
                        <a:pt x="358" y="413"/>
                      </a:lnTo>
                      <a:lnTo>
                        <a:pt x="359" y="413"/>
                      </a:lnTo>
                      <a:lnTo>
                        <a:pt x="359" y="413"/>
                      </a:lnTo>
                      <a:lnTo>
                        <a:pt x="358" y="415"/>
                      </a:lnTo>
                      <a:lnTo>
                        <a:pt x="358" y="416"/>
                      </a:lnTo>
                      <a:lnTo>
                        <a:pt x="359" y="417"/>
                      </a:lnTo>
                      <a:lnTo>
                        <a:pt x="359" y="419"/>
                      </a:lnTo>
                      <a:lnTo>
                        <a:pt x="360" y="419"/>
                      </a:lnTo>
                      <a:lnTo>
                        <a:pt x="360" y="421"/>
                      </a:lnTo>
                      <a:lnTo>
                        <a:pt x="359" y="424"/>
                      </a:lnTo>
                      <a:lnTo>
                        <a:pt x="358" y="428"/>
                      </a:lnTo>
                      <a:lnTo>
                        <a:pt x="356" y="430"/>
                      </a:lnTo>
                      <a:lnTo>
                        <a:pt x="356" y="432"/>
                      </a:lnTo>
                      <a:lnTo>
                        <a:pt x="356" y="432"/>
                      </a:lnTo>
                      <a:lnTo>
                        <a:pt x="356" y="433"/>
                      </a:lnTo>
                      <a:lnTo>
                        <a:pt x="356" y="432"/>
                      </a:lnTo>
                      <a:lnTo>
                        <a:pt x="356" y="433"/>
                      </a:lnTo>
                      <a:lnTo>
                        <a:pt x="356" y="433"/>
                      </a:lnTo>
                      <a:lnTo>
                        <a:pt x="360" y="430"/>
                      </a:lnTo>
                      <a:lnTo>
                        <a:pt x="360" y="429"/>
                      </a:lnTo>
                      <a:lnTo>
                        <a:pt x="364" y="429"/>
                      </a:lnTo>
                      <a:lnTo>
                        <a:pt x="364" y="429"/>
                      </a:lnTo>
                      <a:lnTo>
                        <a:pt x="364" y="429"/>
                      </a:lnTo>
                      <a:lnTo>
                        <a:pt x="366" y="429"/>
                      </a:lnTo>
                      <a:lnTo>
                        <a:pt x="367" y="432"/>
                      </a:lnTo>
                      <a:lnTo>
                        <a:pt x="367" y="436"/>
                      </a:lnTo>
                      <a:lnTo>
                        <a:pt x="368" y="438"/>
                      </a:lnTo>
                      <a:lnTo>
                        <a:pt x="369" y="441"/>
                      </a:lnTo>
                      <a:lnTo>
                        <a:pt x="371" y="438"/>
                      </a:lnTo>
                      <a:lnTo>
                        <a:pt x="373" y="437"/>
                      </a:lnTo>
                      <a:lnTo>
                        <a:pt x="375" y="430"/>
                      </a:lnTo>
                      <a:lnTo>
                        <a:pt x="373" y="430"/>
                      </a:lnTo>
                      <a:lnTo>
                        <a:pt x="375" y="425"/>
                      </a:lnTo>
                      <a:lnTo>
                        <a:pt x="375" y="425"/>
                      </a:lnTo>
                      <a:lnTo>
                        <a:pt x="376" y="424"/>
                      </a:lnTo>
                      <a:lnTo>
                        <a:pt x="377" y="423"/>
                      </a:lnTo>
                      <a:lnTo>
                        <a:pt x="379" y="421"/>
                      </a:lnTo>
                      <a:lnTo>
                        <a:pt x="380" y="421"/>
                      </a:lnTo>
                      <a:lnTo>
                        <a:pt x="380" y="419"/>
                      </a:lnTo>
                      <a:lnTo>
                        <a:pt x="381" y="419"/>
                      </a:lnTo>
                      <a:lnTo>
                        <a:pt x="381" y="420"/>
                      </a:lnTo>
                      <a:lnTo>
                        <a:pt x="381" y="420"/>
                      </a:lnTo>
                      <a:lnTo>
                        <a:pt x="383" y="420"/>
                      </a:lnTo>
                      <a:lnTo>
                        <a:pt x="383" y="421"/>
                      </a:lnTo>
                      <a:lnTo>
                        <a:pt x="384" y="421"/>
                      </a:lnTo>
                      <a:lnTo>
                        <a:pt x="384" y="421"/>
                      </a:lnTo>
                      <a:lnTo>
                        <a:pt x="388" y="423"/>
                      </a:lnTo>
                      <a:lnTo>
                        <a:pt x="388" y="424"/>
                      </a:lnTo>
                      <a:lnTo>
                        <a:pt x="389" y="424"/>
                      </a:lnTo>
                      <a:lnTo>
                        <a:pt x="392" y="424"/>
                      </a:lnTo>
                      <a:lnTo>
                        <a:pt x="392" y="423"/>
                      </a:lnTo>
                      <a:lnTo>
                        <a:pt x="392" y="423"/>
                      </a:lnTo>
                      <a:lnTo>
                        <a:pt x="392" y="421"/>
                      </a:lnTo>
                      <a:lnTo>
                        <a:pt x="390" y="421"/>
                      </a:lnTo>
                      <a:lnTo>
                        <a:pt x="390" y="420"/>
                      </a:lnTo>
                      <a:lnTo>
                        <a:pt x="392" y="420"/>
                      </a:lnTo>
                      <a:lnTo>
                        <a:pt x="392" y="420"/>
                      </a:lnTo>
                      <a:lnTo>
                        <a:pt x="392" y="420"/>
                      </a:lnTo>
                      <a:lnTo>
                        <a:pt x="393" y="420"/>
                      </a:lnTo>
                      <a:lnTo>
                        <a:pt x="393" y="420"/>
                      </a:lnTo>
                      <a:lnTo>
                        <a:pt x="394" y="420"/>
                      </a:lnTo>
                      <a:lnTo>
                        <a:pt x="396" y="417"/>
                      </a:lnTo>
                      <a:lnTo>
                        <a:pt x="393" y="416"/>
                      </a:lnTo>
                      <a:lnTo>
                        <a:pt x="392" y="415"/>
                      </a:lnTo>
                      <a:lnTo>
                        <a:pt x="392" y="412"/>
                      </a:lnTo>
                      <a:lnTo>
                        <a:pt x="392" y="408"/>
                      </a:lnTo>
                      <a:lnTo>
                        <a:pt x="388" y="408"/>
                      </a:lnTo>
                      <a:lnTo>
                        <a:pt x="388" y="407"/>
                      </a:lnTo>
                      <a:lnTo>
                        <a:pt x="387" y="407"/>
                      </a:lnTo>
                      <a:lnTo>
                        <a:pt x="387" y="406"/>
                      </a:lnTo>
                      <a:lnTo>
                        <a:pt x="385" y="406"/>
                      </a:lnTo>
                      <a:lnTo>
                        <a:pt x="385" y="406"/>
                      </a:lnTo>
                      <a:lnTo>
                        <a:pt x="384" y="406"/>
                      </a:lnTo>
                      <a:lnTo>
                        <a:pt x="384" y="404"/>
                      </a:lnTo>
                      <a:lnTo>
                        <a:pt x="384" y="403"/>
                      </a:lnTo>
                      <a:lnTo>
                        <a:pt x="381" y="404"/>
                      </a:lnTo>
                      <a:lnTo>
                        <a:pt x="379" y="404"/>
                      </a:lnTo>
                      <a:lnTo>
                        <a:pt x="377" y="406"/>
                      </a:lnTo>
                      <a:lnTo>
                        <a:pt x="375" y="404"/>
                      </a:lnTo>
                      <a:lnTo>
                        <a:pt x="373" y="403"/>
                      </a:lnTo>
                      <a:lnTo>
                        <a:pt x="368" y="403"/>
                      </a:lnTo>
                      <a:lnTo>
                        <a:pt x="368" y="402"/>
                      </a:lnTo>
                      <a:lnTo>
                        <a:pt x="367" y="402"/>
                      </a:lnTo>
                      <a:lnTo>
                        <a:pt x="367" y="402"/>
                      </a:lnTo>
                      <a:lnTo>
                        <a:pt x="360" y="402"/>
                      </a:lnTo>
                      <a:lnTo>
                        <a:pt x="360" y="400"/>
                      </a:lnTo>
                      <a:lnTo>
                        <a:pt x="360" y="400"/>
                      </a:lnTo>
                      <a:lnTo>
                        <a:pt x="360" y="402"/>
                      </a:lnTo>
                      <a:lnTo>
                        <a:pt x="359" y="402"/>
                      </a:lnTo>
                      <a:lnTo>
                        <a:pt x="359" y="400"/>
                      </a:lnTo>
                      <a:lnTo>
                        <a:pt x="356" y="400"/>
                      </a:lnTo>
                      <a:lnTo>
                        <a:pt x="355" y="398"/>
                      </a:lnTo>
                      <a:lnTo>
                        <a:pt x="351" y="396"/>
                      </a:lnTo>
                      <a:lnTo>
                        <a:pt x="350" y="391"/>
                      </a:lnTo>
                      <a:lnTo>
                        <a:pt x="349" y="391"/>
                      </a:lnTo>
                      <a:lnTo>
                        <a:pt x="349" y="389"/>
                      </a:lnTo>
                      <a:lnTo>
                        <a:pt x="350" y="387"/>
                      </a:lnTo>
                      <a:lnTo>
                        <a:pt x="349" y="386"/>
                      </a:lnTo>
                      <a:lnTo>
                        <a:pt x="347" y="385"/>
                      </a:lnTo>
                      <a:lnTo>
                        <a:pt x="346" y="385"/>
                      </a:lnTo>
                      <a:lnTo>
                        <a:pt x="346" y="382"/>
                      </a:lnTo>
                      <a:lnTo>
                        <a:pt x="346" y="382"/>
                      </a:lnTo>
                      <a:lnTo>
                        <a:pt x="346" y="381"/>
                      </a:lnTo>
                      <a:lnTo>
                        <a:pt x="346" y="381"/>
                      </a:lnTo>
                      <a:lnTo>
                        <a:pt x="345" y="379"/>
                      </a:lnTo>
                      <a:lnTo>
                        <a:pt x="345" y="379"/>
                      </a:lnTo>
                      <a:lnTo>
                        <a:pt x="343" y="379"/>
                      </a:lnTo>
                      <a:lnTo>
                        <a:pt x="343" y="379"/>
                      </a:lnTo>
                      <a:lnTo>
                        <a:pt x="338" y="379"/>
                      </a:lnTo>
                      <a:lnTo>
                        <a:pt x="338" y="378"/>
                      </a:lnTo>
                      <a:lnTo>
                        <a:pt x="337" y="377"/>
                      </a:lnTo>
                      <a:lnTo>
                        <a:pt x="335" y="375"/>
                      </a:lnTo>
                      <a:lnTo>
                        <a:pt x="334" y="374"/>
                      </a:lnTo>
                      <a:lnTo>
                        <a:pt x="334" y="373"/>
                      </a:lnTo>
                      <a:lnTo>
                        <a:pt x="333" y="373"/>
                      </a:lnTo>
                      <a:lnTo>
                        <a:pt x="333" y="370"/>
                      </a:lnTo>
                      <a:lnTo>
                        <a:pt x="333" y="370"/>
                      </a:lnTo>
                      <a:lnTo>
                        <a:pt x="332" y="366"/>
                      </a:lnTo>
                      <a:lnTo>
                        <a:pt x="330" y="366"/>
                      </a:lnTo>
                      <a:lnTo>
                        <a:pt x="330" y="366"/>
                      </a:lnTo>
                      <a:lnTo>
                        <a:pt x="329" y="368"/>
                      </a:lnTo>
                      <a:lnTo>
                        <a:pt x="329" y="368"/>
                      </a:lnTo>
                      <a:lnTo>
                        <a:pt x="328" y="368"/>
                      </a:lnTo>
                      <a:lnTo>
                        <a:pt x="326" y="366"/>
                      </a:lnTo>
                      <a:lnTo>
                        <a:pt x="322" y="366"/>
                      </a:lnTo>
                      <a:lnTo>
                        <a:pt x="322" y="368"/>
                      </a:lnTo>
                      <a:lnTo>
                        <a:pt x="318" y="366"/>
                      </a:lnTo>
                      <a:close/>
                      <a:moveTo>
                        <a:pt x="317" y="349"/>
                      </a:moveTo>
                      <a:lnTo>
                        <a:pt x="316" y="349"/>
                      </a:lnTo>
                      <a:lnTo>
                        <a:pt x="315" y="351"/>
                      </a:lnTo>
                      <a:lnTo>
                        <a:pt x="313" y="351"/>
                      </a:lnTo>
                      <a:lnTo>
                        <a:pt x="313" y="353"/>
                      </a:lnTo>
                      <a:lnTo>
                        <a:pt x="312" y="354"/>
                      </a:lnTo>
                      <a:lnTo>
                        <a:pt x="313" y="357"/>
                      </a:lnTo>
                      <a:lnTo>
                        <a:pt x="315" y="357"/>
                      </a:lnTo>
                      <a:lnTo>
                        <a:pt x="315" y="356"/>
                      </a:lnTo>
                      <a:lnTo>
                        <a:pt x="316" y="356"/>
                      </a:lnTo>
                      <a:lnTo>
                        <a:pt x="316" y="357"/>
                      </a:lnTo>
                      <a:lnTo>
                        <a:pt x="315" y="357"/>
                      </a:lnTo>
                      <a:lnTo>
                        <a:pt x="315" y="357"/>
                      </a:lnTo>
                      <a:lnTo>
                        <a:pt x="316" y="358"/>
                      </a:lnTo>
                      <a:lnTo>
                        <a:pt x="316" y="358"/>
                      </a:lnTo>
                      <a:lnTo>
                        <a:pt x="317" y="358"/>
                      </a:lnTo>
                      <a:lnTo>
                        <a:pt x="318" y="358"/>
                      </a:lnTo>
                      <a:lnTo>
                        <a:pt x="318" y="360"/>
                      </a:lnTo>
                      <a:lnTo>
                        <a:pt x="320" y="360"/>
                      </a:lnTo>
                      <a:lnTo>
                        <a:pt x="321" y="358"/>
                      </a:lnTo>
                      <a:lnTo>
                        <a:pt x="321" y="358"/>
                      </a:lnTo>
                      <a:lnTo>
                        <a:pt x="321" y="356"/>
                      </a:lnTo>
                      <a:lnTo>
                        <a:pt x="320" y="353"/>
                      </a:lnTo>
                      <a:lnTo>
                        <a:pt x="318" y="351"/>
                      </a:lnTo>
                      <a:lnTo>
                        <a:pt x="317" y="349"/>
                      </a:lnTo>
                      <a:close/>
                      <a:moveTo>
                        <a:pt x="218" y="327"/>
                      </a:moveTo>
                      <a:lnTo>
                        <a:pt x="216" y="327"/>
                      </a:lnTo>
                      <a:lnTo>
                        <a:pt x="216" y="327"/>
                      </a:lnTo>
                      <a:lnTo>
                        <a:pt x="216" y="327"/>
                      </a:lnTo>
                      <a:lnTo>
                        <a:pt x="215" y="327"/>
                      </a:lnTo>
                      <a:lnTo>
                        <a:pt x="215" y="330"/>
                      </a:lnTo>
                      <a:lnTo>
                        <a:pt x="216" y="330"/>
                      </a:lnTo>
                      <a:lnTo>
                        <a:pt x="216" y="331"/>
                      </a:lnTo>
                      <a:lnTo>
                        <a:pt x="216" y="332"/>
                      </a:lnTo>
                      <a:lnTo>
                        <a:pt x="218" y="332"/>
                      </a:lnTo>
                      <a:lnTo>
                        <a:pt x="219" y="334"/>
                      </a:lnTo>
                      <a:lnTo>
                        <a:pt x="220" y="335"/>
                      </a:lnTo>
                      <a:lnTo>
                        <a:pt x="220" y="337"/>
                      </a:lnTo>
                      <a:lnTo>
                        <a:pt x="223" y="337"/>
                      </a:lnTo>
                      <a:lnTo>
                        <a:pt x="224" y="348"/>
                      </a:lnTo>
                      <a:lnTo>
                        <a:pt x="228" y="348"/>
                      </a:lnTo>
                      <a:lnTo>
                        <a:pt x="228" y="347"/>
                      </a:lnTo>
                      <a:lnTo>
                        <a:pt x="229" y="345"/>
                      </a:lnTo>
                      <a:lnTo>
                        <a:pt x="229" y="344"/>
                      </a:lnTo>
                      <a:lnTo>
                        <a:pt x="228" y="343"/>
                      </a:lnTo>
                      <a:lnTo>
                        <a:pt x="227" y="341"/>
                      </a:lnTo>
                      <a:lnTo>
                        <a:pt x="225" y="337"/>
                      </a:lnTo>
                      <a:lnTo>
                        <a:pt x="224" y="336"/>
                      </a:lnTo>
                      <a:lnTo>
                        <a:pt x="223" y="335"/>
                      </a:lnTo>
                      <a:lnTo>
                        <a:pt x="223" y="334"/>
                      </a:lnTo>
                      <a:lnTo>
                        <a:pt x="223" y="330"/>
                      </a:lnTo>
                      <a:lnTo>
                        <a:pt x="220" y="331"/>
                      </a:lnTo>
                      <a:lnTo>
                        <a:pt x="220" y="330"/>
                      </a:lnTo>
                      <a:lnTo>
                        <a:pt x="220" y="330"/>
                      </a:lnTo>
                      <a:lnTo>
                        <a:pt x="220" y="328"/>
                      </a:lnTo>
                      <a:lnTo>
                        <a:pt x="219" y="328"/>
                      </a:lnTo>
                      <a:lnTo>
                        <a:pt x="218" y="327"/>
                      </a:lnTo>
                      <a:close/>
                      <a:moveTo>
                        <a:pt x="208" y="307"/>
                      </a:moveTo>
                      <a:lnTo>
                        <a:pt x="208" y="307"/>
                      </a:lnTo>
                      <a:lnTo>
                        <a:pt x="208" y="307"/>
                      </a:lnTo>
                      <a:lnTo>
                        <a:pt x="208" y="307"/>
                      </a:lnTo>
                      <a:lnTo>
                        <a:pt x="208" y="307"/>
                      </a:lnTo>
                      <a:lnTo>
                        <a:pt x="208" y="307"/>
                      </a:lnTo>
                      <a:lnTo>
                        <a:pt x="208" y="309"/>
                      </a:lnTo>
                      <a:lnTo>
                        <a:pt x="208" y="310"/>
                      </a:lnTo>
                      <a:lnTo>
                        <a:pt x="210" y="310"/>
                      </a:lnTo>
                      <a:lnTo>
                        <a:pt x="208" y="310"/>
                      </a:lnTo>
                      <a:lnTo>
                        <a:pt x="206" y="310"/>
                      </a:lnTo>
                      <a:lnTo>
                        <a:pt x="203" y="311"/>
                      </a:lnTo>
                      <a:lnTo>
                        <a:pt x="203" y="311"/>
                      </a:lnTo>
                      <a:lnTo>
                        <a:pt x="203" y="311"/>
                      </a:lnTo>
                      <a:lnTo>
                        <a:pt x="203" y="311"/>
                      </a:lnTo>
                      <a:lnTo>
                        <a:pt x="203" y="311"/>
                      </a:lnTo>
                      <a:lnTo>
                        <a:pt x="203" y="311"/>
                      </a:lnTo>
                      <a:lnTo>
                        <a:pt x="205" y="311"/>
                      </a:lnTo>
                      <a:lnTo>
                        <a:pt x="205" y="313"/>
                      </a:lnTo>
                      <a:lnTo>
                        <a:pt x="206" y="313"/>
                      </a:lnTo>
                      <a:lnTo>
                        <a:pt x="207" y="314"/>
                      </a:lnTo>
                      <a:lnTo>
                        <a:pt x="207" y="315"/>
                      </a:lnTo>
                      <a:lnTo>
                        <a:pt x="208" y="315"/>
                      </a:lnTo>
                      <a:lnTo>
                        <a:pt x="208" y="315"/>
                      </a:lnTo>
                      <a:lnTo>
                        <a:pt x="210" y="317"/>
                      </a:lnTo>
                      <a:lnTo>
                        <a:pt x="210" y="318"/>
                      </a:lnTo>
                      <a:lnTo>
                        <a:pt x="210" y="320"/>
                      </a:lnTo>
                      <a:lnTo>
                        <a:pt x="210" y="322"/>
                      </a:lnTo>
                      <a:lnTo>
                        <a:pt x="208" y="323"/>
                      </a:lnTo>
                      <a:lnTo>
                        <a:pt x="208" y="324"/>
                      </a:lnTo>
                      <a:lnTo>
                        <a:pt x="210" y="324"/>
                      </a:lnTo>
                      <a:lnTo>
                        <a:pt x="211" y="327"/>
                      </a:lnTo>
                      <a:lnTo>
                        <a:pt x="212" y="327"/>
                      </a:lnTo>
                      <a:lnTo>
                        <a:pt x="214" y="327"/>
                      </a:lnTo>
                      <a:lnTo>
                        <a:pt x="214" y="322"/>
                      </a:lnTo>
                      <a:lnTo>
                        <a:pt x="214" y="318"/>
                      </a:lnTo>
                      <a:lnTo>
                        <a:pt x="214" y="313"/>
                      </a:lnTo>
                      <a:lnTo>
                        <a:pt x="212" y="313"/>
                      </a:lnTo>
                      <a:lnTo>
                        <a:pt x="210" y="310"/>
                      </a:lnTo>
                      <a:lnTo>
                        <a:pt x="211" y="310"/>
                      </a:lnTo>
                      <a:lnTo>
                        <a:pt x="211" y="309"/>
                      </a:lnTo>
                      <a:lnTo>
                        <a:pt x="211" y="307"/>
                      </a:lnTo>
                      <a:lnTo>
                        <a:pt x="211" y="307"/>
                      </a:lnTo>
                      <a:lnTo>
                        <a:pt x="208" y="307"/>
                      </a:lnTo>
                      <a:close/>
                      <a:moveTo>
                        <a:pt x="227" y="294"/>
                      </a:moveTo>
                      <a:lnTo>
                        <a:pt x="227" y="294"/>
                      </a:lnTo>
                      <a:lnTo>
                        <a:pt x="227" y="294"/>
                      </a:lnTo>
                      <a:lnTo>
                        <a:pt x="227" y="294"/>
                      </a:lnTo>
                      <a:lnTo>
                        <a:pt x="227" y="294"/>
                      </a:lnTo>
                      <a:lnTo>
                        <a:pt x="225" y="294"/>
                      </a:lnTo>
                      <a:lnTo>
                        <a:pt x="225" y="296"/>
                      </a:lnTo>
                      <a:lnTo>
                        <a:pt x="225" y="296"/>
                      </a:lnTo>
                      <a:lnTo>
                        <a:pt x="225" y="296"/>
                      </a:lnTo>
                      <a:lnTo>
                        <a:pt x="225" y="296"/>
                      </a:lnTo>
                      <a:lnTo>
                        <a:pt x="225" y="298"/>
                      </a:lnTo>
                      <a:lnTo>
                        <a:pt x="225" y="298"/>
                      </a:lnTo>
                      <a:lnTo>
                        <a:pt x="223" y="298"/>
                      </a:lnTo>
                      <a:lnTo>
                        <a:pt x="222" y="298"/>
                      </a:lnTo>
                      <a:lnTo>
                        <a:pt x="222" y="298"/>
                      </a:lnTo>
                      <a:lnTo>
                        <a:pt x="222" y="298"/>
                      </a:lnTo>
                      <a:lnTo>
                        <a:pt x="220" y="301"/>
                      </a:lnTo>
                      <a:lnTo>
                        <a:pt x="219" y="302"/>
                      </a:lnTo>
                      <a:lnTo>
                        <a:pt x="219" y="305"/>
                      </a:lnTo>
                      <a:lnTo>
                        <a:pt x="218" y="305"/>
                      </a:lnTo>
                      <a:lnTo>
                        <a:pt x="218" y="306"/>
                      </a:lnTo>
                      <a:lnTo>
                        <a:pt x="216" y="306"/>
                      </a:lnTo>
                      <a:lnTo>
                        <a:pt x="216" y="307"/>
                      </a:lnTo>
                      <a:lnTo>
                        <a:pt x="218" y="307"/>
                      </a:lnTo>
                      <a:lnTo>
                        <a:pt x="218" y="309"/>
                      </a:lnTo>
                      <a:lnTo>
                        <a:pt x="219" y="309"/>
                      </a:lnTo>
                      <a:lnTo>
                        <a:pt x="219" y="310"/>
                      </a:lnTo>
                      <a:lnTo>
                        <a:pt x="223" y="310"/>
                      </a:lnTo>
                      <a:lnTo>
                        <a:pt x="223" y="310"/>
                      </a:lnTo>
                      <a:lnTo>
                        <a:pt x="222" y="311"/>
                      </a:lnTo>
                      <a:lnTo>
                        <a:pt x="220" y="311"/>
                      </a:lnTo>
                      <a:lnTo>
                        <a:pt x="220" y="314"/>
                      </a:lnTo>
                      <a:lnTo>
                        <a:pt x="222" y="314"/>
                      </a:lnTo>
                      <a:lnTo>
                        <a:pt x="222" y="314"/>
                      </a:lnTo>
                      <a:lnTo>
                        <a:pt x="222" y="315"/>
                      </a:lnTo>
                      <a:lnTo>
                        <a:pt x="224" y="317"/>
                      </a:lnTo>
                      <a:lnTo>
                        <a:pt x="227" y="319"/>
                      </a:lnTo>
                      <a:lnTo>
                        <a:pt x="229" y="320"/>
                      </a:lnTo>
                      <a:lnTo>
                        <a:pt x="229" y="320"/>
                      </a:lnTo>
                      <a:lnTo>
                        <a:pt x="231" y="320"/>
                      </a:lnTo>
                      <a:lnTo>
                        <a:pt x="232" y="319"/>
                      </a:lnTo>
                      <a:lnTo>
                        <a:pt x="232" y="320"/>
                      </a:lnTo>
                      <a:lnTo>
                        <a:pt x="232" y="322"/>
                      </a:lnTo>
                      <a:lnTo>
                        <a:pt x="233" y="322"/>
                      </a:lnTo>
                      <a:lnTo>
                        <a:pt x="233" y="323"/>
                      </a:lnTo>
                      <a:lnTo>
                        <a:pt x="233" y="323"/>
                      </a:lnTo>
                      <a:lnTo>
                        <a:pt x="232" y="324"/>
                      </a:lnTo>
                      <a:lnTo>
                        <a:pt x="232" y="324"/>
                      </a:lnTo>
                      <a:lnTo>
                        <a:pt x="232" y="327"/>
                      </a:lnTo>
                      <a:lnTo>
                        <a:pt x="236" y="327"/>
                      </a:lnTo>
                      <a:lnTo>
                        <a:pt x="237" y="328"/>
                      </a:lnTo>
                      <a:lnTo>
                        <a:pt x="237" y="331"/>
                      </a:lnTo>
                      <a:lnTo>
                        <a:pt x="236" y="331"/>
                      </a:lnTo>
                      <a:lnTo>
                        <a:pt x="236" y="331"/>
                      </a:lnTo>
                      <a:lnTo>
                        <a:pt x="239" y="331"/>
                      </a:lnTo>
                      <a:lnTo>
                        <a:pt x="239" y="335"/>
                      </a:lnTo>
                      <a:lnTo>
                        <a:pt x="239" y="335"/>
                      </a:lnTo>
                      <a:lnTo>
                        <a:pt x="240" y="335"/>
                      </a:lnTo>
                      <a:lnTo>
                        <a:pt x="240" y="336"/>
                      </a:lnTo>
                      <a:lnTo>
                        <a:pt x="240" y="336"/>
                      </a:lnTo>
                      <a:lnTo>
                        <a:pt x="239" y="336"/>
                      </a:lnTo>
                      <a:lnTo>
                        <a:pt x="239" y="340"/>
                      </a:lnTo>
                      <a:lnTo>
                        <a:pt x="240" y="340"/>
                      </a:lnTo>
                      <a:lnTo>
                        <a:pt x="240" y="345"/>
                      </a:lnTo>
                      <a:lnTo>
                        <a:pt x="244" y="345"/>
                      </a:lnTo>
                      <a:lnTo>
                        <a:pt x="244" y="343"/>
                      </a:lnTo>
                      <a:lnTo>
                        <a:pt x="246" y="343"/>
                      </a:lnTo>
                      <a:lnTo>
                        <a:pt x="246" y="341"/>
                      </a:lnTo>
                      <a:lnTo>
                        <a:pt x="246" y="341"/>
                      </a:lnTo>
                      <a:lnTo>
                        <a:pt x="246" y="339"/>
                      </a:lnTo>
                      <a:lnTo>
                        <a:pt x="245" y="339"/>
                      </a:lnTo>
                      <a:lnTo>
                        <a:pt x="245" y="336"/>
                      </a:lnTo>
                      <a:lnTo>
                        <a:pt x="245" y="335"/>
                      </a:lnTo>
                      <a:lnTo>
                        <a:pt x="246" y="334"/>
                      </a:lnTo>
                      <a:lnTo>
                        <a:pt x="248" y="331"/>
                      </a:lnTo>
                      <a:lnTo>
                        <a:pt x="245" y="331"/>
                      </a:lnTo>
                      <a:lnTo>
                        <a:pt x="244" y="331"/>
                      </a:lnTo>
                      <a:lnTo>
                        <a:pt x="243" y="330"/>
                      </a:lnTo>
                      <a:lnTo>
                        <a:pt x="241" y="328"/>
                      </a:lnTo>
                      <a:lnTo>
                        <a:pt x="239" y="327"/>
                      </a:lnTo>
                      <a:lnTo>
                        <a:pt x="239" y="323"/>
                      </a:lnTo>
                      <a:lnTo>
                        <a:pt x="237" y="323"/>
                      </a:lnTo>
                      <a:lnTo>
                        <a:pt x="237" y="322"/>
                      </a:lnTo>
                      <a:lnTo>
                        <a:pt x="237" y="322"/>
                      </a:lnTo>
                      <a:lnTo>
                        <a:pt x="237" y="320"/>
                      </a:lnTo>
                      <a:lnTo>
                        <a:pt x="237" y="320"/>
                      </a:lnTo>
                      <a:lnTo>
                        <a:pt x="237" y="319"/>
                      </a:lnTo>
                      <a:lnTo>
                        <a:pt x="236" y="318"/>
                      </a:lnTo>
                      <a:lnTo>
                        <a:pt x="236" y="315"/>
                      </a:lnTo>
                      <a:lnTo>
                        <a:pt x="235" y="315"/>
                      </a:lnTo>
                      <a:lnTo>
                        <a:pt x="235" y="313"/>
                      </a:lnTo>
                      <a:lnTo>
                        <a:pt x="232" y="311"/>
                      </a:lnTo>
                      <a:lnTo>
                        <a:pt x="232" y="309"/>
                      </a:lnTo>
                      <a:lnTo>
                        <a:pt x="231" y="309"/>
                      </a:lnTo>
                      <a:lnTo>
                        <a:pt x="231" y="307"/>
                      </a:lnTo>
                      <a:lnTo>
                        <a:pt x="231" y="307"/>
                      </a:lnTo>
                      <a:lnTo>
                        <a:pt x="231" y="305"/>
                      </a:lnTo>
                      <a:lnTo>
                        <a:pt x="229" y="305"/>
                      </a:lnTo>
                      <a:lnTo>
                        <a:pt x="229" y="302"/>
                      </a:lnTo>
                      <a:lnTo>
                        <a:pt x="229" y="300"/>
                      </a:lnTo>
                      <a:lnTo>
                        <a:pt x="229" y="297"/>
                      </a:lnTo>
                      <a:lnTo>
                        <a:pt x="227" y="297"/>
                      </a:lnTo>
                      <a:lnTo>
                        <a:pt x="227" y="294"/>
                      </a:lnTo>
                      <a:lnTo>
                        <a:pt x="227" y="294"/>
                      </a:lnTo>
                      <a:close/>
                      <a:moveTo>
                        <a:pt x="400" y="292"/>
                      </a:moveTo>
                      <a:lnTo>
                        <a:pt x="400" y="303"/>
                      </a:lnTo>
                      <a:lnTo>
                        <a:pt x="398" y="302"/>
                      </a:lnTo>
                      <a:lnTo>
                        <a:pt x="397" y="301"/>
                      </a:lnTo>
                      <a:lnTo>
                        <a:pt x="397" y="293"/>
                      </a:lnTo>
                      <a:lnTo>
                        <a:pt x="400" y="292"/>
                      </a:lnTo>
                      <a:close/>
                      <a:moveTo>
                        <a:pt x="181" y="267"/>
                      </a:moveTo>
                      <a:lnTo>
                        <a:pt x="181" y="268"/>
                      </a:lnTo>
                      <a:lnTo>
                        <a:pt x="181" y="268"/>
                      </a:lnTo>
                      <a:lnTo>
                        <a:pt x="181" y="269"/>
                      </a:lnTo>
                      <a:lnTo>
                        <a:pt x="182" y="269"/>
                      </a:lnTo>
                      <a:lnTo>
                        <a:pt x="182" y="269"/>
                      </a:lnTo>
                      <a:lnTo>
                        <a:pt x="184" y="268"/>
                      </a:lnTo>
                      <a:lnTo>
                        <a:pt x="184" y="267"/>
                      </a:lnTo>
                      <a:lnTo>
                        <a:pt x="182" y="267"/>
                      </a:lnTo>
                      <a:lnTo>
                        <a:pt x="181" y="267"/>
                      </a:lnTo>
                      <a:close/>
                      <a:moveTo>
                        <a:pt x="193" y="245"/>
                      </a:moveTo>
                      <a:lnTo>
                        <a:pt x="191" y="245"/>
                      </a:lnTo>
                      <a:lnTo>
                        <a:pt x="191" y="246"/>
                      </a:lnTo>
                      <a:lnTo>
                        <a:pt x="191" y="247"/>
                      </a:lnTo>
                      <a:lnTo>
                        <a:pt x="189" y="248"/>
                      </a:lnTo>
                      <a:lnTo>
                        <a:pt x="189" y="251"/>
                      </a:lnTo>
                      <a:lnTo>
                        <a:pt x="188" y="251"/>
                      </a:lnTo>
                      <a:lnTo>
                        <a:pt x="186" y="254"/>
                      </a:lnTo>
                      <a:lnTo>
                        <a:pt x="186" y="254"/>
                      </a:lnTo>
                      <a:lnTo>
                        <a:pt x="185" y="255"/>
                      </a:lnTo>
                      <a:lnTo>
                        <a:pt x="185" y="256"/>
                      </a:lnTo>
                      <a:lnTo>
                        <a:pt x="186" y="258"/>
                      </a:lnTo>
                      <a:lnTo>
                        <a:pt x="186" y="263"/>
                      </a:lnTo>
                      <a:lnTo>
                        <a:pt x="188" y="263"/>
                      </a:lnTo>
                      <a:lnTo>
                        <a:pt x="186" y="265"/>
                      </a:lnTo>
                      <a:lnTo>
                        <a:pt x="188" y="265"/>
                      </a:lnTo>
                      <a:lnTo>
                        <a:pt x="188" y="264"/>
                      </a:lnTo>
                      <a:lnTo>
                        <a:pt x="191" y="264"/>
                      </a:lnTo>
                      <a:lnTo>
                        <a:pt x="191" y="264"/>
                      </a:lnTo>
                      <a:lnTo>
                        <a:pt x="191" y="264"/>
                      </a:lnTo>
                      <a:lnTo>
                        <a:pt x="191" y="264"/>
                      </a:lnTo>
                      <a:lnTo>
                        <a:pt x="191" y="264"/>
                      </a:lnTo>
                      <a:lnTo>
                        <a:pt x="191" y="264"/>
                      </a:lnTo>
                      <a:lnTo>
                        <a:pt x="191" y="262"/>
                      </a:lnTo>
                      <a:lnTo>
                        <a:pt x="193" y="259"/>
                      </a:lnTo>
                      <a:lnTo>
                        <a:pt x="193" y="259"/>
                      </a:lnTo>
                      <a:lnTo>
                        <a:pt x="193" y="256"/>
                      </a:lnTo>
                      <a:lnTo>
                        <a:pt x="194" y="256"/>
                      </a:lnTo>
                      <a:lnTo>
                        <a:pt x="194" y="256"/>
                      </a:lnTo>
                      <a:lnTo>
                        <a:pt x="194" y="256"/>
                      </a:lnTo>
                      <a:lnTo>
                        <a:pt x="195" y="256"/>
                      </a:lnTo>
                      <a:lnTo>
                        <a:pt x="195" y="254"/>
                      </a:lnTo>
                      <a:lnTo>
                        <a:pt x="194" y="254"/>
                      </a:lnTo>
                      <a:lnTo>
                        <a:pt x="194" y="252"/>
                      </a:lnTo>
                      <a:lnTo>
                        <a:pt x="194" y="251"/>
                      </a:lnTo>
                      <a:lnTo>
                        <a:pt x="195" y="251"/>
                      </a:lnTo>
                      <a:lnTo>
                        <a:pt x="195" y="250"/>
                      </a:lnTo>
                      <a:lnTo>
                        <a:pt x="195" y="248"/>
                      </a:lnTo>
                      <a:lnTo>
                        <a:pt x="197" y="248"/>
                      </a:lnTo>
                      <a:lnTo>
                        <a:pt x="197" y="246"/>
                      </a:lnTo>
                      <a:lnTo>
                        <a:pt x="194" y="246"/>
                      </a:lnTo>
                      <a:lnTo>
                        <a:pt x="194" y="246"/>
                      </a:lnTo>
                      <a:lnTo>
                        <a:pt x="194" y="245"/>
                      </a:lnTo>
                      <a:lnTo>
                        <a:pt x="194" y="245"/>
                      </a:lnTo>
                      <a:lnTo>
                        <a:pt x="194" y="245"/>
                      </a:lnTo>
                      <a:lnTo>
                        <a:pt x="193" y="245"/>
                      </a:lnTo>
                      <a:close/>
                      <a:moveTo>
                        <a:pt x="185" y="237"/>
                      </a:moveTo>
                      <a:lnTo>
                        <a:pt x="184" y="238"/>
                      </a:lnTo>
                      <a:lnTo>
                        <a:pt x="181" y="239"/>
                      </a:lnTo>
                      <a:lnTo>
                        <a:pt x="181" y="241"/>
                      </a:lnTo>
                      <a:lnTo>
                        <a:pt x="181" y="241"/>
                      </a:lnTo>
                      <a:lnTo>
                        <a:pt x="182" y="241"/>
                      </a:lnTo>
                      <a:lnTo>
                        <a:pt x="182" y="243"/>
                      </a:lnTo>
                      <a:lnTo>
                        <a:pt x="184" y="245"/>
                      </a:lnTo>
                      <a:lnTo>
                        <a:pt x="185" y="243"/>
                      </a:lnTo>
                      <a:lnTo>
                        <a:pt x="186" y="241"/>
                      </a:lnTo>
                      <a:lnTo>
                        <a:pt x="186" y="238"/>
                      </a:lnTo>
                      <a:lnTo>
                        <a:pt x="185" y="237"/>
                      </a:lnTo>
                      <a:close/>
                      <a:moveTo>
                        <a:pt x="127" y="220"/>
                      </a:moveTo>
                      <a:lnTo>
                        <a:pt x="127" y="222"/>
                      </a:lnTo>
                      <a:lnTo>
                        <a:pt x="125" y="224"/>
                      </a:lnTo>
                      <a:lnTo>
                        <a:pt x="125" y="226"/>
                      </a:lnTo>
                      <a:lnTo>
                        <a:pt x="122" y="229"/>
                      </a:lnTo>
                      <a:lnTo>
                        <a:pt x="122" y="229"/>
                      </a:lnTo>
                      <a:lnTo>
                        <a:pt x="119" y="230"/>
                      </a:lnTo>
                      <a:lnTo>
                        <a:pt x="117" y="231"/>
                      </a:lnTo>
                      <a:lnTo>
                        <a:pt x="116" y="234"/>
                      </a:lnTo>
                      <a:lnTo>
                        <a:pt x="114" y="235"/>
                      </a:lnTo>
                      <a:lnTo>
                        <a:pt x="113" y="237"/>
                      </a:lnTo>
                      <a:lnTo>
                        <a:pt x="112" y="237"/>
                      </a:lnTo>
                      <a:lnTo>
                        <a:pt x="112" y="239"/>
                      </a:lnTo>
                      <a:lnTo>
                        <a:pt x="113" y="239"/>
                      </a:lnTo>
                      <a:lnTo>
                        <a:pt x="113" y="241"/>
                      </a:lnTo>
                      <a:lnTo>
                        <a:pt x="118" y="241"/>
                      </a:lnTo>
                      <a:lnTo>
                        <a:pt x="118" y="238"/>
                      </a:lnTo>
                      <a:lnTo>
                        <a:pt x="126" y="231"/>
                      </a:lnTo>
                      <a:lnTo>
                        <a:pt x="126" y="230"/>
                      </a:lnTo>
                      <a:lnTo>
                        <a:pt x="127" y="230"/>
                      </a:lnTo>
                      <a:lnTo>
                        <a:pt x="129" y="229"/>
                      </a:lnTo>
                      <a:lnTo>
                        <a:pt x="130" y="229"/>
                      </a:lnTo>
                      <a:lnTo>
                        <a:pt x="130" y="229"/>
                      </a:lnTo>
                      <a:lnTo>
                        <a:pt x="131" y="229"/>
                      </a:lnTo>
                      <a:lnTo>
                        <a:pt x="133" y="228"/>
                      </a:lnTo>
                      <a:lnTo>
                        <a:pt x="136" y="226"/>
                      </a:lnTo>
                      <a:lnTo>
                        <a:pt x="140" y="225"/>
                      </a:lnTo>
                      <a:lnTo>
                        <a:pt x="142" y="222"/>
                      </a:lnTo>
                      <a:lnTo>
                        <a:pt x="143" y="222"/>
                      </a:lnTo>
                      <a:lnTo>
                        <a:pt x="146" y="222"/>
                      </a:lnTo>
                      <a:lnTo>
                        <a:pt x="146" y="222"/>
                      </a:lnTo>
                      <a:lnTo>
                        <a:pt x="146" y="222"/>
                      </a:lnTo>
                      <a:lnTo>
                        <a:pt x="150" y="224"/>
                      </a:lnTo>
                      <a:lnTo>
                        <a:pt x="151" y="224"/>
                      </a:lnTo>
                      <a:lnTo>
                        <a:pt x="152" y="222"/>
                      </a:lnTo>
                      <a:lnTo>
                        <a:pt x="150" y="222"/>
                      </a:lnTo>
                      <a:lnTo>
                        <a:pt x="146" y="221"/>
                      </a:lnTo>
                      <a:lnTo>
                        <a:pt x="143" y="221"/>
                      </a:lnTo>
                      <a:lnTo>
                        <a:pt x="143" y="221"/>
                      </a:lnTo>
                      <a:lnTo>
                        <a:pt x="139" y="221"/>
                      </a:lnTo>
                      <a:lnTo>
                        <a:pt x="138" y="222"/>
                      </a:lnTo>
                      <a:lnTo>
                        <a:pt x="135" y="222"/>
                      </a:lnTo>
                      <a:lnTo>
                        <a:pt x="134" y="222"/>
                      </a:lnTo>
                      <a:lnTo>
                        <a:pt x="134" y="222"/>
                      </a:lnTo>
                      <a:lnTo>
                        <a:pt x="134" y="222"/>
                      </a:lnTo>
                      <a:lnTo>
                        <a:pt x="134" y="222"/>
                      </a:lnTo>
                      <a:lnTo>
                        <a:pt x="133" y="221"/>
                      </a:lnTo>
                      <a:lnTo>
                        <a:pt x="131" y="221"/>
                      </a:lnTo>
                      <a:lnTo>
                        <a:pt x="130" y="220"/>
                      </a:lnTo>
                      <a:lnTo>
                        <a:pt x="127" y="220"/>
                      </a:lnTo>
                      <a:close/>
                      <a:moveTo>
                        <a:pt x="126" y="169"/>
                      </a:moveTo>
                      <a:lnTo>
                        <a:pt x="122" y="170"/>
                      </a:lnTo>
                      <a:lnTo>
                        <a:pt x="122" y="170"/>
                      </a:lnTo>
                      <a:lnTo>
                        <a:pt x="118" y="170"/>
                      </a:lnTo>
                      <a:lnTo>
                        <a:pt x="118" y="171"/>
                      </a:lnTo>
                      <a:lnTo>
                        <a:pt x="117" y="171"/>
                      </a:lnTo>
                      <a:lnTo>
                        <a:pt x="113" y="175"/>
                      </a:lnTo>
                      <a:lnTo>
                        <a:pt x="109" y="175"/>
                      </a:lnTo>
                      <a:lnTo>
                        <a:pt x="108" y="178"/>
                      </a:lnTo>
                      <a:lnTo>
                        <a:pt x="108" y="178"/>
                      </a:lnTo>
                      <a:lnTo>
                        <a:pt x="108" y="179"/>
                      </a:lnTo>
                      <a:lnTo>
                        <a:pt x="102" y="182"/>
                      </a:lnTo>
                      <a:lnTo>
                        <a:pt x="99" y="182"/>
                      </a:lnTo>
                      <a:lnTo>
                        <a:pt x="95" y="182"/>
                      </a:lnTo>
                      <a:lnTo>
                        <a:pt x="89" y="182"/>
                      </a:lnTo>
                      <a:lnTo>
                        <a:pt x="87" y="182"/>
                      </a:lnTo>
                      <a:lnTo>
                        <a:pt x="87" y="182"/>
                      </a:lnTo>
                      <a:lnTo>
                        <a:pt x="87" y="182"/>
                      </a:lnTo>
                      <a:lnTo>
                        <a:pt x="85" y="182"/>
                      </a:lnTo>
                      <a:lnTo>
                        <a:pt x="85" y="180"/>
                      </a:lnTo>
                      <a:lnTo>
                        <a:pt x="85" y="178"/>
                      </a:lnTo>
                      <a:lnTo>
                        <a:pt x="84" y="178"/>
                      </a:lnTo>
                      <a:lnTo>
                        <a:pt x="84" y="175"/>
                      </a:lnTo>
                      <a:lnTo>
                        <a:pt x="85" y="175"/>
                      </a:lnTo>
                      <a:lnTo>
                        <a:pt x="84" y="173"/>
                      </a:lnTo>
                      <a:lnTo>
                        <a:pt x="81" y="174"/>
                      </a:lnTo>
                      <a:lnTo>
                        <a:pt x="80" y="173"/>
                      </a:lnTo>
                      <a:lnTo>
                        <a:pt x="80" y="171"/>
                      </a:lnTo>
                      <a:lnTo>
                        <a:pt x="80" y="171"/>
                      </a:lnTo>
                      <a:lnTo>
                        <a:pt x="80" y="171"/>
                      </a:lnTo>
                      <a:lnTo>
                        <a:pt x="76" y="171"/>
                      </a:lnTo>
                      <a:lnTo>
                        <a:pt x="76" y="170"/>
                      </a:lnTo>
                      <a:lnTo>
                        <a:pt x="72" y="170"/>
                      </a:lnTo>
                      <a:lnTo>
                        <a:pt x="74" y="171"/>
                      </a:lnTo>
                      <a:lnTo>
                        <a:pt x="75" y="173"/>
                      </a:lnTo>
                      <a:lnTo>
                        <a:pt x="75" y="174"/>
                      </a:lnTo>
                      <a:lnTo>
                        <a:pt x="76" y="174"/>
                      </a:lnTo>
                      <a:lnTo>
                        <a:pt x="76" y="175"/>
                      </a:lnTo>
                      <a:lnTo>
                        <a:pt x="76" y="175"/>
                      </a:lnTo>
                      <a:lnTo>
                        <a:pt x="76" y="176"/>
                      </a:lnTo>
                      <a:lnTo>
                        <a:pt x="78" y="176"/>
                      </a:lnTo>
                      <a:lnTo>
                        <a:pt x="78" y="179"/>
                      </a:lnTo>
                      <a:lnTo>
                        <a:pt x="78" y="180"/>
                      </a:lnTo>
                      <a:lnTo>
                        <a:pt x="80" y="180"/>
                      </a:lnTo>
                      <a:lnTo>
                        <a:pt x="80" y="183"/>
                      </a:lnTo>
                      <a:lnTo>
                        <a:pt x="81" y="183"/>
                      </a:lnTo>
                      <a:lnTo>
                        <a:pt x="83" y="183"/>
                      </a:lnTo>
                      <a:lnTo>
                        <a:pt x="83" y="186"/>
                      </a:lnTo>
                      <a:lnTo>
                        <a:pt x="76" y="186"/>
                      </a:lnTo>
                      <a:lnTo>
                        <a:pt x="75" y="187"/>
                      </a:lnTo>
                      <a:lnTo>
                        <a:pt x="72" y="190"/>
                      </a:lnTo>
                      <a:lnTo>
                        <a:pt x="70" y="192"/>
                      </a:lnTo>
                      <a:lnTo>
                        <a:pt x="66" y="193"/>
                      </a:lnTo>
                      <a:lnTo>
                        <a:pt x="63" y="193"/>
                      </a:lnTo>
                      <a:lnTo>
                        <a:pt x="63" y="193"/>
                      </a:lnTo>
                      <a:lnTo>
                        <a:pt x="59" y="193"/>
                      </a:lnTo>
                      <a:lnTo>
                        <a:pt x="59" y="192"/>
                      </a:lnTo>
                      <a:lnTo>
                        <a:pt x="55" y="192"/>
                      </a:lnTo>
                      <a:lnTo>
                        <a:pt x="55" y="192"/>
                      </a:lnTo>
                      <a:lnTo>
                        <a:pt x="55" y="193"/>
                      </a:lnTo>
                      <a:lnTo>
                        <a:pt x="57" y="193"/>
                      </a:lnTo>
                      <a:lnTo>
                        <a:pt x="57" y="193"/>
                      </a:lnTo>
                      <a:lnTo>
                        <a:pt x="58" y="195"/>
                      </a:lnTo>
                      <a:lnTo>
                        <a:pt x="58" y="196"/>
                      </a:lnTo>
                      <a:lnTo>
                        <a:pt x="59" y="196"/>
                      </a:lnTo>
                      <a:lnTo>
                        <a:pt x="59" y="196"/>
                      </a:lnTo>
                      <a:lnTo>
                        <a:pt x="62" y="196"/>
                      </a:lnTo>
                      <a:lnTo>
                        <a:pt x="62" y="197"/>
                      </a:lnTo>
                      <a:lnTo>
                        <a:pt x="64" y="197"/>
                      </a:lnTo>
                      <a:lnTo>
                        <a:pt x="67" y="197"/>
                      </a:lnTo>
                      <a:lnTo>
                        <a:pt x="68" y="201"/>
                      </a:lnTo>
                      <a:lnTo>
                        <a:pt x="70" y="203"/>
                      </a:lnTo>
                      <a:lnTo>
                        <a:pt x="71" y="203"/>
                      </a:lnTo>
                      <a:lnTo>
                        <a:pt x="72" y="203"/>
                      </a:lnTo>
                      <a:lnTo>
                        <a:pt x="72" y="201"/>
                      </a:lnTo>
                      <a:lnTo>
                        <a:pt x="74" y="201"/>
                      </a:lnTo>
                      <a:lnTo>
                        <a:pt x="74" y="201"/>
                      </a:lnTo>
                      <a:lnTo>
                        <a:pt x="76" y="201"/>
                      </a:lnTo>
                      <a:lnTo>
                        <a:pt x="76" y="201"/>
                      </a:lnTo>
                      <a:lnTo>
                        <a:pt x="81" y="201"/>
                      </a:lnTo>
                      <a:lnTo>
                        <a:pt x="81" y="200"/>
                      </a:lnTo>
                      <a:lnTo>
                        <a:pt x="83" y="200"/>
                      </a:lnTo>
                      <a:lnTo>
                        <a:pt x="84" y="201"/>
                      </a:lnTo>
                      <a:lnTo>
                        <a:pt x="85" y="201"/>
                      </a:lnTo>
                      <a:lnTo>
                        <a:pt x="85" y="200"/>
                      </a:lnTo>
                      <a:lnTo>
                        <a:pt x="89" y="199"/>
                      </a:lnTo>
                      <a:lnTo>
                        <a:pt x="89" y="197"/>
                      </a:lnTo>
                      <a:lnTo>
                        <a:pt x="89" y="197"/>
                      </a:lnTo>
                      <a:lnTo>
                        <a:pt x="91" y="196"/>
                      </a:lnTo>
                      <a:lnTo>
                        <a:pt x="91" y="195"/>
                      </a:lnTo>
                      <a:lnTo>
                        <a:pt x="92" y="193"/>
                      </a:lnTo>
                      <a:lnTo>
                        <a:pt x="93" y="193"/>
                      </a:lnTo>
                      <a:lnTo>
                        <a:pt x="96" y="193"/>
                      </a:lnTo>
                      <a:lnTo>
                        <a:pt x="96" y="195"/>
                      </a:lnTo>
                      <a:lnTo>
                        <a:pt x="97" y="195"/>
                      </a:lnTo>
                      <a:lnTo>
                        <a:pt x="99" y="195"/>
                      </a:lnTo>
                      <a:lnTo>
                        <a:pt x="100" y="193"/>
                      </a:lnTo>
                      <a:lnTo>
                        <a:pt x="102" y="193"/>
                      </a:lnTo>
                      <a:lnTo>
                        <a:pt x="102" y="192"/>
                      </a:lnTo>
                      <a:lnTo>
                        <a:pt x="102" y="191"/>
                      </a:lnTo>
                      <a:lnTo>
                        <a:pt x="104" y="191"/>
                      </a:lnTo>
                      <a:lnTo>
                        <a:pt x="106" y="187"/>
                      </a:lnTo>
                      <a:lnTo>
                        <a:pt x="108" y="187"/>
                      </a:lnTo>
                      <a:lnTo>
                        <a:pt x="109" y="186"/>
                      </a:lnTo>
                      <a:lnTo>
                        <a:pt x="109" y="184"/>
                      </a:lnTo>
                      <a:lnTo>
                        <a:pt x="112" y="184"/>
                      </a:lnTo>
                      <a:lnTo>
                        <a:pt x="112" y="183"/>
                      </a:lnTo>
                      <a:lnTo>
                        <a:pt x="113" y="183"/>
                      </a:lnTo>
                      <a:lnTo>
                        <a:pt x="114" y="183"/>
                      </a:lnTo>
                      <a:lnTo>
                        <a:pt x="114" y="183"/>
                      </a:lnTo>
                      <a:lnTo>
                        <a:pt x="116" y="183"/>
                      </a:lnTo>
                      <a:lnTo>
                        <a:pt x="116" y="182"/>
                      </a:lnTo>
                      <a:lnTo>
                        <a:pt x="118" y="179"/>
                      </a:lnTo>
                      <a:lnTo>
                        <a:pt x="118" y="178"/>
                      </a:lnTo>
                      <a:lnTo>
                        <a:pt x="121" y="178"/>
                      </a:lnTo>
                      <a:lnTo>
                        <a:pt x="122" y="176"/>
                      </a:lnTo>
                      <a:lnTo>
                        <a:pt x="122" y="175"/>
                      </a:lnTo>
                      <a:lnTo>
                        <a:pt x="125" y="174"/>
                      </a:lnTo>
                      <a:lnTo>
                        <a:pt x="127" y="174"/>
                      </a:lnTo>
                      <a:lnTo>
                        <a:pt x="126" y="173"/>
                      </a:lnTo>
                      <a:lnTo>
                        <a:pt x="126" y="171"/>
                      </a:lnTo>
                      <a:lnTo>
                        <a:pt x="125" y="170"/>
                      </a:lnTo>
                      <a:lnTo>
                        <a:pt x="130" y="171"/>
                      </a:lnTo>
                      <a:lnTo>
                        <a:pt x="130" y="170"/>
                      </a:lnTo>
                      <a:lnTo>
                        <a:pt x="127" y="170"/>
                      </a:lnTo>
                      <a:lnTo>
                        <a:pt x="127" y="169"/>
                      </a:lnTo>
                      <a:lnTo>
                        <a:pt x="126" y="169"/>
                      </a:lnTo>
                      <a:close/>
                      <a:moveTo>
                        <a:pt x="36" y="165"/>
                      </a:moveTo>
                      <a:lnTo>
                        <a:pt x="34" y="167"/>
                      </a:lnTo>
                      <a:lnTo>
                        <a:pt x="33" y="167"/>
                      </a:lnTo>
                      <a:lnTo>
                        <a:pt x="32" y="167"/>
                      </a:lnTo>
                      <a:lnTo>
                        <a:pt x="32" y="167"/>
                      </a:lnTo>
                      <a:lnTo>
                        <a:pt x="30" y="169"/>
                      </a:lnTo>
                      <a:lnTo>
                        <a:pt x="28" y="169"/>
                      </a:lnTo>
                      <a:lnTo>
                        <a:pt x="28" y="170"/>
                      </a:lnTo>
                      <a:lnTo>
                        <a:pt x="29" y="170"/>
                      </a:lnTo>
                      <a:lnTo>
                        <a:pt x="30" y="170"/>
                      </a:lnTo>
                      <a:lnTo>
                        <a:pt x="32" y="170"/>
                      </a:lnTo>
                      <a:lnTo>
                        <a:pt x="33" y="170"/>
                      </a:lnTo>
                      <a:lnTo>
                        <a:pt x="34" y="170"/>
                      </a:lnTo>
                      <a:lnTo>
                        <a:pt x="34" y="170"/>
                      </a:lnTo>
                      <a:lnTo>
                        <a:pt x="34" y="171"/>
                      </a:lnTo>
                      <a:lnTo>
                        <a:pt x="40" y="171"/>
                      </a:lnTo>
                      <a:lnTo>
                        <a:pt x="40" y="173"/>
                      </a:lnTo>
                      <a:lnTo>
                        <a:pt x="41" y="173"/>
                      </a:lnTo>
                      <a:lnTo>
                        <a:pt x="45" y="171"/>
                      </a:lnTo>
                      <a:lnTo>
                        <a:pt x="46" y="171"/>
                      </a:lnTo>
                      <a:lnTo>
                        <a:pt x="49" y="170"/>
                      </a:lnTo>
                      <a:lnTo>
                        <a:pt x="53" y="170"/>
                      </a:lnTo>
                      <a:lnTo>
                        <a:pt x="53" y="170"/>
                      </a:lnTo>
                      <a:lnTo>
                        <a:pt x="53" y="169"/>
                      </a:lnTo>
                      <a:lnTo>
                        <a:pt x="53" y="169"/>
                      </a:lnTo>
                      <a:lnTo>
                        <a:pt x="54" y="169"/>
                      </a:lnTo>
                      <a:lnTo>
                        <a:pt x="45" y="169"/>
                      </a:lnTo>
                      <a:lnTo>
                        <a:pt x="45" y="169"/>
                      </a:lnTo>
                      <a:lnTo>
                        <a:pt x="44" y="169"/>
                      </a:lnTo>
                      <a:lnTo>
                        <a:pt x="44" y="166"/>
                      </a:lnTo>
                      <a:lnTo>
                        <a:pt x="44" y="166"/>
                      </a:lnTo>
                      <a:lnTo>
                        <a:pt x="41" y="166"/>
                      </a:lnTo>
                      <a:lnTo>
                        <a:pt x="38" y="165"/>
                      </a:lnTo>
                      <a:lnTo>
                        <a:pt x="36" y="165"/>
                      </a:lnTo>
                      <a:close/>
                      <a:moveTo>
                        <a:pt x="0" y="68"/>
                      </a:moveTo>
                      <a:lnTo>
                        <a:pt x="2" y="68"/>
                      </a:lnTo>
                      <a:lnTo>
                        <a:pt x="0" y="69"/>
                      </a:lnTo>
                      <a:lnTo>
                        <a:pt x="0" y="69"/>
                      </a:lnTo>
                      <a:lnTo>
                        <a:pt x="0" y="68"/>
                      </a:lnTo>
                      <a:close/>
                      <a:moveTo>
                        <a:pt x="261" y="25"/>
                      </a:moveTo>
                      <a:lnTo>
                        <a:pt x="258" y="25"/>
                      </a:lnTo>
                      <a:lnTo>
                        <a:pt x="258" y="26"/>
                      </a:lnTo>
                      <a:lnTo>
                        <a:pt x="258" y="27"/>
                      </a:lnTo>
                      <a:lnTo>
                        <a:pt x="260" y="27"/>
                      </a:lnTo>
                      <a:lnTo>
                        <a:pt x="260" y="27"/>
                      </a:lnTo>
                      <a:lnTo>
                        <a:pt x="260" y="27"/>
                      </a:lnTo>
                      <a:lnTo>
                        <a:pt x="261" y="26"/>
                      </a:lnTo>
                      <a:lnTo>
                        <a:pt x="262" y="26"/>
                      </a:lnTo>
                      <a:lnTo>
                        <a:pt x="261" y="25"/>
                      </a:lnTo>
                      <a:close/>
                      <a:moveTo>
                        <a:pt x="266" y="0"/>
                      </a:moveTo>
                      <a:lnTo>
                        <a:pt x="267" y="0"/>
                      </a:lnTo>
                      <a:lnTo>
                        <a:pt x="267" y="0"/>
                      </a:lnTo>
                      <a:lnTo>
                        <a:pt x="267" y="0"/>
                      </a:lnTo>
                      <a:lnTo>
                        <a:pt x="274" y="0"/>
                      </a:lnTo>
                      <a:lnTo>
                        <a:pt x="274" y="1"/>
                      </a:lnTo>
                      <a:lnTo>
                        <a:pt x="277" y="1"/>
                      </a:lnTo>
                      <a:lnTo>
                        <a:pt x="277" y="1"/>
                      </a:lnTo>
                      <a:lnTo>
                        <a:pt x="278" y="1"/>
                      </a:lnTo>
                      <a:lnTo>
                        <a:pt x="278" y="2"/>
                      </a:lnTo>
                      <a:lnTo>
                        <a:pt x="280" y="2"/>
                      </a:lnTo>
                      <a:lnTo>
                        <a:pt x="280" y="2"/>
                      </a:lnTo>
                      <a:lnTo>
                        <a:pt x="283" y="2"/>
                      </a:lnTo>
                      <a:lnTo>
                        <a:pt x="284" y="5"/>
                      </a:lnTo>
                      <a:lnTo>
                        <a:pt x="284" y="5"/>
                      </a:lnTo>
                      <a:lnTo>
                        <a:pt x="284" y="5"/>
                      </a:lnTo>
                      <a:lnTo>
                        <a:pt x="284" y="5"/>
                      </a:lnTo>
                      <a:lnTo>
                        <a:pt x="284" y="4"/>
                      </a:lnTo>
                      <a:lnTo>
                        <a:pt x="286" y="4"/>
                      </a:lnTo>
                      <a:lnTo>
                        <a:pt x="292" y="4"/>
                      </a:lnTo>
                      <a:lnTo>
                        <a:pt x="294" y="5"/>
                      </a:lnTo>
                      <a:lnTo>
                        <a:pt x="300" y="5"/>
                      </a:lnTo>
                      <a:lnTo>
                        <a:pt x="297" y="12"/>
                      </a:lnTo>
                      <a:lnTo>
                        <a:pt x="296" y="12"/>
                      </a:lnTo>
                      <a:lnTo>
                        <a:pt x="296" y="15"/>
                      </a:lnTo>
                      <a:lnTo>
                        <a:pt x="295" y="15"/>
                      </a:lnTo>
                      <a:lnTo>
                        <a:pt x="294" y="17"/>
                      </a:lnTo>
                      <a:lnTo>
                        <a:pt x="294" y="18"/>
                      </a:lnTo>
                      <a:lnTo>
                        <a:pt x="292" y="19"/>
                      </a:lnTo>
                      <a:lnTo>
                        <a:pt x="290" y="21"/>
                      </a:lnTo>
                      <a:lnTo>
                        <a:pt x="288" y="22"/>
                      </a:lnTo>
                      <a:lnTo>
                        <a:pt x="287" y="22"/>
                      </a:lnTo>
                      <a:lnTo>
                        <a:pt x="284" y="22"/>
                      </a:lnTo>
                      <a:lnTo>
                        <a:pt x="279" y="23"/>
                      </a:lnTo>
                      <a:lnTo>
                        <a:pt x="273" y="25"/>
                      </a:lnTo>
                      <a:lnTo>
                        <a:pt x="266" y="25"/>
                      </a:lnTo>
                      <a:lnTo>
                        <a:pt x="266" y="26"/>
                      </a:lnTo>
                      <a:lnTo>
                        <a:pt x="263" y="26"/>
                      </a:lnTo>
                      <a:lnTo>
                        <a:pt x="263" y="27"/>
                      </a:lnTo>
                      <a:lnTo>
                        <a:pt x="263" y="27"/>
                      </a:lnTo>
                      <a:lnTo>
                        <a:pt x="263" y="29"/>
                      </a:lnTo>
                      <a:lnTo>
                        <a:pt x="265" y="29"/>
                      </a:lnTo>
                      <a:lnTo>
                        <a:pt x="265" y="29"/>
                      </a:lnTo>
                      <a:lnTo>
                        <a:pt x="265" y="29"/>
                      </a:lnTo>
                      <a:lnTo>
                        <a:pt x="265" y="30"/>
                      </a:lnTo>
                      <a:lnTo>
                        <a:pt x="266" y="30"/>
                      </a:lnTo>
                      <a:lnTo>
                        <a:pt x="267" y="31"/>
                      </a:lnTo>
                      <a:lnTo>
                        <a:pt x="267" y="32"/>
                      </a:lnTo>
                      <a:lnTo>
                        <a:pt x="267" y="32"/>
                      </a:lnTo>
                      <a:lnTo>
                        <a:pt x="266" y="32"/>
                      </a:lnTo>
                      <a:lnTo>
                        <a:pt x="265" y="34"/>
                      </a:lnTo>
                      <a:lnTo>
                        <a:pt x="263" y="34"/>
                      </a:lnTo>
                      <a:lnTo>
                        <a:pt x="262" y="36"/>
                      </a:lnTo>
                      <a:lnTo>
                        <a:pt x="263" y="36"/>
                      </a:lnTo>
                      <a:lnTo>
                        <a:pt x="263" y="39"/>
                      </a:lnTo>
                      <a:lnTo>
                        <a:pt x="261" y="39"/>
                      </a:lnTo>
                      <a:lnTo>
                        <a:pt x="261" y="42"/>
                      </a:lnTo>
                      <a:lnTo>
                        <a:pt x="263" y="40"/>
                      </a:lnTo>
                      <a:lnTo>
                        <a:pt x="263" y="42"/>
                      </a:lnTo>
                      <a:lnTo>
                        <a:pt x="263" y="42"/>
                      </a:lnTo>
                      <a:lnTo>
                        <a:pt x="263" y="43"/>
                      </a:lnTo>
                      <a:lnTo>
                        <a:pt x="265" y="43"/>
                      </a:lnTo>
                      <a:lnTo>
                        <a:pt x="267" y="46"/>
                      </a:lnTo>
                      <a:lnTo>
                        <a:pt x="269" y="46"/>
                      </a:lnTo>
                      <a:lnTo>
                        <a:pt x="269" y="46"/>
                      </a:lnTo>
                      <a:lnTo>
                        <a:pt x="270" y="47"/>
                      </a:lnTo>
                      <a:lnTo>
                        <a:pt x="270" y="47"/>
                      </a:lnTo>
                      <a:lnTo>
                        <a:pt x="270" y="48"/>
                      </a:lnTo>
                      <a:lnTo>
                        <a:pt x="271" y="48"/>
                      </a:lnTo>
                      <a:lnTo>
                        <a:pt x="273" y="48"/>
                      </a:lnTo>
                      <a:lnTo>
                        <a:pt x="274" y="49"/>
                      </a:lnTo>
                      <a:lnTo>
                        <a:pt x="274" y="49"/>
                      </a:lnTo>
                      <a:lnTo>
                        <a:pt x="275" y="49"/>
                      </a:lnTo>
                      <a:lnTo>
                        <a:pt x="275" y="51"/>
                      </a:lnTo>
                      <a:lnTo>
                        <a:pt x="279" y="51"/>
                      </a:lnTo>
                      <a:lnTo>
                        <a:pt x="280" y="52"/>
                      </a:lnTo>
                      <a:lnTo>
                        <a:pt x="282" y="52"/>
                      </a:lnTo>
                      <a:lnTo>
                        <a:pt x="282" y="53"/>
                      </a:lnTo>
                      <a:lnTo>
                        <a:pt x="283" y="53"/>
                      </a:lnTo>
                      <a:lnTo>
                        <a:pt x="283" y="55"/>
                      </a:lnTo>
                      <a:lnTo>
                        <a:pt x="284" y="55"/>
                      </a:lnTo>
                      <a:lnTo>
                        <a:pt x="286" y="55"/>
                      </a:lnTo>
                      <a:lnTo>
                        <a:pt x="288" y="56"/>
                      </a:lnTo>
                      <a:lnTo>
                        <a:pt x="288" y="57"/>
                      </a:lnTo>
                      <a:lnTo>
                        <a:pt x="290" y="60"/>
                      </a:lnTo>
                      <a:lnTo>
                        <a:pt x="292" y="59"/>
                      </a:lnTo>
                      <a:lnTo>
                        <a:pt x="292" y="60"/>
                      </a:lnTo>
                      <a:lnTo>
                        <a:pt x="294" y="60"/>
                      </a:lnTo>
                      <a:lnTo>
                        <a:pt x="294" y="63"/>
                      </a:lnTo>
                      <a:lnTo>
                        <a:pt x="294" y="63"/>
                      </a:lnTo>
                      <a:lnTo>
                        <a:pt x="294" y="63"/>
                      </a:lnTo>
                      <a:lnTo>
                        <a:pt x="292" y="64"/>
                      </a:lnTo>
                      <a:lnTo>
                        <a:pt x="290" y="63"/>
                      </a:lnTo>
                      <a:lnTo>
                        <a:pt x="290" y="63"/>
                      </a:lnTo>
                      <a:lnTo>
                        <a:pt x="288" y="64"/>
                      </a:lnTo>
                      <a:lnTo>
                        <a:pt x="288" y="64"/>
                      </a:lnTo>
                      <a:lnTo>
                        <a:pt x="288" y="63"/>
                      </a:lnTo>
                      <a:lnTo>
                        <a:pt x="287" y="63"/>
                      </a:lnTo>
                      <a:lnTo>
                        <a:pt x="286" y="63"/>
                      </a:lnTo>
                      <a:lnTo>
                        <a:pt x="286" y="61"/>
                      </a:lnTo>
                      <a:lnTo>
                        <a:pt x="283" y="68"/>
                      </a:lnTo>
                      <a:lnTo>
                        <a:pt x="284" y="66"/>
                      </a:lnTo>
                      <a:lnTo>
                        <a:pt x="287" y="65"/>
                      </a:lnTo>
                      <a:lnTo>
                        <a:pt x="288" y="65"/>
                      </a:lnTo>
                      <a:lnTo>
                        <a:pt x="288" y="68"/>
                      </a:lnTo>
                      <a:lnTo>
                        <a:pt x="287" y="69"/>
                      </a:lnTo>
                      <a:lnTo>
                        <a:pt x="286" y="69"/>
                      </a:lnTo>
                      <a:lnTo>
                        <a:pt x="286" y="70"/>
                      </a:lnTo>
                      <a:lnTo>
                        <a:pt x="283" y="70"/>
                      </a:lnTo>
                      <a:lnTo>
                        <a:pt x="282" y="72"/>
                      </a:lnTo>
                      <a:lnTo>
                        <a:pt x="280" y="73"/>
                      </a:lnTo>
                      <a:lnTo>
                        <a:pt x="280" y="74"/>
                      </a:lnTo>
                      <a:lnTo>
                        <a:pt x="282" y="74"/>
                      </a:lnTo>
                      <a:lnTo>
                        <a:pt x="282" y="76"/>
                      </a:lnTo>
                      <a:lnTo>
                        <a:pt x="284" y="77"/>
                      </a:lnTo>
                      <a:lnTo>
                        <a:pt x="286" y="77"/>
                      </a:lnTo>
                      <a:lnTo>
                        <a:pt x="287" y="78"/>
                      </a:lnTo>
                      <a:lnTo>
                        <a:pt x="290" y="78"/>
                      </a:lnTo>
                      <a:lnTo>
                        <a:pt x="290" y="80"/>
                      </a:lnTo>
                      <a:lnTo>
                        <a:pt x="291" y="80"/>
                      </a:lnTo>
                      <a:lnTo>
                        <a:pt x="291" y="80"/>
                      </a:lnTo>
                      <a:lnTo>
                        <a:pt x="295" y="80"/>
                      </a:lnTo>
                      <a:lnTo>
                        <a:pt x="295" y="82"/>
                      </a:lnTo>
                      <a:lnTo>
                        <a:pt x="297" y="82"/>
                      </a:lnTo>
                      <a:lnTo>
                        <a:pt x="297" y="84"/>
                      </a:lnTo>
                      <a:lnTo>
                        <a:pt x="296" y="84"/>
                      </a:lnTo>
                      <a:lnTo>
                        <a:pt x="296" y="84"/>
                      </a:lnTo>
                      <a:lnTo>
                        <a:pt x="297" y="85"/>
                      </a:lnTo>
                      <a:lnTo>
                        <a:pt x="297" y="85"/>
                      </a:lnTo>
                      <a:lnTo>
                        <a:pt x="297" y="86"/>
                      </a:lnTo>
                      <a:lnTo>
                        <a:pt x="299" y="86"/>
                      </a:lnTo>
                      <a:lnTo>
                        <a:pt x="297" y="89"/>
                      </a:lnTo>
                      <a:lnTo>
                        <a:pt x="300" y="91"/>
                      </a:lnTo>
                      <a:lnTo>
                        <a:pt x="300" y="94"/>
                      </a:lnTo>
                      <a:lnTo>
                        <a:pt x="301" y="94"/>
                      </a:lnTo>
                      <a:lnTo>
                        <a:pt x="301" y="98"/>
                      </a:lnTo>
                      <a:lnTo>
                        <a:pt x="301" y="99"/>
                      </a:lnTo>
                      <a:lnTo>
                        <a:pt x="301" y="99"/>
                      </a:lnTo>
                      <a:lnTo>
                        <a:pt x="301" y="99"/>
                      </a:lnTo>
                      <a:lnTo>
                        <a:pt x="305" y="101"/>
                      </a:lnTo>
                      <a:lnTo>
                        <a:pt x="305" y="95"/>
                      </a:lnTo>
                      <a:lnTo>
                        <a:pt x="307" y="95"/>
                      </a:lnTo>
                      <a:lnTo>
                        <a:pt x="307" y="94"/>
                      </a:lnTo>
                      <a:lnTo>
                        <a:pt x="309" y="94"/>
                      </a:lnTo>
                      <a:lnTo>
                        <a:pt x="308" y="87"/>
                      </a:lnTo>
                      <a:lnTo>
                        <a:pt x="309" y="87"/>
                      </a:lnTo>
                      <a:lnTo>
                        <a:pt x="309" y="86"/>
                      </a:lnTo>
                      <a:lnTo>
                        <a:pt x="311" y="86"/>
                      </a:lnTo>
                      <a:lnTo>
                        <a:pt x="311" y="82"/>
                      </a:lnTo>
                      <a:lnTo>
                        <a:pt x="311" y="82"/>
                      </a:lnTo>
                      <a:lnTo>
                        <a:pt x="313" y="82"/>
                      </a:lnTo>
                      <a:lnTo>
                        <a:pt x="315" y="81"/>
                      </a:lnTo>
                      <a:lnTo>
                        <a:pt x="317" y="80"/>
                      </a:lnTo>
                      <a:lnTo>
                        <a:pt x="317" y="80"/>
                      </a:lnTo>
                      <a:lnTo>
                        <a:pt x="318" y="80"/>
                      </a:lnTo>
                      <a:lnTo>
                        <a:pt x="318" y="80"/>
                      </a:lnTo>
                      <a:lnTo>
                        <a:pt x="320" y="82"/>
                      </a:lnTo>
                      <a:lnTo>
                        <a:pt x="321" y="86"/>
                      </a:lnTo>
                      <a:lnTo>
                        <a:pt x="322" y="89"/>
                      </a:lnTo>
                      <a:lnTo>
                        <a:pt x="321" y="90"/>
                      </a:lnTo>
                      <a:lnTo>
                        <a:pt x="321" y="91"/>
                      </a:lnTo>
                      <a:lnTo>
                        <a:pt x="321" y="91"/>
                      </a:lnTo>
                      <a:lnTo>
                        <a:pt x="318" y="93"/>
                      </a:lnTo>
                      <a:lnTo>
                        <a:pt x="318" y="95"/>
                      </a:lnTo>
                      <a:lnTo>
                        <a:pt x="318" y="98"/>
                      </a:lnTo>
                      <a:lnTo>
                        <a:pt x="318" y="99"/>
                      </a:lnTo>
                      <a:lnTo>
                        <a:pt x="316" y="99"/>
                      </a:lnTo>
                      <a:lnTo>
                        <a:pt x="316" y="101"/>
                      </a:lnTo>
                      <a:lnTo>
                        <a:pt x="315" y="102"/>
                      </a:lnTo>
                      <a:lnTo>
                        <a:pt x="316" y="103"/>
                      </a:lnTo>
                      <a:lnTo>
                        <a:pt x="316" y="103"/>
                      </a:lnTo>
                      <a:lnTo>
                        <a:pt x="316" y="106"/>
                      </a:lnTo>
                      <a:lnTo>
                        <a:pt x="317" y="106"/>
                      </a:lnTo>
                      <a:lnTo>
                        <a:pt x="317" y="107"/>
                      </a:lnTo>
                      <a:lnTo>
                        <a:pt x="318" y="107"/>
                      </a:lnTo>
                      <a:lnTo>
                        <a:pt x="318" y="110"/>
                      </a:lnTo>
                      <a:lnTo>
                        <a:pt x="322" y="110"/>
                      </a:lnTo>
                      <a:lnTo>
                        <a:pt x="324" y="112"/>
                      </a:lnTo>
                      <a:lnTo>
                        <a:pt x="325" y="115"/>
                      </a:lnTo>
                      <a:lnTo>
                        <a:pt x="326" y="118"/>
                      </a:lnTo>
                      <a:lnTo>
                        <a:pt x="329" y="116"/>
                      </a:lnTo>
                      <a:lnTo>
                        <a:pt x="330" y="118"/>
                      </a:lnTo>
                      <a:lnTo>
                        <a:pt x="332" y="118"/>
                      </a:lnTo>
                      <a:lnTo>
                        <a:pt x="332" y="115"/>
                      </a:lnTo>
                      <a:lnTo>
                        <a:pt x="332" y="115"/>
                      </a:lnTo>
                      <a:lnTo>
                        <a:pt x="332" y="115"/>
                      </a:lnTo>
                      <a:lnTo>
                        <a:pt x="332" y="115"/>
                      </a:lnTo>
                      <a:lnTo>
                        <a:pt x="334" y="115"/>
                      </a:lnTo>
                      <a:lnTo>
                        <a:pt x="335" y="114"/>
                      </a:lnTo>
                      <a:lnTo>
                        <a:pt x="338" y="114"/>
                      </a:lnTo>
                      <a:lnTo>
                        <a:pt x="338" y="112"/>
                      </a:lnTo>
                      <a:lnTo>
                        <a:pt x="337" y="111"/>
                      </a:lnTo>
                      <a:lnTo>
                        <a:pt x="335" y="110"/>
                      </a:lnTo>
                      <a:lnTo>
                        <a:pt x="337" y="108"/>
                      </a:lnTo>
                      <a:lnTo>
                        <a:pt x="337" y="108"/>
                      </a:lnTo>
                      <a:lnTo>
                        <a:pt x="338" y="107"/>
                      </a:lnTo>
                      <a:lnTo>
                        <a:pt x="338" y="107"/>
                      </a:lnTo>
                      <a:lnTo>
                        <a:pt x="338" y="106"/>
                      </a:lnTo>
                      <a:lnTo>
                        <a:pt x="341" y="104"/>
                      </a:lnTo>
                      <a:lnTo>
                        <a:pt x="341" y="103"/>
                      </a:lnTo>
                      <a:lnTo>
                        <a:pt x="341" y="103"/>
                      </a:lnTo>
                      <a:lnTo>
                        <a:pt x="342" y="102"/>
                      </a:lnTo>
                      <a:lnTo>
                        <a:pt x="342" y="102"/>
                      </a:lnTo>
                      <a:lnTo>
                        <a:pt x="342" y="102"/>
                      </a:lnTo>
                      <a:lnTo>
                        <a:pt x="343" y="101"/>
                      </a:lnTo>
                      <a:lnTo>
                        <a:pt x="342" y="98"/>
                      </a:lnTo>
                      <a:lnTo>
                        <a:pt x="343" y="98"/>
                      </a:lnTo>
                      <a:lnTo>
                        <a:pt x="345" y="91"/>
                      </a:lnTo>
                      <a:lnTo>
                        <a:pt x="347" y="91"/>
                      </a:lnTo>
                      <a:lnTo>
                        <a:pt x="349" y="91"/>
                      </a:lnTo>
                      <a:lnTo>
                        <a:pt x="349" y="91"/>
                      </a:lnTo>
                      <a:lnTo>
                        <a:pt x="351" y="90"/>
                      </a:lnTo>
                      <a:lnTo>
                        <a:pt x="350" y="89"/>
                      </a:lnTo>
                      <a:lnTo>
                        <a:pt x="352" y="89"/>
                      </a:lnTo>
                      <a:lnTo>
                        <a:pt x="352" y="87"/>
                      </a:lnTo>
                      <a:lnTo>
                        <a:pt x="351" y="87"/>
                      </a:lnTo>
                      <a:lnTo>
                        <a:pt x="351" y="86"/>
                      </a:lnTo>
                      <a:lnTo>
                        <a:pt x="351" y="85"/>
                      </a:lnTo>
                      <a:lnTo>
                        <a:pt x="350" y="85"/>
                      </a:lnTo>
                      <a:lnTo>
                        <a:pt x="350" y="82"/>
                      </a:lnTo>
                      <a:lnTo>
                        <a:pt x="349" y="82"/>
                      </a:lnTo>
                      <a:lnTo>
                        <a:pt x="349" y="82"/>
                      </a:lnTo>
                      <a:lnTo>
                        <a:pt x="349" y="82"/>
                      </a:lnTo>
                      <a:lnTo>
                        <a:pt x="347" y="82"/>
                      </a:lnTo>
                      <a:lnTo>
                        <a:pt x="347" y="74"/>
                      </a:lnTo>
                      <a:lnTo>
                        <a:pt x="346" y="74"/>
                      </a:lnTo>
                      <a:lnTo>
                        <a:pt x="347" y="73"/>
                      </a:lnTo>
                      <a:lnTo>
                        <a:pt x="347" y="73"/>
                      </a:lnTo>
                      <a:lnTo>
                        <a:pt x="346" y="73"/>
                      </a:lnTo>
                      <a:lnTo>
                        <a:pt x="345" y="72"/>
                      </a:lnTo>
                      <a:lnTo>
                        <a:pt x="351" y="72"/>
                      </a:lnTo>
                      <a:lnTo>
                        <a:pt x="351" y="70"/>
                      </a:lnTo>
                      <a:lnTo>
                        <a:pt x="358" y="72"/>
                      </a:lnTo>
                      <a:lnTo>
                        <a:pt x="358" y="73"/>
                      </a:lnTo>
                      <a:lnTo>
                        <a:pt x="359" y="73"/>
                      </a:lnTo>
                      <a:lnTo>
                        <a:pt x="360" y="74"/>
                      </a:lnTo>
                      <a:lnTo>
                        <a:pt x="362" y="73"/>
                      </a:lnTo>
                      <a:lnTo>
                        <a:pt x="362" y="72"/>
                      </a:lnTo>
                      <a:lnTo>
                        <a:pt x="368" y="73"/>
                      </a:lnTo>
                      <a:lnTo>
                        <a:pt x="368" y="74"/>
                      </a:lnTo>
                      <a:lnTo>
                        <a:pt x="368" y="74"/>
                      </a:lnTo>
                      <a:lnTo>
                        <a:pt x="369" y="77"/>
                      </a:lnTo>
                      <a:lnTo>
                        <a:pt x="372" y="77"/>
                      </a:lnTo>
                      <a:lnTo>
                        <a:pt x="372" y="78"/>
                      </a:lnTo>
                      <a:lnTo>
                        <a:pt x="369" y="78"/>
                      </a:lnTo>
                      <a:lnTo>
                        <a:pt x="369" y="78"/>
                      </a:lnTo>
                      <a:lnTo>
                        <a:pt x="371" y="80"/>
                      </a:lnTo>
                      <a:lnTo>
                        <a:pt x="372" y="82"/>
                      </a:lnTo>
                      <a:lnTo>
                        <a:pt x="376" y="82"/>
                      </a:lnTo>
                      <a:lnTo>
                        <a:pt x="380" y="81"/>
                      </a:lnTo>
                      <a:lnTo>
                        <a:pt x="380" y="81"/>
                      </a:lnTo>
                      <a:lnTo>
                        <a:pt x="380" y="82"/>
                      </a:lnTo>
                      <a:lnTo>
                        <a:pt x="381" y="82"/>
                      </a:lnTo>
                      <a:lnTo>
                        <a:pt x="380" y="85"/>
                      </a:lnTo>
                      <a:lnTo>
                        <a:pt x="380" y="85"/>
                      </a:lnTo>
                      <a:lnTo>
                        <a:pt x="379" y="85"/>
                      </a:lnTo>
                      <a:lnTo>
                        <a:pt x="379" y="87"/>
                      </a:lnTo>
                      <a:lnTo>
                        <a:pt x="377" y="87"/>
                      </a:lnTo>
                      <a:lnTo>
                        <a:pt x="376" y="89"/>
                      </a:lnTo>
                      <a:lnTo>
                        <a:pt x="375" y="91"/>
                      </a:lnTo>
                      <a:lnTo>
                        <a:pt x="376" y="91"/>
                      </a:lnTo>
                      <a:lnTo>
                        <a:pt x="376" y="91"/>
                      </a:lnTo>
                      <a:lnTo>
                        <a:pt x="380" y="91"/>
                      </a:lnTo>
                      <a:lnTo>
                        <a:pt x="380" y="94"/>
                      </a:lnTo>
                      <a:lnTo>
                        <a:pt x="375" y="95"/>
                      </a:lnTo>
                      <a:lnTo>
                        <a:pt x="375" y="98"/>
                      </a:lnTo>
                      <a:lnTo>
                        <a:pt x="375" y="99"/>
                      </a:lnTo>
                      <a:lnTo>
                        <a:pt x="373" y="102"/>
                      </a:lnTo>
                      <a:lnTo>
                        <a:pt x="375" y="102"/>
                      </a:lnTo>
                      <a:lnTo>
                        <a:pt x="375" y="103"/>
                      </a:lnTo>
                      <a:lnTo>
                        <a:pt x="375" y="103"/>
                      </a:lnTo>
                      <a:lnTo>
                        <a:pt x="375" y="104"/>
                      </a:lnTo>
                      <a:lnTo>
                        <a:pt x="377" y="106"/>
                      </a:lnTo>
                      <a:lnTo>
                        <a:pt x="377" y="107"/>
                      </a:lnTo>
                      <a:lnTo>
                        <a:pt x="377" y="107"/>
                      </a:lnTo>
                      <a:lnTo>
                        <a:pt x="379" y="108"/>
                      </a:lnTo>
                      <a:lnTo>
                        <a:pt x="380" y="108"/>
                      </a:lnTo>
                      <a:lnTo>
                        <a:pt x="380" y="108"/>
                      </a:lnTo>
                      <a:lnTo>
                        <a:pt x="380" y="108"/>
                      </a:lnTo>
                      <a:lnTo>
                        <a:pt x="381" y="108"/>
                      </a:lnTo>
                      <a:lnTo>
                        <a:pt x="381" y="108"/>
                      </a:lnTo>
                      <a:lnTo>
                        <a:pt x="383" y="108"/>
                      </a:lnTo>
                      <a:lnTo>
                        <a:pt x="384" y="111"/>
                      </a:lnTo>
                      <a:lnTo>
                        <a:pt x="385" y="112"/>
                      </a:lnTo>
                      <a:lnTo>
                        <a:pt x="385" y="115"/>
                      </a:lnTo>
                      <a:lnTo>
                        <a:pt x="384" y="115"/>
                      </a:lnTo>
                      <a:lnTo>
                        <a:pt x="384" y="118"/>
                      </a:lnTo>
                      <a:lnTo>
                        <a:pt x="384" y="118"/>
                      </a:lnTo>
                      <a:lnTo>
                        <a:pt x="383" y="119"/>
                      </a:lnTo>
                      <a:lnTo>
                        <a:pt x="383" y="120"/>
                      </a:lnTo>
                      <a:lnTo>
                        <a:pt x="376" y="120"/>
                      </a:lnTo>
                      <a:lnTo>
                        <a:pt x="376" y="121"/>
                      </a:lnTo>
                      <a:lnTo>
                        <a:pt x="375" y="121"/>
                      </a:lnTo>
                      <a:lnTo>
                        <a:pt x="373" y="123"/>
                      </a:lnTo>
                      <a:lnTo>
                        <a:pt x="372" y="123"/>
                      </a:lnTo>
                      <a:lnTo>
                        <a:pt x="371" y="124"/>
                      </a:lnTo>
                      <a:lnTo>
                        <a:pt x="367" y="124"/>
                      </a:lnTo>
                      <a:lnTo>
                        <a:pt x="367" y="125"/>
                      </a:lnTo>
                      <a:lnTo>
                        <a:pt x="366" y="125"/>
                      </a:lnTo>
                      <a:lnTo>
                        <a:pt x="366" y="127"/>
                      </a:lnTo>
                      <a:lnTo>
                        <a:pt x="360" y="131"/>
                      </a:lnTo>
                      <a:lnTo>
                        <a:pt x="360" y="132"/>
                      </a:lnTo>
                      <a:lnTo>
                        <a:pt x="359" y="131"/>
                      </a:lnTo>
                      <a:lnTo>
                        <a:pt x="359" y="131"/>
                      </a:lnTo>
                      <a:lnTo>
                        <a:pt x="358" y="129"/>
                      </a:lnTo>
                      <a:lnTo>
                        <a:pt x="358" y="129"/>
                      </a:lnTo>
                      <a:lnTo>
                        <a:pt x="356" y="129"/>
                      </a:lnTo>
                      <a:lnTo>
                        <a:pt x="356" y="129"/>
                      </a:lnTo>
                      <a:lnTo>
                        <a:pt x="355" y="129"/>
                      </a:lnTo>
                      <a:lnTo>
                        <a:pt x="355" y="128"/>
                      </a:lnTo>
                      <a:lnTo>
                        <a:pt x="354" y="127"/>
                      </a:lnTo>
                      <a:lnTo>
                        <a:pt x="354" y="127"/>
                      </a:lnTo>
                      <a:lnTo>
                        <a:pt x="354" y="125"/>
                      </a:lnTo>
                      <a:lnTo>
                        <a:pt x="354" y="124"/>
                      </a:lnTo>
                      <a:lnTo>
                        <a:pt x="351" y="125"/>
                      </a:lnTo>
                      <a:lnTo>
                        <a:pt x="351" y="124"/>
                      </a:lnTo>
                      <a:lnTo>
                        <a:pt x="350" y="124"/>
                      </a:lnTo>
                      <a:lnTo>
                        <a:pt x="349" y="123"/>
                      </a:lnTo>
                      <a:lnTo>
                        <a:pt x="349" y="123"/>
                      </a:lnTo>
                      <a:lnTo>
                        <a:pt x="349" y="124"/>
                      </a:lnTo>
                      <a:lnTo>
                        <a:pt x="347" y="124"/>
                      </a:lnTo>
                      <a:lnTo>
                        <a:pt x="347" y="124"/>
                      </a:lnTo>
                      <a:lnTo>
                        <a:pt x="346" y="125"/>
                      </a:lnTo>
                      <a:lnTo>
                        <a:pt x="349" y="125"/>
                      </a:lnTo>
                      <a:lnTo>
                        <a:pt x="350" y="127"/>
                      </a:lnTo>
                      <a:lnTo>
                        <a:pt x="350" y="128"/>
                      </a:lnTo>
                      <a:lnTo>
                        <a:pt x="351" y="128"/>
                      </a:lnTo>
                      <a:lnTo>
                        <a:pt x="351" y="129"/>
                      </a:lnTo>
                      <a:lnTo>
                        <a:pt x="354" y="129"/>
                      </a:lnTo>
                      <a:lnTo>
                        <a:pt x="354" y="131"/>
                      </a:lnTo>
                      <a:lnTo>
                        <a:pt x="354" y="131"/>
                      </a:lnTo>
                      <a:lnTo>
                        <a:pt x="354" y="131"/>
                      </a:lnTo>
                      <a:lnTo>
                        <a:pt x="354" y="132"/>
                      </a:lnTo>
                      <a:lnTo>
                        <a:pt x="355" y="132"/>
                      </a:lnTo>
                      <a:lnTo>
                        <a:pt x="356" y="132"/>
                      </a:lnTo>
                      <a:lnTo>
                        <a:pt x="356" y="132"/>
                      </a:lnTo>
                      <a:lnTo>
                        <a:pt x="356" y="133"/>
                      </a:lnTo>
                      <a:lnTo>
                        <a:pt x="356" y="133"/>
                      </a:lnTo>
                      <a:lnTo>
                        <a:pt x="356" y="133"/>
                      </a:lnTo>
                      <a:lnTo>
                        <a:pt x="356" y="133"/>
                      </a:lnTo>
                      <a:lnTo>
                        <a:pt x="356" y="133"/>
                      </a:lnTo>
                      <a:lnTo>
                        <a:pt x="351" y="135"/>
                      </a:lnTo>
                      <a:lnTo>
                        <a:pt x="351" y="136"/>
                      </a:lnTo>
                      <a:lnTo>
                        <a:pt x="347" y="136"/>
                      </a:lnTo>
                      <a:lnTo>
                        <a:pt x="346" y="133"/>
                      </a:lnTo>
                      <a:lnTo>
                        <a:pt x="343" y="131"/>
                      </a:lnTo>
                      <a:lnTo>
                        <a:pt x="341" y="129"/>
                      </a:lnTo>
                      <a:lnTo>
                        <a:pt x="339" y="129"/>
                      </a:lnTo>
                      <a:lnTo>
                        <a:pt x="339" y="131"/>
                      </a:lnTo>
                      <a:lnTo>
                        <a:pt x="337" y="131"/>
                      </a:lnTo>
                      <a:lnTo>
                        <a:pt x="334" y="131"/>
                      </a:lnTo>
                      <a:lnTo>
                        <a:pt x="333" y="131"/>
                      </a:lnTo>
                      <a:lnTo>
                        <a:pt x="333" y="132"/>
                      </a:lnTo>
                      <a:lnTo>
                        <a:pt x="334" y="132"/>
                      </a:lnTo>
                      <a:lnTo>
                        <a:pt x="335" y="135"/>
                      </a:lnTo>
                      <a:lnTo>
                        <a:pt x="335" y="138"/>
                      </a:lnTo>
                      <a:lnTo>
                        <a:pt x="334" y="140"/>
                      </a:lnTo>
                      <a:lnTo>
                        <a:pt x="334" y="140"/>
                      </a:lnTo>
                      <a:lnTo>
                        <a:pt x="333" y="141"/>
                      </a:lnTo>
                      <a:lnTo>
                        <a:pt x="333" y="142"/>
                      </a:lnTo>
                      <a:lnTo>
                        <a:pt x="332" y="142"/>
                      </a:lnTo>
                      <a:lnTo>
                        <a:pt x="333" y="144"/>
                      </a:lnTo>
                      <a:lnTo>
                        <a:pt x="332" y="144"/>
                      </a:lnTo>
                      <a:lnTo>
                        <a:pt x="332" y="145"/>
                      </a:lnTo>
                      <a:lnTo>
                        <a:pt x="330" y="145"/>
                      </a:lnTo>
                      <a:lnTo>
                        <a:pt x="330" y="145"/>
                      </a:lnTo>
                      <a:lnTo>
                        <a:pt x="329" y="145"/>
                      </a:lnTo>
                      <a:lnTo>
                        <a:pt x="324" y="140"/>
                      </a:lnTo>
                      <a:lnTo>
                        <a:pt x="320" y="140"/>
                      </a:lnTo>
                      <a:lnTo>
                        <a:pt x="320" y="140"/>
                      </a:lnTo>
                      <a:lnTo>
                        <a:pt x="317" y="140"/>
                      </a:lnTo>
                      <a:lnTo>
                        <a:pt x="317" y="138"/>
                      </a:lnTo>
                      <a:lnTo>
                        <a:pt x="317" y="138"/>
                      </a:lnTo>
                      <a:lnTo>
                        <a:pt x="316" y="138"/>
                      </a:lnTo>
                      <a:lnTo>
                        <a:pt x="315" y="138"/>
                      </a:lnTo>
                      <a:lnTo>
                        <a:pt x="315" y="138"/>
                      </a:lnTo>
                      <a:lnTo>
                        <a:pt x="315" y="138"/>
                      </a:lnTo>
                      <a:lnTo>
                        <a:pt x="313" y="140"/>
                      </a:lnTo>
                      <a:lnTo>
                        <a:pt x="312" y="140"/>
                      </a:lnTo>
                      <a:lnTo>
                        <a:pt x="312" y="138"/>
                      </a:lnTo>
                      <a:lnTo>
                        <a:pt x="309" y="138"/>
                      </a:lnTo>
                      <a:lnTo>
                        <a:pt x="309" y="138"/>
                      </a:lnTo>
                      <a:lnTo>
                        <a:pt x="308" y="137"/>
                      </a:lnTo>
                      <a:lnTo>
                        <a:pt x="308" y="137"/>
                      </a:lnTo>
                      <a:lnTo>
                        <a:pt x="307" y="137"/>
                      </a:lnTo>
                      <a:lnTo>
                        <a:pt x="307" y="137"/>
                      </a:lnTo>
                      <a:lnTo>
                        <a:pt x="307" y="137"/>
                      </a:lnTo>
                      <a:lnTo>
                        <a:pt x="307" y="140"/>
                      </a:lnTo>
                      <a:lnTo>
                        <a:pt x="305" y="141"/>
                      </a:lnTo>
                      <a:lnTo>
                        <a:pt x="308" y="141"/>
                      </a:lnTo>
                      <a:lnTo>
                        <a:pt x="308" y="142"/>
                      </a:lnTo>
                      <a:lnTo>
                        <a:pt x="307" y="142"/>
                      </a:lnTo>
                      <a:lnTo>
                        <a:pt x="307" y="142"/>
                      </a:lnTo>
                      <a:lnTo>
                        <a:pt x="303" y="142"/>
                      </a:lnTo>
                      <a:lnTo>
                        <a:pt x="303" y="144"/>
                      </a:lnTo>
                      <a:lnTo>
                        <a:pt x="299" y="142"/>
                      </a:lnTo>
                      <a:lnTo>
                        <a:pt x="299" y="145"/>
                      </a:lnTo>
                      <a:lnTo>
                        <a:pt x="300" y="145"/>
                      </a:lnTo>
                      <a:lnTo>
                        <a:pt x="301" y="145"/>
                      </a:lnTo>
                      <a:lnTo>
                        <a:pt x="305" y="145"/>
                      </a:lnTo>
                      <a:lnTo>
                        <a:pt x="309" y="144"/>
                      </a:lnTo>
                      <a:lnTo>
                        <a:pt x="312" y="144"/>
                      </a:lnTo>
                      <a:lnTo>
                        <a:pt x="322" y="145"/>
                      </a:lnTo>
                      <a:lnTo>
                        <a:pt x="324" y="146"/>
                      </a:lnTo>
                      <a:lnTo>
                        <a:pt x="328" y="146"/>
                      </a:lnTo>
                      <a:lnTo>
                        <a:pt x="328" y="146"/>
                      </a:lnTo>
                      <a:lnTo>
                        <a:pt x="329" y="146"/>
                      </a:lnTo>
                      <a:lnTo>
                        <a:pt x="329" y="148"/>
                      </a:lnTo>
                      <a:lnTo>
                        <a:pt x="328" y="148"/>
                      </a:lnTo>
                      <a:lnTo>
                        <a:pt x="326" y="149"/>
                      </a:lnTo>
                      <a:lnTo>
                        <a:pt x="325" y="150"/>
                      </a:lnTo>
                      <a:lnTo>
                        <a:pt x="325" y="152"/>
                      </a:lnTo>
                      <a:lnTo>
                        <a:pt x="325" y="153"/>
                      </a:lnTo>
                      <a:lnTo>
                        <a:pt x="326" y="154"/>
                      </a:lnTo>
                      <a:lnTo>
                        <a:pt x="325" y="157"/>
                      </a:lnTo>
                      <a:lnTo>
                        <a:pt x="324" y="158"/>
                      </a:lnTo>
                      <a:lnTo>
                        <a:pt x="321" y="158"/>
                      </a:lnTo>
                      <a:lnTo>
                        <a:pt x="318" y="159"/>
                      </a:lnTo>
                      <a:lnTo>
                        <a:pt x="317" y="159"/>
                      </a:lnTo>
                      <a:lnTo>
                        <a:pt x="317" y="162"/>
                      </a:lnTo>
                      <a:lnTo>
                        <a:pt x="316" y="161"/>
                      </a:lnTo>
                      <a:lnTo>
                        <a:pt x="316" y="161"/>
                      </a:lnTo>
                      <a:lnTo>
                        <a:pt x="316" y="161"/>
                      </a:lnTo>
                      <a:lnTo>
                        <a:pt x="316" y="159"/>
                      </a:lnTo>
                      <a:lnTo>
                        <a:pt x="313" y="159"/>
                      </a:lnTo>
                      <a:lnTo>
                        <a:pt x="312" y="158"/>
                      </a:lnTo>
                      <a:lnTo>
                        <a:pt x="308" y="158"/>
                      </a:lnTo>
                      <a:lnTo>
                        <a:pt x="308" y="158"/>
                      </a:lnTo>
                      <a:lnTo>
                        <a:pt x="307" y="158"/>
                      </a:lnTo>
                      <a:lnTo>
                        <a:pt x="307" y="158"/>
                      </a:lnTo>
                      <a:lnTo>
                        <a:pt x="307" y="158"/>
                      </a:lnTo>
                      <a:lnTo>
                        <a:pt x="307" y="161"/>
                      </a:lnTo>
                      <a:lnTo>
                        <a:pt x="304" y="161"/>
                      </a:lnTo>
                      <a:lnTo>
                        <a:pt x="303" y="161"/>
                      </a:lnTo>
                      <a:lnTo>
                        <a:pt x="303" y="161"/>
                      </a:lnTo>
                      <a:lnTo>
                        <a:pt x="301" y="161"/>
                      </a:lnTo>
                      <a:lnTo>
                        <a:pt x="301" y="162"/>
                      </a:lnTo>
                      <a:lnTo>
                        <a:pt x="301" y="163"/>
                      </a:lnTo>
                      <a:lnTo>
                        <a:pt x="301" y="165"/>
                      </a:lnTo>
                      <a:lnTo>
                        <a:pt x="301" y="165"/>
                      </a:lnTo>
                      <a:lnTo>
                        <a:pt x="301" y="165"/>
                      </a:lnTo>
                      <a:lnTo>
                        <a:pt x="303" y="166"/>
                      </a:lnTo>
                      <a:lnTo>
                        <a:pt x="301" y="169"/>
                      </a:lnTo>
                      <a:lnTo>
                        <a:pt x="300" y="169"/>
                      </a:lnTo>
                      <a:lnTo>
                        <a:pt x="300" y="169"/>
                      </a:lnTo>
                      <a:lnTo>
                        <a:pt x="300" y="170"/>
                      </a:lnTo>
                      <a:lnTo>
                        <a:pt x="295" y="170"/>
                      </a:lnTo>
                      <a:lnTo>
                        <a:pt x="295" y="170"/>
                      </a:lnTo>
                      <a:lnTo>
                        <a:pt x="295" y="170"/>
                      </a:lnTo>
                      <a:lnTo>
                        <a:pt x="295" y="174"/>
                      </a:lnTo>
                      <a:lnTo>
                        <a:pt x="299" y="174"/>
                      </a:lnTo>
                      <a:lnTo>
                        <a:pt x="299" y="176"/>
                      </a:lnTo>
                      <a:lnTo>
                        <a:pt x="299" y="178"/>
                      </a:lnTo>
                      <a:lnTo>
                        <a:pt x="297" y="179"/>
                      </a:lnTo>
                      <a:lnTo>
                        <a:pt x="296" y="180"/>
                      </a:lnTo>
                      <a:lnTo>
                        <a:pt x="296" y="180"/>
                      </a:lnTo>
                      <a:lnTo>
                        <a:pt x="295" y="180"/>
                      </a:lnTo>
                      <a:lnTo>
                        <a:pt x="295" y="180"/>
                      </a:lnTo>
                      <a:lnTo>
                        <a:pt x="294" y="180"/>
                      </a:lnTo>
                      <a:lnTo>
                        <a:pt x="294" y="182"/>
                      </a:lnTo>
                      <a:lnTo>
                        <a:pt x="292" y="182"/>
                      </a:lnTo>
                      <a:lnTo>
                        <a:pt x="290" y="182"/>
                      </a:lnTo>
                      <a:lnTo>
                        <a:pt x="287" y="180"/>
                      </a:lnTo>
                      <a:lnTo>
                        <a:pt x="287" y="180"/>
                      </a:lnTo>
                      <a:lnTo>
                        <a:pt x="286" y="180"/>
                      </a:lnTo>
                      <a:lnTo>
                        <a:pt x="284" y="180"/>
                      </a:lnTo>
                      <a:lnTo>
                        <a:pt x="284" y="182"/>
                      </a:lnTo>
                      <a:lnTo>
                        <a:pt x="284" y="182"/>
                      </a:lnTo>
                      <a:lnTo>
                        <a:pt x="284" y="182"/>
                      </a:lnTo>
                      <a:lnTo>
                        <a:pt x="284" y="182"/>
                      </a:lnTo>
                      <a:lnTo>
                        <a:pt x="286" y="182"/>
                      </a:lnTo>
                      <a:lnTo>
                        <a:pt x="286" y="182"/>
                      </a:lnTo>
                      <a:lnTo>
                        <a:pt x="287" y="182"/>
                      </a:lnTo>
                      <a:lnTo>
                        <a:pt x="287" y="184"/>
                      </a:lnTo>
                      <a:lnTo>
                        <a:pt x="283" y="184"/>
                      </a:lnTo>
                      <a:lnTo>
                        <a:pt x="283" y="184"/>
                      </a:lnTo>
                      <a:lnTo>
                        <a:pt x="283" y="184"/>
                      </a:lnTo>
                      <a:lnTo>
                        <a:pt x="284" y="186"/>
                      </a:lnTo>
                      <a:lnTo>
                        <a:pt x="286" y="186"/>
                      </a:lnTo>
                      <a:lnTo>
                        <a:pt x="286" y="187"/>
                      </a:lnTo>
                      <a:lnTo>
                        <a:pt x="280" y="187"/>
                      </a:lnTo>
                      <a:lnTo>
                        <a:pt x="280" y="187"/>
                      </a:lnTo>
                      <a:lnTo>
                        <a:pt x="280" y="187"/>
                      </a:lnTo>
                      <a:lnTo>
                        <a:pt x="279" y="186"/>
                      </a:lnTo>
                      <a:lnTo>
                        <a:pt x="279" y="188"/>
                      </a:lnTo>
                      <a:lnTo>
                        <a:pt x="277" y="188"/>
                      </a:lnTo>
                      <a:lnTo>
                        <a:pt x="277" y="191"/>
                      </a:lnTo>
                      <a:lnTo>
                        <a:pt x="277" y="191"/>
                      </a:lnTo>
                      <a:lnTo>
                        <a:pt x="277" y="193"/>
                      </a:lnTo>
                      <a:lnTo>
                        <a:pt x="277" y="193"/>
                      </a:lnTo>
                      <a:lnTo>
                        <a:pt x="275" y="195"/>
                      </a:lnTo>
                      <a:lnTo>
                        <a:pt x="274" y="195"/>
                      </a:lnTo>
                      <a:lnTo>
                        <a:pt x="271" y="195"/>
                      </a:lnTo>
                      <a:lnTo>
                        <a:pt x="271" y="197"/>
                      </a:lnTo>
                      <a:lnTo>
                        <a:pt x="270" y="199"/>
                      </a:lnTo>
                      <a:lnTo>
                        <a:pt x="269" y="200"/>
                      </a:lnTo>
                      <a:lnTo>
                        <a:pt x="267" y="200"/>
                      </a:lnTo>
                      <a:lnTo>
                        <a:pt x="266" y="201"/>
                      </a:lnTo>
                      <a:lnTo>
                        <a:pt x="266" y="203"/>
                      </a:lnTo>
                      <a:lnTo>
                        <a:pt x="266" y="204"/>
                      </a:lnTo>
                      <a:lnTo>
                        <a:pt x="265" y="205"/>
                      </a:lnTo>
                      <a:lnTo>
                        <a:pt x="266" y="205"/>
                      </a:lnTo>
                      <a:lnTo>
                        <a:pt x="266" y="207"/>
                      </a:lnTo>
                      <a:lnTo>
                        <a:pt x="266" y="207"/>
                      </a:lnTo>
                      <a:lnTo>
                        <a:pt x="262" y="207"/>
                      </a:lnTo>
                      <a:lnTo>
                        <a:pt x="260" y="208"/>
                      </a:lnTo>
                      <a:lnTo>
                        <a:pt x="260" y="208"/>
                      </a:lnTo>
                      <a:lnTo>
                        <a:pt x="260" y="209"/>
                      </a:lnTo>
                      <a:lnTo>
                        <a:pt x="261" y="209"/>
                      </a:lnTo>
                      <a:lnTo>
                        <a:pt x="261" y="209"/>
                      </a:lnTo>
                      <a:lnTo>
                        <a:pt x="261" y="209"/>
                      </a:lnTo>
                      <a:lnTo>
                        <a:pt x="262" y="209"/>
                      </a:lnTo>
                      <a:lnTo>
                        <a:pt x="262" y="212"/>
                      </a:lnTo>
                      <a:lnTo>
                        <a:pt x="261" y="212"/>
                      </a:lnTo>
                      <a:lnTo>
                        <a:pt x="260" y="214"/>
                      </a:lnTo>
                      <a:lnTo>
                        <a:pt x="258" y="214"/>
                      </a:lnTo>
                      <a:lnTo>
                        <a:pt x="258" y="216"/>
                      </a:lnTo>
                      <a:lnTo>
                        <a:pt x="258" y="216"/>
                      </a:lnTo>
                      <a:lnTo>
                        <a:pt x="258" y="222"/>
                      </a:lnTo>
                      <a:lnTo>
                        <a:pt x="257" y="222"/>
                      </a:lnTo>
                      <a:lnTo>
                        <a:pt x="256" y="224"/>
                      </a:lnTo>
                      <a:lnTo>
                        <a:pt x="256" y="224"/>
                      </a:lnTo>
                      <a:lnTo>
                        <a:pt x="257" y="224"/>
                      </a:lnTo>
                      <a:lnTo>
                        <a:pt x="257" y="225"/>
                      </a:lnTo>
                      <a:lnTo>
                        <a:pt x="258" y="226"/>
                      </a:lnTo>
                      <a:lnTo>
                        <a:pt x="258" y="229"/>
                      </a:lnTo>
                      <a:lnTo>
                        <a:pt x="260" y="231"/>
                      </a:lnTo>
                      <a:lnTo>
                        <a:pt x="260" y="234"/>
                      </a:lnTo>
                      <a:lnTo>
                        <a:pt x="262" y="235"/>
                      </a:lnTo>
                      <a:lnTo>
                        <a:pt x="262" y="235"/>
                      </a:lnTo>
                      <a:lnTo>
                        <a:pt x="262" y="235"/>
                      </a:lnTo>
                      <a:lnTo>
                        <a:pt x="263" y="234"/>
                      </a:lnTo>
                      <a:lnTo>
                        <a:pt x="263" y="234"/>
                      </a:lnTo>
                      <a:lnTo>
                        <a:pt x="265" y="234"/>
                      </a:lnTo>
                      <a:lnTo>
                        <a:pt x="265" y="234"/>
                      </a:lnTo>
                      <a:lnTo>
                        <a:pt x="265" y="234"/>
                      </a:lnTo>
                      <a:lnTo>
                        <a:pt x="265" y="234"/>
                      </a:lnTo>
                      <a:lnTo>
                        <a:pt x="273" y="234"/>
                      </a:lnTo>
                      <a:lnTo>
                        <a:pt x="273" y="234"/>
                      </a:lnTo>
                      <a:lnTo>
                        <a:pt x="274" y="234"/>
                      </a:lnTo>
                      <a:lnTo>
                        <a:pt x="274" y="237"/>
                      </a:lnTo>
                      <a:lnTo>
                        <a:pt x="275" y="237"/>
                      </a:lnTo>
                      <a:lnTo>
                        <a:pt x="275" y="238"/>
                      </a:lnTo>
                      <a:lnTo>
                        <a:pt x="275" y="238"/>
                      </a:lnTo>
                      <a:lnTo>
                        <a:pt x="275" y="239"/>
                      </a:lnTo>
                      <a:lnTo>
                        <a:pt x="277" y="239"/>
                      </a:lnTo>
                      <a:lnTo>
                        <a:pt x="277" y="242"/>
                      </a:lnTo>
                      <a:lnTo>
                        <a:pt x="278" y="243"/>
                      </a:lnTo>
                      <a:lnTo>
                        <a:pt x="278" y="247"/>
                      </a:lnTo>
                      <a:lnTo>
                        <a:pt x="279" y="247"/>
                      </a:lnTo>
                      <a:lnTo>
                        <a:pt x="279" y="248"/>
                      </a:lnTo>
                      <a:lnTo>
                        <a:pt x="279" y="248"/>
                      </a:lnTo>
                      <a:lnTo>
                        <a:pt x="279" y="250"/>
                      </a:lnTo>
                      <a:lnTo>
                        <a:pt x="280" y="250"/>
                      </a:lnTo>
                      <a:lnTo>
                        <a:pt x="280" y="252"/>
                      </a:lnTo>
                      <a:lnTo>
                        <a:pt x="282" y="252"/>
                      </a:lnTo>
                      <a:lnTo>
                        <a:pt x="282" y="254"/>
                      </a:lnTo>
                      <a:lnTo>
                        <a:pt x="283" y="254"/>
                      </a:lnTo>
                      <a:lnTo>
                        <a:pt x="283" y="255"/>
                      </a:lnTo>
                      <a:lnTo>
                        <a:pt x="282" y="255"/>
                      </a:lnTo>
                      <a:lnTo>
                        <a:pt x="282" y="256"/>
                      </a:lnTo>
                      <a:lnTo>
                        <a:pt x="282" y="256"/>
                      </a:lnTo>
                      <a:lnTo>
                        <a:pt x="283" y="258"/>
                      </a:lnTo>
                      <a:lnTo>
                        <a:pt x="284" y="258"/>
                      </a:lnTo>
                      <a:lnTo>
                        <a:pt x="284" y="256"/>
                      </a:lnTo>
                      <a:lnTo>
                        <a:pt x="284" y="256"/>
                      </a:lnTo>
                      <a:lnTo>
                        <a:pt x="288" y="256"/>
                      </a:lnTo>
                      <a:lnTo>
                        <a:pt x="288" y="256"/>
                      </a:lnTo>
                      <a:lnTo>
                        <a:pt x="290" y="256"/>
                      </a:lnTo>
                      <a:lnTo>
                        <a:pt x="290" y="255"/>
                      </a:lnTo>
                      <a:lnTo>
                        <a:pt x="295" y="255"/>
                      </a:lnTo>
                      <a:lnTo>
                        <a:pt x="296" y="256"/>
                      </a:lnTo>
                      <a:lnTo>
                        <a:pt x="297" y="256"/>
                      </a:lnTo>
                      <a:lnTo>
                        <a:pt x="299" y="256"/>
                      </a:lnTo>
                      <a:lnTo>
                        <a:pt x="300" y="258"/>
                      </a:lnTo>
                      <a:lnTo>
                        <a:pt x="300" y="259"/>
                      </a:lnTo>
                      <a:lnTo>
                        <a:pt x="304" y="259"/>
                      </a:lnTo>
                      <a:lnTo>
                        <a:pt x="305" y="260"/>
                      </a:lnTo>
                      <a:lnTo>
                        <a:pt x="308" y="262"/>
                      </a:lnTo>
                      <a:lnTo>
                        <a:pt x="308" y="262"/>
                      </a:lnTo>
                      <a:lnTo>
                        <a:pt x="312" y="262"/>
                      </a:lnTo>
                      <a:lnTo>
                        <a:pt x="315" y="265"/>
                      </a:lnTo>
                      <a:lnTo>
                        <a:pt x="320" y="265"/>
                      </a:lnTo>
                      <a:lnTo>
                        <a:pt x="320" y="265"/>
                      </a:lnTo>
                      <a:lnTo>
                        <a:pt x="320" y="265"/>
                      </a:lnTo>
                      <a:lnTo>
                        <a:pt x="320" y="268"/>
                      </a:lnTo>
                      <a:lnTo>
                        <a:pt x="321" y="268"/>
                      </a:lnTo>
                      <a:lnTo>
                        <a:pt x="322" y="269"/>
                      </a:lnTo>
                      <a:lnTo>
                        <a:pt x="322" y="272"/>
                      </a:lnTo>
                      <a:lnTo>
                        <a:pt x="322" y="275"/>
                      </a:lnTo>
                      <a:lnTo>
                        <a:pt x="325" y="275"/>
                      </a:lnTo>
                      <a:lnTo>
                        <a:pt x="328" y="275"/>
                      </a:lnTo>
                      <a:lnTo>
                        <a:pt x="329" y="275"/>
                      </a:lnTo>
                      <a:lnTo>
                        <a:pt x="330" y="277"/>
                      </a:lnTo>
                      <a:lnTo>
                        <a:pt x="330" y="277"/>
                      </a:lnTo>
                      <a:lnTo>
                        <a:pt x="332" y="277"/>
                      </a:lnTo>
                      <a:lnTo>
                        <a:pt x="332" y="277"/>
                      </a:lnTo>
                      <a:lnTo>
                        <a:pt x="332" y="277"/>
                      </a:lnTo>
                      <a:lnTo>
                        <a:pt x="332" y="277"/>
                      </a:lnTo>
                      <a:lnTo>
                        <a:pt x="332" y="277"/>
                      </a:lnTo>
                      <a:lnTo>
                        <a:pt x="333" y="279"/>
                      </a:lnTo>
                      <a:lnTo>
                        <a:pt x="333" y="279"/>
                      </a:lnTo>
                      <a:lnTo>
                        <a:pt x="334" y="279"/>
                      </a:lnTo>
                      <a:lnTo>
                        <a:pt x="337" y="279"/>
                      </a:lnTo>
                      <a:lnTo>
                        <a:pt x="338" y="279"/>
                      </a:lnTo>
                      <a:lnTo>
                        <a:pt x="339" y="279"/>
                      </a:lnTo>
                      <a:lnTo>
                        <a:pt x="341" y="281"/>
                      </a:lnTo>
                      <a:lnTo>
                        <a:pt x="345" y="282"/>
                      </a:lnTo>
                      <a:lnTo>
                        <a:pt x="345" y="284"/>
                      </a:lnTo>
                      <a:lnTo>
                        <a:pt x="347" y="284"/>
                      </a:lnTo>
                      <a:lnTo>
                        <a:pt x="349" y="285"/>
                      </a:lnTo>
                      <a:lnTo>
                        <a:pt x="352" y="285"/>
                      </a:lnTo>
                      <a:lnTo>
                        <a:pt x="352" y="284"/>
                      </a:lnTo>
                      <a:lnTo>
                        <a:pt x="352" y="284"/>
                      </a:lnTo>
                      <a:lnTo>
                        <a:pt x="352" y="285"/>
                      </a:lnTo>
                      <a:lnTo>
                        <a:pt x="354" y="285"/>
                      </a:lnTo>
                      <a:lnTo>
                        <a:pt x="359" y="284"/>
                      </a:lnTo>
                      <a:lnTo>
                        <a:pt x="359" y="285"/>
                      </a:lnTo>
                      <a:lnTo>
                        <a:pt x="362" y="285"/>
                      </a:lnTo>
                      <a:lnTo>
                        <a:pt x="362" y="286"/>
                      </a:lnTo>
                      <a:lnTo>
                        <a:pt x="366" y="285"/>
                      </a:lnTo>
                      <a:lnTo>
                        <a:pt x="366" y="286"/>
                      </a:lnTo>
                      <a:lnTo>
                        <a:pt x="367" y="286"/>
                      </a:lnTo>
                      <a:lnTo>
                        <a:pt x="367" y="286"/>
                      </a:lnTo>
                      <a:lnTo>
                        <a:pt x="369" y="288"/>
                      </a:lnTo>
                      <a:lnTo>
                        <a:pt x="372" y="288"/>
                      </a:lnTo>
                      <a:lnTo>
                        <a:pt x="372" y="297"/>
                      </a:lnTo>
                      <a:lnTo>
                        <a:pt x="371" y="297"/>
                      </a:lnTo>
                      <a:lnTo>
                        <a:pt x="371" y="300"/>
                      </a:lnTo>
                      <a:lnTo>
                        <a:pt x="371" y="300"/>
                      </a:lnTo>
                      <a:lnTo>
                        <a:pt x="372" y="302"/>
                      </a:lnTo>
                      <a:lnTo>
                        <a:pt x="372" y="302"/>
                      </a:lnTo>
                      <a:lnTo>
                        <a:pt x="372" y="303"/>
                      </a:lnTo>
                      <a:lnTo>
                        <a:pt x="372" y="305"/>
                      </a:lnTo>
                      <a:lnTo>
                        <a:pt x="372" y="306"/>
                      </a:lnTo>
                      <a:lnTo>
                        <a:pt x="372" y="310"/>
                      </a:lnTo>
                      <a:lnTo>
                        <a:pt x="372" y="310"/>
                      </a:lnTo>
                      <a:lnTo>
                        <a:pt x="372" y="317"/>
                      </a:lnTo>
                      <a:lnTo>
                        <a:pt x="373" y="318"/>
                      </a:lnTo>
                      <a:lnTo>
                        <a:pt x="375" y="319"/>
                      </a:lnTo>
                      <a:lnTo>
                        <a:pt x="376" y="320"/>
                      </a:lnTo>
                      <a:lnTo>
                        <a:pt x="377" y="322"/>
                      </a:lnTo>
                      <a:lnTo>
                        <a:pt x="379" y="323"/>
                      </a:lnTo>
                      <a:lnTo>
                        <a:pt x="377" y="324"/>
                      </a:lnTo>
                      <a:lnTo>
                        <a:pt x="377" y="324"/>
                      </a:lnTo>
                      <a:lnTo>
                        <a:pt x="376" y="326"/>
                      </a:lnTo>
                      <a:lnTo>
                        <a:pt x="379" y="327"/>
                      </a:lnTo>
                      <a:lnTo>
                        <a:pt x="380" y="330"/>
                      </a:lnTo>
                      <a:lnTo>
                        <a:pt x="383" y="330"/>
                      </a:lnTo>
                      <a:lnTo>
                        <a:pt x="384" y="332"/>
                      </a:lnTo>
                      <a:lnTo>
                        <a:pt x="385" y="334"/>
                      </a:lnTo>
                      <a:lnTo>
                        <a:pt x="387" y="334"/>
                      </a:lnTo>
                      <a:lnTo>
                        <a:pt x="385" y="336"/>
                      </a:lnTo>
                      <a:lnTo>
                        <a:pt x="394" y="336"/>
                      </a:lnTo>
                      <a:lnTo>
                        <a:pt x="394" y="335"/>
                      </a:lnTo>
                      <a:lnTo>
                        <a:pt x="396" y="334"/>
                      </a:lnTo>
                      <a:lnTo>
                        <a:pt x="397" y="332"/>
                      </a:lnTo>
                      <a:lnTo>
                        <a:pt x="400" y="334"/>
                      </a:lnTo>
                      <a:lnTo>
                        <a:pt x="400" y="432"/>
                      </a:lnTo>
                      <a:lnTo>
                        <a:pt x="400" y="432"/>
                      </a:lnTo>
                      <a:lnTo>
                        <a:pt x="396" y="433"/>
                      </a:lnTo>
                      <a:lnTo>
                        <a:pt x="396" y="433"/>
                      </a:lnTo>
                      <a:lnTo>
                        <a:pt x="396" y="434"/>
                      </a:lnTo>
                      <a:lnTo>
                        <a:pt x="394" y="434"/>
                      </a:lnTo>
                      <a:lnTo>
                        <a:pt x="394" y="434"/>
                      </a:lnTo>
                      <a:lnTo>
                        <a:pt x="393" y="436"/>
                      </a:lnTo>
                      <a:lnTo>
                        <a:pt x="393" y="437"/>
                      </a:lnTo>
                      <a:lnTo>
                        <a:pt x="396" y="437"/>
                      </a:lnTo>
                      <a:lnTo>
                        <a:pt x="397" y="438"/>
                      </a:lnTo>
                      <a:lnTo>
                        <a:pt x="397" y="440"/>
                      </a:lnTo>
                      <a:lnTo>
                        <a:pt x="396" y="441"/>
                      </a:lnTo>
                      <a:lnTo>
                        <a:pt x="394" y="441"/>
                      </a:lnTo>
                      <a:lnTo>
                        <a:pt x="394" y="440"/>
                      </a:lnTo>
                      <a:lnTo>
                        <a:pt x="389" y="440"/>
                      </a:lnTo>
                      <a:lnTo>
                        <a:pt x="388" y="441"/>
                      </a:lnTo>
                      <a:lnTo>
                        <a:pt x="388" y="441"/>
                      </a:lnTo>
                      <a:lnTo>
                        <a:pt x="387" y="442"/>
                      </a:lnTo>
                      <a:lnTo>
                        <a:pt x="387" y="444"/>
                      </a:lnTo>
                      <a:lnTo>
                        <a:pt x="380" y="444"/>
                      </a:lnTo>
                      <a:lnTo>
                        <a:pt x="377" y="446"/>
                      </a:lnTo>
                      <a:lnTo>
                        <a:pt x="376" y="446"/>
                      </a:lnTo>
                      <a:lnTo>
                        <a:pt x="376" y="447"/>
                      </a:lnTo>
                      <a:lnTo>
                        <a:pt x="375" y="447"/>
                      </a:lnTo>
                      <a:lnTo>
                        <a:pt x="375" y="447"/>
                      </a:lnTo>
                      <a:lnTo>
                        <a:pt x="375" y="447"/>
                      </a:lnTo>
                      <a:lnTo>
                        <a:pt x="375" y="447"/>
                      </a:lnTo>
                      <a:lnTo>
                        <a:pt x="375" y="447"/>
                      </a:lnTo>
                      <a:lnTo>
                        <a:pt x="373" y="449"/>
                      </a:lnTo>
                      <a:lnTo>
                        <a:pt x="372" y="450"/>
                      </a:lnTo>
                      <a:lnTo>
                        <a:pt x="372" y="450"/>
                      </a:lnTo>
                      <a:lnTo>
                        <a:pt x="371" y="450"/>
                      </a:lnTo>
                      <a:lnTo>
                        <a:pt x="369" y="451"/>
                      </a:lnTo>
                      <a:lnTo>
                        <a:pt x="364" y="451"/>
                      </a:lnTo>
                      <a:lnTo>
                        <a:pt x="364" y="449"/>
                      </a:lnTo>
                      <a:lnTo>
                        <a:pt x="366" y="447"/>
                      </a:lnTo>
                      <a:lnTo>
                        <a:pt x="367" y="446"/>
                      </a:lnTo>
                      <a:lnTo>
                        <a:pt x="368" y="445"/>
                      </a:lnTo>
                      <a:lnTo>
                        <a:pt x="368" y="444"/>
                      </a:lnTo>
                      <a:lnTo>
                        <a:pt x="366" y="444"/>
                      </a:lnTo>
                      <a:lnTo>
                        <a:pt x="366" y="444"/>
                      </a:lnTo>
                      <a:lnTo>
                        <a:pt x="366" y="444"/>
                      </a:lnTo>
                      <a:lnTo>
                        <a:pt x="366" y="446"/>
                      </a:lnTo>
                      <a:lnTo>
                        <a:pt x="363" y="451"/>
                      </a:lnTo>
                      <a:lnTo>
                        <a:pt x="362" y="451"/>
                      </a:lnTo>
                      <a:lnTo>
                        <a:pt x="359" y="453"/>
                      </a:lnTo>
                      <a:lnTo>
                        <a:pt x="359" y="457"/>
                      </a:lnTo>
                      <a:lnTo>
                        <a:pt x="360" y="455"/>
                      </a:lnTo>
                      <a:lnTo>
                        <a:pt x="362" y="455"/>
                      </a:lnTo>
                      <a:lnTo>
                        <a:pt x="362" y="455"/>
                      </a:lnTo>
                      <a:lnTo>
                        <a:pt x="362" y="457"/>
                      </a:lnTo>
                      <a:lnTo>
                        <a:pt x="363" y="457"/>
                      </a:lnTo>
                      <a:lnTo>
                        <a:pt x="363" y="457"/>
                      </a:lnTo>
                      <a:lnTo>
                        <a:pt x="363" y="458"/>
                      </a:lnTo>
                      <a:lnTo>
                        <a:pt x="366" y="458"/>
                      </a:lnTo>
                      <a:lnTo>
                        <a:pt x="366" y="459"/>
                      </a:lnTo>
                      <a:lnTo>
                        <a:pt x="363" y="459"/>
                      </a:lnTo>
                      <a:lnTo>
                        <a:pt x="363" y="459"/>
                      </a:lnTo>
                      <a:lnTo>
                        <a:pt x="364" y="459"/>
                      </a:lnTo>
                      <a:lnTo>
                        <a:pt x="364" y="461"/>
                      </a:lnTo>
                      <a:lnTo>
                        <a:pt x="369" y="461"/>
                      </a:lnTo>
                      <a:lnTo>
                        <a:pt x="369" y="459"/>
                      </a:lnTo>
                      <a:lnTo>
                        <a:pt x="372" y="459"/>
                      </a:lnTo>
                      <a:lnTo>
                        <a:pt x="372" y="459"/>
                      </a:lnTo>
                      <a:lnTo>
                        <a:pt x="375" y="458"/>
                      </a:lnTo>
                      <a:lnTo>
                        <a:pt x="376" y="457"/>
                      </a:lnTo>
                      <a:lnTo>
                        <a:pt x="377" y="454"/>
                      </a:lnTo>
                      <a:lnTo>
                        <a:pt x="384" y="453"/>
                      </a:lnTo>
                      <a:lnTo>
                        <a:pt x="384" y="453"/>
                      </a:lnTo>
                      <a:lnTo>
                        <a:pt x="385" y="453"/>
                      </a:lnTo>
                      <a:lnTo>
                        <a:pt x="385" y="451"/>
                      </a:lnTo>
                      <a:lnTo>
                        <a:pt x="387" y="451"/>
                      </a:lnTo>
                      <a:lnTo>
                        <a:pt x="388" y="450"/>
                      </a:lnTo>
                      <a:lnTo>
                        <a:pt x="389" y="450"/>
                      </a:lnTo>
                      <a:lnTo>
                        <a:pt x="389" y="450"/>
                      </a:lnTo>
                      <a:lnTo>
                        <a:pt x="392" y="450"/>
                      </a:lnTo>
                      <a:lnTo>
                        <a:pt x="393" y="449"/>
                      </a:lnTo>
                      <a:lnTo>
                        <a:pt x="394" y="449"/>
                      </a:lnTo>
                      <a:lnTo>
                        <a:pt x="394" y="447"/>
                      </a:lnTo>
                      <a:lnTo>
                        <a:pt x="397" y="446"/>
                      </a:lnTo>
                      <a:lnTo>
                        <a:pt x="397" y="445"/>
                      </a:lnTo>
                      <a:lnTo>
                        <a:pt x="400" y="442"/>
                      </a:lnTo>
                      <a:lnTo>
                        <a:pt x="398" y="441"/>
                      </a:lnTo>
                      <a:lnTo>
                        <a:pt x="397" y="438"/>
                      </a:lnTo>
                      <a:lnTo>
                        <a:pt x="398" y="438"/>
                      </a:lnTo>
                      <a:lnTo>
                        <a:pt x="400" y="438"/>
                      </a:lnTo>
                      <a:lnTo>
                        <a:pt x="400" y="506"/>
                      </a:lnTo>
                      <a:lnTo>
                        <a:pt x="13" y="506"/>
                      </a:lnTo>
                      <a:lnTo>
                        <a:pt x="13" y="506"/>
                      </a:lnTo>
                      <a:lnTo>
                        <a:pt x="12" y="506"/>
                      </a:lnTo>
                      <a:lnTo>
                        <a:pt x="11" y="505"/>
                      </a:lnTo>
                      <a:lnTo>
                        <a:pt x="11" y="504"/>
                      </a:lnTo>
                      <a:lnTo>
                        <a:pt x="11" y="502"/>
                      </a:lnTo>
                      <a:lnTo>
                        <a:pt x="11" y="502"/>
                      </a:lnTo>
                      <a:lnTo>
                        <a:pt x="11" y="502"/>
                      </a:lnTo>
                      <a:lnTo>
                        <a:pt x="12" y="501"/>
                      </a:lnTo>
                      <a:lnTo>
                        <a:pt x="15" y="504"/>
                      </a:lnTo>
                      <a:lnTo>
                        <a:pt x="15" y="502"/>
                      </a:lnTo>
                      <a:lnTo>
                        <a:pt x="13" y="501"/>
                      </a:lnTo>
                      <a:lnTo>
                        <a:pt x="13" y="500"/>
                      </a:lnTo>
                      <a:lnTo>
                        <a:pt x="13" y="498"/>
                      </a:lnTo>
                      <a:lnTo>
                        <a:pt x="15" y="496"/>
                      </a:lnTo>
                      <a:lnTo>
                        <a:pt x="13" y="496"/>
                      </a:lnTo>
                      <a:lnTo>
                        <a:pt x="13" y="496"/>
                      </a:lnTo>
                      <a:lnTo>
                        <a:pt x="9" y="496"/>
                      </a:lnTo>
                      <a:lnTo>
                        <a:pt x="9" y="496"/>
                      </a:lnTo>
                      <a:lnTo>
                        <a:pt x="11" y="496"/>
                      </a:lnTo>
                      <a:lnTo>
                        <a:pt x="11" y="498"/>
                      </a:lnTo>
                      <a:lnTo>
                        <a:pt x="7" y="498"/>
                      </a:lnTo>
                      <a:lnTo>
                        <a:pt x="7" y="493"/>
                      </a:lnTo>
                      <a:lnTo>
                        <a:pt x="6" y="493"/>
                      </a:lnTo>
                      <a:lnTo>
                        <a:pt x="6" y="492"/>
                      </a:lnTo>
                      <a:lnTo>
                        <a:pt x="4" y="492"/>
                      </a:lnTo>
                      <a:lnTo>
                        <a:pt x="4" y="491"/>
                      </a:lnTo>
                      <a:lnTo>
                        <a:pt x="4" y="491"/>
                      </a:lnTo>
                      <a:lnTo>
                        <a:pt x="4" y="491"/>
                      </a:lnTo>
                      <a:lnTo>
                        <a:pt x="2" y="489"/>
                      </a:lnTo>
                      <a:lnTo>
                        <a:pt x="2" y="483"/>
                      </a:lnTo>
                      <a:lnTo>
                        <a:pt x="0" y="481"/>
                      </a:lnTo>
                      <a:lnTo>
                        <a:pt x="0" y="374"/>
                      </a:lnTo>
                      <a:lnTo>
                        <a:pt x="3" y="374"/>
                      </a:lnTo>
                      <a:lnTo>
                        <a:pt x="3" y="374"/>
                      </a:lnTo>
                      <a:lnTo>
                        <a:pt x="7" y="374"/>
                      </a:lnTo>
                      <a:lnTo>
                        <a:pt x="8" y="373"/>
                      </a:lnTo>
                      <a:lnTo>
                        <a:pt x="9" y="373"/>
                      </a:lnTo>
                      <a:lnTo>
                        <a:pt x="11" y="373"/>
                      </a:lnTo>
                      <a:lnTo>
                        <a:pt x="11" y="374"/>
                      </a:lnTo>
                      <a:lnTo>
                        <a:pt x="12" y="375"/>
                      </a:lnTo>
                      <a:lnTo>
                        <a:pt x="11" y="375"/>
                      </a:lnTo>
                      <a:lnTo>
                        <a:pt x="11" y="375"/>
                      </a:lnTo>
                      <a:lnTo>
                        <a:pt x="11" y="375"/>
                      </a:lnTo>
                      <a:lnTo>
                        <a:pt x="9" y="375"/>
                      </a:lnTo>
                      <a:lnTo>
                        <a:pt x="9" y="378"/>
                      </a:lnTo>
                      <a:lnTo>
                        <a:pt x="9" y="378"/>
                      </a:lnTo>
                      <a:lnTo>
                        <a:pt x="9" y="378"/>
                      </a:lnTo>
                      <a:lnTo>
                        <a:pt x="9" y="378"/>
                      </a:lnTo>
                      <a:lnTo>
                        <a:pt x="9" y="378"/>
                      </a:lnTo>
                      <a:lnTo>
                        <a:pt x="9" y="378"/>
                      </a:lnTo>
                      <a:lnTo>
                        <a:pt x="11" y="379"/>
                      </a:lnTo>
                      <a:lnTo>
                        <a:pt x="11" y="381"/>
                      </a:lnTo>
                      <a:lnTo>
                        <a:pt x="12" y="382"/>
                      </a:lnTo>
                      <a:lnTo>
                        <a:pt x="13" y="382"/>
                      </a:lnTo>
                      <a:lnTo>
                        <a:pt x="12" y="379"/>
                      </a:lnTo>
                      <a:lnTo>
                        <a:pt x="12" y="377"/>
                      </a:lnTo>
                      <a:lnTo>
                        <a:pt x="13" y="375"/>
                      </a:lnTo>
                      <a:lnTo>
                        <a:pt x="15" y="373"/>
                      </a:lnTo>
                      <a:lnTo>
                        <a:pt x="13" y="373"/>
                      </a:lnTo>
                      <a:lnTo>
                        <a:pt x="13" y="373"/>
                      </a:lnTo>
                      <a:lnTo>
                        <a:pt x="12" y="373"/>
                      </a:lnTo>
                      <a:lnTo>
                        <a:pt x="11" y="373"/>
                      </a:lnTo>
                      <a:lnTo>
                        <a:pt x="12" y="373"/>
                      </a:lnTo>
                      <a:lnTo>
                        <a:pt x="11" y="370"/>
                      </a:lnTo>
                      <a:lnTo>
                        <a:pt x="9" y="369"/>
                      </a:lnTo>
                      <a:lnTo>
                        <a:pt x="8" y="368"/>
                      </a:lnTo>
                      <a:lnTo>
                        <a:pt x="11" y="368"/>
                      </a:lnTo>
                      <a:lnTo>
                        <a:pt x="11" y="366"/>
                      </a:lnTo>
                      <a:lnTo>
                        <a:pt x="12" y="365"/>
                      </a:lnTo>
                      <a:lnTo>
                        <a:pt x="8" y="362"/>
                      </a:lnTo>
                      <a:lnTo>
                        <a:pt x="8" y="360"/>
                      </a:lnTo>
                      <a:lnTo>
                        <a:pt x="6" y="360"/>
                      </a:lnTo>
                      <a:lnTo>
                        <a:pt x="6" y="358"/>
                      </a:lnTo>
                      <a:lnTo>
                        <a:pt x="4" y="357"/>
                      </a:lnTo>
                      <a:lnTo>
                        <a:pt x="3" y="357"/>
                      </a:lnTo>
                      <a:lnTo>
                        <a:pt x="3" y="356"/>
                      </a:lnTo>
                      <a:lnTo>
                        <a:pt x="3" y="354"/>
                      </a:lnTo>
                      <a:lnTo>
                        <a:pt x="4" y="354"/>
                      </a:lnTo>
                      <a:lnTo>
                        <a:pt x="4" y="353"/>
                      </a:lnTo>
                      <a:lnTo>
                        <a:pt x="3" y="353"/>
                      </a:lnTo>
                      <a:lnTo>
                        <a:pt x="2" y="353"/>
                      </a:lnTo>
                      <a:lnTo>
                        <a:pt x="0" y="353"/>
                      </a:lnTo>
                      <a:lnTo>
                        <a:pt x="0" y="125"/>
                      </a:lnTo>
                      <a:lnTo>
                        <a:pt x="3" y="125"/>
                      </a:lnTo>
                      <a:lnTo>
                        <a:pt x="3" y="124"/>
                      </a:lnTo>
                      <a:lnTo>
                        <a:pt x="6" y="124"/>
                      </a:lnTo>
                      <a:lnTo>
                        <a:pt x="6" y="125"/>
                      </a:lnTo>
                      <a:lnTo>
                        <a:pt x="9" y="125"/>
                      </a:lnTo>
                      <a:lnTo>
                        <a:pt x="9" y="125"/>
                      </a:lnTo>
                      <a:lnTo>
                        <a:pt x="17" y="125"/>
                      </a:lnTo>
                      <a:lnTo>
                        <a:pt x="17" y="127"/>
                      </a:lnTo>
                      <a:lnTo>
                        <a:pt x="19" y="128"/>
                      </a:lnTo>
                      <a:lnTo>
                        <a:pt x="20" y="129"/>
                      </a:lnTo>
                      <a:lnTo>
                        <a:pt x="21" y="129"/>
                      </a:lnTo>
                      <a:lnTo>
                        <a:pt x="21" y="132"/>
                      </a:lnTo>
                      <a:lnTo>
                        <a:pt x="21" y="132"/>
                      </a:lnTo>
                      <a:lnTo>
                        <a:pt x="19" y="132"/>
                      </a:lnTo>
                      <a:lnTo>
                        <a:pt x="15" y="132"/>
                      </a:lnTo>
                      <a:lnTo>
                        <a:pt x="12" y="131"/>
                      </a:lnTo>
                      <a:lnTo>
                        <a:pt x="9" y="131"/>
                      </a:lnTo>
                      <a:lnTo>
                        <a:pt x="9" y="131"/>
                      </a:lnTo>
                      <a:lnTo>
                        <a:pt x="12" y="132"/>
                      </a:lnTo>
                      <a:lnTo>
                        <a:pt x="13" y="135"/>
                      </a:lnTo>
                      <a:lnTo>
                        <a:pt x="15" y="137"/>
                      </a:lnTo>
                      <a:lnTo>
                        <a:pt x="13" y="137"/>
                      </a:lnTo>
                      <a:lnTo>
                        <a:pt x="13" y="137"/>
                      </a:lnTo>
                      <a:lnTo>
                        <a:pt x="13" y="138"/>
                      </a:lnTo>
                      <a:lnTo>
                        <a:pt x="12" y="138"/>
                      </a:lnTo>
                      <a:lnTo>
                        <a:pt x="11" y="140"/>
                      </a:lnTo>
                      <a:lnTo>
                        <a:pt x="8" y="141"/>
                      </a:lnTo>
                      <a:lnTo>
                        <a:pt x="9" y="142"/>
                      </a:lnTo>
                      <a:lnTo>
                        <a:pt x="9" y="144"/>
                      </a:lnTo>
                      <a:lnTo>
                        <a:pt x="9" y="144"/>
                      </a:lnTo>
                      <a:lnTo>
                        <a:pt x="9" y="145"/>
                      </a:lnTo>
                      <a:lnTo>
                        <a:pt x="8" y="145"/>
                      </a:lnTo>
                      <a:lnTo>
                        <a:pt x="7" y="145"/>
                      </a:lnTo>
                      <a:lnTo>
                        <a:pt x="7" y="146"/>
                      </a:lnTo>
                      <a:lnTo>
                        <a:pt x="9" y="148"/>
                      </a:lnTo>
                      <a:lnTo>
                        <a:pt x="11" y="149"/>
                      </a:lnTo>
                      <a:lnTo>
                        <a:pt x="11" y="149"/>
                      </a:lnTo>
                      <a:lnTo>
                        <a:pt x="20" y="152"/>
                      </a:lnTo>
                      <a:lnTo>
                        <a:pt x="20" y="150"/>
                      </a:lnTo>
                      <a:lnTo>
                        <a:pt x="21" y="149"/>
                      </a:lnTo>
                      <a:lnTo>
                        <a:pt x="21" y="149"/>
                      </a:lnTo>
                      <a:lnTo>
                        <a:pt x="21" y="146"/>
                      </a:lnTo>
                      <a:lnTo>
                        <a:pt x="23" y="145"/>
                      </a:lnTo>
                      <a:lnTo>
                        <a:pt x="23" y="144"/>
                      </a:lnTo>
                      <a:lnTo>
                        <a:pt x="24" y="144"/>
                      </a:lnTo>
                      <a:lnTo>
                        <a:pt x="27" y="142"/>
                      </a:lnTo>
                      <a:lnTo>
                        <a:pt x="28" y="141"/>
                      </a:lnTo>
                      <a:lnTo>
                        <a:pt x="28" y="141"/>
                      </a:lnTo>
                      <a:lnTo>
                        <a:pt x="33" y="141"/>
                      </a:lnTo>
                      <a:lnTo>
                        <a:pt x="34" y="141"/>
                      </a:lnTo>
                      <a:lnTo>
                        <a:pt x="36" y="142"/>
                      </a:lnTo>
                      <a:lnTo>
                        <a:pt x="36" y="144"/>
                      </a:lnTo>
                      <a:lnTo>
                        <a:pt x="33" y="144"/>
                      </a:lnTo>
                      <a:lnTo>
                        <a:pt x="32" y="144"/>
                      </a:lnTo>
                      <a:lnTo>
                        <a:pt x="30" y="145"/>
                      </a:lnTo>
                      <a:lnTo>
                        <a:pt x="29" y="146"/>
                      </a:lnTo>
                      <a:lnTo>
                        <a:pt x="28" y="146"/>
                      </a:lnTo>
                      <a:lnTo>
                        <a:pt x="28" y="148"/>
                      </a:lnTo>
                      <a:lnTo>
                        <a:pt x="25" y="149"/>
                      </a:lnTo>
                      <a:lnTo>
                        <a:pt x="25" y="149"/>
                      </a:lnTo>
                      <a:lnTo>
                        <a:pt x="23" y="149"/>
                      </a:lnTo>
                      <a:lnTo>
                        <a:pt x="23" y="153"/>
                      </a:lnTo>
                      <a:lnTo>
                        <a:pt x="24" y="153"/>
                      </a:lnTo>
                      <a:lnTo>
                        <a:pt x="24" y="152"/>
                      </a:lnTo>
                      <a:lnTo>
                        <a:pt x="24" y="152"/>
                      </a:lnTo>
                      <a:lnTo>
                        <a:pt x="25" y="152"/>
                      </a:lnTo>
                      <a:lnTo>
                        <a:pt x="27" y="150"/>
                      </a:lnTo>
                      <a:lnTo>
                        <a:pt x="28" y="149"/>
                      </a:lnTo>
                      <a:lnTo>
                        <a:pt x="29" y="149"/>
                      </a:lnTo>
                      <a:lnTo>
                        <a:pt x="29" y="148"/>
                      </a:lnTo>
                      <a:lnTo>
                        <a:pt x="30" y="148"/>
                      </a:lnTo>
                      <a:lnTo>
                        <a:pt x="33" y="146"/>
                      </a:lnTo>
                      <a:lnTo>
                        <a:pt x="36" y="145"/>
                      </a:lnTo>
                      <a:lnTo>
                        <a:pt x="38" y="145"/>
                      </a:lnTo>
                      <a:lnTo>
                        <a:pt x="41" y="145"/>
                      </a:lnTo>
                      <a:lnTo>
                        <a:pt x="42" y="145"/>
                      </a:lnTo>
                      <a:lnTo>
                        <a:pt x="42" y="145"/>
                      </a:lnTo>
                      <a:lnTo>
                        <a:pt x="45" y="145"/>
                      </a:lnTo>
                      <a:lnTo>
                        <a:pt x="45" y="145"/>
                      </a:lnTo>
                      <a:lnTo>
                        <a:pt x="46" y="146"/>
                      </a:lnTo>
                      <a:lnTo>
                        <a:pt x="46" y="146"/>
                      </a:lnTo>
                      <a:lnTo>
                        <a:pt x="46" y="145"/>
                      </a:lnTo>
                      <a:lnTo>
                        <a:pt x="45" y="144"/>
                      </a:lnTo>
                      <a:lnTo>
                        <a:pt x="44" y="144"/>
                      </a:lnTo>
                      <a:lnTo>
                        <a:pt x="41" y="142"/>
                      </a:lnTo>
                      <a:lnTo>
                        <a:pt x="40" y="142"/>
                      </a:lnTo>
                      <a:lnTo>
                        <a:pt x="38" y="141"/>
                      </a:lnTo>
                      <a:lnTo>
                        <a:pt x="38" y="138"/>
                      </a:lnTo>
                      <a:lnTo>
                        <a:pt x="40" y="138"/>
                      </a:lnTo>
                      <a:lnTo>
                        <a:pt x="40" y="138"/>
                      </a:lnTo>
                      <a:lnTo>
                        <a:pt x="44" y="137"/>
                      </a:lnTo>
                      <a:lnTo>
                        <a:pt x="44" y="138"/>
                      </a:lnTo>
                      <a:lnTo>
                        <a:pt x="45" y="140"/>
                      </a:lnTo>
                      <a:lnTo>
                        <a:pt x="47" y="140"/>
                      </a:lnTo>
                      <a:lnTo>
                        <a:pt x="50" y="140"/>
                      </a:lnTo>
                      <a:lnTo>
                        <a:pt x="51" y="140"/>
                      </a:lnTo>
                      <a:lnTo>
                        <a:pt x="53" y="140"/>
                      </a:lnTo>
                      <a:lnTo>
                        <a:pt x="54" y="138"/>
                      </a:lnTo>
                      <a:lnTo>
                        <a:pt x="55" y="138"/>
                      </a:lnTo>
                      <a:lnTo>
                        <a:pt x="54" y="137"/>
                      </a:lnTo>
                      <a:lnTo>
                        <a:pt x="54" y="136"/>
                      </a:lnTo>
                      <a:lnTo>
                        <a:pt x="53" y="135"/>
                      </a:lnTo>
                      <a:lnTo>
                        <a:pt x="55" y="132"/>
                      </a:lnTo>
                      <a:lnTo>
                        <a:pt x="57" y="131"/>
                      </a:lnTo>
                      <a:lnTo>
                        <a:pt x="57" y="127"/>
                      </a:lnTo>
                      <a:lnTo>
                        <a:pt x="57" y="127"/>
                      </a:lnTo>
                      <a:lnTo>
                        <a:pt x="55" y="127"/>
                      </a:lnTo>
                      <a:lnTo>
                        <a:pt x="54" y="125"/>
                      </a:lnTo>
                      <a:lnTo>
                        <a:pt x="53" y="127"/>
                      </a:lnTo>
                      <a:lnTo>
                        <a:pt x="50" y="127"/>
                      </a:lnTo>
                      <a:lnTo>
                        <a:pt x="47" y="128"/>
                      </a:lnTo>
                      <a:lnTo>
                        <a:pt x="45" y="127"/>
                      </a:lnTo>
                      <a:lnTo>
                        <a:pt x="45" y="127"/>
                      </a:lnTo>
                      <a:lnTo>
                        <a:pt x="44" y="127"/>
                      </a:lnTo>
                      <a:lnTo>
                        <a:pt x="44" y="125"/>
                      </a:lnTo>
                      <a:lnTo>
                        <a:pt x="40" y="125"/>
                      </a:lnTo>
                      <a:lnTo>
                        <a:pt x="40" y="124"/>
                      </a:lnTo>
                      <a:lnTo>
                        <a:pt x="37" y="124"/>
                      </a:lnTo>
                      <a:lnTo>
                        <a:pt x="36" y="124"/>
                      </a:lnTo>
                      <a:lnTo>
                        <a:pt x="34" y="124"/>
                      </a:lnTo>
                      <a:lnTo>
                        <a:pt x="33" y="123"/>
                      </a:lnTo>
                      <a:lnTo>
                        <a:pt x="34" y="123"/>
                      </a:lnTo>
                      <a:lnTo>
                        <a:pt x="37" y="121"/>
                      </a:lnTo>
                      <a:lnTo>
                        <a:pt x="40" y="120"/>
                      </a:lnTo>
                      <a:lnTo>
                        <a:pt x="42" y="120"/>
                      </a:lnTo>
                      <a:lnTo>
                        <a:pt x="46" y="120"/>
                      </a:lnTo>
                      <a:lnTo>
                        <a:pt x="46" y="119"/>
                      </a:lnTo>
                      <a:lnTo>
                        <a:pt x="41" y="119"/>
                      </a:lnTo>
                      <a:lnTo>
                        <a:pt x="41" y="118"/>
                      </a:lnTo>
                      <a:lnTo>
                        <a:pt x="40" y="118"/>
                      </a:lnTo>
                      <a:lnTo>
                        <a:pt x="40" y="118"/>
                      </a:lnTo>
                      <a:lnTo>
                        <a:pt x="37" y="118"/>
                      </a:lnTo>
                      <a:lnTo>
                        <a:pt x="37" y="116"/>
                      </a:lnTo>
                      <a:lnTo>
                        <a:pt x="33" y="116"/>
                      </a:lnTo>
                      <a:lnTo>
                        <a:pt x="33" y="116"/>
                      </a:lnTo>
                      <a:lnTo>
                        <a:pt x="32" y="116"/>
                      </a:lnTo>
                      <a:lnTo>
                        <a:pt x="32" y="116"/>
                      </a:lnTo>
                      <a:lnTo>
                        <a:pt x="32" y="116"/>
                      </a:lnTo>
                      <a:lnTo>
                        <a:pt x="28" y="118"/>
                      </a:lnTo>
                      <a:lnTo>
                        <a:pt x="28" y="118"/>
                      </a:lnTo>
                      <a:lnTo>
                        <a:pt x="24" y="118"/>
                      </a:lnTo>
                      <a:lnTo>
                        <a:pt x="24" y="119"/>
                      </a:lnTo>
                      <a:lnTo>
                        <a:pt x="21" y="119"/>
                      </a:lnTo>
                      <a:lnTo>
                        <a:pt x="21" y="119"/>
                      </a:lnTo>
                      <a:lnTo>
                        <a:pt x="20" y="119"/>
                      </a:lnTo>
                      <a:lnTo>
                        <a:pt x="20" y="120"/>
                      </a:lnTo>
                      <a:lnTo>
                        <a:pt x="15" y="120"/>
                      </a:lnTo>
                      <a:lnTo>
                        <a:pt x="15" y="120"/>
                      </a:lnTo>
                      <a:lnTo>
                        <a:pt x="13" y="120"/>
                      </a:lnTo>
                      <a:lnTo>
                        <a:pt x="13" y="121"/>
                      </a:lnTo>
                      <a:lnTo>
                        <a:pt x="12" y="121"/>
                      </a:lnTo>
                      <a:lnTo>
                        <a:pt x="9" y="121"/>
                      </a:lnTo>
                      <a:lnTo>
                        <a:pt x="8" y="120"/>
                      </a:lnTo>
                      <a:lnTo>
                        <a:pt x="6" y="120"/>
                      </a:lnTo>
                      <a:lnTo>
                        <a:pt x="6" y="121"/>
                      </a:lnTo>
                      <a:lnTo>
                        <a:pt x="3" y="121"/>
                      </a:lnTo>
                      <a:lnTo>
                        <a:pt x="2" y="121"/>
                      </a:lnTo>
                      <a:lnTo>
                        <a:pt x="0" y="121"/>
                      </a:lnTo>
                      <a:lnTo>
                        <a:pt x="0" y="76"/>
                      </a:lnTo>
                      <a:lnTo>
                        <a:pt x="2" y="76"/>
                      </a:lnTo>
                      <a:lnTo>
                        <a:pt x="2" y="78"/>
                      </a:lnTo>
                      <a:lnTo>
                        <a:pt x="2" y="80"/>
                      </a:lnTo>
                      <a:lnTo>
                        <a:pt x="2" y="80"/>
                      </a:lnTo>
                      <a:lnTo>
                        <a:pt x="2" y="80"/>
                      </a:lnTo>
                      <a:lnTo>
                        <a:pt x="3" y="80"/>
                      </a:lnTo>
                      <a:lnTo>
                        <a:pt x="4" y="80"/>
                      </a:lnTo>
                      <a:lnTo>
                        <a:pt x="6" y="78"/>
                      </a:lnTo>
                      <a:lnTo>
                        <a:pt x="7" y="77"/>
                      </a:lnTo>
                      <a:lnTo>
                        <a:pt x="9" y="76"/>
                      </a:lnTo>
                      <a:lnTo>
                        <a:pt x="9" y="73"/>
                      </a:lnTo>
                      <a:lnTo>
                        <a:pt x="15" y="73"/>
                      </a:lnTo>
                      <a:lnTo>
                        <a:pt x="15" y="73"/>
                      </a:lnTo>
                      <a:lnTo>
                        <a:pt x="19" y="73"/>
                      </a:lnTo>
                      <a:lnTo>
                        <a:pt x="19" y="73"/>
                      </a:lnTo>
                      <a:lnTo>
                        <a:pt x="21" y="73"/>
                      </a:lnTo>
                      <a:lnTo>
                        <a:pt x="21" y="74"/>
                      </a:lnTo>
                      <a:lnTo>
                        <a:pt x="23" y="74"/>
                      </a:lnTo>
                      <a:lnTo>
                        <a:pt x="23" y="74"/>
                      </a:lnTo>
                      <a:lnTo>
                        <a:pt x="30" y="77"/>
                      </a:lnTo>
                      <a:lnTo>
                        <a:pt x="30" y="78"/>
                      </a:lnTo>
                      <a:lnTo>
                        <a:pt x="33" y="78"/>
                      </a:lnTo>
                      <a:lnTo>
                        <a:pt x="33" y="80"/>
                      </a:lnTo>
                      <a:lnTo>
                        <a:pt x="36" y="80"/>
                      </a:lnTo>
                      <a:lnTo>
                        <a:pt x="36" y="81"/>
                      </a:lnTo>
                      <a:lnTo>
                        <a:pt x="38" y="81"/>
                      </a:lnTo>
                      <a:lnTo>
                        <a:pt x="38" y="82"/>
                      </a:lnTo>
                      <a:lnTo>
                        <a:pt x="45" y="82"/>
                      </a:lnTo>
                      <a:lnTo>
                        <a:pt x="45" y="84"/>
                      </a:lnTo>
                      <a:lnTo>
                        <a:pt x="47" y="84"/>
                      </a:lnTo>
                      <a:lnTo>
                        <a:pt x="47" y="86"/>
                      </a:lnTo>
                      <a:lnTo>
                        <a:pt x="51" y="86"/>
                      </a:lnTo>
                      <a:lnTo>
                        <a:pt x="51" y="87"/>
                      </a:lnTo>
                      <a:lnTo>
                        <a:pt x="54" y="87"/>
                      </a:lnTo>
                      <a:lnTo>
                        <a:pt x="55" y="86"/>
                      </a:lnTo>
                      <a:lnTo>
                        <a:pt x="55" y="87"/>
                      </a:lnTo>
                      <a:lnTo>
                        <a:pt x="58" y="89"/>
                      </a:lnTo>
                      <a:lnTo>
                        <a:pt x="59" y="90"/>
                      </a:lnTo>
                      <a:lnTo>
                        <a:pt x="62" y="90"/>
                      </a:lnTo>
                      <a:lnTo>
                        <a:pt x="62" y="90"/>
                      </a:lnTo>
                      <a:lnTo>
                        <a:pt x="64" y="90"/>
                      </a:lnTo>
                      <a:lnTo>
                        <a:pt x="64" y="91"/>
                      </a:lnTo>
                      <a:lnTo>
                        <a:pt x="70" y="91"/>
                      </a:lnTo>
                      <a:lnTo>
                        <a:pt x="70" y="93"/>
                      </a:lnTo>
                      <a:lnTo>
                        <a:pt x="71" y="93"/>
                      </a:lnTo>
                      <a:lnTo>
                        <a:pt x="71" y="91"/>
                      </a:lnTo>
                      <a:lnTo>
                        <a:pt x="70" y="90"/>
                      </a:lnTo>
                      <a:lnTo>
                        <a:pt x="68" y="89"/>
                      </a:lnTo>
                      <a:lnTo>
                        <a:pt x="75" y="87"/>
                      </a:lnTo>
                      <a:lnTo>
                        <a:pt x="76" y="90"/>
                      </a:lnTo>
                      <a:lnTo>
                        <a:pt x="80" y="90"/>
                      </a:lnTo>
                      <a:lnTo>
                        <a:pt x="81" y="93"/>
                      </a:lnTo>
                      <a:lnTo>
                        <a:pt x="83" y="93"/>
                      </a:lnTo>
                      <a:lnTo>
                        <a:pt x="84" y="94"/>
                      </a:lnTo>
                      <a:lnTo>
                        <a:pt x="84" y="94"/>
                      </a:lnTo>
                      <a:lnTo>
                        <a:pt x="84" y="95"/>
                      </a:lnTo>
                      <a:lnTo>
                        <a:pt x="84" y="97"/>
                      </a:lnTo>
                      <a:lnTo>
                        <a:pt x="87" y="97"/>
                      </a:lnTo>
                      <a:lnTo>
                        <a:pt x="85" y="99"/>
                      </a:lnTo>
                      <a:lnTo>
                        <a:pt x="84" y="99"/>
                      </a:lnTo>
                      <a:lnTo>
                        <a:pt x="81" y="99"/>
                      </a:lnTo>
                      <a:lnTo>
                        <a:pt x="79" y="98"/>
                      </a:lnTo>
                      <a:lnTo>
                        <a:pt x="79" y="99"/>
                      </a:lnTo>
                      <a:lnTo>
                        <a:pt x="79" y="101"/>
                      </a:lnTo>
                      <a:lnTo>
                        <a:pt x="79" y="102"/>
                      </a:lnTo>
                      <a:lnTo>
                        <a:pt x="76" y="102"/>
                      </a:lnTo>
                      <a:lnTo>
                        <a:pt x="76" y="107"/>
                      </a:lnTo>
                      <a:lnTo>
                        <a:pt x="81" y="108"/>
                      </a:lnTo>
                      <a:lnTo>
                        <a:pt x="81" y="108"/>
                      </a:lnTo>
                      <a:lnTo>
                        <a:pt x="83" y="108"/>
                      </a:lnTo>
                      <a:lnTo>
                        <a:pt x="85" y="108"/>
                      </a:lnTo>
                      <a:lnTo>
                        <a:pt x="87" y="108"/>
                      </a:lnTo>
                      <a:lnTo>
                        <a:pt x="88" y="108"/>
                      </a:lnTo>
                      <a:lnTo>
                        <a:pt x="88" y="108"/>
                      </a:lnTo>
                      <a:lnTo>
                        <a:pt x="88" y="108"/>
                      </a:lnTo>
                      <a:lnTo>
                        <a:pt x="88" y="108"/>
                      </a:lnTo>
                      <a:lnTo>
                        <a:pt x="89" y="108"/>
                      </a:lnTo>
                      <a:lnTo>
                        <a:pt x="89" y="108"/>
                      </a:lnTo>
                      <a:lnTo>
                        <a:pt x="89" y="108"/>
                      </a:lnTo>
                      <a:lnTo>
                        <a:pt x="96" y="108"/>
                      </a:lnTo>
                      <a:lnTo>
                        <a:pt x="96" y="107"/>
                      </a:lnTo>
                      <a:lnTo>
                        <a:pt x="99" y="107"/>
                      </a:lnTo>
                      <a:lnTo>
                        <a:pt x="99" y="107"/>
                      </a:lnTo>
                      <a:lnTo>
                        <a:pt x="100" y="107"/>
                      </a:lnTo>
                      <a:lnTo>
                        <a:pt x="100" y="107"/>
                      </a:lnTo>
                      <a:lnTo>
                        <a:pt x="102" y="107"/>
                      </a:lnTo>
                      <a:lnTo>
                        <a:pt x="102" y="106"/>
                      </a:lnTo>
                      <a:lnTo>
                        <a:pt x="105" y="106"/>
                      </a:lnTo>
                      <a:lnTo>
                        <a:pt x="105" y="106"/>
                      </a:lnTo>
                      <a:lnTo>
                        <a:pt x="110" y="106"/>
                      </a:lnTo>
                      <a:lnTo>
                        <a:pt x="110" y="104"/>
                      </a:lnTo>
                      <a:lnTo>
                        <a:pt x="112" y="104"/>
                      </a:lnTo>
                      <a:lnTo>
                        <a:pt x="112" y="103"/>
                      </a:lnTo>
                      <a:lnTo>
                        <a:pt x="114" y="103"/>
                      </a:lnTo>
                      <a:lnTo>
                        <a:pt x="114" y="102"/>
                      </a:lnTo>
                      <a:lnTo>
                        <a:pt x="116" y="102"/>
                      </a:lnTo>
                      <a:lnTo>
                        <a:pt x="116" y="102"/>
                      </a:lnTo>
                      <a:lnTo>
                        <a:pt x="117" y="103"/>
                      </a:lnTo>
                      <a:lnTo>
                        <a:pt x="118" y="104"/>
                      </a:lnTo>
                      <a:lnTo>
                        <a:pt x="118" y="106"/>
                      </a:lnTo>
                      <a:lnTo>
                        <a:pt x="119" y="106"/>
                      </a:lnTo>
                      <a:lnTo>
                        <a:pt x="122" y="106"/>
                      </a:lnTo>
                      <a:lnTo>
                        <a:pt x="122" y="107"/>
                      </a:lnTo>
                      <a:lnTo>
                        <a:pt x="125" y="107"/>
                      </a:lnTo>
                      <a:lnTo>
                        <a:pt x="125" y="110"/>
                      </a:lnTo>
                      <a:lnTo>
                        <a:pt x="126" y="110"/>
                      </a:lnTo>
                      <a:lnTo>
                        <a:pt x="126" y="112"/>
                      </a:lnTo>
                      <a:lnTo>
                        <a:pt x="125" y="112"/>
                      </a:lnTo>
                      <a:lnTo>
                        <a:pt x="126" y="116"/>
                      </a:lnTo>
                      <a:lnTo>
                        <a:pt x="127" y="115"/>
                      </a:lnTo>
                      <a:lnTo>
                        <a:pt x="127" y="112"/>
                      </a:lnTo>
                      <a:lnTo>
                        <a:pt x="129" y="111"/>
                      </a:lnTo>
                      <a:lnTo>
                        <a:pt x="129" y="108"/>
                      </a:lnTo>
                      <a:lnTo>
                        <a:pt x="130" y="118"/>
                      </a:lnTo>
                      <a:lnTo>
                        <a:pt x="131" y="118"/>
                      </a:lnTo>
                      <a:lnTo>
                        <a:pt x="131" y="120"/>
                      </a:lnTo>
                      <a:lnTo>
                        <a:pt x="133" y="121"/>
                      </a:lnTo>
                      <a:lnTo>
                        <a:pt x="135" y="124"/>
                      </a:lnTo>
                      <a:lnTo>
                        <a:pt x="135" y="124"/>
                      </a:lnTo>
                      <a:lnTo>
                        <a:pt x="135" y="124"/>
                      </a:lnTo>
                      <a:lnTo>
                        <a:pt x="135" y="124"/>
                      </a:lnTo>
                      <a:lnTo>
                        <a:pt x="135" y="124"/>
                      </a:lnTo>
                      <a:lnTo>
                        <a:pt x="135" y="121"/>
                      </a:lnTo>
                      <a:lnTo>
                        <a:pt x="136" y="120"/>
                      </a:lnTo>
                      <a:lnTo>
                        <a:pt x="139" y="120"/>
                      </a:lnTo>
                      <a:lnTo>
                        <a:pt x="138" y="119"/>
                      </a:lnTo>
                      <a:lnTo>
                        <a:pt x="138" y="118"/>
                      </a:lnTo>
                      <a:lnTo>
                        <a:pt x="136" y="118"/>
                      </a:lnTo>
                      <a:lnTo>
                        <a:pt x="136" y="118"/>
                      </a:lnTo>
                      <a:lnTo>
                        <a:pt x="135" y="116"/>
                      </a:lnTo>
                      <a:lnTo>
                        <a:pt x="136" y="115"/>
                      </a:lnTo>
                      <a:lnTo>
                        <a:pt x="136" y="115"/>
                      </a:lnTo>
                      <a:lnTo>
                        <a:pt x="136" y="114"/>
                      </a:lnTo>
                      <a:lnTo>
                        <a:pt x="136" y="112"/>
                      </a:lnTo>
                      <a:lnTo>
                        <a:pt x="135" y="111"/>
                      </a:lnTo>
                      <a:lnTo>
                        <a:pt x="135" y="111"/>
                      </a:lnTo>
                      <a:lnTo>
                        <a:pt x="134" y="107"/>
                      </a:lnTo>
                      <a:lnTo>
                        <a:pt x="135" y="107"/>
                      </a:lnTo>
                      <a:lnTo>
                        <a:pt x="136" y="106"/>
                      </a:lnTo>
                      <a:lnTo>
                        <a:pt x="136" y="104"/>
                      </a:lnTo>
                      <a:lnTo>
                        <a:pt x="139" y="104"/>
                      </a:lnTo>
                      <a:lnTo>
                        <a:pt x="139" y="103"/>
                      </a:lnTo>
                      <a:lnTo>
                        <a:pt x="140" y="103"/>
                      </a:lnTo>
                      <a:lnTo>
                        <a:pt x="142" y="102"/>
                      </a:lnTo>
                      <a:lnTo>
                        <a:pt x="142" y="102"/>
                      </a:lnTo>
                      <a:lnTo>
                        <a:pt x="146" y="101"/>
                      </a:lnTo>
                      <a:lnTo>
                        <a:pt x="146" y="99"/>
                      </a:lnTo>
                      <a:lnTo>
                        <a:pt x="147" y="99"/>
                      </a:lnTo>
                      <a:lnTo>
                        <a:pt x="148" y="98"/>
                      </a:lnTo>
                      <a:lnTo>
                        <a:pt x="150" y="98"/>
                      </a:lnTo>
                      <a:lnTo>
                        <a:pt x="152" y="97"/>
                      </a:lnTo>
                      <a:lnTo>
                        <a:pt x="152" y="97"/>
                      </a:lnTo>
                      <a:lnTo>
                        <a:pt x="152" y="95"/>
                      </a:lnTo>
                      <a:lnTo>
                        <a:pt x="153" y="95"/>
                      </a:lnTo>
                      <a:lnTo>
                        <a:pt x="153" y="95"/>
                      </a:lnTo>
                      <a:lnTo>
                        <a:pt x="155" y="95"/>
                      </a:lnTo>
                      <a:lnTo>
                        <a:pt x="155" y="95"/>
                      </a:lnTo>
                      <a:lnTo>
                        <a:pt x="156" y="94"/>
                      </a:lnTo>
                      <a:lnTo>
                        <a:pt x="157" y="94"/>
                      </a:lnTo>
                      <a:lnTo>
                        <a:pt x="157" y="94"/>
                      </a:lnTo>
                      <a:lnTo>
                        <a:pt x="157" y="93"/>
                      </a:lnTo>
                      <a:lnTo>
                        <a:pt x="155" y="93"/>
                      </a:lnTo>
                      <a:lnTo>
                        <a:pt x="153" y="93"/>
                      </a:lnTo>
                      <a:lnTo>
                        <a:pt x="153" y="91"/>
                      </a:lnTo>
                      <a:lnTo>
                        <a:pt x="152" y="91"/>
                      </a:lnTo>
                      <a:lnTo>
                        <a:pt x="151" y="91"/>
                      </a:lnTo>
                      <a:lnTo>
                        <a:pt x="151" y="91"/>
                      </a:lnTo>
                      <a:lnTo>
                        <a:pt x="152" y="93"/>
                      </a:lnTo>
                      <a:lnTo>
                        <a:pt x="152" y="93"/>
                      </a:lnTo>
                      <a:lnTo>
                        <a:pt x="152" y="94"/>
                      </a:lnTo>
                      <a:lnTo>
                        <a:pt x="152" y="94"/>
                      </a:lnTo>
                      <a:lnTo>
                        <a:pt x="152" y="95"/>
                      </a:lnTo>
                      <a:lnTo>
                        <a:pt x="150" y="95"/>
                      </a:lnTo>
                      <a:lnTo>
                        <a:pt x="150" y="95"/>
                      </a:lnTo>
                      <a:lnTo>
                        <a:pt x="144" y="95"/>
                      </a:lnTo>
                      <a:lnTo>
                        <a:pt x="143" y="97"/>
                      </a:lnTo>
                      <a:lnTo>
                        <a:pt x="143" y="98"/>
                      </a:lnTo>
                      <a:lnTo>
                        <a:pt x="142" y="98"/>
                      </a:lnTo>
                      <a:lnTo>
                        <a:pt x="139" y="98"/>
                      </a:lnTo>
                      <a:lnTo>
                        <a:pt x="139" y="97"/>
                      </a:lnTo>
                      <a:lnTo>
                        <a:pt x="138" y="97"/>
                      </a:lnTo>
                      <a:lnTo>
                        <a:pt x="138" y="97"/>
                      </a:lnTo>
                      <a:lnTo>
                        <a:pt x="136" y="98"/>
                      </a:lnTo>
                      <a:lnTo>
                        <a:pt x="136" y="98"/>
                      </a:lnTo>
                      <a:lnTo>
                        <a:pt x="136" y="99"/>
                      </a:lnTo>
                      <a:lnTo>
                        <a:pt x="138" y="99"/>
                      </a:lnTo>
                      <a:lnTo>
                        <a:pt x="136" y="101"/>
                      </a:lnTo>
                      <a:lnTo>
                        <a:pt x="135" y="101"/>
                      </a:lnTo>
                      <a:lnTo>
                        <a:pt x="135" y="99"/>
                      </a:lnTo>
                      <a:lnTo>
                        <a:pt x="133" y="101"/>
                      </a:lnTo>
                      <a:lnTo>
                        <a:pt x="133" y="101"/>
                      </a:lnTo>
                      <a:lnTo>
                        <a:pt x="130" y="101"/>
                      </a:lnTo>
                      <a:lnTo>
                        <a:pt x="131" y="98"/>
                      </a:lnTo>
                      <a:lnTo>
                        <a:pt x="133" y="98"/>
                      </a:lnTo>
                      <a:lnTo>
                        <a:pt x="133" y="97"/>
                      </a:lnTo>
                      <a:lnTo>
                        <a:pt x="134" y="95"/>
                      </a:lnTo>
                      <a:lnTo>
                        <a:pt x="134" y="95"/>
                      </a:lnTo>
                      <a:lnTo>
                        <a:pt x="135" y="91"/>
                      </a:lnTo>
                      <a:lnTo>
                        <a:pt x="135" y="91"/>
                      </a:lnTo>
                      <a:lnTo>
                        <a:pt x="135" y="90"/>
                      </a:lnTo>
                      <a:lnTo>
                        <a:pt x="135" y="90"/>
                      </a:lnTo>
                      <a:lnTo>
                        <a:pt x="136" y="89"/>
                      </a:lnTo>
                      <a:lnTo>
                        <a:pt x="139" y="89"/>
                      </a:lnTo>
                      <a:lnTo>
                        <a:pt x="142" y="89"/>
                      </a:lnTo>
                      <a:lnTo>
                        <a:pt x="142" y="90"/>
                      </a:lnTo>
                      <a:lnTo>
                        <a:pt x="143" y="90"/>
                      </a:lnTo>
                      <a:lnTo>
                        <a:pt x="143" y="90"/>
                      </a:lnTo>
                      <a:lnTo>
                        <a:pt x="143" y="89"/>
                      </a:lnTo>
                      <a:lnTo>
                        <a:pt x="146" y="89"/>
                      </a:lnTo>
                      <a:lnTo>
                        <a:pt x="146" y="87"/>
                      </a:lnTo>
                      <a:lnTo>
                        <a:pt x="151" y="89"/>
                      </a:lnTo>
                      <a:lnTo>
                        <a:pt x="151" y="87"/>
                      </a:lnTo>
                      <a:lnTo>
                        <a:pt x="155" y="87"/>
                      </a:lnTo>
                      <a:lnTo>
                        <a:pt x="155" y="87"/>
                      </a:lnTo>
                      <a:lnTo>
                        <a:pt x="161" y="90"/>
                      </a:lnTo>
                      <a:lnTo>
                        <a:pt x="161" y="91"/>
                      </a:lnTo>
                      <a:lnTo>
                        <a:pt x="161" y="93"/>
                      </a:lnTo>
                      <a:lnTo>
                        <a:pt x="161" y="93"/>
                      </a:lnTo>
                      <a:lnTo>
                        <a:pt x="163" y="94"/>
                      </a:lnTo>
                      <a:lnTo>
                        <a:pt x="163" y="94"/>
                      </a:lnTo>
                      <a:lnTo>
                        <a:pt x="163" y="95"/>
                      </a:lnTo>
                      <a:lnTo>
                        <a:pt x="163" y="97"/>
                      </a:lnTo>
                      <a:lnTo>
                        <a:pt x="163" y="97"/>
                      </a:lnTo>
                      <a:lnTo>
                        <a:pt x="163" y="99"/>
                      </a:lnTo>
                      <a:lnTo>
                        <a:pt x="164" y="99"/>
                      </a:lnTo>
                      <a:lnTo>
                        <a:pt x="165" y="101"/>
                      </a:lnTo>
                      <a:lnTo>
                        <a:pt x="167" y="101"/>
                      </a:lnTo>
                      <a:lnTo>
                        <a:pt x="168" y="99"/>
                      </a:lnTo>
                      <a:lnTo>
                        <a:pt x="168" y="99"/>
                      </a:lnTo>
                      <a:lnTo>
                        <a:pt x="169" y="98"/>
                      </a:lnTo>
                      <a:lnTo>
                        <a:pt x="169" y="97"/>
                      </a:lnTo>
                      <a:lnTo>
                        <a:pt x="172" y="98"/>
                      </a:lnTo>
                      <a:lnTo>
                        <a:pt x="172" y="101"/>
                      </a:lnTo>
                      <a:lnTo>
                        <a:pt x="171" y="102"/>
                      </a:lnTo>
                      <a:lnTo>
                        <a:pt x="171" y="103"/>
                      </a:lnTo>
                      <a:lnTo>
                        <a:pt x="172" y="103"/>
                      </a:lnTo>
                      <a:lnTo>
                        <a:pt x="172" y="102"/>
                      </a:lnTo>
                      <a:lnTo>
                        <a:pt x="177" y="102"/>
                      </a:lnTo>
                      <a:lnTo>
                        <a:pt x="178" y="101"/>
                      </a:lnTo>
                      <a:lnTo>
                        <a:pt x="180" y="101"/>
                      </a:lnTo>
                      <a:lnTo>
                        <a:pt x="180" y="102"/>
                      </a:lnTo>
                      <a:lnTo>
                        <a:pt x="181" y="101"/>
                      </a:lnTo>
                      <a:lnTo>
                        <a:pt x="181" y="103"/>
                      </a:lnTo>
                      <a:lnTo>
                        <a:pt x="182" y="103"/>
                      </a:lnTo>
                      <a:lnTo>
                        <a:pt x="182" y="103"/>
                      </a:lnTo>
                      <a:lnTo>
                        <a:pt x="184" y="103"/>
                      </a:lnTo>
                      <a:lnTo>
                        <a:pt x="185" y="106"/>
                      </a:lnTo>
                      <a:lnTo>
                        <a:pt x="186" y="106"/>
                      </a:lnTo>
                      <a:lnTo>
                        <a:pt x="190" y="106"/>
                      </a:lnTo>
                      <a:lnTo>
                        <a:pt x="190" y="107"/>
                      </a:lnTo>
                      <a:lnTo>
                        <a:pt x="190" y="107"/>
                      </a:lnTo>
                      <a:lnTo>
                        <a:pt x="193" y="107"/>
                      </a:lnTo>
                      <a:lnTo>
                        <a:pt x="193" y="107"/>
                      </a:lnTo>
                      <a:lnTo>
                        <a:pt x="193" y="106"/>
                      </a:lnTo>
                      <a:lnTo>
                        <a:pt x="193" y="106"/>
                      </a:lnTo>
                      <a:lnTo>
                        <a:pt x="194" y="107"/>
                      </a:lnTo>
                      <a:lnTo>
                        <a:pt x="195" y="108"/>
                      </a:lnTo>
                      <a:lnTo>
                        <a:pt x="197" y="110"/>
                      </a:lnTo>
                      <a:lnTo>
                        <a:pt x="199" y="107"/>
                      </a:lnTo>
                      <a:lnTo>
                        <a:pt x="199" y="107"/>
                      </a:lnTo>
                      <a:lnTo>
                        <a:pt x="203" y="106"/>
                      </a:lnTo>
                      <a:lnTo>
                        <a:pt x="203" y="106"/>
                      </a:lnTo>
                      <a:lnTo>
                        <a:pt x="205" y="106"/>
                      </a:lnTo>
                      <a:lnTo>
                        <a:pt x="205" y="104"/>
                      </a:lnTo>
                      <a:lnTo>
                        <a:pt x="207" y="104"/>
                      </a:lnTo>
                      <a:lnTo>
                        <a:pt x="208" y="104"/>
                      </a:lnTo>
                      <a:lnTo>
                        <a:pt x="210" y="106"/>
                      </a:lnTo>
                      <a:lnTo>
                        <a:pt x="210" y="107"/>
                      </a:lnTo>
                      <a:lnTo>
                        <a:pt x="216" y="107"/>
                      </a:lnTo>
                      <a:lnTo>
                        <a:pt x="216" y="107"/>
                      </a:lnTo>
                      <a:lnTo>
                        <a:pt x="219" y="107"/>
                      </a:lnTo>
                      <a:lnTo>
                        <a:pt x="219" y="108"/>
                      </a:lnTo>
                      <a:lnTo>
                        <a:pt x="220" y="108"/>
                      </a:lnTo>
                      <a:lnTo>
                        <a:pt x="220" y="108"/>
                      </a:lnTo>
                      <a:lnTo>
                        <a:pt x="220" y="107"/>
                      </a:lnTo>
                      <a:lnTo>
                        <a:pt x="222" y="107"/>
                      </a:lnTo>
                      <a:lnTo>
                        <a:pt x="222" y="107"/>
                      </a:lnTo>
                      <a:lnTo>
                        <a:pt x="222" y="106"/>
                      </a:lnTo>
                      <a:lnTo>
                        <a:pt x="223" y="106"/>
                      </a:lnTo>
                      <a:lnTo>
                        <a:pt x="224" y="106"/>
                      </a:lnTo>
                      <a:lnTo>
                        <a:pt x="224" y="106"/>
                      </a:lnTo>
                      <a:lnTo>
                        <a:pt x="225" y="106"/>
                      </a:lnTo>
                      <a:lnTo>
                        <a:pt x="225" y="106"/>
                      </a:lnTo>
                      <a:lnTo>
                        <a:pt x="225" y="106"/>
                      </a:lnTo>
                      <a:lnTo>
                        <a:pt x="224" y="102"/>
                      </a:lnTo>
                      <a:lnTo>
                        <a:pt x="224" y="97"/>
                      </a:lnTo>
                      <a:lnTo>
                        <a:pt x="225" y="97"/>
                      </a:lnTo>
                      <a:lnTo>
                        <a:pt x="225" y="95"/>
                      </a:lnTo>
                      <a:lnTo>
                        <a:pt x="225" y="95"/>
                      </a:lnTo>
                      <a:lnTo>
                        <a:pt x="225" y="95"/>
                      </a:lnTo>
                      <a:lnTo>
                        <a:pt x="225" y="94"/>
                      </a:lnTo>
                      <a:lnTo>
                        <a:pt x="228" y="95"/>
                      </a:lnTo>
                      <a:lnTo>
                        <a:pt x="231" y="97"/>
                      </a:lnTo>
                      <a:lnTo>
                        <a:pt x="233" y="97"/>
                      </a:lnTo>
                      <a:lnTo>
                        <a:pt x="233" y="99"/>
                      </a:lnTo>
                      <a:lnTo>
                        <a:pt x="235" y="99"/>
                      </a:lnTo>
                      <a:lnTo>
                        <a:pt x="235" y="101"/>
                      </a:lnTo>
                      <a:lnTo>
                        <a:pt x="237" y="101"/>
                      </a:lnTo>
                      <a:lnTo>
                        <a:pt x="239" y="99"/>
                      </a:lnTo>
                      <a:lnTo>
                        <a:pt x="239" y="99"/>
                      </a:lnTo>
                      <a:lnTo>
                        <a:pt x="239" y="98"/>
                      </a:lnTo>
                      <a:lnTo>
                        <a:pt x="240" y="98"/>
                      </a:lnTo>
                      <a:lnTo>
                        <a:pt x="240" y="98"/>
                      </a:lnTo>
                      <a:lnTo>
                        <a:pt x="240" y="98"/>
                      </a:lnTo>
                      <a:lnTo>
                        <a:pt x="240" y="101"/>
                      </a:lnTo>
                      <a:lnTo>
                        <a:pt x="240" y="101"/>
                      </a:lnTo>
                      <a:lnTo>
                        <a:pt x="240" y="102"/>
                      </a:lnTo>
                      <a:lnTo>
                        <a:pt x="239" y="102"/>
                      </a:lnTo>
                      <a:lnTo>
                        <a:pt x="239" y="103"/>
                      </a:lnTo>
                      <a:lnTo>
                        <a:pt x="240" y="103"/>
                      </a:lnTo>
                      <a:lnTo>
                        <a:pt x="240" y="103"/>
                      </a:lnTo>
                      <a:lnTo>
                        <a:pt x="240" y="102"/>
                      </a:lnTo>
                      <a:lnTo>
                        <a:pt x="241" y="102"/>
                      </a:lnTo>
                      <a:lnTo>
                        <a:pt x="241" y="102"/>
                      </a:lnTo>
                      <a:lnTo>
                        <a:pt x="241" y="102"/>
                      </a:lnTo>
                      <a:lnTo>
                        <a:pt x="241" y="102"/>
                      </a:lnTo>
                      <a:lnTo>
                        <a:pt x="243" y="101"/>
                      </a:lnTo>
                      <a:lnTo>
                        <a:pt x="243" y="104"/>
                      </a:lnTo>
                      <a:lnTo>
                        <a:pt x="241" y="104"/>
                      </a:lnTo>
                      <a:lnTo>
                        <a:pt x="241" y="108"/>
                      </a:lnTo>
                      <a:lnTo>
                        <a:pt x="240" y="108"/>
                      </a:lnTo>
                      <a:lnTo>
                        <a:pt x="240" y="110"/>
                      </a:lnTo>
                      <a:lnTo>
                        <a:pt x="239" y="110"/>
                      </a:lnTo>
                      <a:lnTo>
                        <a:pt x="239" y="111"/>
                      </a:lnTo>
                      <a:lnTo>
                        <a:pt x="240" y="111"/>
                      </a:lnTo>
                      <a:lnTo>
                        <a:pt x="240" y="111"/>
                      </a:lnTo>
                      <a:lnTo>
                        <a:pt x="241" y="114"/>
                      </a:lnTo>
                      <a:lnTo>
                        <a:pt x="243" y="115"/>
                      </a:lnTo>
                      <a:lnTo>
                        <a:pt x="244" y="115"/>
                      </a:lnTo>
                      <a:lnTo>
                        <a:pt x="246" y="116"/>
                      </a:lnTo>
                      <a:lnTo>
                        <a:pt x="245" y="118"/>
                      </a:lnTo>
                      <a:lnTo>
                        <a:pt x="246" y="118"/>
                      </a:lnTo>
                      <a:lnTo>
                        <a:pt x="246" y="118"/>
                      </a:lnTo>
                      <a:lnTo>
                        <a:pt x="250" y="119"/>
                      </a:lnTo>
                      <a:lnTo>
                        <a:pt x="250" y="120"/>
                      </a:lnTo>
                      <a:lnTo>
                        <a:pt x="252" y="120"/>
                      </a:lnTo>
                      <a:lnTo>
                        <a:pt x="253" y="120"/>
                      </a:lnTo>
                      <a:lnTo>
                        <a:pt x="254" y="119"/>
                      </a:lnTo>
                      <a:lnTo>
                        <a:pt x="254" y="118"/>
                      </a:lnTo>
                      <a:lnTo>
                        <a:pt x="250" y="118"/>
                      </a:lnTo>
                      <a:lnTo>
                        <a:pt x="250" y="116"/>
                      </a:lnTo>
                      <a:lnTo>
                        <a:pt x="250" y="115"/>
                      </a:lnTo>
                      <a:lnTo>
                        <a:pt x="250" y="115"/>
                      </a:lnTo>
                      <a:lnTo>
                        <a:pt x="250" y="114"/>
                      </a:lnTo>
                      <a:lnTo>
                        <a:pt x="250" y="114"/>
                      </a:lnTo>
                      <a:lnTo>
                        <a:pt x="249" y="112"/>
                      </a:lnTo>
                      <a:lnTo>
                        <a:pt x="249" y="112"/>
                      </a:lnTo>
                      <a:lnTo>
                        <a:pt x="248" y="112"/>
                      </a:lnTo>
                      <a:lnTo>
                        <a:pt x="248" y="111"/>
                      </a:lnTo>
                      <a:lnTo>
                        <a:pt x="249" y="110"/>
                      </a:lnTo>
                      <a:lnTo>
                        <a:pt x="250" y="110"/>
                      </a:lnTo>
                      <a:lnTo>
                        <a:pt x="250" y="107"/>
                      </a:lnTo>
                      <a:lnTo>
                        <a:pt x="252" y="107"/>
                      </a:lnTo>
                      <a:lnTo>
                        <a:pt x="252" y="106"/>
                      </a:lnTo>
                      <a:lnTo>
                        <a:pt x="252" y="106"/>
                      </a:lnTo>
                      <a:lnTo>
                        <a:pt x="252" y="103"/>
                      </a:lnTo>
                      <a:lnTo>
                        <a:pt x="254" y="103"/>
                      </a:lnTo>
                      <a:lnTo>
                        <a:pt x="256" y="104"/>
                      </a:lnTo>
                      <a:lnTo>
                        <a:pt x="256" y="103"/>
                      </a:lnTo>
                      <a:lnTo>
                        <a:pt x="257" y="103"/>
                      </a:lnTo>
                      <a:lnTo>
                        <a:pt x="257" y="103"/>
                      </a:lnTo>
                      <a:lnTo>
                        <a:pt x="257" y="102"/>
                      </a:lnTo>
                      <a:lnTo>
                        <a:pt x="257" y="102"/>
                      </a:lnTo>
                      <a:lnTo>
                        <a:pt x="258" y="102"/>
                      </a:lnTo>
                      <a:lnTo>
                        <a:pt x="258" y="101"/>
                      </a:lnTo>
                      <a:lnTo>
                        <a:pt x="261" y="98"/>
                      </a:lnTo>
                      <a:lnTo>
                        <a:pt x="261" y="97"/>
                      </a:lnTo>
                      <a:lnTo>
                        <a:pt x="263" y="97"/>
                      </a:lnTo>
                      <a:lnTo>
                        <a:pt x="263" y="97"/>
                      </a:lnTo>
                      <a:lnTo>
                        <a:pt x="266" y="97"/>
                      </a:lnTo>
                      <a:lnTo>
                        <a:pt x="267" y="95"/>
                      </a:lnTo>
                      <a:lnTo>
                        <a:pt x="269" y="95"/>
                      </a:lnTo>
                      <a:lnTo>
                        <a:pt x="269" y="95"/>
                      </a:lnTo>
                      <a:lnTo>
                        <a:pt x="269" y="95"/>
                      </a:lnTo>
                      <a:lnTo>
                        <a:pt x="270" y="94"/>
                      </a:lnTo>
                      <a:lnTo>
                        <a:pt x="270" y="93"/>
                      </a:lnTo>
                      <a:lnTo>
                        <a:pt x="269" y="93"/>
                      </a:lnTo>
                      <a:lnTo>
                        <a:pt x="269" y="91"/>
                      </a:lnTo>
                      <a:lnTo>
                        <a:pt x="270" y="91"/>
                      </a:lnTo>
                      <a:lnTo>
                        <a:pt x="270" y="91"/>
                      </a:lnTo>
                      <a:lnTo>
                        <a:pt x="270" y="90"/>
                      </a:lnTo>
                      <a:lnTo>
                        <a:pt x="269" y="90"/>
                      </a:lnTo>
                      <a:lnTo>
                        <a:pt x="267" y="91"/>
                      </a:lnTo>
                      <a:lnTo>
                        <a:pt x="265" y="93"/>
                      </a:lnTo>
                      <a:lnTo>
                        <a:pt x="262" y="93"/>
                      </a:lnTo>
                      <a:lnTo>
                        <a:pt x="262" y="93"/>
                      </a:lnTo>
                      <a:lnTo>
                        <a:pt x="262" y="90"/>
                      </a:lnTo>
                      <a:lnTo>
                        <a:pt x="262" y="89"/>
                      </a:lnTo>
                      <a:lnTo>
                        <a:pt x="263" y="89"/>
                      </a:lnTo>
                      <a:lnTo>
                        <a:pt x="263" y="87"/>
                      </a:lnTo>
                      <a:lnTo>
                        <a:pt x="262" y="86"/>
                      </a:lnTo>
                      <a:lnTo>
                        <a:pt x="262" y="84"/>
                      </a:lnTo>
                      <a:lnTo>
                        <a:pt x="263" y="82"/>
                      </a:lnTo>
                      <a:lnTo>
                        <a:pt x="265" y="81"/>
                      </a:lnTo>
                      <a:lnTo>
                        <a:pt x="267" y="82"/>
                      </a:lnTo>
                      <a:lnTo>
                        <a:pt x="267" y="82"/>
                      </a:lnTo>
                      <a:lnTo>
                        <a:pt x="267" y="82"/>
                      </a:lnTo>
                      <a:lnTo>
                        <a:pt x="269" y="82"/>
                      </a:lnTo>
                      <a:lnTo>
                        <a:pt x="270" y="82"/>
                      </a:lnTo>
                      <a:lnTo>
                        <a:pt x="270" y="82"/>
                      </a:lnTo>
                      <a:lnTo>
                        <a:pt x="271" y="82"/>
                      </a:lnTo>
                      <a:lnTo>
                        <a:pt x="273" y="82"/>
                      </a:lnTo>
                      <a:lnTo>
                        <a:pt x="273" y="82"/>
                      </a:lnTo>
                      <a:lnTo>
                        <a:pt x="271" y="82"/>
                      </a:lnTo>
                      <a:lnTo>
                        <a:pt x="271" y="77"/>
                      </a:lnTo>
                      <a:lnTo>
                        <a:pt x="273" y="76"/>
                      </a:lnTo>
                      <a:lnTo>
                        <a:pt x="273" y="76"/>
                      </a:lnTo>
                      <a:lnTo>
                        <a:pt x="274" y="74"/>
                      </a:lnTo>
                      <a:lnTo>
                        <a:pt x="278" y="74"/>
                      </a:lnTo>
                      <a:lnTo>
                        <a:pt x="278" y="74"/>
                      </a:lnTo>
                      <a:lnTo>
                        <a:pt x="278" y="73"/>
                      </a:lnTo>
                      <a:lnTo>
                        <a:pt x="277" y="73"/>
                      </a:lnTo>
                      <a:lnTo>
                        <a:pt x="275" y="73"/>
                      </a:lnTo>
                      <a:lnTo>
                        <a:pt x="275" y="73"/>
                      </a:lnTo>
                      <a:lnTo>
                        <a:pt x="273" y="74"/>
                      </a:lnTo>
                      <a:lnTo>
                        <a:pt x="273" y="74"/>
                      </a:lnTo>
                      <a:lnTo>
                        <a:pt x="271" y="74"/>
                      </a:lnTo>
                      <a:lnTo>
                        <a:pt x="271" y="76"/>
                      </a:lnTo>
                      <a:lnTo>
                        <a:pt x="270" y="76"/>
                      </a:lnTo>
                      <a:lnTo>
                        <a:pt x="269" y="77"/>
                      </a:lnTo>
                      <a:lnTo>
                        <a:pt x="266" y="77"/>
                      </a:lnTo>
                      <a:lnTo>
                        <a:pt x="266" y="78"/>
                      </a:lnTo>
                      <a:lnTo>
                        <a:pt x="263" y="78"/>
                      </a:lnTo>
                      <a:lnTo>
                        <a:pt x="262" y="76"/>
                      </a:lnTo>
                      <a:lnTo>
                        <a:pt x="262" y="76"/>
                      </a:lnTo>
                      <a:lnTo>
                        <a:pt x="262" y="74"/>
                      </a:lnTo>
                      <a:lnTo>
                        <a:pt x="261" y="74"/>
                      </a:lnTo>
                      <a:lnTo>
                        <a:pt x="258" y="70"/>
                      </a:lnTo>
                      <a:lnTo>
                        <a:pt x="257" y="70"/>
                      </a:lnTo>
                      <a:lnTo>
                        <a:pt x="257" y="70"/>
                      </a:lnTo>
                      <a:lnTo>
                        <a:pt x="254" y="70"/>
                      </a:lnTo>
                      <a:lnTo>
                        <a:pt x="253" y="69"/>
                      </a:lnTo>
                      <a:lnTo>
                        <a:pt x="253" y="70"/>
                      </a:lnTo>
                      <a:lnTo>
                        <a:pt x="253" y="70"/>
                      </a:lnTo>
                      <a:lnTo>
                        <a:pt x="253" y="76"/>
                      </a:lnTo>
                      <a:lnTo>
                        <a:pt x="252" y="76"/>
                      </a:lnTo>
                      <a:lnTo>
                        <a:pt x="252" y="73"/>
                      </a:lnTo>
                      <a:lnTo>
                        <a:pt x="250" y="73"/>
                      </a:lnTo>
                      <a:lnTo>
                        <a:pt x="250" y="74"/>
                      </a:lnTo>
                      <a:lnTo>
                        <a:pt x="249" y="76"/>
                      </a:lnTo>
                      <a:lnTo>
                        <a:pt x="248" y="76"/>
                      </a:lnTo>
                      <a:lnTo>
                        <a:pt x="248" y="73"/>
                      </a:lnTo>
                      <a:lnTo>
                        <a:pt x="249" y="72"/>
                      </a:lnTo>
                      <a:lnTo>
                        <a:pt x="250" y="70"/>
                      </a:lnTo>
                      <a:lnTo>
                        <a:pt x="250" y="69"/>
                      </a:lnTo>
                      <a:lnTo>
                        <a:pt x="250" y="69"/>
                      </a:lnTo>
                      <a:lnTo>
                        <a:pt x="250" y="69"/>
                      </a:lnTo>
                      <a:lnTo>
                        <a:pt x="250" y="68"/>
                      </a:lnTo>
                      <a:lnTo>
                        <a:pt x="248" y="68"/>
                      </a:lnTo>
                      <a:lnTo>
                        <a:pt x="248" y="68"/>
                      </a:lnTo>
                      <a:lnTo>
                        <a:pt x="246" y="66"/>
                      </a:lnTo>
                      <a:lnTo>
                        <a:pt x="244" y="66"/>
                      </a:lnTo>
                      <a:lnTo>
                        <a:pt x="245" y="64"/>
                      </a:lnTo>
                      <a:lnTo>
                        <a:pt x="244" y="64"/>
                      </a:lnTo>
                      <a:lnTo>
                        <a:pt x="244" y="61"/>
                      </a:lnTo>
                      <a:lnTo>
                        <a:pt x="249" y="61"/>
                      </a:lnTo>
                      <a:lnTo>
                        <a:pt x="249" y="60"/>
                      </a:lnTo>
                      <a:lnTo>
                        <a:pt x="246" y="59"/>
                      </a:lnTo>
                      <a:lnTo>
                        <a:pt x="246" y="57"/>
                      </a:lnTo>
                      <a:lnTo>
                        <a:pt x="246" y="55"/>
                      </a:lnTo>
                      <a:lnTo>
                        <a:pt x="246" y="53"/>
                      </a:lnTo>
                      <a:lnTo>
                        <a:pt x="246" y="53"/>
                      </a:lnTo>
                      <a:lnTo>
                        <a:pt x="248" y="52"/>
                      </a:lnTo>
                      <a:lnTo>
                        <a:pt x="246" y="52"/>
                      </a:lnTo>
                      <a:lnTo>
                        <a:pt x="246" y="51"/>
                      </a:lnTo>
                      <a:lnTo>
                        <a:pt x="248" y="49"/>
                      </a:lnTo>
                      <a:lnTo>
                        <a:pt x="249" y="49"/>
                      </a:lnTo>
                      <a:lnTo>
                        <a:pt x="249" y="47"/>
                      </a:lnTo>
                      <a:lnTo>
                        <a:pt x="252" y="47"/>
                      </a:lnTo>
                      <a:lnTo>
                        <a:pt x="253" y="48"/>
                      </a:lnTo>
                      <a:lnTo>
                        <a:pt x="256" y="48"/>
                      </a:lnTo>
                      <a:lnTo>
                        <a:pt x="256" y="47"/>
                      </a:lnTo>
                      <a:lnTo>
                        <a:pt x="254" y="46"/>
                      </a:lnTo>
                      <a:lnTo>
                        <a:pt x="253" y="44"/>
                      </a:lnTo>
                      <a:lnTo>
                        <a:pt x="250" y="44"/>
                      </a:lnTo>
                      <a:lnTo>
                        <a:pt x="250" y="43"/>
                      </a:lnTo>
                      <a:lnTo>
                        <a:pt x="252" y="43"/>
                      </a:lnTo>
                      <a:lnTo>
                        <a:pt x="253" y="40"/>
                      </a:lnTo>
                      <a:lnTo>
                        <a:pt x="257" y="40"/>
                      </a:lnTo>
                      <a:lnTo>
                        <a:pt x="257" y="36"/>
                      </a:lnTo>
                      <a:lnTo>
                        <a:pt x="257" y="36"/>
                      </a:lnTo>
                      <a:lnTo>
                        <a:pt x="257" y="36"/>
                      </a:lnTo>
                      <a:lnTo>
                        <a:pt x="257" y="35"/>
                      </a:lnTo>
                      <a:lnTo>
                        <a:pt x="257" y="35"/>
                      </a:lnTo>
                      <a:lnTo>
                        <a:pt x="257" y="34"/>
                      </a:lnTo>
                      <a:lnTo>
                        <a:pt x="257" y="34"/>
                      </a:lnTo>
                      <a:lnTo>
                        <a:pt x="257" y="32"/>
                      </a:lnTo>
                      <a:lnTo>
                        <a:pt x="257" y="32"/>
                      </a:lnTo>
                      <a:lnTo>
                        <a:pt x="257" y="32"/>
                      </a:lnTo>
                      <a:lnTo>
                        <a:pt x="257" y="30"/>
                      </a:lnTo>
                      <a:lnTo>
                        <a:pt x="254" y="29"/>
                      </a:lnTo>
                      <a:lnTo>
                        <a:pt x="253" y="26"/>
                      </a:lnTo>
                      <a:lnTo>
                        <a:pt x="254" y="26"/>
                      </a:lnTo>
                      <a:lnTo>
                        <a:pt x="256" y="26"/>
                      </a:lnTo>
                      <a:lnTo>
                        <a:pt x="256" y="26"/>
                      </a:lnTo>
                      <a:lnTo>
                        <a:pt x="256" y="26"/>
                      </a:lnTo>
                      <a:lnTo>
                        <a:pt x="256" y="26"/>
                      </a:lnTo>
                      <a:lnTo>
                        <a:pt x="256" y="26"/>
                      </a:lnTo>
                      <a:lnTo>
                        <a:pt x="256" y="22"/>
                      </a:lnTo>
                      <a:lnTo>
                        <a:pt x="254" y="22"/>
                      </a:lnTo>
                      <a:lnTo>
                        <a:pt x="254" y="21"/>
                      </a:lnTo>
                      <a:lnTo>
                        <a:pt x="253" y="19"/>
                      </a:lnTo>
                      <a:lnTo>
                        <a:pt x="253" y="19"/>
                      </a:lnTo>
                      <a:lnTo>
                        <a:pt x="253" y="18"/>
                      </a:lnTo>
                      <a:lnTo>
                        <a:pt x="253" y="18"/>
                      </a:lnTo>
                      <a:lnTo>
                        <a:pt x="253" y="17"/>
                      </a:lnTo>
                      <a:lnTo>
                        <a:pt x="253" y="17"/>
                      </a:lnTo>
                      <a:lnTo>
                        <a:pt x="253" y="15"/>
                      </a:lnTo>
                      <a:lnTo>
                        <a:pt x="252" y="15"/>
                      </a:lnTo>
                      <a:lnTo>
                        <a:pt x="252" y="13"/>
                      </a:lnTo>
                      <a:lnTo>
                        <a:pt x="252" y="13"/>
                      </a:lnTo>
                      <a:lnTo>
                        <a:pt x="252" y="13"/>
                      </a:lnTo>
                      <a:lnTo>
                        <a:pt x="252" y="13"/>
                      </a:lnTo>
                      <a:lnTo>
                        <a:pt x="252" y="13"/>
                      </a:lnTo>
                      <a:lnTo>
                        <a:pt x="252" y="12"/>
                      </a:lnTo>
                      <a:lnTo>
                        <a:pt x="250" y="12"/>
                      </a:lnTo>
                      <a:lnTo>
                        <a:pt x="250" y="8"/>
                      </a:lnTo>
                      <a:lnTo>
                        <a:pt x="254" y="9"/>
                      </a:lnTo>
                      <a:lnTo>
                        <a:pt x="254" y="6"/>
                      </a:lnTo>
                      <a:lnTo>
                        <a:pt x="253" y="5"/>
                      </a:lnTo>
                      <a:lnTo>
                        <a:pt x="253" y="4"/>
                      </a:lnTo>
                      <a:lnTo>
                        <a:pt x="262" y="2"/>
                      </a:lnTo>
                      <a:lnTo>
                        <a:pt x="263" y="5"/>
                      </a:lnTo>
                      <a:lnTo>
                        <a:pt x="263" y="4"/>
                      </a:lnTo>
                      <a:lnTo>
                        <a:pt x="265" y="2"/>
                      </a:lnTo>
                      <a:lnTo>
                        <a:pt x="26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1" name="Freeform 11">
                  <a:extLst>
                    <a:ext uri="{FF2B5EF4-FFF2-40B4-BE49-F238E27FC236}">
                      <a16:creationId xmlns:a16="http://schemas.microsoft.com/office/drawing/2014/main" id="{0EF781F3-7D12-402D-AEE4-312D546B6E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642008" y="2026021"/>
                  <a:ext cx="1897867" cy="1420813"/>
                </a:xfrm>
                <a:custGeom>
                  <a:avLst/>
                  <a:gdLst>
                    <a:gd name="T0" fmla="*/ 421 w 1191"/>
                    <a:gd name="T1" fmla="*/ 655 h 895"/>
                    <a:gd name="T2" fmla="*/ 408 w 1191"/>
                    <a:gd name="T3" fmla="*/ 604 h 895"/>
                    <a:gd name="T4" fmla="*/ 386 w 1191"/>
                    <a:gd name="T5" fmla="*/ 609 h 895"/>
                    <a:gd name="T6" fmla="*/ 378 w 1191"/>
                    <a:gd name="T7" fmla="*/ 570 h 895"/>
                    <a:gd name="T8" fmla="*/ 402 w 1191"/>
                    <a:gd name="T9" fmla="*/ 524 h 895"/>
                    <a:gd name="T10" fmla="*/ 413 w 1191"/>
                    <a:gd name="T11" fmla="*/ 557 h 895"/>
                    <a:gd name="T12" fmla="*/ 416 w 1191"/>
                    <a:gd name="T13" fmla="*/ 525 h 895"/>
                    <a:gd name="T14" fmla="*/ 434 w 1191"/>
                    <a:gd name="T15" fmla="*/ 481 h 895"/>
                    <a:gd name="T16" fmla="*/ 540 w 1191"/>
                    <a:gd name="T17" fmla="*/ 478 h 895"/>
                    <a:gd name="T18" fmla="*/ 492 w 1191"/>
                    <a:gd name="T19" fmla="*/ 528 h 895"/>
                    <a:gd name="T20" fmla="*/ 460 w 1191"/>
                    <a:gd name="T21" fmla="*/ 592 h 895"/>
                    <a:gd name="T22" fmla="*/ 475 w 1191"/>
                    <a:gd name="T23" fmla="*/ 673 h 895"/>
                    <a:gd name="T24" fmla="*/ 432 w 1191"/>
                    <a:gd name="T25" fmla="*/ 722 h 895"/>
                    <a:gd name="T26" fmla="*/ 419 w 1191"/>
                    <a:gd name="T27" fmla="*/ 789 h 895"/>
                    <a:gd name="T28" fmla="*/ 383 w 1191"/>
                    <a:gd name="T29" fmla="*/ 849 h 895"/>
                    <a:gd name="T30" fmla="*/ 326 w 1191"/>
                    <a:gd name="T31" fmla="*/ 887 h 895"/>
                    <a:gd name="T32" fmla="*/ 272 w 1191"/>
                    <a:gd name="T33" fmla="*/ 891 h 895"/>
                    <a:gd name="T34" fmla="*/ 256 w 1191"/>
                    <a:gd name="T35" fmla="*/ 823 h 895"/>
                    <a:gd name="T36" fmla="*/ 242 w 1191"/>
                    <a:gd name="T37" fmla="*/ 765 h 895"/>
                    <a:gd name="T38" fmla="*/ 217 w 1191"/>
                    <a:gd name="T39" fmla="*/ 700 h 895"/>
                    <a:gd name="T40" fmla="*/ 230 w 1191"/>
                    <a:gd name="T41" fmla="*/ 616 h 895"/>
                    <a:gd name="T42" fmla="*/ 208 w 1191"/>
                    <a:gd name="T43" fmla="*/ 559 h 895"/>
                    <a:gd name="T44" fmla="*/ 199 w 1191"/>
                    <a:gd name="T45" fmla="*/ 503 h 895"/>
                    <a:gd name="T46" fmla="*/ 179 w 1191"/>
                    <a:gd name="T47" fmla="*/ 476 h 895"/>
                    <a:gd name="T48" fmla="*/ 140 w 1191"/>
                    <a:gd name="T49" fmla="*/ 453 h 895"/>
                    <a:gd name="T50" fmla="*/ 98 w 1191"/>
                    <a:gd name="T51" fmla="*/ 466 h 895"/>
                    <a:gd name="T52" fmla="*/ 2 w 1191"/>
                    <a:gd name="T53" fmla="*/ 448 h 895"/>
                    <a:gd name="T54" fmla="*/ 646 w 1191"/>
                    <a:gd name="T55" fmla="*/ 285 h 895"/>
                    <a:gd name="T56" fmla="*/ 606 w 1191"/>
                    <a:gd name="T57" fmla="*/ 338 h 895"/>
                    <a:gd name="T58" fmla="*/ 595 w 1191"/>
                    <a:gd name="T59" fmla="*/ 262 h 895"/>
                    <a:gd name="T60" fmla="*/ 1187 w 1191"/>
                    <a:gd name="T61" fmla="*/ 192 h 895"/>
                    <a:gd name="T62" fmla="*/ 807 w 1191"/>
                    <a:gd name="T63" fmla="*/ 52 h 895"/>
                    <a:gd name="T64" fmla="*/ 633 w 1191"/>
                    <a:gd name="T65" fmla="*/ 41 h 895"/>
                    <a:gd name="T66" fmla="*/ 662 w 1191"/>
                    <a:gd name="T67" fmla="*/ 37 h 895"/>
                    <a:gd name="T68" fmla="*/ 797 w 1191"/>
                    <a:gd name="T69" fmla="*/ 0 h 895"/>
                    <a:gd name="T70" fmla="*/ 775 w 1191"/>
                    <a:gd name="T71" fmla="*/ 17 h 895"/>
                    <a:gd name="T72" fmla="*/ 823 w 1191"/>
                    <a:gd name="T73" fmla="*/ 2 h 895"/>
                    <a:gd name="T74" fmla="*/ 1191 w 1191"/>
                    <a:gd name="T75" fmla="*/ 114 h 895"/>
                    <a:gd name="T76" fmla="*/ 1190 w 1191"/>
                    <a:gd name="T77" fmla="*/ 228 h 895"/>
                    <a:gd name="T78" fmla="*/ 1165 w 1191"/>
                    <a:gd name="T79" fmla="*/ 268 h 895"/>
                    <a:gd name="T80" fmla="*/ 1114 w 1191"/>
                    <a:gd name="T81" fmla="*/ 292 h 895"/>
                    <a:gd name="T82" fmla="*/ 1082 w 1191"/>
                    <a:gd name="T83" fmla="*/ 296 h 895"/>
                    <a:gd name="T84" fmla="*/ 1069 w 1191"/>
                    <a:gd name="T85" fmla="*/ 346 h 895"/>
                    <a:gd name="T86" fmla="*/ 1084 w 1191"/>
                    <a:gd name="T87" fmla="*/ 408 h 895"/>
                    <a:gd name="T88" fmla="*/ 1053 w 1191"/>
                    <a:gd name="T89" fmla="*/ 419 h 895"/>
                    <a:gd name="T90" fmla="*/ 1021 w 1191"/>
                    <a:gd name="T91" fmla="*/ 392 h 895"/>
                    <a:gd name="T92" fmla="*/ 1013 w 1191"/>
                    <a:gd name="T93" fmla="*/ 448 h 895"/>
                    <a:gd name="T94" fmla="*/ 988 w 1191"/>
                    <a:gd name="T95" fmla="*/ 374 h 895"/>
                    <a:gd name="T96" fmla="*/ 954 w 1191"/>
                    <a:gd name="T97" fmla="*/ 355 h 895"/>
                    <a:gd name="T98" fmla="*/ 936 w 1191"/>
                    <a:gd name="T99" fmla="*/ 304 h 895"/>
                    <a:gd name="T100" fmla="*/ 899 w 1191"/>
                    <a:gd name="T101" fmla="*/ 296 h 895"/>
                    <a:gd name="T102" fmla="*/ 847 w 1191"/>
                    <a:gd name="T103" fmla="*/ 342 h 895"/>
                    <a:gd name="T104" fmla="*/ 822 w 1191"/>
                    <a:gd name="T105" fmla="*/ 414 h 895"/>
                    <a:gd name="T106" fmla="*/ 792 w 1191"/>
                    <a:gd name="T107" fmla="*/ 421 h 895"/>
                    <a:gd name="T108" fmla="*/ 768 w 1191"/>
                    <a:gd name="T109" fmla="*/ 358 h 895"/>
                    <a:gd name="T110" fmla="*/ 763 w 1191"/>
                    <a:gd name="T111" fmla="*/ 302 h 895"/>
                    <a:gd name="T112" fmla="*/ 744 w 1191"/>
                    <a:gd name="T113" fmla="*/ 279 h 895"/>
                    <a:gd name="T114" fmla="*/ 693 w 1191"/>
                    <a:gd name="T115" fmla="*/ 253 h 895"/>
                    <a:gd name="T116" fmla="*/ 619 w 1191"/>
                    <a:gd name="T117" fmla="*/ 236 h 895"/>
                    <a:gd name="T118" fmla="*/ 582 w 1191"/>
                    <a:gd name="T119" fmla="*/ 125 h 895"/>
                    <a:gd name="T120" fmla="*/ 586 w 1191"/>
                    <a:gd name="T121" fmla="*/ 75 h 895"/>
                    <a:gd name="T122" fmla="*/ 572 w 1191"/>
                    <a:gd name="T123" fmla="*/ 50 h 895"/>
                    <a:gd name="T124" fmla="*/ 586 w 1191"/>
                    <a:gd name="T125" fmla="*/ 36 h 8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91" h="895">
                      <a:moveTo>
                        <a:pt x="242" y="731"/>
                      </a:moveTo>
                      <a:lnTo>
                        <a:pt x="242" y="732"/>
                      </a:lnTo>
                      <a:lnTo>
                        <a:pt x="242" y="732"/>
                      </a:lnTo>
                      <a:lnTo>
                        <a:pt x="240" y="732"/>
                      </a:lnTo>
                      <a:lnTo>
                        <a:pt x="242" y="734"/>
                      </a:lnTo>
                      <a:lnTo>
                        <a:pt x="243" y="734"/>
                      </a:lnTo>
                      <a:lnTo>
                        <a:pt x="243" y="731"/>
                      </a:lnTo>
                      <a:lnTo>
                        <a:pt x="242" y="731"/>
                      </a:lnTo>
                      <a:close/>
                      <a:moveTo>
                        <a:pt x="416" y="624"/>
                      </a:moveTo>
                      <a:lnTo>
                        <a:pt x="416" y="629"/>
                      </a:lnTo>
                      <a:lnTo>
                        <a:pt x="417" y="629"/>
                      </a:lnTo>
                      <a:lnTo>
                        <a:pt x="417" y="639"/>
                      </a:lnTo>
                      <a:lnTo>
                        <a:pt x="417" y="639"/>
                      </a:lnTo>
                      <a:lnTo>
                        <a:pt x="417" y="643"/>
                      </a:lnTo>
                      <a:lnTo>
                        <a:pt x="416" y="643"/>
                      </a:lnTo>
                      <a:lnTo>
                        <a:pt x="416" y="646"/>
                      </a:lnTo>
                      <a:lnTo>
                        <a:pt x="416" y="646"/>
                      </a:lnTo>
                      <a:lnTo>
                        <a:pt x="415" y="647"/>
                      </a:lnTo>
                      <a:lnTo>
                        <a:pt x="415" y="648"/>
                      </a:lnTo>
                      <a:lnTo>
                        <a:pt x="416" y="650"/>
                      </a:lnTo>
                      <a:lnTo>
                        <a:pt x="417" y="650"/>
                      </a:lnTo>
                      <a:lnTo>
                        <a:pt x="417" y="651"/>
                      </a:lnTo>
                      <a:lnTo>
                        <a:pt x="416" y="654"/>
                      </a:lnTo>
                      <a:lnTo>
                        <a:pt x="417" y="655"/>
                      </a:lnTo>
                      <a:lnTo>
                        <a:pt x="417" y="656"/>
                      </a:lnTo>
                      <a:lnTo>
                        <a:pt x="417" y="656"/>
                      </a:lnTo>
                      <a:lnTo>
                        <a:pt x="419" y="656"/>
                      </a:lnTo>
                      <a:lnTo>
                        <a:pt x="417" y="663"/>
                      </a:lnTo>
                      <a:lnTo>
                        <a:pt x="420" y="664"/>
                      </a:lnTo>
                      <a:lnTo>
                        <a:pt x="420" y="669"/>
                      </a:lnTo>
                      <a:lnTo>
                        <a:pt x="421" y="669"/>
                      </a:lnTo>
                      <a:lnTo>
                        <a:pt x="421" y="669"/>
                      </a:lnTo>
                      <a:lnTo>
                        <a:pt x="424" y="671"/>
                      </a:lnTo>
                      <a:lnTo>
                        <a:pt x="424" y="668"/>
                      </a:lnTo>
                      <a:lnTo>
                        <a:pt x="422" y="667"/>
                      </a:lnTo>
                      <a:lnTo>
                        <a:pt x="422" y="665"/>
                      </a:lnTo>
                      <a:lnTo>
                        <a:pt x="422" y="664"/>
                      </a:lnTo>
                      <a:lnTo>
                        <a:pt x="422" y="662"/>
                      </a:lnTo>
                      <a:lnTo>
                        <a:pt x="422" y="662"/>
                      </a:lnTo>
                      <a:lnTo>
                        <a:pt x="421" y="662"/>
                      </a:lnTo>
                      <a:lnTo>
                        <a:pt x="421" y="660"/>
                      </a:lnTo>
                      <a:lnTo>
                        <a:pt x="422" y="660"/>
                      </a:lnTo>
                      <a:lnTo>
                        <a:pt x="422" y="656"/>
                      </a:lnTo>
                      <a:lnTo>
                        <a:pt x="421" y="656"/>
                      </a:lnTo>
                      <a:lnTo>
                        <a:pt x="421" y="655"/>
                      </a:lnTo>
                      <a:lnTo>
                        <a:pt x="420" y="654"/>
                      </a:lnTo>
                      <a:lnTo>
                        <a:pt x="421" y="646"/>
                      </a:lnTo>
                      <a:lnTo>
                        <a:pt x="421" y="646"/>
                      </a:lnTo>
                      <a:lnTo>
                        <a:pt x="421" y="638"/>
                      </a:lnTo>
                      <a:lnTo>
                        <a:pt x="421" y="638"/>
                      </a:lnTo>
                      <a:lnTo>
                        <a:pt x="421" y="637"/>
                      </a:lnTo>
                      <a:lnTo>
                        <a:pt x="422" y="637"/>
                      </a:lnTo>
                      <a:lnTo>
                        <a:pt x="421" y="634"/>
                      </a:lnTo>
                      <a:lnTo>
                        <a:pt x="421" y="634"/>
                      </a:lnTo>
                      <a:lnTo>
                        <a:pt x="421" y="629"/>
                      </a:lnTo>
                      <a:lnTo>
                        <a:pt x="420" y="628"/>
                      </a:lnTo>
                      <a:lnTo>
                        <a:pt x="420" y="626"/>
                      </a:lnTo>
                      <a:lnTo>
                        <a:pt x="419" y="626"/>
                      </a:lnTo>
                      <a:lnTo>
                        <a:pt x="417" y="625"/>
                      </a:lnTo>
                      <a:lnTo>
                        <a:pt x="417" y="624"/>
                      </a:lnTo>
                      <a:lnTo>
                        <a:pt x="416" y="624"/>
                      </a:lnTo>
                      <a:close/>
                      <a:moveTo>
                        <a:pt x="366" y="616"/>
                      </a:moveTo>
                      <a:lnTo>
                        <a:pt x="365" y="617"/>
                      </a:lnTo>
                      <a:lnTo>
                        <a:pt x="364" y="617"/>
                      </a:lnTo>
                      <a:lnTo>
                        <a:pt x="362" y="617"/>
                      </a:lnTo>
                      <a:lnTo>
                        <a:pt x="362" y="618"/>
                      </a:lnTo>
                      <a:lnTo>
                        <a:pt x="362" y="621"/>
                      </a:lnTo>
                      <a:lnTo>
                        <a:pt x="362" y="621"/>
                      </a:lnTo>
                      <a:lnTo>
                        <a:pt x="362" y="621"/>
                      </a:lnTo>
                      <a:lnTo>
                        <a:pt x="362" y="622"/>
                      </a:lnTo>
                      <a:lnTo>
                        <a:pt x="365" y="622"/>
                      </a:lnTo>
                      <a:lnTo>
                        <a:pt x="365" y="621"/>
                      </a:lnTo>
                      <a:lnTo>
                        <a:pt x="366" y="620"/>
                      </a:lnTo>
                      <a:lnTo>
                        <a:pt x="366" y="620"/>
                      </a:lnTo>
                      <a:lnTo>
                        <a:pt x="367" y="620"/>
                      </a:lnTo>
                      <a:lnTo>
                        <a:pt x="367" y="618"/>
                      </a:lnTo>
                      <a:lnTo>
                        <a:pt x="369" y="618"/>
                      </a:lnTo>
                      <a:lnTo>
                        <a:pt x="369" y="616"/>
                      </a:lnTo>
                      <a:lnTo>
                        <a:pt x="367" y="616"/>
                      </a:lnTo>
                      <a:lnTo>
                        <a:pt x="366" y="616"/>
                      </a:lnTo>
                      <a:close/>
                      <a:moveTo>
                        <a:pt x="407" y="604"/>
                      </a:moveTo>
                      <a:lnTo>
                        <a:pt x="407" y="604"/>
                      </a:lnTo>
                      <a:lnTo>
                        <a:pt x="405" y="604"/>
                      </a:lnTo>
                      <a:lnTo>
                        <a:pt x="405" y="607"/>
                      </a:lnTo>
                      <a:lnTo>
                        <a:pt x="407" y="607"/>
                      </a:lnTo>
                      <a:lnTo>
                        <a:pt x="408" y="608"/>
                      </a:lnTo>
                      <a:lnTo>
                        <a:pt x="411" y="608"/>
                      </a:lnTo>
                      <a:lnTo>
                        <a:pt x="411" y="607"/>
                      </a:lnTo>
                      <a:lnTo>
                        <a:pt x="409" y="605"/>
                      </a:lnTo>
                      <a:lnTo>
                        <a:pt x="408" y="604"/>
                      </a:lnTo>
                      <a:lnTo>
                        <a:pt x="407" y="604"/>
                      </a:lnTo>
                      <a:close/>
                      <a:moveTo>
                        <a:pt x="425" y="565"/>
                      </a:moveTo>
                      <a:lnTo>
                        <a:pt x="422" y="569"/>
                      </a:lnTo>
                      <a:lnTo>
                        <a:pt x="425" y="569"/>
                      </a:lnTo>
                      <a:lnTo>
                        <a:pt x="425" y="567"/>
                      </a:lnTo>
                      <a:lnTo>
                        <a:pt x="426" y="566"/>
                      </a:lnTo>
                      <a:lnTo>
                        <a:pt x="426" y="565"/>
                      </a:lnTo>
                      <a:lnTo>
                        <a:pt x="425" y="565"/>
                      </a:lnTo>
                      <a:close/>
                      <a:moveTo>
                        <a:pt x="373" y="558"/>
                      </a:moveTo>
                      <a:lnTo>
                        <a:pt x="373" y="559"/>
                      </a:lnTo>
                      <a:lnTo>
                        <a:pt x="373" y="561"/>
                      </a:lnTo>
                      <a:lnTo>
                        <a:pt x="373" y="563"/>
                      </a:lnTo>
                      <a:lnTo>
                        <a:pt x="371" y="565"/>
                      </a:lnTo>
                      <a:lnTo>
                        <a:pt x="371" y="565"/>
                      </a:lnTo>
                      <a:lnTo>
                        <a:pt x="370" y="569"/>
                      </a:lnTo>
                      <a:lnTo>
                        <a:pt x="373" y="569"/>
                      </a:lnTo>
                      <a:lnTo>
                        <a:pt x="371" y="574"/>
                      </a:lnTo>
                      <a:lnTo>
                        <a:pt x="373" y="574"/>
                      </a:lnTo>
                      <a:lnTo>
                        <a:pt x="373" y="575"/>
                      </a:lnTo>
                      <a:lnTo>
                        <a:pt x="373" y="575"/>
                      </a:lnTo>
                      <a:lnTo>
                        <a:pt x="373" y="578"/>
                      </a:lnTo>
                      <a:lnTo>
                        <a:pt x="374" y="578"/>
                      </a:lnTo>
                      <a:lnTo>
                        <a:pt x="374" y="579"/>
                      </a:lnTo>
                      <a:lnTo>
                        <a:pt x="374" y="582"/>
                      </a:lnTo>
                      <a:lnTo>
                        <a:pt x="373" y="583"/>
                      </a:lnTo>
                      <a:lnTo>
                        <a:pt x="373" y="584"/>
                      </a:lnTo>
                      <a:lnTo>
                        <a:pt x="373" y="586"/>
                      </a:lnTo>
                      <a:lnTo>
                        <a:pt x="373" y="586"/>
                      </a:lnTo>
                      <a:lnTo>
                        <a:pt x="373" y="587"/>
                      </a:lnTo>
                      <a:lnTo>
                        <a:pt x="375" y="588"/>
                      </a:lnTo>
                      <a:lnTo>
                        <a:pt x="375" y="591"/>
                      </a:lnTo>
                      <a:lnTo>
                        <a:pt x="375" y="591"/>
                      </a:lnTo>
                      <a:lnTo>
                        <a:pt x="375" y="592"/>
                      </a:lnTo>
                      <a:lnTo>
                        <a:pt x="377" y="595"/>
                      </a:lnTo>
                      <a:lnTo>
                        <a:pt x="377" y="596"/>
                      </a:lnTo>
                      <a:lnTo>
                        <a:pt x="378" y="596"/>
                      </a:lnTo>
                      <a:lnTo>
                        <a:pt x="378" y="597"/>
                      </a:lnTo>
                      <a:lnTo>
                        <a:pt x="379" y="597"/>
                      </a:lnTo>
                      <a:lnTo>
                        <a:pt x="381" y="599"/>
                      </a:lnTo>
                      <a:lnTo>
                        <a:pt x="384" y="601"/>
                      </a:lnTo>
                      <a:lnTo>
                        <a:pt x="384" y="604"/>
                      </a:lnTo>
                      <a:lnTo>
                        <a:pt x="384" y="604"/>
                      </a:lnTo>
                      <a:lnTo>
                        <a:pt x="386" y="607"/>
                      </a:lnTo>
                      <a:lnTo>
                        <a:pt x="386" y="607"/>
                      </a:lnTo>
                      <a:lnTo>
                        <a:pt x="386" y="609"/>
                      </a:lnTo>
                      <a:lnTo>
                        <a:pt x="387" y="609"/>
                      </a:lnTo>
                      <a:lnTo>
                        <a:pt x="387" y="610"/>
                      </a:lnTo>
                      <a:lnTo>
                        <a:pt x="388" y="610"/>
                      </a:lnTo>
                      <a:lnTo>
                        <a:pt x="388" y="612"/>
                      </a:lnTo>
                      <a:lnTo>
                        <a:pt x="387" y="614"/>
                      </a:lnTo>
                      <a:lnTo>
                        <a:pt x="387" y="616"/>
                      </a:lnTo>
                      <a:lnTo>
                        <a:pt x="390" y="616"/>
                      </a:lnTo>
                      <a:lnTo>
                        <a:pt x="390" y="614"/>
                      </a:lnTo>
                      <a:lnTo>
                        <a:pt x="391" y="614"/>
                      </a:lnTo>
                      <a:lnTo>
                        <a:pt x="392" y="614"/>
                      </a:lnTo>
                      <a:lnTo>
                        <a:pt x="392" y="616"/>
                      </a:lnTo>
                      <a:lnTo>
                        <a:pt x="396" y="616"/>
                      </a:lnTo>
                      <a:lnTo>
                        <a:pt x="396" y="614"/>
                      </a:lnTo>
                      <a:lnTo>
                        <a:pt x="396" y="614"/>
                      </a:lnTo>
                      <a:lnTo>
                        <a:pt x="396" y="613"/>
                      </a:lnTo>
                      <a:lnTo>
                        <a:pt x="395" y="612"/>
                      </a:lnTo>
                      <a:lnTo>
                        <a:pt x="392" y="610"/>
                      </a:lnTo>
                      <a:lnTo>
                        <a:pt x="392" y="608"/>
                      </a:lnTo>
                      <a:lnTo>
                        <a:pt x="391" y="608"/>
                      </a:lnTo>
                      <a:lnTo>
                        <a:pt x="391" y="607"/>
                      </a:lnTo>
                      <a:lnTo>
                        <a:pt x="390" y="607"/>
                      </a:lnTo>
                      <a:lnTo>
                        <a:pt x="390" y="605"/>
                      </a:lnTo>
                      <a:lnTo>
                        <a:pt x="388" y="604"/>
                      </a:lnTo>
                      <a:lnTo>
                        <a:pt x="388" y="603"/>
                      </a:lnTo>
                      <a:lnTo>
                        <a:pt x="386" y="603"/>
                      </a:lnTo>
                      <a:lnTo>
                        <a:pt x="387" y="597"/>
                      </a:lnTo>
                      <a:lnTo>
                        <a:pt x="388" y="595"/>
                      </a:lnTo>
                      <a:lnTo>
                        <a:pt x="387" y="595"/>
                      </a:lnTo>
                      <a:lnTo>
                        <a:pt x="387" y="593"/>
                      </a:lnTo>
                      <a:lnTo>
                        <a:pt x="384" y="593"/>
                      </a:lnTo>
                      <a:lnTo>
                        <a:pt x="383" y="592"/>
                      </a:lnTo>
                      <a:lnTo>
                        <a:pt x="383" y="592"/>
                      </a:lnTo>
                      <a:lnTo>
                        <a:pt x="383" y="591"/>
                      </a:lnTo>
                      <a:lnTo>
                        <a:pt x="382" y="590"/>
                      </a:lnTo>
                      <a:lnTo>
                        <a:pt x="382" y="590"/>
                      </a:lnTo>
                      <a:lnTo>
                        <a:pt x="378" y="588"/>
                      </a:lnTo>
                      <a:lnTo>
                        <a:pt x="378" y="583"/>
                      </a:lnTo>
                      <a:lnTo>
                        <a:pt x="379" y="582"/>
                      </a:lnTo>
                      <a:lnTo>
                        <a:pt x="379" y="580"/>
                      </a:lnTo>
                      <a:lnTo>
                        <a:pt x="378" y="580"/>
                      </a:lnTo>
                      <a:lnTo>
                        <a:pt x="378" y="579"/>
                      </a:lnTo>
                      <a:lnTo>
                        <a:pt x="378" y="578"/>
                      </a:lnTo>
                      <a:lnTo>
                        <a:pt x="379" y="578"/>
                      </a:lnTo>
                      <a:lnTo>
                        <a:pt x="378" y="574"/>
                      </a:lnTo>
                      <a:lnTo>
                        <a:pt x="378" y="570"/>
                      </a:lnTo>
                      <a:lnTo>
                        <a:pt x="378" y="567"/>
                      </a:lnTo>
                      <a:lnTo>
                        <a:pt x="377" y="563"/>
                      </a:lnTo>
                      <a:lnTo>
                        <a:pt x="377" y="559"/>
                      </a:lnTo>
                      <a:lnTo>
                        <a:pt x="374" y="559"/>
                      </a:lnTo>
                      <a:lnTo>
                        <a:pt x="373" y="558"/>
                      </a:lnTo>
                      <a:close/>
                      <a:moveTo>
                        <a:pt x="369" y="541"/>
                      </a:moveTo>
                      <a:lnTo>
                        <a:pt x="369" y="541"/>
                      </a:lnTo>
                      <a:lnTo>
                        <a:pt x="369" y="544"/>
                      </a:lnTo>
                      <a:lnTo>
                        <a:pt x="369" y="545"/>
                      </a:lnTo>
                      <a:lnTo>
                        <a:pt x="369" y="548"/>
                      </a:lnTo>
                      <a:lnTo>
                        <a:pt x="369" y="549"/>
                      </a:lnTo>
                      <a:lnTo>
                        <a:pt x="373" y="549"/>
                      </a:lnTo>
                      <a:lnTo>
                        <a:pt x="373" y="548"/>
                      </a:lnTo>
                      <a:lnTo>
                        <a:pt x="374" y="546"/>
                      </a:lnTo>
                      <a:lnTo>
                        <a:pt x="374" y="545"/>
                      </a:lnTo>
                      <a:lnTo>
                        <a:pt x="373" y="545"/>
                      </a:lnTo>
                      <a:lnTo>
                        <a:pt x="373" y="542"/>
                      </a:lnTo>
                      <a:lnTo>
                        <a:pt x="373" y="542"/>
                      </a:lnTo>
                      <a:lnTo>
                        <a:pt x="371" y="541"/>
                      </a:lnTo>
                      <a:lnTo>
                        <a:pt x="370" y="541"/>
                      </a:lnTo>
                      <a:lnTo>
                        <a:pt x="369" y="541"/>
                      </a:lnTo>
                      <a:close/>
                      <a:moveTo>
                        <a:pt x="374" y="528"/>
                      </a:moveTo>
                      <a:lnTo>
                        <a:pt x="373" y="529"/>
                      </a:lnTo>
                      <a:lnTo>
                        <a:pt x="373" y="529"/>
                      </a:lnTo>
                      <a:lnTo>
                        <a:pt x="373" y="532"/>
                      </a:lnTo>
                      <a:lnTo>
                        <a:pt x="370" y="532"/>
                      </a:lnTo>
                      <a:lnTo>
                        <a:pt x="370" y="533"/>
                      </a:lnTo>
                      <a:lnTo>
                        <a:pt x="371" y="533"/>
                      </a:lnTo>
                      <a:lnTo>
                        <a:pt x="371" y="535"/>
                      </a:lnTo>
                      <a:lnTo>
                        <a:pt x="373" y="535"/>
                      </a:lnTo>
                      <a:lnTo>
                        <a:pt x="374" y="533"/>
                      </a:lnTo>
                      <a:lnTo>
                        <a:pt x="377" y="531"/>
                      </a:lnTo>
                      <a:lnTo>
                        <a:pt x="378" y="529"/>
                      </a:lnTo>
                      <a:lnTo>
                        <a:pt x="378" y="528"/>
                      </a:lnTo>
                      <a:lnTo>
                        <a:pt x="374" y="528"/>
                      </a:lnTo>
                      <a:close/>
                      <a:moveTo>
                        <a:pt x="411" y="521"/>
                      </a:moveTo>
                      <a:lnTo>
                        <a:pt x="411" y="524"/>
                      </a:lnTo>
                      <a:lnTo>
                        <a:pt x="408" y="524"/>
                      </a:lnTo>
                      <a:lnTo>
                        <a:pt x="407" y="523"/>
                      </a:lnTo>
                      <a:lnTo>
                        <a:pt x="407" y="523"/>
                      </a:lnTo>
                      <a:lnTo>
                        <a:pt x="405" y="523"/>
                      </a:lnTo>
                      <a:lnTo>
                        <a:pt x="405" y="523"/>
                      </a:lnTo>
                      <a:lnTo>
                        <a:pt x="405" y="524"/>
                      </a:lnTo>
                      <a:lnTo>
                        <a:pt x="402" y="523"/>
                      </a:lnTo>
                      <a:lnTo>
                        <a:pt x="402" y="524"/>
                      </a:lnTo>
                      <a:lnTo>
                        <a:pt x="398" y="525"/>
                      </a:lnTo>
                      <a:lnTo>
                        <a:pt x="398" y="528"/>
                      </a:lnTo>
                      <a:lnTo>
                        <a:pt x="396" y="528"/>
                      </a:lnTo>
                      <a:lnTo>
                        <a:pt x="396" y="528"/>
                      </a:lnTo>
                      <a:lnTo>
                        <a:pt x="396" y="531"/>
                      </a:lnTo>
                      <a:lnTo>
                        <a:pt x="398" y="532"/>
                      </a:lnTo>
                      <a:lnTo>
                        <a:pt x="398" y="533"/>
                      </a:lnTo>
                      <a:lnTo>
                        <a:pt x="396" y="535"/>
                      </a:lnTo>
                      <a:lnTo>
                        <a:pt x="395" y="536"/>
                      </a:lnTo>
                      <a:lnTo>
                        <a:pt x="395" y="537"/>
                      </a:lnTo>
                      <a:lnTo>
                        <a:pt x="395" y="537"/>
                      </a:lnTo>
                      <a:lnTo>
                        <a:pt x="395" y="537"/>
                      </a:lnTo>
                      <a:lnTo>
                        <a:pt x="395" y="537"/>
                      </a:lnTo>
                      <a:lnTo>
                        <a:pt x="395" y="537"/>
                      </a:lnTo>
                      <a:lnTo>
                        <a:pt x="396" y="538"/>
                      </a:lnTo>
                      <a:lnTo>
                        <a:pt x="398" y="540"/>
                      </a:lnTo>
                      <a:lnTo>
                        <a:pt x="398" y="540"/>
                      </a:lnTo>
                      <a:lnTo>
                        <a:pt x="399" y="541"/>
                      </a:lnTo>
                      <a:lnTo>
                        <a:pt x="398" y="542"/>
                      </a:lnTo>
                      <a:lnTo>
                        <a:pt x="398" y="544"/>
                      </a:lnTo>
                      <a:lnTo>
                        <a:pt x="398" y="545"/>
                      </a:lnTo>
                      <a:lnTo>
                        <a:pt x="398" y="546"/>
                      </a:lnTo>
                      <a:lnTo>
                        <a:pt x="396" y="546"/>
                      </a:lnTo>
                      <a:lnTo>
                        <a:pt x="396" y="548"/>
                      </a:lnTo>
                      <a:lnTo>
                        <a:pt x="396" y="548"/>
                      </a:lnTo>
                      <a:lnTo>
                        <a:pt x="396" y="549"/>
                      </a:lnTo>
                      <a:lnTo>
                        <a:pt x="396" y="550"/>
                      </a:lnTo>
                      <a:lnTo>
                        <a:pt x="398" y="550"/>
                      </a:lnTo>
                      <a:lnTo>
                        <a:pt x="398" y="550"/>
                      </a:lnTo>
                      <a:lnTo>
                        <a:pt x="396" y="553"/>
                      </a:lnTo>
                      <a:lnTo>
                        <a:pt x="399" y="553"/>
                      </a:lnTo>
                      <a:lnTo>
                        <a:pt x="398" y="554"/>
                      </a:lnTo>
                      <a:lnTo>
                        <a:pt x="400" y="556"/>
                      </a:lnTo>
                      <a:lnTo>
                        <a:pt x="402" y="558"/>
                      </a:lnTo>
                      <a:lnTo>
                        <a:pt x="402" y="558"/>
                      </a:lnTo>
                      <a:lnTo>
                        <a:pt x="402" y="557"/>
                      </a:lnTo>
                      <a:lnTo>
                        <a:pt x="404" y="557"/>
                      </a:lnTo>
                      <a:lnTo>
                        <a:pt x="404" y="557"/>
                      </a:lnTo>
                      <a:lnTo>
                        <a:pt x="403" y="557"/>
                      </a:lnTo>
                      <a:lnTo>
                        <a:pt x="403" y="556"/>
                      </a:lnTo>
                      <a:lnTo>
                        <a:pt x="403" y="554"/>
                      </a:lnTo>
                      <a:lnTo>
                        <a:pt x="407" y="553"/>
                      </a:lnTo>
                      <a:lnTo>
                        <a:pt x="405" y="552"/>
                      </a:lnTo>
                      <a:lnTo>
                        <a:pt x="413" y="554"/>
                      </a:lnTo>
                      <a:lnTo>
                        <a:pt x="413" y="557"/>
                      </a:lnTo>
                      <a:lnTo>
                        <a:pt x="415" y="558"/>
                      </a:lnTo>
                      <a:lnTo>
                        <a:pt x="416" y="558"/>
                      </a:lnTo>
                      <a:lnTo>
                        <a:pt x="416" y="559"/>
                      </a:lnTo>
                      <a:lnTo>
                        <a:pt x="416" y="559"/>
                      </a:lnTo>
                      <a:lnTo>
                        <a:pt x="416" y="558"/>
                      </a:lnTo>
                      <a:lnTo>
                        <a:pt x="417" y="558"/>
                      </a:lnTo>
                      <a:lnTo>
                        <a:pt x="417" y="558"/>
                      </a:lnTo>
                      <a:lnTo>
                        <a:pt x="416" y="558"/>
                      </a:lnTo>
                      <a:lnTo>
                        <a:pt x="416" y="554"/>
                      </a:lnTo>
                      <a:lnTo>
                        <a:pt x="416" y="554"/>
                      </a:lnTo>
                      <a:lnTo>
                        <a:pt x="416" y="554"/>
                      </a:lnTo>
                      <a:lnTo>
                        <a:pt x="416" y="552"/>
                      </a:lnTo>
                      <a:lnTo>
                        <a:pt x="417" y="552"/>
                      </a:lnTo>
                      <a:lnTo>
                        <a:pt x="419" y="552"/>
                      </a:lnTo>
                      <a:lnTo>
                        <a:pt x="420" y="552"/>
                      </a:lnTo>
                      <a:lnTo>
                        <a:pt x="421" y="552"/>
                      </a:lnTo>
                      <a:lnTo>
                        <a:pt x="422" y="549"/>
                      </a:lnTo>
                      <a:lnTo>
                        <a:pt x="419" y="549"/>
                      </a:lnTo>
                      <a:lnTo>
                        <a:pt x="419" y="548"/>
                      </a:lnTo>
                      <a:lnTo>
                        <a:pt x="419" y="548"/>
                      </a:lnTo>
                      <a:lnTo>
                        <a:pt x="420" y="546"/>
                      </a:lnTo>
                      <a:lnTo>
                        <a:pt x="417" y="546"/>
                      </a:lnTo>
                      <a:lnTo>
                        <a:pt x="416" y="546"/>
                      </a:lnTo>
                      <a:lnTo>
                        <a:pt x="416" y="545"/>
                      </a:lnTo>
                      <a:lnTo>
                        <a:pt x="420" y="544"/>
                      </a:lnTo>
                      <a:lnTo>
                        <a:pt x="420" y="536"/>
                      </a:lnTo>
                      <a:lnTo>
                        <a:pt x="422" y="535"/>
                      </a:lnTo>
                      <a:lnTo>
                        <a:pt x="422" y="531"/>
                      </a:lnTo>
                      <a:lnTo>
                        <a:pt x="425" y="531"/>
                      </a:lnTo>
                      <a:lnTo>
                        <a:pt x="425" y="529"/>
                      </a:lnTo>
                      <a:lnTo>
                        <a:pt x="424" y="529"/>
                      </a:lnTo>
                      <a:lnTo>
                        <a:pt x="422" y="529"/>
                      </a:lnTo>
                      <a:lnTo>
                        <a:pt x="421" y="529"/>
                      </a:lnTo>
                      <a:lnTo>
                        <a:pt x="421" y="531"/>
                      </a:lnTo>
                      <a:lnTo>
                        <a:pt x="420" y="531"/>
                      </a:lnTo>
                      <a:lnTo>
                        <a:pt x="420" y="531"/>
                      </a:lnTo>
                      <a:lnTo>
                        <a:pt x="420" y="531"/>
                      </a:lnTo>
                      <a:lnTo>
                        <a:pt x="419" y="529"/>
                      </a:lnTo>
                      <a:lnTo>
                        <a:pt x="419" y="528"/>
                      </a:lnTo>
                      <a:lnTo>
                        <a:pt x="416" y="528"/>
                      </a:lnTo>
                      <a:lnTo>
                        <a:pt x="416" y="527"/>
                      </a:lnTo>
                      <a:lnTo>
                        <a:pt x="416" y="527"/>
                      </a:lnTo>
                      <a:lnTo>
                        <a:pt x="416" y="527"/>
                      </a:lnTo>
                      <a:lnTo>
                        <a:pt x="416" y="525"/>
                      </a:lnTo>
                      <a:lnTo>
                        <a:pt x="416" y="525"/>
                      </a:lnTo>
                      <a:lnTo>
                        <a:pt x="416" y="523"/>
                      </a:lnTo>
                      <a:lnTo>
                        <a:pt x="413" y="523"/>
                      </a:lnTo>
                      <a:lnTo>
                        <a:pt x="413" y="523"/>
                      </a:lnTo>
                      <a:lnTo>
                        <a:pt x="413" y="521"/>
                      </a:lnTo>
                      <a:lnTo>
                        <a:pt x="413" y="521"/>
                      </a:lnTo>
                      <a:lnTo>
                        <a:pt x="413" y="521"/>
                      </a:lnTo>
                      <a:lnTo>
                        <a:pt x="411" y="521"/>
                      </a:lnTo>
                      <a:close/>
                      <a:moveTo>
                        <a:pt x="402" y="507"/>
                      </a:moveTo>
                      <a:lnTo>
                        <a:pt x="400" y="508"/>
                      </a:lnTo>
                      <a:lnTo>
                        <a:pt x="400" y="508"/>
                      </a:lnTo>
                      <a:lnTo>
                        <a:pt x="399" y="510"/>
                      </a:lnTo>
                      <a:lnTo>
                        <a:pt x="402" y="510"/>
                      </a:lnTo>
                      <a:lnTo>
                        <a:pt x="402" y="511"/>
                      </a:lnTo>
                      <a:lnTo>
                        <a:pt x="403" y="511"/>
                      </a:lnTo>
                      <a:lnTo>
                        <a:pt x="404" y="511"/>
                      </a:lnTo>
                      <a:lnTo>
                        <a:pt x="404" y="511"/>
                      </a:lnTo>
                      <a:lnTo>
                        <a:pt x="405" y="511"/>
                      </a:lnTo>
                      <a:lnTo>
                        <a:pt x="404" y="510"/>
                      </a:lnTo>
                      <a:lnTo>
                        <a:pt x="404" y="510"/>
                      </a:lnTo>
                      <a:lnTo>
                        <a:pt x="404" y="510"/>
                      </a:lnTo>
                      <a:lnTo>
                        <a:pt x="404" y="510"/>
                      </a:lnTo>
                      <a:lnTo>
                        <a:pt x="404" y="508"/>
                      </a:lnTo>
                      <a:lnTo>
                        <a:pt x="404" y="508"/>
                      </a:lnTo>
                      <a:lnTo>
                        <a:pt x="404" y="507"/>
                      </a:lnTo>
                      <a:lnTo>
                        <a:pt x="402" y="507"/>
                      </a:lnTo>
                      <a:close/>
                      <a:moveTo>
                        <a:pt x="391" y="504"/>
                      </a:moveTo>
                      <a:lnTo>
                        <a:pt x="391" y="506"/>
                      </a:lnTo>
                      <a:lnTo>
                        <a:pt x="390" y="507"/>
                      </a:lnTo>
                      <a:lnTo>
                        <a:pt x="390" y="507"/>
                      </a:lnTo>
                      <a:lnTo>
                        <a:pt x="388" y="508"/>
                      </a:lnTo>
                      <a:lnTo>
                        <a:pt x="387" y="508"/>
                      </a:lnTo>
                      <a:lnTo>
                        <a:pt x="386" y="510"/>
                      </a:lnTo>
                      <a:lnTo>
                        <a:pt x="384" y="511"/>
                      </a:lnTo>
                      <a:lnTo>
                        <a:pt x="386" y="512"/>
                      </a:lnTo>
                      <a:lnTo>
                        <a:pt x="386" y="512"/>
                      </a:lnTo>
                      <a:lnTo>
                        <a:pt x="386" y="512"/>
                      </a:lnTo>
                      <a:lnTo>
                        <a:pt x="386" y="514"/>
                      </a:lnTo>
                      <a:lnTo>
                        <a:pt x="387" y="514"/>
                      </a:lnTo>
                      <a:lnTo>
                        <a:pt x="390" y="510"/>
                      </a:lnTo>
                      <a:lnTo>
                        <a:pt x="392" y="507"/>
                      </a:lnTo>
                      <a:lnTo>
                        <a:pt x="392" y="504"/>
                      </a:lnTo>
                      <a:lnTo>
                        <a:pt x="391" y="504"/>
                      </a:lnTo>
                      <a:close/>
                      <a:moveTo>
                        <a:pt x="434" y="478"/>
                      </a:moveTo>
                      <a:lnTo>
                        <a:pt x="434" y="481"/>
                      </a:lnTo>
                      <a:lnTo>
                        <a:pt x="434" y="481"/>
                      </a:lnTo>
                      <a:lnTo>
                        <a:pt x="434" y="481"/>
                      </a:lnTo>
                      <a:lnTo>
                        <a:pt x="434" y="481"/>
                      </a:lnTo>
                      <a:lnTo>
                        <a:pt x="434" y="484"/>
                      </a:lnTo>
                      <a:lnTo>
                        <a:pt x="434" y="484"/>
                      </a:lnTo>
                      <a:lnTo>
                        <a:pt x="433" y="489"/>
                      </a:lnTo>
                      <a:lnTo>
                        <a:pt x="434" y="489"/>
                      </a:lnTo>
                      <a:lnTo>
                        <a:pt x="434" y="490"/>
                      </a:lnTo>
                      <a:lnTo>
                        <a:pt x="438" y="494"/>
                      </a:lnTo>
                      <a:lnTo>
                        <a:pt x="439" y="495"/>
                      </a:lnTo>
                      <a:lnTo>
                        <a:pt x="439" y="497"/>
                      </a:lnTo>
                      <a:lnTo>
                        <a:pt x="439" y="497"/>
                      </a:lnTo>
                      <a:lnTo>
                        <a:pt x="441" y="498"/>
                      </a:lnTo>
                      <a:lnTo>
                        <a:pt x="442" y="499"/>
                      </a:lnTo>
                      <a:lnTo>
                        <a:pt x="442" y="494"/>
                      </a:lnTo>
                      <a:lnTo>
                        <a:pt x="439" y="493"/>
                      </a:lnTo>
                      <a:lnTo>
                        <a:pt x="438" y="489"/>
                      </a:lnTo>
                      <a:lnTo>
                        <a:pt x="438" y="489"/>
                      </a:lnTo>
                      <a:lnTo>
                        <a:pt x="438" y="484"/>
                      </a:lnTo>
                      <a:lnTo>
                        <a:pt x="438" y="484"/>
                      </a:lnTo>
                      <a:lnTo>
                        <a:pt x="438" y="482"/>
                      </a:lnTo>
                      <a:lnTo>
                        <a:pt x="437" y="482"/>
                      </a:lnTo>
                      <a:lnTo>
                        <a:pt x="437" y="480"/>
                      </a:lnTo>
                      <a:lnTo>
                        <a:pt x="437" y="478"/>
                      </a:lnTo>
                      <a:lnTo>
                        <a:pt x="434" y="478"/>
                      </a:lnTo>
                      <a:close/>
                      <a:moveTo>
                        <a:pt x="0" y="448"/>
                      </a:moveTo>
                      <a:lnTo>
                        <a:pt x="553" y="448"/>
                      </a:lnTo>
                      <a:lnTo>
                        <a:pt x="553" y="449"/>
                      </a:lnTo>
                      <a:lnTo>
                        <a:pt x="553" y="449"/>
                      </a:lnTo>
                      <a:lnTo>
                        <a:pt x="553" y="452"/>
                      </a:lnTo>
                      <a:lnTo>
                        <a:pt x="552" y="452"/>
                      </a:lnTo>
                      <a:lnTo>
                        <a:pt x="552" y="456"/>
                      </a:lnTo>
                      <a:lnTo>
                        <a:pt x="551" y="456"/>
                      </a:lnTo>
                      <a:lnTo>
                        <a:pt x="551" y="461"/>
                      </a:lnTo>
                      <a:lnTo>
                        <a:pt x="547" y="464"/>
                      </a:lnTo>
                      <a:lnTo>
                        <a:pt x="547" y="465"/>
                      </a:lnTo>
                      <a:lnTo>
                        <a:pt x="547" y="468"/>
                      </a:lnTo>
                      <a:lnTo>
                        <a:pt x="547" y="469"/>
                      </a:lnTo>
                      <a:lnTo>
                        <a:pt x="544" y="470"/>
                      </a:lnTo>
                      <a:lnTo>
                        <a:pt x="544" y="472"/>
                      </a:lnTo>
                      <a:lnTo>
                        <a:pt x="543" y="473"/>
                      </a:lnTo>
                      <a:lnTo>
                        <a:pt x="543" y="474"/>
                      </a:lnTo>
                      <a:lnTo>
                        <a:pt x="543" y="474"/>
                      </a:lnTo>
                      <a:lnTo>
                        <a:pt x="543" y="476"/>
                      </a:lnTo>
                      <a:lnTo>
                        <a:pt x="542" y="477"/>
                      </a:lnTo>
                      <a:lnTo>
                        <a:pt x="540" y="478"/>
                      </a:lnTo>
                      <a:lnTo>
                        <a:pt x="542" y="478"/>
                      </a:lnTo>
                      <a:lnTo>
                        <a:pt x="542" y="480"/>
                      </a:lnTo>
                      <a:lnTo>
                        <a:pt x="540" y="480"/>
                      </a:lnTo>
                      <a:lnTo>
                        <a:pt x="539" y="481"/>
                      </a:lnTo>
                      <a:lnTo>
                        <a:pt x="539" y="481"/>
                      </a:lnTo>
                      <a:lnTo>
                        <a:pt x="535" y="482"/>
                      </a:lnTo>
                      <a:lnTo>
                        <a:pt x="535" y="484"/>
                      </a:lnTo>
                      <a:lnTo>
                        <a:pt x="535" y="484"/>
                      </a:lnTo>
                      <a:lnTo>
                        <a:pt x="534" y="484"/>
                      </a:lnTo>
                      <a:lnTo>
                        <a:pt x="534" y="487"/>
                      </a:lnTo>
                      <a:lnTo>
                        <a:pt x="531" y="490"/>
                      </a:lnTo>
                      <a:lnTo>
                        <a:pt x="531" y="491"/>
                      </a:lnTo>
                      <a:lnTo>
                        <a:pt x="530" y="491"/>
                      </a:lnTo>
                      <a:lnTo>
                        <a:pt x="530" y="491"/>
                      </a:lnTo>
                      <a:lnTo>
                        <a:pt x="528" y="491"/>
                      </a:lnTo>
                      <a:lnTo>
                        <a:pt x="528" y="491"/>
                      </a:lnTo>
                      <a:lnTo>
                        <a:pt x="528" y="494"/>
                      </a:lnTo>
                      <a:lnTo>
                        <a:pt x="518" y="502"/>
                      </a:lnTo>
                      <a:lnTo>
                        <a:pt x="518" y="503"/>
                      </a:lnTo>
                      <a:lnTo>
                        <a:pt x="517" y="504"/>
                      </a:lnTo>
                      <a:lnTo>
                        <a:pt x="517" y="504"/>
                      </a:lnTo>
                      <a:lnTo>
                        <a:pt x="514" y="506"/>
                      </a:lnTo>
                      <a:lnTo>
                        <a:pt x="513" y="507"/>
                      </a:lnTo>
                      <a:lnTo>
                        <a:pt x="511" y="507"/>
                      </a:lnTo>
                      <a:lnTo>
                        <a:pt x="510" y="508"/>
                      </a:lnTo>
                      <a:lnTo>
                        <a:pt x="509" y="508"/>
                      </a:lnTo>
                      <a:lnTo>
                        <a:pt x="508" y="511"/>
                      </a:lnTo>
                      <a:lnTo>
                        <a:pt x="506" y="511"/>
                      </a:lnTo>
                      <a:lnTo>
                        <a:pt x="506" y="512"/>
                      </a:lnTo>
                      <a:lnTo>
                        <a:pt x="505" y="512"/>
                      </a:lnTo>
                      <a:lnTo>
                        <a:pt x="504" y="515"/>
                      </a:lnTo>
                      <a:lnTo>
                        <a:pt x="504" y="515"/>
                      </a:lnTo>
                      <a:lnTo>
                        <a:pt x="502" y="515"/>
                      </a:lnTo>
                      <a:lnTo>
                        <a:pt x="502" y="516"/>
                      </a:lnTo>
                      <a:lnTo>
                        <a:pt x="501" y="516"/>
                      </a:lnTo>
                      <a:lnTo>
                        <a:pt x="500" y="518"/>
                      </a:lnTo>
                      <a:lnTo>
                        <a:pt x="498" y="520"/>
                      </a:lnTo>
                      <a:lnTo>
                        <a:pt x="498" y="521"/>
                      </a:lnTo>
                      <a:lnTo>
                        <a:pt x="497" y="521"/>
                      </a:lnTo>
                      <a:lnTo>
                        <a:pt x="496" y="523"/>
                      </a:lnTo>
                      <a:lnTo>
                        <a:pt x="494" y="523"/>
                      </a:lnTo>
                      <a:lnTo>
                        <a:pt x="494" y="524"/>
                      </a:lnTo>
                      <a:lnTo>
                        <a:pt x="492" y="527"/>
                      </a:lnTo>
                      <a:lnTo>
                        <a:pt x="492" y="527"/>
                      </a:lnTo>
                      <a:lnTo>
                        <a:pt x="492" y="528"/>
                      </a:lnTo>
                      <a:lnTo>
                        <a:pt x="492" y="529"/>
                      </a:lnTo>
                      <a:lnTo>
                        <a:pt x="491" y="531"/>
                      </a:lnTo>
                      <a:lnTo>
                        <a:pt x="491" y="532"/>
                      </a:lnTo>
                      <a:lnTo>
                        <a:pt x="488" y="533"/>
                      </a:lnTo>
                      <a:lnTo>
                        <a:pt x="489" y="535"/>
                      </a:lnTo>
                      <a:lnTo>
                        <a:pt x="485" y="537"/>
                      </a:lnTo>
                      <a:lnTo>
                        <a:pt x="485" y="540"/>
                      </a:lnTo>
                      <a:lnTo>
                        <a:pt x="485" y="540"/>
                      </a:lnTo>
                      <a:lnTo>
                        <a:pt x="484" y="545"/>
                      </a:lnTo>
                      <a:lnTo>
                        <a:pt x="483" y="545"/>
                      </a:lnTo>
                      <a:lnTo>
                        <a:pt x="481" y="546"/>
                      </a:lnTo>
                      <a:lnTo>
                        <a:pt x="480" y="545"/>
                      </a:lnTo>
                      <a:lnTo>
                        <a:pt x="480" y="546"/>
                      </a:lnTo>
                      <a:lnTo>
                        <a:pt x="479" y="546"/>
                      </a:lnTo>
                      <a:lnTo>
                        <a:pt x="479" y="548"/>
                      </a:lnTo>
                      <a:lnTo>
                        <a:pt x="477" y="549"/>
                      </a:lnTo>
                      <a:lnTo>
                        <a:pt x="477" y="550"/>
                      </a:lnTo>
                      <a:lnTo>
                        <a:pt x="476" y="552"/>
                      </a:lnTo>
                      <a:lnTo>
                        <a:pt x="476" y="553"/>
                      </a:lnTo>
                      <a:lnTo>
                        <a:pt x="474" y="553"/>
                      </a:lnTo>
                      <a:lnTo>
                        <a:pt x="471" y="554"/>
                      </a:lnTo>
                      <a:lnTo>
                        <a:pt x="468" y="558"/>
                      </a:lnTo>
                      <a:lnTo>
                        <a:pt x="467" y="561"/>
                      </a:lnTo>
                      <a:lnTo>
                        <a:pt x="466" y="561"/>
                      </a:lnTo>
                      <a:lnTo>
                        <a:pt x="466" y="563"/>
                      </a:lnTo>
                      <a:lnTo>
                        <a:pt x="464" y="565"/>
                      </a:lnTo>
                      <a:lnTo>
                        <a:pt x="466" y="569"/>
                      </a:lnTo>
                      <a:lnTo>
                        <a:pt x="466" y="569"/>
                      </a:lnTo>
                      <a:lnTo>
                        <a:pt x="466" y="570"/>
                      </a:lnTo>
                      <a:lnTo>
                        <a:pt x="464" y="571"/>
                      </a:lnTo>
                      <a:lnTo>
                        <a:pt x="463" y="575"/>
                      </a:lnTo>
                      <a:lnTo>
                        <a:pt x="462" y="576"/>
                      </a:lnTo>
                      <a:lnTo>
                        <a:pt x="462" y="578"/>
                      </a:lnTo>
                      <a:lnTo>
                        <a:pt x="462" y="578"/>
                      </a:lnTo>
                      <a:lnTo>
                        <a:pt x="460" y="582"/>
                      </a:lnTo>
                      <a:lnTo>
                        <a:pt x="460" y="582"/>
                      </a:lnTo>
                      <a:lnTo>
                        <a:pt x="460" y="584"/>
                      </a:lnTo>
                      <a:lnTo>
                        <a:pt x="459" y="584"/>
                      </a:lnTo>
                      <a:lnTo>
                        <a:pt x="459" y="586"/>
                      </a:lnTo>
                      <a:lnTo>
                        <a:pt x="459" y="587"/>
                      </a:lnTo>
                      <a:lnTo>
                        <a:pt x="458" y="587"/>
                      </a:lnTo>
                      <a:lnTo>
                        <a:pt x="458" y="587"/>
                      </a:lnTo>
                      <a:lnTo>
                        <a:pt x="459" y="587"/>
                      </a:lnTo>
                      <a:lnTo>
                        <a:pt x="459" y="592"/>
                      </a:lnTo>
                      <a:lnTo>
                        <a:pt x="460" y="592"/>
                      </a:lnTo>
                      <a:lnTo>
                        <a:pt x="462" y="593"/>
                      </a:lnTo>
                      <a:lnTo>
                        <a:pt x="462" y="596"/>
                      </a:lnTo>
                      <a:lnTo>
                        <a:pt x="463" y="596"/>
                      </a:lnTo>
                      <a:lnTo>
                        <a:pt x="463" y="596"/>
                      </a:lnTo>
                      <a:lnTo>
                        <a:pt x="463" y="597"/>
                      </a:lnTo>
                      <a:lnTo>
                        <a:pt x="464" y="597"/>
                      </a:lnTo>
                      <a:lnTo>
                        <a:pt x="464" y="597"/>
                      </a:lnTo>
                      <a:lnTo>
                        <a:pt x="466" y="599"/>
                      </a:lnTo>
                      <a:lnTo>
                        <a:pt x="466" y="600"/>
                      </a:lnTo>
                      <a:lnTo>
                        <a:pt x="466" y="601"/>
                      </a:lnTo>
                      <a:lnTo>
                        <a:pt x="466" y="603"/>
                      </a:lnTo>
                      <a:lnTo>
                        <a:pt x="464" y="605"/>
                      </a:lnTo>
                      <a:lnTo>
                        <a:pt x="464" y="608"/>
                      </a:lnTo>
                      <a:lnTo>
                        <a:pt x="463" y="610"/>
                      </a:lnTo>
                      <a:lnTo>
                        <a:pt x="463" y="613"/>
                      </a:lnTo>
                      <a:lnTo>
                        <a:pt x="464" y="613"/>
                      </a:lnTo>
                      <a:lnTo>
                        <a:pt x="464" y="618"/>
                      </a:lnTo>
                      <a:lnTo>
                        <a:pt x="464" y="618"/>
                      </a:lnTo>
                      <a:lnTo>
                        <a:pt x="464" y="625"/>
                      </a:lnTo>
                      <a:lnTo>
                        <a:pt x="466" y="625"/>
                      </a:lnTo>
                      <a:lnTo>
                        <a:pt x="466" y="628"/>
                      </a:lnTo>
                      <a:lnTo>
                        <a:pt x="468" y="629"/>
                      </a:lnTo>
                      <a:lnTo>
                        <a:pt x="471" y="631"/>
                      </a:lnTo>
                      <a:lnTo>
                        <a:pt x="472" y="634"/>
                      </a:lnTo>
                      <a:lnTo>
                        <a:pt x="474" y="634"/>
                      </a:lnTo>
                      <a:lnTo>
                        <a:pt x="474" y="638"/>
                      </a:lnTo>
                      <a:lnTo>
                        <a:pt x="472" y="638"/>
                      </a:lnTo>
                      <a:lnTo>
                        <a:pt x="472" y="642"/>
                      </a:lnTo>
                      <a:lnTo>
                        <a:pt x="472" y="642"/>
                      </a:lnTo>
                      <a:lnTo>
                        <a:pt x="474" y="646"/>
                      </a:lnTo>
                      <a:lnTo>
                        <a:pt x="474" y="646"/>
                      </a:lnTo>
                      <a:lnTo>
                        <a:pt x="474" y="648"/>
                      </a:lnTo>
                      <a:lnTo>
                        <a:pt x="474" y="648"/>
                      </a:lnTo>
                      <a:lnTo>
                        <a:pt x="474" y="655"/>
                      </a:lnTo>
                      <a:lnTo>
                        <a:pt x="475" y="655"/>
                      </a:lnTo>
                      <a:lnTo>
                        <a:pt x="475" y="658"/>
                      </a:lnTo>
                      <a:lnTo>
                        <a:pt x="474" y="658"/>
                      </a:lnTo>
                      <a:lnTo>
                        <a:pt x="475" y="664"/>
                      </a:lnTo>
                      <a:lnTo>
                        <a:pt x="475" y="664"/>
                      </a:lnTo>
                      <a:lnTo>
                        <a:pt x="475" y="665"/>
                      </a:lnTo>
                      <a:lnTo>
                        <a:pt x="476" y="665"/>
                      </a:lnTo>
                      <a:lnTo>
                        <a:pt x="476" y="667"/>
                      </a:lnTo>
                      <a:lnTo>
                        <a:pt x="475" y="667"/>
                      </a:lnTo>
                      <a:lnTo>
                        <a:pt x="475" y="667"/>
                      </a:lnTo>
                      <a:lnTo>
                        <a:pt x="475" y="673"/>
                      </a:lnTo>
                      <a:lnTo>
                        <a:pt x="474" y="673"/>
                      </a:lnTo>
                      <a:lnTo>
                        <a:pt x="474" y="675"/>
                      </a:lnTo>
                      <a:lnTo>
                        <a:pt x="474" y="675"/>
                      </a:lnTo>
                      <a:lnTo>
                        <a:pt x="472" y="677"/>
                      </a:lnTo>
                      <a:lnTo>
                        <a:pt x="472" y="680"/>
                      </a:lnTo>
                      <a:lnTo>
                        <a:pt x="474" y="682"/>
                      </a:lnTo>
                      <a:lnTo>
                        <a:pt x="475" y="684"/>
                      </a:lnTo>
                      <a:lnTo>
                        <a:pt x="475" y="685"/>
                      </a:lnTo>
                      <a:lnTo>
                        <a:pt x="475" y="685"/>
                      </a:lnTo>
                      <a:lnTo>
                        <a:pt x="474" y="686"/>
                      </a:lnTo>
                      <a:lnTo>
                        <a:pt x="474" y="686"/>
                      </a:lnTo>
                      <a:lnTo>
                        <a:pt x="472" y="686"/>
                      </a:lnTo>
                      <a:lnTo>
                        <a:pt x="474" y="690"/>
                      </a:lnTo>
                      <a:lnTo>
                        <a:pt x="471" y="694"/>
                      </a:lnTo>
                      <a:lnTo>
                        <a:pt x="468" y="694"/>
                      </a:lnTo>
                      <a:lnTo>
                        <a:pt x="467" y="698"/>
                      </a:lnTo>
                      <a:lnTo>
                        <a:pt x="467" y="698"/>
                      </a:lnTo>
                      <a:lnTo>
                        <a:pt x="466" y="701"/>
                      </a:lnTo>
                      <a:lnTo>
                        <a:pt x="463" y="701"/>
                      </a:lnTo>
                      <a:lnTo>
                        <a:pt x="463" y="702"/>
                      </a:lnTo>
                      <a:lnTo>
                        <a:pt x="459" y="705"/>
                      </a:lnTo>
                      <a:lnTo>
                        <a:pt x="459" y="706"/>
                      </a:lnTo>
                      <a:lnTo>
                        <a:pt x="458" y="706"/>
                      </a:lnTo>
                      <a:lnTo>
                        <a:pt x="458" y="706"/>
                      </a:lnTo>
                      <a:lnTo>
                        <a:pt x="456" y="706"/>
                      </a:lnTo>
                      <a:lnTo>
                        <a:pt x="456" y="707"/>
                      </a:lnTo>
                      <a:lnTo>
                        <a:pt x="451" y="707"/>
                      </a:lnTo>
                      <a:lnTo>
                        <a:pt x="450" y="709"/>
                      </a:lnTo>
                      <a:lnTo>
                        <a:pt x="447" y="710"/>
                      </a:lnTo>
                      <a:lnTo>
                        <a:pt x="445" y="711"/>
                      </a:lnTo>
                      <a:lnTo>
                        <a:pt x="445" y="713"/>
                      </a:lnTo>
                      <a:lnTo>
                        <a:pt x="441" y="713"/>
                      </a:lnTo>
                      <a:lnTo>
                        <a:pt x="439" y="714"/>
                      </a:lnTo>
                      <a:lnTo>
                        <a:pt x="439" y="714"/>
                      </a:lnTo>
                      <a:lnTo>
                        <a:pt x="439" y="714"/>
                      </a:lnTo>
                      <a:lnTo>
                        <a:pt x="438" y="714"/>
                      </a:lnTo>
                      <a:lnTo>
                        <a:pt x="438" y="714"/>
                      </a:lnTo>
                      <a:lnTo>
                        <a:pt x="438" y="714"/>
                      </a:lnTo>
                      <a:lnTo>
                        <a:pt x="433" y="714"/>
                      </a:lnTo>
                      <a:lnTo>
                        <a:pt x="433" y="715"/>
                      </a:lnTo>
                      <a:lnTo>
                        <a:pt x="433" y="715"/>
                      </a:lnTo>
                      <a:lnTo>
                        <a:pt x="433" y="715"/>
                      </a:lnTo>
                      <a:lnTo>
                        <a:pt x="433" y="715"/>
                      </a:lnTo>
                      <a:lnTo>
                        <a:pt x="433" y="720"/>
                      </a:lnTo>
                      <a:lnTo>
                        <a:pt x="432" y="722"/>
                      </a:lnTo>
                      <a:lnTo>
                        <a:pt x="430" y="723"/>
                      </a:lnTo>
                      <a:lnTo>
                        <a:pt x="429" y="723"/>
                      </a:lnTo>
                      <a:lnTo>
                        <a:pt x="428" y="724"/>
                      </a:lnTo>
                      <a:lnTo>
                        <a:pt x="426" y="724"/>
                      </a:lnTo>
                      <a:lnTo>
                        <a:pt x="426" y="727"/>
                      </a:lnTo>
                      <a:lnTo>
                        <a:pt x="425" y="728"/>
                      </a:lnTo>
                      <a:lnTo>
                        <a:pt x="425" y="730"/>
                      </a:lnTo>
                      <a:lnTo>
                        <a:pt x="420" y="732"/>
                      </a:lnTo>
                      <a:lnTo>
                        <a:pt x="420" y="735"/>
                      </a:lnTo>
                      <a:lnTo>
                        <a:pt x="419" y="737"/>
                      </a:lnTo>
                      <a:lnTo>
                        <a:pt x="420" y="740"/>
                      </a:lnTo>
                      <a:lnTo>
                        <a:pt x="420" y="743"/>
                      </a:lnTo>
                      <a:lnTo>
                        <a:pt x="422" y="744"/>
                      </a:lnTo>
                      <a:lnTo>
                        <a:pt x="422" y="745"/>
                      </a:lnTo>
                      <a:lnTo>
                        <a:pt x="422" y="745"/>
                      </a:lnTo>
                      <a:lnTo>
                        <a:pt x="422" y="745"/>
                      </a:lnTo>
                      <a:lnTo>
                        <a:pt x="422" y="753"/>
                      </a:lnTo>
                      <a:lnTo>
                        <a:pt x="424" y="753"/>
                      </a:lnTo>
                      <a:lnTo>
                        <a:pt x="424" y="754"/>
                      </a:lnTo>
                      <a:lnTo>
                        <a:pt x="424" y="754"/>
                      </a:lnTo>
                      <a:lnTo>
                        <a:pt x="424" y="757"/>
                      </a:lnTo>
                      <a:lnTo>
                        <a:pt x="425" y="757"/>
                      </a:lnTo>
                      <a:lnTo>
                        <a:pt x="425" y="758"/>
                      </a:lnTo>
                      <a:lnTo>
                        <a:pt x="425" y="758"/>
                      </a:lnTo>
                      <a:lnTo>
                        <a:pt x="425" y="761"/>
                      </a:lnTo>
                      <a:lnTo>
                        <a:pt x="426" y="761"/>
                      </a:lnTo>
                      <a:lnTo>
                        <a:pt x="426" y="762"/>
                      </a:lnTo>
                      <a:lnTo>
                        <a:pt x="425" y="764"/>
                      </a:lnTo>
                      <a:lnTo>
                        <a:pt x="425" y="765"/>
                      </a:lnTo>
                      <a:lnTo>
                        <a:pt x="426" y="765"/>
                      </a:lnTo>
                      <a:lnTo>
                        <a:pt x="426" y="768"/>
                      </a:lnTo>
                      <a:lnTo>
                        <a:pt x="426" y="768"/>
                      </a:lnTo>
                      <a:lnTo>
                        <a:pt x="426" y="775"/>
                      </a:lnTo>
                      <a:lnTo>
                        <a:pt x="426" y="775"/>
                      </a:lnTo>
                      <a:lnTo>
                        <a:pt x="426" y="777"/>
                      </a:lnTo>
                      <a:lnTo>
                        <a:pt x="426" y="777"/>
                      </a:lnTo>
                      <a:lnTo>
                        <a:pt x="426" y="779"/>
                      </a:lnTo>
                      <a:lnTo>
                        <a:pt x="428" y="779"/>
                      </a:lnTo>
                      <a:lnTo>
                        <a:pt x="426" y="783"/>
                      </a:lnTo>
                      <a:lnTo>
                        <a:pt x="424" y="785"/>
                      </a:lnTo>
                      <a:lnTo>
                        <a:pt x="424" y="786"/>
                      </a:lnTo>
                      <a:lnTo>
                        <a:pt x="422" y="786"/>
                      </a:lnTo>
                      <a:lnTo>
                        <a:pt x="421" y="787"/>
                      </a:lnTo>
                      <a:lnTo>
                        <a:pt x="419" y="787"/>
                      </a:lnTo>
                      <a:lnTo>
                        <a:pt x="419" y="789"/>
                      </a:lnTo>
                      <a:lnTo>
                        <a:pt x="416" y="789"/>
                      </a:lnTo>
                      <a:lnTo>
                        <a:pt x="416" y="790"/>
                      </a:lnTo>
                      <a:lnTo>
                        <a:pt x="412" y="790"/>
                      </a:lnTo>
                      <a:lnTo>
                        <a:pt x="412" y="791"/>
                      </a:lnTo>
                      <a:lnTo>
                        <a:pt x="408" y="792"/>
                      </a:lnTo>
                      <a:lnTo>
                        <a:pt x="408" y="792"/>
                      </a:lnTo>
                      <a:lnTo>
                        <a:pt x="404" y="794"/>
                      </a:lnTo>
                      <a:lnTo>
                        <a:pt x="403" y="795"/>
                      </a:lnTo>
                      <a:lnTo>
                        <a:pt x="400" y="798"/>
                      </a:lnTo>
                      <a:lnTo>
                        <a:pt x="400" y="799"/>
                      </a:lnTo>
                      <a:lnTo>
                        <a:pt x="402" y="800"/>
                      </a:lnTo>
                      <a:lnTo>
                        <a:pt x="403" y="800"/>
                      </a:lnTo>
                      <a:lnTo>
                        <a:pt x="404" y="802"/>
                      </a:lnTo>
                      <a:lnTo>
                        <a:pt x="403" y="804"/>
                      </a:lnTo>
                      <a:lnTo>
                        <a:pt x="403" y="804"/>
                      </a:lnTo>
                      <a:lnTo>
                        <a:pt x="403" y="809"/>
                      </a:lnTo>
                      <a:lnTo>
                        <a:pt x="403" y="809"/>
                      </a:lnTo>
                      <a:lnTo>
                        <a:pt x="403" y="812"/>
                      </a:lnTo>
                      <a:lnTo>
                        <a:pt x="403" y="815"/>
                      </a:lnTo>
                      <a:lnTo>
                        <a:pt x="403" y="817"/>
                      </a:lnTo>
                      <a:lnTo>
                        <a:pt x="402" y="820"/>
                      </a:lnTo>
                      <a:lnTo>
                        <a:pt x="402" y="821"/>
                      </a:lnTo>
                      <a:lnTo>
                        <a:pt x="402" y="821"/>
                      </a:lnTo>
                      <a:lnTo>
                        <a:pt x="398" y="821"/>
                      </a:lnTo>
                      <a:lnTo>
                        <a:pt x="399" y="824"/>
                      </a:lnTo>
                      <a:lnTo>
                        <a:pt x="399" y="825"/>
                      </a:lnTo>
                      <a:lnTo>
                        <a:pt x="399" y="825"/>
                      </a:lnTo>
                      <a:lnTo>
                        <a:pt x="400" y="830"/>
                      </a:lnTo>
                      <a:lnTo>
                        <a:pt x="399" y="832"/>
                      </a:lnTo>
                      <a:lnTo>
                        <a:pt x="398" y="832"/>
                      </a:lnTo>
                      <a:lnTo>
                        <a:pt x="395" y="833"/>
                      </a:lnTo>
                      <a:lnTo>
                        <a:pt x="395" y="834"/>
                      </a:lnTo>
                      <a:lnTo>
                        <a:pt x="394" y="834"/>
                      </a:lnTo>
                      <a:lnTo>
                        <a:pt x="391" y="836"/>
                      </a:lnTo>
                      <a:lnTo>
                        <a:pt x="391" y="837"/>
                      </a:lnTo>
                      <a:lnTo>
                        <a:pt x="390" y="838"/>
                      </a:lnTo>
                      <a:lnTo>
                        <a:pt x="390" y="838"/>
                      </a:lnTo>
                      <a:lnTo>
                        <a:pt x="388" y="841"/>
                      </a:lnTo>
                      <a:lnTo>
                        <a:pt x="388" y="841"/>
                      </a:lnTo>
                      <a:lnTo>
                        <a:pt x="388" y="845"/>
                      </a:lnTo>
                      <a:lnTo>
                        <a:pt x="386" y="845"/>
                      </a:lnTo>
                      <a:lnTo>
                        <a:pt x="386" y="846"/>
                      </a:lnTo>
                      <a:lnTo>
                        <a:pt x="386" y="847"/>
                      </a:lnTo>
                      <a:lnTo>
                        <a:pt x="384" y="849"/>
                      </a:lnTo>
                      <a:lnTo>
                        <a:pt x="383" y="849"/>
                      </a:lnTo>
                      <a:lnTo>
                        <a:pt x="382" y="853"/>
                      </a:lnTo>
                      <a:lnTo>
                        <a:pt x="381" y="855"/>
                      </a:lnTo>
                      <a:lnTo>
                        <a:pt x="378" y="857"/>
                      </a:lnTo>
                      <a:lnTo>
                        <a:pt x="378" y="858"/>
                      </a:lnTo>
                      <a:lnTo>
                        <a:pt x="377" y="858"/>
                      </a:lnTo>
                      <a:lnTo>
                        <a:pt x="375" y="861"/>
                      </a:lnTo>
                      <a:lnTo>
                        <a:pt x="374" y="862"/>
                      </a:lnTo>
                      <a:lnTo>
                        <a:pt x="371" y="863"/>
                      </a:lnTo>
                      <a:lnTo>
                        <a:pt x="371" y="864"/>
                      </a:lnTo>
                      <a:lnTo>
                        <a:pt x="370" y="866"/>
                      </a:lnTo>
                      <a:lnTo>
                        <a:pt x="369" y="866"/>
                      </a:lnTo>
                      <a:lnTo>
                        <a:pt x="369" y="867"/>
                      </a:lnTo>
                      <a:lnTo>
                        <a:pt x="367" y="868"/>
                      </a:lnTo>
                      <a:lnTo>
                        <a:pt x="367" y="868"/>
                      </a:lnTo>
                      <a:lnTo>
                        <a:pt x="366" y="868"/>
                      </a:lnTo>
                      <a:lnTo>
                        <a:pt x="365" y="870"/>
                      </a:lnTo>
                      <a:lnTo>
                        <a:pt x="365" y="871"/>
                      </a:lnTo>
                      <a:lnTo>
                        <a:pt x="364" y="872"/>
                      </a:lnTo>
                      <a:lnTo>
                        <a:pt x="362" y="872"/>
                      </a:lnTo>
                      <a:lnTo>
                        <a:pt x="361" y="874"/>
                      </a:lnTo>
                      <a:lnTo>
                        <a:pt x="360" y="875"/>
                      </a:lnTo>
                      <a:lnTo>
                        <a:pt x="358" y="878"/>
                      </a:lnTo>
                      <a:lnTo>
                        <a:pt x="357" y="879"/>
                      </a:lnTo>
                      <a:lnTo>
                        <a:pt x="356" y="879"/>
                      </a:lnTo>
                      <a:lnTo>
                        <a:pt x="354" y="881"/>
                      </a:lnTo>
                      <a:lnTo>
                        <a:pt x="350" y="881"/>
                      </a:lnTo>
                      <a:lnTo>
                        <a:pt x="350" y="883"/>
                      </a:lnTo>
                      <a:lnTo>
                        <a:pt x="349" y="883"/>
                      </a:lnTo>
                      <a:lnTo>
                        <a:pt x="349" y="884"/>
                      </a:lnTo>
                      <a:lnTo>
                        <a:pt x="348" y="884"/>
                      </a:lnTo>
                      <a:lnTo>
                        <a:pt x="345" y="884"/>
                      </a:lnTo>
                      <a:lnTo>
                        <a:pt x="344" y="883"/>
                      </a:lnTo>
                      <a:lnTo>
                        <a:pt x="344" y="883"/>
                      </a:lnTo>
                      <a:lnTo>
                        <a:pt x="343" y="884"/>
                      </a:lnTo>
                      <a:lnTo>
                        <a:pt x="341" y="884"/>
                      </a:lnTo>
                      <a:lnTo>
                        <a:pt x="341" y="887"/>
                      </a:lnTo>
                      <a:lnTo>
                        <a:pt x="339" y="887"/>
                      </a:lnTo>
                      <a:lnTo>
                        <a:pt x="336" y="887"/>
                      </a:lnTo>
                      <a:lnTo>
                        <a:pt x="335" y="887"/>
                      </a:lnTo>
                      <a:lnTo>
                        <a:pt x="335" y="887"/>
                      </a:lnTo>
                      <a:lnTo>
                        <a:pt x="332" y="888"/>
                      </a:lnTo>
                      <a:lnTo>
                        <a:pt x="331" y="889"/>
                      </a:lnTo>
                      <a:lnTo>
                        <a:pt x="328" y="888"/>
                      </a:lnTo>
                      <a:lnTo>
                        <a:pt x="327" y="888"/>
                      </a:lnTo>
                      <a:lnTo>
                        <a:pt x="326" y="887"/>
                      </a:lnTo>
                      <a:lnTo>
                        <a:pt x="323" y="887"/>
                      </a:lnTo>
                      <a:lnTo>
                        <a:pt x="322" y="885"/>
                      </a:lnTo>
                      <a:lnTo>
                        <a:pt x="320" y="885"/>
                      </a:lnTo>
                      <a:lnTo>
                        <a:pt x="320" y="887"/>
                      </a:lnTo>
                      <a:lnTo>
                        <a:pt x="318" y="887"/>
                      </a:lnTo>
                      <a:lnTo>
                        <a:pt x="318" y="888"/>
                      </a:lnTo>
                      <a:lnTo>
                        <a:pt x="314" y="887"/>
                      </a:lnTo>
                      <a:lnTo>
                        <a:pt x="314" y="887"/>
                      </a:lnTo>
                      <a:lnTo>
                        <a:pt x="312" y="887"/>
                      </a:lnTo>
                      <a:lnTo>
                        <a:pt x="311" y="888"/>
                      </a:lnTo>
                      <a:lnTo>
                        <a:pt x="311" y="888"/>
                      </a:lnTo>
                      <a:lnTo>
                        <a:pt x="311" y="888"/>
                      </a:lnTo>
                      <a:lnTo>
                        <a:pt x="310" y="888"/>
                      </a:lnTo>
                      <a:lnTo>
                        <a:pt x="310" y="888"/>
                      </a:lnTo>
                      <a:lnTo>
                        <a:pt x="309" y="888"/>
                      </a:lnTo>
                      <a:lnTo>
                        <a:pt x="309" y="891"/>
                      </a:lnTo>
                      <a:lnTo>
                        <a:pt x="305" y="891"/>
                      </a:lnTo>
                      <a:lnTo>
                        <a:pt x="303" y="889"/>
                      </a:lnTo>
                      <a:lnTo>
                        <a:pt x="297" y="889"/>
                      </a:lnTo>
                      <a:lnTo>
                        <a:pt x="297" y="891"/>
                      </a:lnTo>
                      <a:lnTo>
                        <a:pt x="293" y="892"/>
                      </a:lnTo>
                      <a:lnTo>
                        <a:pt x="290" y="893"/>
                      </a:lnTo>
                      <a:lnTo>
                        <a:pt x="288" y="895"/>
                      </a:lnTo>
                      <a:lnTo>
                        <a:pt x="284" y="895"/>
                      </a:lnTo>
                      <a:lnTo>
                        <a:pt x="284" y="895"/>
                      </a:lnTo>
                      <a:lnTo>
                        <a:pt x="284" y="893"/>
                      </a:lnTo>
                      <a:lnTo>
                        <a:pt x="284" y="893"/>
                      </a:lnTo>
                      <a:lnTo>
                        <a:pt x="282" y="893"/>
                      </a:lnTo>
                      <a:lnTo>
                        <a:pt x="282" y="893"/>
                      </a:lnTo>
                      <a:lnTo>
                        <a:pt x="282" y="893"/>
                      </a:lnTo>
                      <a:lnTo>
                        <a:pt x="281" y="893"/>
                      </a:lnTo>
                      <a:lnTo>
                        <a:pt x="281" y="892"/>
                      </a:lnTo>
                      <a:lnTo>
                        <a:pt x="280" y="892"/>
                      </a:lnTo>
                      <a:lnTo>
                        <a:pt x="280" y="891"/>
                      </a:lnTo>
                      <a:lnTo>
                        <a:pt x="277" y="892"/>
                      </a:lnTo>
                      <a:lnTo>
                        <a:pt x="277" y="891"/>
                      </a:lnTo>
                      <a:lnTo>
                        <a:pt x="277" y="891"/>
                      </a:lnTo>
                      <a:lnTo>
                        <a:pt x="277" y="891"/>
                      </a:lnTo>
                      <a:lnTo>
                        <a:pt x="277" y="889"/>
                      </a:lnTo>
                      <a:lnTo>
                        <a:pt x="275" y="889"/>
                      </a:lnTo>
                      <a:lnTo>
                        <a:pt x="275" y="892"/>
                      </a:lnTo>
                      <a:lnTo>
                        <a:pt x="273" y="892"/>
                      </a:lnTo>
                      <a:lnTo>
                        <a:pt x="273" y="891"/>
                      </a:lnTo>
                      <a:lnTo>
                        <a:pt x="272" y="891"/>
                      </a:lnTo>
                      <a:lnTo>
                        <a:pt x="272" y="891"/>
                      </a:lnTo>
                      <a:lnTo>
                        <a:pt x="272" y="889"/>
                      </a:lnTo>
                      <a:lnTo>
                        <a:pt x="271" y="888"/>
                      </a:lnTo>
                      <a:lnTo>
                        <a:pt x="272" y="887"/>
                      </a:lnTo>
                      <a:lnTo>
                        <a:pt x="272" y="887"/>
                      </a:lnTo>
                      <a:lnTo>
                        <a:pt x="272" y="885"/>
                      </a:lnTo>
                      <a:lnTo>
                        <a:pt x="272" y="883"/>
                      </a:lnTo>
                      <a:lnTo>
                        <a:pt x="271" y="881"/>
                      </a:lnTo>
                      <a:lnTo>
                        <a:pt x="269" y="879"/>
                      </a:lnTo>
                      <a:lnTo>
                        <a:pt x="271" y="879"/>
                      </a:lnTo>
                      <a:lnTo>
                        <a:pt x="271" y="878"/>
                      </a:lnTo>
                      <a:lnTo>
                        <a:pt x="269" y="876"/>
                      </a:lnTo>
                      <a:lnTo>
                        <a:pt x="269" y="876"/>
                      </a:lnTo>
                      <a:lnTo>
                        <a:pt x="268" y="875"/>
                      </a:lnTo>
                      <a:lnTo>
                        <a:pt x="268" y="872"/>
                      </a:lnTo>
                      <a:lnTo>
                        <a:pt x="269" y="871"/>
                      </a:lnTo>
                      <a:lnTo>
                        <a:pt x="272" y="872"/>
                      </a:lnTo>
                      <a:lnTo>
                        <a:pt x="272" y="871"/>
                      </a:lnTo>
                      <a:lnTo>
                        <a:pt x="272" y="871"/>
                      </a:lnTo>
                      <a:lnTo>
                        <a:pt x="272" y="871"/>
                      </a:lnTo>
                      <a:lnTo>
                        <a:pt x="272" y="870"/>
                      </a:lnTo>
                      <a:lnTo>
                        <a:pt x="272" y="867"/>
                      </a:lnTo>
                      <a:lnTo>
                        <a:pt x="273" y="867"/>
                      </a:lnTo>
                      <a:lnTo>
                        <a:pt x="272" y="857"/>
                      </a:lnTo>
                      <a:lnTo>
                        <a:pt x="271" y="857"/>
                      </a:lnTo>
                      <a:lnTo>
                        <a:pt x="271" y="855"/>
                      </a:lnTo>
                      <a:lnTo>
                        <a:pt x="269" y="855"/>
                      </a:lnTo>
                      <a:lnTo>
                        <a:pt x="269" y="853"/>
                      </a:lnTo>
                      <a:lnTo>
                        <a:pt x="269" y="851"/>
                      </a:lnTo>
                      <a:lnTo>
                        <a:pt x="269" y="851"/>
                      </a:lnTo>
                      <a:lnTo>
                        <a:pt x="268" y="850"/>
                      </a:lnTo>
                      <a:lnTo>
                        <a:pt x="267" y="850"/>
                      </a:lnTo>
                      <a:lnTo>
                        <a:pt x="267" y="850"/>
                      </a:lnTo>
                      <a:lnTo>
                        <a:pt x="267" y="850"/>
                      </a:lnTo>
                      <a:lnTo>
                        <a:pt x="265" y="846"/>
                      </a:lnTo>
                      <a:lnTo>
                        <a:pt x="264" y="846"/>
                      </a:lnTo>
                      <a:lnTo>
                        <a:pt x="264" y="838"/>
                      </a:lnTo>
                      <a:lnTo>
                        <a:pt x="263" y="838"/>
                      </a:lnTo>
                      <a:lnTo>
                        <a:pt x="263" y="837"/>
                      </a:lnTo>
                      <a:lnTo>
                        <a:pt x="263" y="837"/>
                      </a:lnTo>
                      <a:lnTo>
                        <a:pt x="263" y="837"/>
                      </a:lnTo>
                      <a:lnTo>
                        <a:pt x="263" y="834"/>
                      </a:lnTo>
                      <a:lnTo>
                        <a:pt x="261" y="834"/>
                      </a:lnTo>
                      <a:lnTo>
                        <a:pt x="260" y="832"/>
                      </a:lnTo>
                      <a:lnTo>
                        <a:pt x="259" y="830"/>
                      </a:lnTo>
                      <a:lnTo>
                        <a:pt x="256" y="823"/>
                      </a:lnTo>
                      <a:lnTo>
                        <a:pt x="254" y="823"/>
                      </a:lnTo>
                      <a:lnTo>
                        <a:pt x="251" y="821"/>
                      </a:lnTo>
                      <a:lnTo>
                        <a:pt x="251" y="821"/>
                      </a:lnTo>
                      <a:lnTo>
                        <a:pt x="250" y="819"/>
                      </a:lnTo>
                      <a:lnTo>
                        <a:pt x="248" y="817"/>
                      </a:lnTo>
                      <a:lnTo>
                        <a:pt x="248" y="816"/>
                      </a:lnTo>
                      <a:lnTo>
                        <a:pt x="248" y="816"/>
                      </a:lnTo>
                      <a:lnTo>
                        <a:pt x="247" y="811"/>
                      </a:lnTo>
                      <a:lnTo>
                        <a:pt x="247" y="811"/>
                      </a:lnTo>
                      <a:lnTo>
                        <a:pt x="247" y="808"/>
                      </a:lnTo>
                      <a:lnTo>
                        <a:pt x="246" y="808"/>
                      </a:lnTo>
                      <a:lnTo>
                        <a:pt x="246" y="803"/>
                      </a:lnTo>
                      <a:lnTo>
                        <a:pt x="244" y="803"/>
                      </a:lnTo>
                      <a:lnTo>
                        <a:pt x="244" y="802"/>
                      </a:lnTo>
                      <a:lnTo>
                        <a:pt x="244" y="802"/>
                      </a:lnTo>
                      <a:lnTo>
                        <a:pt x="246" y="800"/>
                      </a:lnTo>
                      <a:lnTo>
                        <a:pt x="246" y="799"/>
                      </a:lnTo>
                      <a:lnTo>
                        <a:pt x="244" y="799"/>
                      </a:lnTo>
                      <a:lnTo>
                        <a:pt x="244" y="798"/>
                      </a:lnTo>
                      <a:lnTo>
                        <a:pt x="243" y="796"/>
                      </a:lnTo>
                      <a:lnTo>
                        <a:pt x="243" y="796"/>
                      </a:lnTo>
                      <a:lnTo>
                        <a:pt x="244" y="795"/>
                      </a:lnTo>
                      <a:lnTo>
                        <a:pt x="244" y="795"/>
                      </a:lnTo>
                      <a:lnTo>
                        <a:pt x="244" y="795"/>
                      </a:lnTo>
                      <a:lnTo>
                        <a:pt x="244" y="789"/>
                      </a:lnTo>
                      <a:lnTo>
                        <a:pt x="244" y="789"/>
                      </a:lnTo>
                      <a:lnTo>
                        <a:pt x="244" y="787"/>
                      </a:lnTo>
                      <a:lnTo>
                        <a:pt x="244" y="787"/>
                      </a:lnTo>
                      <a:lnTo>
                        <a:pt x="244" y="785"/>
                      </a:lnTo>
                      <a:lnTo>
                        <a:pt x="243" y="785"/>
                      </a:lnTo>
                      <a:lnTo>
                        <a:pt x="242" y="781"/>
                      </a:lnTo>
                      <a:lnTo>
                        <a:pt x="242" y="781"/>
                      </a:lnTo>
                      <a:lnTo>
                        <a:pt x="242" y="779"/>
                      </a:lnTo>
                      <a:lnTo>
                        <a:pt x="242" y="778"/>
                      </a:lnTo>
                      <a:lnTo>
                        <a:pt x="242" y="777"/>
                      </a:lnTo>
                      <a:lnTo>
                        <a:pt x="242" y="777"/>
                      </a:lnTo>
                      <a:lnTo>
                        <a:pt x="240" y="772"/>
                      </a:lnTo>
                      <a:lnTo>
                        <a:pt x="242" y="772"/>
                      </a:lnTo>
                      <a:lnTo>
                        <a:pt x="242" y="770"/>
                      </a:lnTo>
                      <a:lnTo>
                        <a:pt x="240" y="770"/>
                      </a:lnTo>
                      <a:lnTo>
                        <a:pt x="240" y="770"/>
                      </a:lnTo>
                      <a:lnTo>
                        <a:pt x="240" y="769"/>
                      </a:lnTo>
                      <a:lnTo>
                        <a:pt x="240" y="768"/>
                      </a:lnTo>
                      <a:lnTo>
                        <a:pt x="240" y="766"/>
                      </a:lnTo>
                      <a:lnTo>
                        <a:pt x="242" y="765"/>
                      </a:lnTo>
                      <a:lnTo>
                        <a:pt x="242" y="765"/>
                      </a:lnTo>
                      <a:lnTo>
                        <a:pt x="242" y="765"/>
                      </a:lnTo>
                      <a:lnTo>
                        <a:pt x="240" y="765"/>
                      </a:lnTo>
                      <a:lnTo>
                        <a:pt x="240" y="762"/>
                      </a:lnTo>
                      <a:lnTo>
                        <a:pt x="242" y="762"/>
                      </a:lnTo>
                      <a:lnTo>
                        <a:pt x="242" y="761"/>
                      </a:lnTo>
                      <a:lnTo>
                        <a:pt x="242" y="761"/>
                      </a:lnTo>
                      <a:lnTo>
                        <a:pt x="240" y="757"/>
                      </a:lnTo>
                      <a:lnTo>
                        <a:pt x="239" y="757"/>
                      </a:lnTo>
                      <a:lnTo>
                        <a:pt x="238" y="756"/>
                      </a:lnTo>
                      <a:lnTo>
                        <a:pt x="237" y="753"/>
                      </a:lnTo>
                      <a:lnTo>
                        <a:pt x="235" y="753"/>
                      </a:lnTo>
                      <a:lnTo>
                        <a:pt x="237" y="752"/>
                      </a:lnTo>
                      <a:lnTo>
                        <a:pt x="237" y="749"/>
                      </a:lnTo>
                      <a:lnTo>
                        <a:pt x="237" y="748"/>
                      </a:lnTo>
                      <a:lnTo>
                        <a:pt x="235" y="748"/>
                      </a:lnTo>
                      <a:lnTo>
                        <a:pt x="235" y="747"/>
                      </a:lnTo>
                      <a:lnTo>
                        <a:pt x="235" y="745"/>
                      </a:lnTo>
                      <a:lnTo>
                        <a:pt x="233" y="745"/>
                      </a:lnTo>
                      <a:lnTo>
                        <a:pt x="231" y="741"/>
                      </a:lnTo>
                      <a:lnTo>
                        <a:pt x="230" y="741"/>
                      </a:lnTo>
                      <a:lnTo>
                        <a:pt x="230" y="740"/>
                      </a:lnTo>
                      <a:lnTo>
                        <a:pt x="229" y="739"/>
                      </a:lnTo>
                      <a:lnTo>
                        <a:pt x="229" y="734"/>
                      </a:lnTo>
                      <a:lnTo>
                        <a:pt x="227" y="734"/>
                      </a:lnTo>
                      <a:lnTo>
                        <a:pt x="227" y="731"/>
                      </a:lnTo>
                      <a:lnTo>
                        <a:pt x="227" y="731"/>
                      </a:lnTo>
                      <a:lnTo>
                        <a:pt x="227" y="730"/>
                      </a:lnTo>
                      <a:lnTo>
                        <a:pt x="227" y="728"/>
                      </a:lnTo>
                      <a:lnTo>
                        <a:pt x="227" y="727"/>
                      </a:lnTo>
                      <a:lnTo>
                        <a:pt x="227" y="726"/>
                      </a:lnTo>
                      <a:lnTo>
                        <a:pt x="226" y="724"/>
                      </a:lnTo>
                      <a:lnTo>
                        <a:pt x="225" y="723"/>
                      </a:lnTo>
                      <a:lnTo>
                        <a:pt x="223" y="722"/>
                      </a:lnTo>
                      <a:lnTo>
                        <a:pt x="222" y="720"/>
                      </a:lnTo>
                      <a:lnTo>
                        <a:pt x="221" y="718"/>
                      </a:lnTo>
                      <a:lnTo>
                        <a:pt x="220" y="717"/>
                      </a:lnTo>
                      <a:lnTo>
                        <a:pt x="218" y="717"/>
                      </a:lnTo>
                      <a:lnTo>
                        <a:pt x="217" y="717"/>
                      </a:lnTo>
                      <a:lnTo>
                        <a:pt x="217" y="707"/>
                      </a:lnTo>
                      <a:lnTo>
                        <a:pt x="217" y="707"/>
                      </a:lnTo>
                      <a:lnTo>
                        <a:pt x="218" y="705"/>
                      </a:lnTo>
                      <a:lnTo>
                        <a:pt x="217" y="705"/>
                      </a:lnTo>
                      <a:lnTo>
                        <a:pt x="217" y="701"/>
                      </a:lnTo>
                      <a:lnTo>
                        <a:pt x="217" y="700"/>
                      </a:lnTo>
                      <a:lnTo>
                        <a:pt x="218" y="700"/>
                      </a:lnTo>
                      <a:lnTo>
                        <a:pt x="218" y="697"/>
                      </a:lnTo>
                      <a:lnTo>
                        <a:pt x="217" y="694"/>
                      </a:lnTo>
                      <a:lnTo>
                        <a:pt x="217" y="692"/>
                      </a:lnTo>
                      <a:lnTo>
                        <a:pt x="217" y="689"/>
                      </a:lnTo>
                      <a:lnTo>
                        <a:pt x="217" y="689"/>
                      </a:lnTo>
                      <a:lnTo>
                        <a:pt x="218" y="685"/>
                      </a:lnTo>
                      <a:lnTo>
                        <a:pt x="220" y="685"/>
                      </a:lnTo>
                      <a:lnTo>
                        <a:pt x="220" y="684"/>
                      </a:lnTo>
                      <a:lnTo>
                        <a:pt x="221" y="682"/>
                      </a:lnTo>
                      <a:lnTo>
                        <a:pt x="221" y="682"/>
                      </a:lnTo>
                      <a:lnTo>
                        <a:pt x="222" y="681"/>
                      </a:lnTo>
                      <a:lnTo>
                        <a:pt x="222" y="679"/>
                      </a:lnTo>
                      <a:lnTo>
                        <a:pt x="222" y="677"/>
                      </a:lnTo>
                      <a:lnTo>
                        <a:pt x="223" y="676"/>
                      </a:lnTo>
                      <a:lnTo>
                        <a:pt x="223" y="669"/>
                      </a:lnTo>
                      <a:lnTo>
                        <a:pt x="225" y="669"/>
                      </a:lnTo>
                      <a:lnTo>
                        <a:pt x="226" y="663"/>
                      </a:lnTo>
                      <a:lnTo>
                        <a:pt x="227" y="663"/>
                      </a:lnTo>
                      <a:lnTo>
                        <a:pt x="229" y="660"/>
                      </a:lnTo>
                      <a:lnTo>
                        <a:pt x="230" y="660"/>
                      </a:lnTo>
                      <a:lnTo>
                        <a:pt x="230" y="656"/>
                      </a:lnTo>
                      <a:lnTo>
                        <a:pt x="231" y="656"/>
                      </a:lnTo>
                      <a:lnTo>
                        <a:pt x="231" y="655"/>
                      </a:lnTo>
                      <a:lnTo>
                        <a:pt x="233" y="655"/>
                      </a:lnTo>
                      <a:lnTo>
                        <a:pt x="233" y="654"/>
                      </a:lnTo>
                      <a:lnTo>
                        <a:pt x="234" y="652"/>
                      </a:lnTo>
                      <a:lnTo>
                        <a:pt x="234" y="652"/>
                      </a:lnTo>
                      <a:lnTo>
                        <a:pt x="234" y="648"/>
                      </a:lnTo>
                      <a:lnTo>
                        <a:pt x="235" y="648"/>
                      </a:lnTo>
                      <a:lnTo>
                        <a:pt x="235" y="641"/>
                      </a:lnTo>
                      <a:lnTo>
                        <a:pt x="235" y="641"/>
                      </a:lnTo>
                      <a:lnTo>
                        <a:pt x="235" y="637"/>
                      </a:lnTo>
                      <a:lnTo>
                        <a:pt x="234" y="637"/>
                      </a:lnTo>
                      <a:lnTo>
                        <a:pt x="234" y="634"/>
                      </a:lnTo>
                      <a:lnTo>
                        <a:pt x="233" y="633"/>
                      </a:lnTo>
                      <a:lnTo>
                        <a:pt x="233" y="631"/>
                      </a:lnTo>
                      <a:lnTo>
                        <a:pt x="231" y="630"/>
                      </a:lnTo>
                      <a:lnTo>
                        <a:pt x="231" y="626"/>
                      </a:lnTo>
                      <a:lnTo>
                        <a:pt x="231" y="626"/>
                      </a:lnTo>
                      <a:lnTo>
                        <a:pt x="231" y="624"/>
                      </a:lnTo>
                      <a:lnTo>
                        <a:pt x="230" y="624"/>
                      </a:lnTo>
                      <a:lnTo>
                        <a:pt x="230" y="621"/>
                      </a:lnTo>
                      <a:lnTo>
                        <a:pt x="231" y="621"/>
                      </a:lnTo>
                      <a:lnTo>
                        <a:pt x="230" y="616"/>
                      </a:lnTo>
                      <a:lnTo>
                        <a:pt x="233" y="614"/>
                      </a:lnTo>
                      <a:lnTo>
                        <a:pt x="231" y="613"/>
                      </a:lnTo>
                      <a:lnTo>
                        <a:pt x="233" y="612"/>
                      </a:lnTo>
                      <a:lnTo>
                        <a:pt x="233" y="612"/>
                      </a:lnTo>
                      <a:lnTo>
                        <a:pt x="233" y="612"/>
                      </a:lnTo>
                      <a:lnTo>
                        <a:pt x="233" y="610"/>
                      </a:lnTo>
                      <a:lnTo>
                        <a:pt x="233" y="610"/>
                      </a:lnTo>
                      <a:lnTo>
                        <a:pt x="231" y="609"/>
                      </a:lnTo>
                      <a:lnTo>
                        <a:pt x="231" y="609"/>
                      </a:lnTo>
                      <a:lnTo>
                        <a:pt x="231" y="605"/>
                      </a:lnTo>
                      <a:lnTo>
                        <a:pt x="231" y="605"/>
                      </a:lnTo>
                      <a:lnTo>
                        <a:pt x="231" y="604"/>
                      </a:lnTo>
                      <a:lnTo>
                        <a:pt x="230" y="603"/>
                      </a:lnTo>
                      <a:lnTo>
                        <a:pt x="229" y="597"/>
                      </a:lnTo>
                      <a:lnTo>
                        <a:pt x="229" y="597"/>
                      </a:lnTo>
                      <a:lnTo>
                        <a:pt x="229" y="596"/>
                      </a:lnTo>
                      <a:lnTo>
                        <a:pt x="227" y="595"/>
                      </a:lnTo>
                      <a:lnTo>
                        <a:pt x="226" y="592"/>
                      </a:lnTo>
                      <a:lnTo>
                        <a:pt x="226" y="592"/>
                      </a:lnTo>
                      <a:lnTo>
                        <a:pt x="226" y="590"/>
                      </a:lnTo>
                      <a:lnTo>
                        <a:pt x="225" y="590"/>
                      </a:lnTo>
                      <a:lnTo>
                        <a:pt x="225" y="588"/>
                      </a:lnTo>
                      <a:lnTo>
                        <a:pt x="223" y="588"/>
                      </a:lnTo>
                      <a:lnTo>
                        <a:pt x="223" y="584"/>
                      </a:lnTo>
                      <a:lnTo>
                        <a:pt x="222" y="584"/>
                      </a:lnTo>
                      <a:lnTo>
                        <a:pt x="223" y="582"/>
                      </a:lnTo>
                      <a:lnTo>
                        <a:pt x="221" y="580"/>
                      </a:lnTo>
                      <a:lnTo>
                        <a:pt x="221" y="579"/>
                      </a:lnTo>
                      <a:lnTo>
                        <a:pt x="220" y="579"/>
                      </a:lnTo>
                      <a:lnTo>
                        <a:pt x="220" y="578"/>
                      </a:lnTo>
                      <a:lnTo>
                        <a:pt x="221" y="576"/>
                      </a:lnTo>
                      <a:lnTo>
                        <a:pt x="221" y="576"/>
                      </a:lnTo>
                      <a:lnTo>
                        <a:pt x="221" y="576"/>
                      </a:lnTo>
                      <a:lnTo>
                        <a:pt x="221" y="574"/>
                      </a:lnTo>
                      <a:lnTo>
                        <a:pt x="220" y="574"/>
                      </a:lnTo>
                      <a:lnTo>
                        <a:pt x="220" y="573"/>
                      </a:lnTo>
                      <a:lnTo>
                        <a:pt x="218" y="573"/>
                      </a:lnTo>
                      <a:lnTo>
                        <a:pt x="218" y="571"/>
                      </a:lnTo>
                      <a:lnTo>
                        <a:pt x="218" y="570"/>
                      </a:lnTo>
                      <a:lnTo>
                        <a:pt x="217" y="567"/>
                      </a:lnTo>
                      <a:lnTo>
                        <a:pt x="216" y="567"/>
                      </a:lnTo>
                      <a:lnTo>
                        <a:pt x="216" y="566"/>
                      </a:lnTo>
                      <a:lnTo>
                        <a:pt x="214" y="566"/>
                      </a:lnTo>
                      <a:lnTo>
                        <a:pt x="214" y="563"/>
                      </a:lnTo>
                      <a:lnTo>
                        <a:pt x="208" y="559"/>
                      </a:lnTo>
                      <a:lnTo>
                        <a:pt x="208" y="558"/>
                      </a:lnTo>
                      <a:lnTo>
                        <a:pt x="208" y="558"/>
                      </a:lnTo>
                      <a:lnTo>
                        <a:pt x="208" y="556"/>
                      </a:lnTo>
                      <a:lnTo>
                        <a:pt x="206" y="554"/>
                      </a:lnTo>
                      <a:lnTo>
                        <a:pt x="205" y="553"/>
                      </a:lnTo>
                      <a:lnTo>
                        <a:pt x="204" y="553"/>
                      </a:lnTo>
                      <a:lnTo>
                        <a:pt x="203" y="550"/>
                      </a:lnTo>
                      <a:lnTo>
                        <a:pt x="201" y="550"/>
                      </a:lnTo>
                      <a:lnTo>
                        <a:pt x="200" y="549"/>
                      </a:lnTo>
                      <a:lnTo>
                        <a:pt x="199" y="546"/>
                      </a:lnTo>
                      <a:lnTo>
                        <a:pt x="197" y="546"/>
                      </a:lnTo>
                      <a:lnTo>
                        <a:pt x="197" y="545"/>
                      </a:lnTo>
                      <a:lnTo>
                        <a:pt x="196" y="545"/>
                      </a:lnTo>
                      <a:lnTo>
                        <a:pt x="196" y="545"/>
                      </a:lnTo>
                      <a:lnTo>
                        <a:pt x="195" y="545"/>
                      </a:lnTo>
                      <a:lnTo>
                        <a:pt x="195" y="544"/>
                      </a:lnTo>
                      <a:lnTo>
                        <a:pt x="193" y="541"/>
                      </a:lnTo>
                      <a:lnTo>
                        <a:pt x="197" y="541"/>
                      </a:lnTo>
                      <a:lnTo>
                        <a:pt x="197" y="540"/>
                      </a:lnTo>
                      <a:lnTo>
                        <a:pt x="195" y="540"/>
                      </a:lnTo>
                      <a:lnTo>
                        <a:pt x="196" y="538"/>
                      </a:lnTo>
                      <a:lnTo>
                        <a:pt x="193" y="538"/>
                      </a:lnTo>
                      <a:lnTo>
                        <a:pt x="192" y="537"/>
                      </a:lnTo>
                      <a:lnTo>
                        <a:pt x="192" y="537"/>
                      </a:lnTo>
                      <a:lnTo>
                        <a:pt x="192" y="535"/>
                      </a:lnTo>
                      <a:lnTo>
                        <a:pt x="191" y="535"/>
                      </a:lnTo>
                      <a:lnTo>
                        <a:pt x="191" y="535"/>
                      </a:lnTo>
                      <a:lnTo>
                        <a:pt x="189" y="535"/>
                      </a:lnTo>
                      <a:lnTo>
                        <a:pt x="189" y="532"/>
                      </a:lnTo>
                      <a:lnTo>
                        <a:pt x="192" y="532"/>
                      </a:lnTo>
                      <a:lnTo>
                        <a:pt x="193" y="529"/>
                      </a:lnTo>
                      <a:lnTo>
                        <a:pt x="195" y="527"/>
                      </a:lnTo>
                      <a:lnTo>
                        <a:pt x="195" y="524"/>
                      </a:lnTo>
                      <a:lnTo>
                        <a:pt x="193" y="521"/>
                      </a:lnTo>
                      <a:lnTo>
                        <a:pt x="196" y="521"/>
                      </a:lnTo>
                      <a:lnTo>
                        <a:pt x="196" y="520"/>
                      </a:lnTo>
                      <a:lnTo>
                        <a:pt x="196" y="520"/>
                      </a:lnTo>
                      <a:lnTo>
                        <a:pt x="195" y="519"/>
                      </a:lnTo>
                      <a:lnTo>
                        <a:pt x="193" y="519"/>
                      </a:lnTo>
                      <a:lnTo>
                        <a:pt x="193" y="518"/>
                      </a:lnTo>
                      <a:lnTo>
                        <a:pt x="199" y="518"/>
                      </a:lnTo>
                      <a:lnTo>
                        <a:pt x="196" y="512"/>
                      </a:lnTo>
                      <a:lnTo>
                        <a:pt x="195" y="511"/>
                      </a:lnTo>
                      <a:lnTo>
                        <a:pt x="199" y="503"/>
                      </a:lnTo>
                      <a:lnTo>
                        <a:pt x="199" y="503"/>
                      </a:lnTo>
                      <a:lnTo>
                        <a:pt x="199" y="502"/>
                      </a:lnTo>
                      <a:lnTo>
                        <a:pt x="199" y="499"/>
                      </a:lnTo>
                      <a:lnTo>
                        <a:pt x="199" y="498"/>
                      </a:lnTo>
                      <a:lnTo>
                        <a:pt x="200" y="498"/>
                      </a:lnTo>
                      <a:lnTo>
                        <a:pt x="200" y="493"/>
                      </a:lnTo>
                      <a:lnTo>
                        <a:pt x="200" y="493"/>
                      </a:lnTo>
                      <a:lnTo>
                        <a:pt x="200" y="490"/>
                      </a:lnTo>
                      <a:lnTo>
                        <a:pt x="201" y="490"/>
                      </a:lnTo>
                      <a:lnTo>
                        <a:pt x="201" y="489"/>
                      </a:lnTo>
                      <a:lnTo>
                        <a:pt x="200" y="487"/>
                      </a:lnTo>
                      <a:lnTo>
                        <a:pt x="200" y="487"/>
                      </a:lnTo>
                      <a:lnTo>
                        <a:pt x="200" y="486"/>
                      </a:lnTo>
                      <a:lnTo>
                        <a:pt x="199" y="485"/>
                      </a:lnTo>
                      <a:lnTo>
                        <a:pt x="199" y="482"/>
                      </a:lnTo>
                      <a:lnTo>
                        <a:pt x="197" y="482"/>
                      </a:lnTo>
                      <a:lnTo>
                        <a:pt x="197" y="481"/>
                      </a:lnTo>
                      <a:lnTo>
                        <a:pt x="197" y="481"/>
                      </a:lnTo>
                      <a:lnTo>
                        <a:pt x="197" y="481"/>
                      </a:lnTo>
                      <a:lnTo>
                        <a:pt x="197" y="480"/>
                      </a:lnTo>
                      <a:lnTo>
                        <a:pt x="199" y="480"/>
                      </a:lnTo>
                      <a:lnTo>
                        <a:pt x="199" y="478"/>
                      </a:lnTo>
                      <a:lnTo>
                        <a:pt x="196" y="478"/>
                      </a:lnTo>
                      <a:lnTo>
                        <a:pt x="196" y="480"/>
                      </a:lnTo>
                      <a:lnTo>
                        <a:pt x="195" y="480"/>
                      </a:lnTo>
                      <a:lnTo>
                        <a:pt x="193" y="478"/>
                      </a:lnTo>
                      <a:lnTo>
                        <a:pt x="191" y="478"/>
                      </a:lnTo>
                      <a:lnTo>
                        <a:pt x="191" y="476"/>
                      </a:lnTo>
                      <a:lnTo>
                        <a:pt x="192" y="473"/>
                      </a:lnTo>
                      <a:lnTo>
                        <a:pt x="191" y="473"/>
                      </a:lnTo>
                      <a:lnTo>
                        <a:pt x="189" y="474"/>
                      </a:lnTo>
                      <a:lnTo>
                        <a:pt x="188" y="476"/>
                      </a:lnTo>
                      <a:lnTo>
                        <a:pt x="187" y="474"/>
                      </a:lnTo>
                      <a:lnTo>
                        <a:pt x="187" y="474"/>
                      </a:lnTo>
                      <a:lnTo>
                        <a:pt x="187" y="473"/>
                      </a:lnTo>
                      <a:lnTo>
                        <a:pt x="187" y="473"/>
                      </a:lnTo>
                      <a:lnTo>
                        <a:pt x="186" y="473"/>
                      </a:lnTo>
                      <a:lnTo>
                        <a:pt x="186" y="476"/>
                      </a:lnTo>
                      <a:lnTo>
                        <a:pt x="184" y="476"/>
                      </a:lnTo>
                      <a:lnTo>
                        <a:pt x="184" y="473"/>
                      </a:lnTo>
                      <a:lnTo>
                        <a:pt x="183" y="473"/>
                      </a:lnTo>
                      <a:lnTo>
                        <a:pt x="183" y="473"/>
                      </a:lnTo>
                      <a:lnTo>
                        <a:pt x="180" y="473"/>
                      </a:lnTo>
                      <a:lnTo>
                        <a:pt x="180" y="473"/>
                      </a:lnTo>
                      <a:lnTo>
                        <a:pt x="179" y="474"/>
                      </a:lnTo>
                      <a:lnTo>
                        <a:pt x="179" y="476"/>
                      </a:lnTo>
                      <a:lnTo>
                        <a:pt x="179" y="476"/>
                      </a:lnTo>
                      <a:lnTo>
                        <a:pt x="178" y="476"/>
                      </a:lnTo>
                      <a:lnTo>
                        <a:pt x="176" y="476"/>
                      </a:lnTo>
                      <a:lnTo>
                        <a:pt x="176" y="476"/>
                      </a:lnTo>
                      <a:lnTo>
                        <a:pt x="175" y="477"/>
                      </a:lnTo>
                      <a:lnTo>
                        <a:pt x="174" y="477"/>
                      </a:lnTo>
                      <a:lnTo>
                        <a:pt x="174" y="476"/>
                      </a:lnTo>
                      <a:lnTo>
                        <a:pt x="174" y="476"/>
                      </a:lnTo>
                      <a:lnTo>
                        <a:pt x="172" y="476"/>
                      </a:lnTo>
                      <a:lnTo>
                        <a:pt x="172" y="477"/>
                      </a:lnTo>
                      <a:lnTo>
                        <a:pt x="166" y="478"/>
                      </a:lnTo>
                      <a:lnTo>
                        <a:pt x="166" y="477"/>
                      </a:lnTo>
                      <a:lnTo>
                        <a:pt x="165" y="476"/>
                      </a:lnTo>
                      <a:lnTo>
                        <a:pt x="165" y="476"/>
                      </a:lnTo>
                      <a:lnTo>
                        <a:pt x="165" y="476"/>
                      </a:lnTo>
                      <a:lnTo>
                        <a:pt x="163" y="474"/>
                      </a:lnTo>
                      <a:lnTo>
                        <a:pt x="162" y="474"/>
                      </a:lnTo>
                      <a:lnTo>
                        <a:pt x="162" y="473"/>
                      </a:lnTo>
                      <a:lnTo>
                        <a:pt x="162" y="473"/>
                      </a:lnTo>
                      <a:lnTo>
                        <a:pt x="162" y="470"/>
                      </a:lnTo>
                      <a:lnTo>
                        <a:pt x="161" y="470"/>
                      </a:lnTo>
                      <a:lnTo>
                        <a:pt x="161" y="469"/>
                      </a:lnTo>
                      <a:lnTo>
                        <a:pt x="162" y="468"/>
                      </a:lnTo>
                      <a:lnTo>
                        <a:pt x="163" y="466"/>
                      </a:lnTo>
                      <a:lnTo>
                        <a:pt x="162" y="465"/>
                      </a:lnTo>
                      <a:lnTo>
                        <a:pt x="161" y="463"/>
                      </a:lnTo>
                      <a:lnTo>
                        <a:pt x="159" y="463"/>
                      </a:lnTo>
                      <a:lnTo>
                        <a:pt x="159" y="460"/>
                      </a:lnTo>
                      <a:lnTo>
                        <a:pt x="158" y="460"/>
                      </a:lnTo>
                      <a:lnTo>
                        <a:pt x="157" y="460"/>
                      </a:lnTo>
                      <a:lnTo>
                        <a:pt x="155" y="460"/>
                      </a:lnTo>
                      <a:lnTo>
                        <a:pt x="154" y="459"/>
                      </a:lnTo>
                      <a:lnTo>
                        <a:pt x="154" y="457"/>
                      </a:lnTo>
                      <a:lnTo>
                        <a:pt x="154" y="457"/>
                      </a:lnTo>
                      <a:lnTo>
                        <a:pt x="154" y="457"/>
                      </a:lnTo>
                      <a:lnTo>
                        <a:pt x="154" y="457"/>
                      </a:lnTo>
                      <a:lnTo>
                        <a:pt x="153" y="457"/>
                      </a:lnTo>
                      <a:lnTo>
                        <a:pt x="153" y="457"/>
                      </a:lnTo>
                      <a:lnTo>
                        <a:pt x="151" y="455"/>
                      </a:lnTo>
                      <a:lnTo>
                        <a:pt x="141" y="455"/>
                      </a:lnTo>
                      <a:lnTo>
                        <a:pt x="141" y="453"/>
                      </a:lnTo>
                      <a:lnTo>
                        <a:pt x="142" y="453"/>
                      </a:lnTo>
                      <a:lnTo>
                        <a:pt x="142" y="453"/>
                      </a:lnTo>
                      <a:lnTo>
                        <a:pt x="140" y="453"/>
                      </a:lnTo>
                      <a:lnTo>
                        <a:pt x="140" y="453"/>
                      </a:lnTo>
                      <a:lnTo>
                        <a:pt x="137" y="453"/>
                      </a:lnTo>
                      <a:lnTo>
                        <a:pt x="137" y="455"/>
                      </a:lnTo>
                      <a:lnTo>
                        <a:pt x="131" y="456"/>
                      </a:lnTo>
                      <a:lnTo>
                        <a:pt x="129" y="457"/>
                      </a:lnTo>
                      <a:lnTo>
                        <a:pt x="129" y="459"/>
                      </a:lnTo>
                      <a:lnTo>
                        <a:pt x="128" y="460"/>
                      </a:lnTo>
                      <a:lnTo>
                        <a:pt x="127" y="460"/>
                      </a:lnTo>
                      <a:lnTo>
                        <a:pt x="127" y="460"/>
                      </a:lnTo>
                      <a:lnTo>
                        <a:pt x="125" y="460"/>
                      </a:lnTo>
                      <a:lnTo>
                        <a:pt x="125" y="461"/>
                      </a:lnTo>
                      <a:lnTo>
                        <a:pt x="124" y="461"/>
                      </a:lnTo>
                      <a:lnTo>
                        <a:pt x="124" y="461"/>
                      </a:lnTo>
                      <a:lnTo>
                        <a:pt x="124" y="463"/>
                      </a:lnTo>
                      <a:lnTo>
                        <a:pt x="123" y="463"/>
                      </a:lnTo>
                      <a:lnTo>
                        <a:pt x="121" y="463"/>
                      </a:lnTo>
                      <a:lnTo>
                        <a:pt x="121" y="461"/>
                      </a:lnTo>
                      <a:lnTo>
                        <a:pt x="124" y="460"/>
                      </a:lnTo>
                      <a:lnTo>
                        <a:pt x="124" y="460"/>
                      </a:lnTo>
                      <a:lnTo>
                        <a:pt x="124" y="460"/>
                      </a:lnTo>
                      <a:lnTo>
                        <a:pt x="123" y="460"/>
                      </a:lnTo>
                      <a:lnTo>
                        <a:pt x="123" y="460"/>
                      </a:lnTo>
                      <a:lnTo>
                        <a:pt x="123" y="457"/>
                      </a:lnTo>
                      <a:lnTo>
                        <a:pt x="123" y="457"/>
                      </a:lnTo>
                      <a:lnTo>
                        <a:pt x="123" y="459"/>
                      </a:lnTo>
                      <a:lnTo>
                        <a:pt x="121" y="460"/>
                      </a:lnTo>
                      <a:lnTo>
                        <a:pt x="121" y="461"/>
                      </a:lnTo>
                      <a:lnTo>
                        <a:pt x="119" y="461"/>
                      </a:lnTo>
                      <a:lnTo>
                        <a:pt x="119" y="460"/>
                      </a:lnTo>
                      <a:lnTo>
                        <a:pt x="117" y="460"/>
                      </a:lnTo>
                      <a:lnTo>
                        <a:pt x="117" y="457"/>
                      </a:lnTo>
                      <a:lnTo>
                        <a:pt x="116" y="457"/>
                      </a:lnTo>
                      <a:lnTo>
                        <a:pt x="114" y="457"/>
                      </a:lnTo>
                      <a:lnTo>
                        <a:pt x="114" y="457"/>
                      </a:lnTo>
                      <a:lnTo>
                        <a:pt x="116" y="459"/>
                      </a:lnTo>
                      <a:lnTo>
                        <a:pt x="116" y="460"/>
                      </a:lnTo>
                      <a:lnTo>
                        <a:pt x="117" y="463"/>
                      </a:lnTo>
                      <a:lnTo>
                        <a:pt x="112" y="463"/>
                      </a:lnTo>
                      <a:lnTo>
                        <a:pt x="112" y="464"/>
                      </a:lnTo>
                      <a:lnTo>
                        <a:pt x="110" y="464"/>
                      </a:lnTo>
                      <a:lnTo>
                        <a:pt x="110" y="465"/>
                      </a:lnTo>
                      <a:lnTo>
                        <a:pt x="102" y="465"/>
                      </a:lnTo>
                      <a:lnTo>
                        <a:pt x="102" y="465"/>
                      </a:lnTo>
                      <a:lnTo>
                        <a:pt x="100" y="465"/>
                      </a:lnTo>
                      <a:lnTo>
                        <a:pt x="100" y="466"/>
                      </a:lnTo>
                      <a:lnTo>
                        <a:pt x="98" y="466"/>
                      </a:lnTo>
                      <a:lnTo>
                        <a:pt x="96" y="468"/>
                      </a:lnTo>
                      <a:lnTo>
                        <a:pt x="93" y="468"/>
                      </a:lnTo>
                      <a:lnTo>
                        <a:pt x="93" y="469"/>
                      </a:lnTo>
                      <a:lnTo>
                        <a:pt x="91" y="469"/>
                      </a:lnTo>
                      <a:lnTo>
                        <a:pt x="91" y="469"/>
                      </a:lnTo>
                      <a:lnTo>
                        <a:pt x="90" y="469"/>
                      </a:lnTo>
                      <a:lnTo>
                        <a:pt x="90" y="470"/>
                      </a:lnTo>
                      <a:lnTo>
                        <a:pt x="85" y="472"/>
                      </a:lnTo>
                      <a:lnTo>
                        <a:pt x="85" y="472"/>
                      </a:lnTo>
                      <a:lnTo>
                        <a:pt x="77" y="472"/>
                      </a:lnTo>
                      <a:lnTo>
                        <a:pt x="77" y="470"/>
                      </a:lnTo>
                      <a:lnTo>
                        <a:pt x="74" y="470"/>
                      </a:lnTo>
                      <a:lnTo>
                        <a:pt x="74" y="470"/>
                      </a:lnTo>
                      <a:lnTo>
                        <a:pt x="72" y="469"/>
                      </a:lnTo>
                      <a:lnTo>
                        <a:pt x="72" y="469"/>
                      </a:lnTo>
                      <a:lnTo>
                        <a:pt x="57" y="469"/>
                      </a:lnTo>
                      <a:lnTo>
                        <a:pt x="56" y="472"/>
                      </a:lnTo>
                      <a:lnTo>
                        <a:pt x="52" y="474"/>
                      </a:lnTo>
                      <a:lnTo>
                        <a:pt x="48" y="476"/>
                      </a:lnTo>
                      <a:lnTo>
                        <a:pt x="44" y="477"/>
                      </a:lnTo>
                      <a:lnTo>
                        <a:pt x="40" y="478"/>
                      </a:lnTo>
                      <a:lnTo>
                        <a:pt x="38" y="477"/>
                      </a:lnTo>
                      <a:lnTo>
                        <a:pt x="36" y="476"/>
                      </a:lnTo>
                      <a:lnTo>
                        <a:pt x="36" y="474"/>
                      </a:lnTo>
                      <a:lnTo>
                        <a:pt x="32" y="474"/>
                      </a:lnTo>
                      <a:lnTo>
                        <a:pt x="31" y="473"/>
                      </a:lnTo>
                      <a:lnTo>
                        <a:pt x="28" y="472"/>
                      </a:lnTo>
                      <a:lnTo>
                        <a:pt x="27" y="470"/>
                      </a:lnTo>
                      <a:lnTo>
                        <a:pt x="24" y="468"/>
                      </a:lnTo>
                      <a:lnTo>
                        <a:pt x="24" y="465"/>
                      </a:lnTo>
                      <a:lnTo>
                        <a:pt x="22" y="464"/>
                      </a:lnTo>
                      <a:lnTo>
                        <a:pt x="22" y="464"/>
                      </a:lnTo>
                      <a:lnTo>
                        <a:pt x="21" y="463"/>
                      </a:lnTo>
                      <a:lnTo>
                        <a:pt x="19" y="461"/>
                      </a:lnTo>
                      <a:lnTo>
                        <a:pt x="17" y="461"/>
                      </a:lnTo>
                      <a:lnTo>
                        <a:pt x="15" y="459"/>
                      </a:lnTo>
                      <a:lnTo>
                        <a:pt x="14" y="459"/>
                      </a:lnTo>
                      <a:lnTo>
                        <a:pt x="13" y="457"/>
                      </a:lnTo>
                      <a:lnTo>
                        <a:pt x="13" y="457"/>
                      </a:lnTo>
                      <a:lnTo>
                        <a:pt x="13" y="456"/>
                      </a:lnTo>
                      <a:lnTo>
                        <a:pt x="10" y="455"/>
                      </a:lnTo>
                      <a:lnTo>
                        <a:pt x="10" y="453"/>
                      </a:lnTo>
                      <a:lnTo>
                        <a:pt x="6" y="449"/>
                      </a:lnTo>
                      <a:lnTo>
                        <a:pt x="2" y="449"/>
                      </a:lnTo>
                      <a:lnTo>
                        <a:pt x="2" y="448"/>
                      </a:lnTo>
                      <a:lnTo>
                        <a:pt x="1" y="448"/>
                      </a:lnTo>
                      <a:lnTo>
                        <a:pt x="0" y="448"/>
                      </a:lnTo>
                      <a:close/>
                      <a:moveTo>
                        <a:pt x="1050" y="413"/>
                      </a:moveTo>
                      <a:lnTo>
                        <a:pt x="1050" y="414"/>
                      </a:lnTo>
                      <a:lnTo>
                        <a:pt x="1051" y="415"/>
                      </a:lnTo>
                      <a:lnTo>
                        <a:pt x="1052" y="417"/>
                      </a:lnTo>
                      <a:lnTo>
                        <a:pt x="1053" y="417"/>
                      </a:lnTo>
                      <a:lnTo>
                        <a:pt x="1053" y="415"/>
                      </a:lnTo>
                      <a:lnTo>
                        <a:pt x="1052" y="414"/>
                      </a:lnTo>
                      <a:lnTo>
                        <a:pt x="1052" y="413"/>
                      </a:lnTo>
                      <a:lnTo>
                        <a:pt x="1051" y="414"/>
                      </a:lnTo>
                      <a:lnTo>
                        <a:pt x="1050" y="413"/>
                      </a:lnTo>
                      <a:close/>
                      <a:moveTo>
                        <a:pt x="1002" y="326"/>
                      </a:moveTo>
                      <a:lnTo>
                        <a:pt x="1001" y="326"/>
                      </a:lnTo>
                      <a:lnTo>
                        <a:pt x="1000" y="326"/>
                      </a:lnTo>
                      <a:lnTo>
                        <a:pt x="1001" y="329"/>
                      </a:lnTo>
                      <a:lnTo>
                        <a:pt x="1002" y="328"/>
                      </a:lnTo>
                      <a:lnTo>
                        <a:pt x="1002" y="326"/>
                      </a:lnTo>
                      <a:close/>
                      <a:moveTo>
                        <a:pt x="614" y="244"/>
                      </a:moveTo>
                      <a:lnTo>
                        <a:pt x="614" y="256"/>
                      </a:lnTo>
                      <a:lnTo>
                        <a:pt x="615" y="256"/>
                      </a:lnTo>
                      <a:lnTo>
                        <a:pt x="615" y="258"/>
                      </a:lnTo>
                      <a:lnTo>
                        <a:pt x="616" y="260"/>
                      </a:lnTo>
                      <a:lnTo>
                        <a:pt x="618" y="261"/>
                      </a:lnTo>
                      <a:lnTo>
                        <a:pt x="619" y="261"/>
                      </a:lnTo>
                      <a:lnTo>
                        <a:pt x="619" y="262"/>
                      </a:lnTo>
                      <a:lnTo>
                        <a:pt x="621" y="264"/>
                      </a:lnTo>
                      <a:lnTo>
                        <a:pt x="621" y="265"/>
                      </a:lnTo>
                      <a:lnTo>
                        <a:pt x="625" y="268"/>
                      </a:lnTo>
                      <a:lnTo>
                        <a:pt x="625" y="269"/>
                      </a:lnTo>
                      <a:lnTo>
                        <a:pt x="628" y="269"/>
                      </a:lnTo>
                      <a:lnTo>
                        <a:pt x="628" y="269"/>
                      </a:lnTo>
                      <a:lnTo>
                        <a:pt x="632" y="270"/>
                      </a:lnTo>
                      <a:lnTo>
                        <a:pt x="632" y="271"/>
                      </a:lnTo>
                      <a:lnTo>
                        <a:pt x="635" y="271"/>
                      </a:lnTo>
                      <a:lnTo>
                        <a:pt x="637" y="275"/>
                      </a:lnTo>
                      <a:lnTo>
                        <a:pt x="640" y="275"/>
                      </a:lnTo>
                      <a:lnTo>
                        <a:pt x="640" y="275"/>
                      </a:lnTo>
                      <a:lnTo>
                        <a:pt x="640" y="277"/>
                      </a:lnTo>
                      <a:lnTo>
                        <a:pt x="640" y="278"/>
                      </a:lnTo>
                      <a:lnTo>
                        <a:pt x="642" y="279"/>
                      </a:lnTo>
                      <a:lnTo>
                        <a:pt x="642" y="282"/>
                      </a:lnTo>
                      <a:lnTo>
                        <a:pt x="644" y="283"/>
                      </a:lnTo>
                      <a:lnTo>
                        <a:pt x="645" y="285"/>
                      </a:lnTo>
                      <a:lnTo>
                        <a:pt x="646" y="285"/>
                      </a:lnTo>
                      <a:lnTo>
                        <a:pt x="646" y="286"/>
                      </a:lnTo>
                      <a:lnTo>
                        <a:pt x="645" y="288"/>
                      </a:lnTo>
                      <a:lnTo>
                        <a:pt x="644" y="290"/>
                      </a:lnTo>
                      <a:lnTo>
                        <a:pt x="644" y="291"/>
                      </a:lnTo>
                      <a:lnTo>
                        <a:pt x="644" y="291"/>
                      </a:lnTo>
                      <a:lnTo>
                        <a:pt x="644" y="294"/>
                      </a:lnTo>
                      <a:lnTo>
                        <a:pt x="642" y="294"/>
                      </a:lnTo>
                      <a:lnTo>
                        <a:pt x="642" y="295"/>
                      </a:lnTo>
                      <a:lnTo>
                        <a:pt x="641" y="295"/>
                      </a:lnTo>
                      <a:lnTo>
                        <a:pt x="641" y="298"/>
                      </a:lnTo>
                      <a:lnTo>
                        <a:pt x="638" y="299"/>
                      </a:lnTo>
                      <a:lnTo>
                        <a:pt x="638" y="300"/>
                      </a:lnTo>
                      <a:lnTo>
                        <a:pt x="638" y="303"/>
                      </a:lnTo>
                      <a:lnTo>
                        <a:pt x="637" y="304"/>
                      </a:lnTo>
                      <a:lnTo>
                        <a:pt x="636" y="305"/>
                      </a:lnTo>
                      <a:lnTo>
                        <a:pt x="635" y="307"/>
                      </a:lnTo>
                      <a:lnTo>
                        <a:pt x="635" y="308"/>
                      </a:lnTo>
                      <a:lnTo>
                        <a:pt x="635" y="311"/>
                      </a:lnTo>
                      <a:lnTo>
                        <a:pt x="632" y="309"/>
                      </a:lnTo>
                      <a:lnTo>
                        <a:pt x="632" y="311"/>
                      </a:lnTo>
                      <a:lnTo>
                        <a:pt x="631" y="311"/>
                      </a:lnTo>
                      <a:lnTo>
                        <a:pt x="631" y="313"/>
                      </a:lnTo>
                      <a:lnTo>
                        <a:pt x="629" y="313"/>
                      </a:lnTo>
                      <a:lnTo>
                        <a:pt x="629" y="315"/>
                      </a:lnTo>
                      <a:lnTo>
                        <a:pt x="629" y="315"/>
                      </a:lnTo>
                      <a:lnTo>
                        <a:pt x="629" y="321"/>
                      </a:lnTo>
                      <a:lnTo>
                        <a:pt x="629" y="321"/>
                      </a:lnTo>
                      <a:lnTo>
                        <a:pt x="629" y="322"/>
                      </a:lnTo>
                      <a:lnTo>
                        <a:pt x="629" y="324"/>
                      </a:lnTo>
                      <a:lnTo>
                        <a:pt x="629" y="324"/>
                      </a:lnTo>
                      <a:lnTo>
                        <a:pt x="621" y="325"/>
                      </a:lnTo>
                      <a:lnTo>
                        <a:pt x="620" y="328"/>
                      </a:lnTo>
                      <a:lnTo>
                        <a:pt x="619" y="328"/>
                      </a:lnTo>
                      <a:lnTo>
                        <a:pt x="619" y="329"/>
                      </a:lnTo>
                      <a:lnTo>
                        <a:pt x="618" y="330"/>
                      </a:lnTo>
                      <a:lnTo>
                        <a:pt x="618" y="332"/>
                      </a:lnTo>
                      <a:lnTo>
                        <a:pt x="618" y="332"/>
                      </a:lnTo>
                      <a:lnTo>
                        <a:pt x="618" y="333"/>
                      </a:lnTo>
                      <a:lnTo>
                        <a:pt x="616" y="333"/>
                      </a:lnTo>
                      <a:lnTo>
                        <a:pt x="615" y="334"/>
                      </a:lnTo>
                      <a:lnTo>
                        <a:pt x="612" y="334"/>
                      </a:lnTo>
                      <a:lnTo>
                        <a:pt x="610" y="334"/>
                      </a:lnTo>
                      <a:lnTo>
                        <a:pt x="607" y="334"/>
                      </a:lnTo>
                      <a:lnTo>
                        <a:pt x="607" y="337"/>
                      </a:lnTo>
                      <a:lnTo>
                        <a:pt x="606" y="338"/>
                      </a:lnTo>
                      <a:lnTo>
                        <a:pt x="606" y="341"/>
                      </a:lnTo>
                      <a:lnTo>
                        <a:pt x="603" y="341"/>
                      </a:lnTo>
                      <a:lnTo>
                        <a:pt x="603" y="342"/>
                      </a:lnTo>
                      <a:lnTo>
                        <a:pt x="602" y="342"/>
                      </a:lnTo>
                      <a:lnTo>
                        <a:pt x="602" y="343"/>
                      </a:lnTo>
                      <a:lnTo>
                        <a:pt x="598" y="343"/>
                      </a:lnTo>
                      <a:lnTo>
                        <a:pt x="598" y="343"/>
                      </a:lnTo>
                      <a:lnTo>
                        <a:pt x="594" y="345"/>
                      </a:lnTo>
                      <a:lnTo>
                        <a:pt x="594" y="346"/>
                      </a:lnTo>
                      <a:lnTo>
                        <a:pt x="587" y="346"/>
                      </a:lnTo>
                      <a:lnTo>
                        <a:pt x="586" y="349"/>
                      </a:lnTo>
                      <a:lnTo>
                        <a:pt x="583" y="349"/>
                      </a:lnTo>
                      <a:lnTo>
                        <a:pt x="583" y="349"/>
                      </a:lnTo>
                      <a:lnTo>
                        <a:pt x="582" y="349"/>
                      </a:lnTo>
                      <a:lnTo>
                        <a:pt x="582" y="350"/>
                      </a:lnTo>
                      <a:lnTo>
                        <a:pt x="580" y="351"/>
                      </a:lnTo>
                      <a:lnTo>
                        <a:pt x="580" y="354"/>
                      </a:lnTo>
                      <a:lnTo>
                        <a:pt x="580" y="354"/>
                      </a:lnTo>
                      <a:lnTo>
                        <a:pt x="580" y="354"/>
                      </a:lnTo>
                      <a:lnTo>
                        <a:pt x="580" y="354"/>
                      </a:lnTo>
                      <a:lnTo>
                        <a:pt x="581" y="357"/>
                      </a:lnTo>
                      <a:lnTo>
                        <a:pt x="580" y="357"/>
                      </a:lnTo>
                      <a:lnTo>
                        <a:pt x="580" y="357"/>
                      </a:lnTo>
                      <a:lnTo>
                        <a:pt x="578" y="357"/>
                      </a:lnTo>
                      <a:lnTo>
                        <a:pt x="577" y="359"/>
                      </a:lnTo>
                      <a:lnTo>
                        <a:pt x="574" y="362"/>
                      </a:lnTo>
                      <a:lnTo>
                        <a:pt x="572" y="363"/>
                      </a:lnTo>
                      <a:lnTo>
                        <a:pt x="572" y="262"/>
                      </a:lnTo>
                      <a:lnTo>
                        <a:pt x="573" y="264"/>
                      </a:lnTo>
                      <a:lnTo>
                        <a:pt x="573" y="265"/>
                      </a:lnTo>
                      <a:lnTo>
                        <a:pt x="580" y="265"/>
                      </a:lnTo>
                      <a:lnTo>
                        <a:pt x="580" y="264"/>
                      </a:lnTo>
                      <a:lnTo>
                        <a:pt x="581" y="264"/>
                      </a:lnTo>
                      <a:lnTo>
                        <a:pt x="582" y="262"/>
                      </a:lnTo>
                      <a:lnTo>
                        <a:pt x="583" y="264"/>
                      </a:lnTo>
                      <a:lnTo>
                        <a:pt x="585" y="264"/>
                      </a:lnTo>
                      <a:lnTo>
                        <a:pt x="585" y="264"/>
                      </a:lnTo>
                      <a:lnTo>
                        <a:pt x="585" y="264"/>
                      </a:lnTo>
                      <a:lnTo>
                        <a:pt x="586" y="264"/>
                      </a:lnTo>
                      <a:lnTo>
                        <a:pt x="586" y="264"/>
                      </a:lnTo>
                      <a:lnTo>
                        <a:pt x="587" y="265"/>
                      </a:lnTo>
                      <a:lnTo>
                        <a:pt x="593" y="266"/>
                      </a:lnTo>
                      <a:lnTo>
                        <a:pt x="593" y="264"/>
                      </a:lnTo>
                      <a:lnTo>
                        <a:pt x="594" y="264"/>
                      </a:lnTo>
                      <a:lnTo>
                        <a:pt x="595" y="262"/>
                      </a:lnTo>
                      <a:lnTo>
                        <a:pt x="597" y="262"/>
                      </a:lnTo>
                      <a:lnTo>
                        <a:pt x="598" y="261"/>
                      </a:lnTo>
                      <a:lnTo>
                        <a:pt x="599" y="260"/>
                      </a:lnTo>
                      <a:lnTo>
                        <a:pt x="600" y="260"/>
                      </a:lnTo>
                      <a:lnTo>
                        <a:pt x="602" y="258"/>
                      </a:lnTo>
                      <a:lnTo>
                        <a:pt x="602" y="257"/>
                      </a:lnTo>
                      <a:lnTo>
                        <a:pt x="604" y="256"/>
                      </a:lnTo>
                      <a:lnTo>
                        <a:pt x="604" y="254"/>
                      </a:lnTo>
                      <a:lnTo>
                        <a:pt x="611" y="249"/>
                      </a:lnTo>
                      <a:lnTo>
                        <a:pt x="611" y="248"/>
                      </a:lnTo>
                      <a:lnTo>
                        <a:pt x="611" y="247"/>
                      </a:lnTo>
                      <a:lnTo>
                        <a:pt x="612" y="245"/>
                      </a:lnTo>
                      <a:lnTo>
                        <a:pt x="614" y="244"/>
                      </a:lnTo>
                      <a:close/>
                      <a:moveTo>
                        <a:pt x="1119" y="214"/>
                      </a:moveTo>
                      <a:lnTo>
                        <a:pt x="1116" y="215"/>
                      </a:lnTo>
                      <a:lnTo>
                        <a:pt x="1116" y="216"/>
                      </a:lnTo>
                      <a:lnTo>
                        <a:pt x="1114" y="216"/>
                      </a:lnTo>
                      <a:lnTo>
                        <a:pt x="1114" y="215"/>
                      </a:lnTo>
                      <a:lnTo>
                        <a:pt x="1112" y="215"/>
                      </a:lnTo>
                      <a:lnTo>
                        <a:pt x="1112" y="218"/>
                      </a:lnTo>
                      <a:lnTo>
                        <a:pt x="1115" y="219"/>
                      </a:lnTo>
                      <a:lnTo>
                        <a:pt x="1116" y="219"/>
                      </a:lnTo>
                      <a:lnTo>
                        <a:pt x="1118" y="219"/>
                      </a:lnTo>
                      <a:lnTo>
                        <a:pt x="1119" y="219"/>
                      </a:lnTo>
                      <a:lnTo>
                        <a:pt x="1120" y="215"/>
                      </a:lnTo>
                      <a:lnTo>
                        <a:pt x="1119" y="215"/>
                      </a:lnTo>
                      <a:lnTo>
                        <a:pt x="1119" y="214"/>
                      </a:lnTo>
                      <a:close/>
                      <a:moveTo>
                        <a:pt x="1158" y="210"/>
                      </a:moveTo>
                      <a:lnTo>
                        <a:pt x="1152" y="211"/>
                      </a:lnTo>
                      <a:lnTo>
                        <a:pt x="1152" y="211"/>
                      </a:lnTo>
                      <a:lnTo>
                        <a:pt x="1153" y="213"/>
                      </a:lnTo>
                      <a:lnTo>
                        <a:pt x="1154" y="214"/>
                      </a:lnTo>
                      <a:lnTo>
                        <a:pt x="1156" y="214"/>
                      </a:lnTo>
                      <a:lnTo>
                        <a:pt x="1157" y="213"/>
                      </a:lnTo>
                      <a:lnTo>
                        <a:pt x="1157" y="211"/>
                      </a:lnTo>
                      <a:lnTo>
                        <a:pt x="1158" y="210"/>
                      </a:lnTo>
                      <a:close/>
                      <a:moveTo>
                        <a:pt x="1184" y="186"/>
                      </a:moveTo>
                      <a:lnTo>
                        <a:pt x="1184" y="186"/>
                      </a:lnTo>
                      <a:lnTo>
                        <a:pt x="1183" y="186"/>
                      </a:lnTo>
                      <a:lnTo>
                        <a:pt x="1183" y="188"/>
                      </a:lnTo>
                      <a:lnTo>
                        <a:pt x="1182" y="189"/>
                      </a:lnTo>
                      <a:lnTo>
                        <a:pt x="1182" y="190"/>
                      </a:lnTo>
                      <a:lnTo>
                        <a:pt x="1183" y="190"/>
                      </a:lnTo>
                      <a:lnTo>
                        <a:pt x="1184" y="192"/>
                      </a:lnTo>
                      <a:lnTo>
                        <a:pt x="1187" y="192"/>
                      </a:lnTo>
                      <a:lnTo>
                        <a:pt x="1187" y="189"/>
                      </a:lnTo>
                      <a:lnTo>
                        <a:pt x="1186" y="189"/>
                      </a:lnTo>
                      <a:lnTo>
                        <a:pt x="1186" y="189"/>
                      </a:lnTo>
                      <a:lnTo>
                        <a:pt x="1187" y="189"/>
                      </a:lnTo>
                      <a:lnTo>
                        <a:pt x="1187" y="188"/>
                      </a:lnTo>
                      <a:lnTo>
                        <a:pt x="1186" y="186"/>
                      </a:lnTo>
                      <a:lnTo>
                        <a:pt x="1184" y="186"/>
                      </a:lnTo>
                      <a:close/>
                      <a:moveTo>
                        <a:pt x="1158" y="148"/>
                      </a:moveTo>
                      <a:lnTo>
                        <a:pt x="1159" y="150"/>
                      </a:lnTo>
                      <a:lnTo>
                        <a:pt x="1161" y="150"/>
                      </a:lnTo>
                      <a:lnTo>
                        <a:pt x="1161" y="148"/>
                      </a:lnTo>
                      <a:lnTo>
                        <a:pt x="1158" y="148"/>
                      </a:lnTo>
                      <a:close/>
                      <a:moveTo>
                        <a:pt x="1008" y="124"/>
                      </a:moveTo>
                      <a:lnTo>
                        <a:pt x="1008" y="126"/>
                      </a:lnTo>
                      <a:lnTo>
                        <a:pt x="1012" y="127"/>
                      </a:lnTo>
                      <a:lnTo>
                        <a:pt x="1012" y="125"/>
                      </a:lnTo>
                      <a:lnTo>
                        <a:pt x="1010" y="125"/>
                      </a:lnTo>
                      <a:lnTo>
                        <a:pt x="1009" y="124"/>
                      </a:lnTo>
                      <a:lnTo>
                        <a:pt x="1008" y="124"/>
                      </a:lnTo>
                      <a:close/>
                      <a:moveTo>
                        <a:pt x="807" y="52"/>
                      </a:moveTo>
                      <a:lnTo>
                        <a:pt x="806" y="52"/>
                      </a:lnTo>
                      <a:lnTo>
                        <a:pt x="803" y="53"/>
                      </a:lnTo>
                      <a:lnTo>
                        <a:pt x="801" y="53"/>
                      </a:lnTo>
                      <a:lnTo>
                        <a:pt x="798" y="53"/>
                      </a:lnTo>
                      <a:lnTo>
                        <a:pt x="797" y="54"/>
                      </a:lnTo>
                      <a:lnTo>
                        <a:pt x="796" y="55"/>
                      </a:lnTo>
                      <a:lnTo>
                        <a:pt x="796" y="55"/>
                      </a:lnTo>
                      <a:lnTo>
                        <a:pt x="796" y="55"/>
                      </a:lnTo>
                      <a:lnTo>
                        <a:pt x="798" y="57"/>
                      </a:lnTo>
                      <a:lnTo>
                        <a:pt x="799" y="58"/>
                      </a:lnTo>
                      <a:lnTo>
                        <a:pt x="802" y="58"/>
                      </a:lnTo>
                      <a:lnTo>
                        <a:pt x="802" y="58"/>
                      </a:lnTo>
                      <a:lnTo>
                        <a:pt x="805" y="57"/>
                      </a:lnTo>
                      <a:lnTo>
                        <a:pt x="805" y="57"/>
                      </a:lnTo>
                      <a:lnTo>
                        <a:pt x="806" y="58"/>
                      </a:lnTo>
                      <a:lnTo>
                        <a:pt x="807" y="57"/>
                      </a:lnTo>
                      <a:lnTo>
                        <a:pt x="809" y="54"/>
                      </a:lnTo>
                      <a:lnTo>
                        <a:pt x="811" y="54"/>
                      </a:lnTo>
                      <a:lnTo>
                        <a:pt x="811" y="54"/>
                      </a:lnTo>
                      <a:lnTo>
                        <a:pt x="813" y="53"/>
                      </a:lnTo>
                      <a:lnTo>
                        <a:pt x="813" y="53"/>
                      </a:lnTo>
                      <a:lnTo>
                        <a:pt x="813" y="53"/>
                      </a:lnTo>
                      <a:lnTo>
                        <a:pt x="813" y="52"/>
                      </a:lnTo>
                      <a:lnTo>
                        <a:pt x="810" y="52"/>
                      </a:lnTo>
                      <a:lnTo>
                        <a:pt x="807" y="52"/>
                      </a:lnTo>
                      <a:close/>
                      <a:moveTo>
                        <a:pt x="657" y="7"/>
                      </a:moveTo>
                      <a:lnTo>
                        <a:pt x="657" y="7"/>
                      </a:lnTo>
                      <a:lnTo>
                        <a:pt x="658" y="8"/>
                      </a:lnTo>
                      <a:lnTo>
                        <a:pt x="658" y="8"/>
                      </a:lnTo>
                      <a:lnTo>
                        <a:pt x="658" y="8"/>
                      </a:lnTo>
                      <a:lnTo>
                        <a:pt x="655" y="8"/>
                      </a:lnTo>
                      <a:lnTo>
                        <a:pt x="653" y="8"/>
                      </a:lnTo>
                      <a:lnTo>
                        <a:pt x="650" y="8"/>
                      </a:lnTo>
                      <a:lnTo>
                        <a:pt x="652" y="10"/>
                      </a:lnTo>
                      <a:lnTo>
                        <a:pt x="652" y="11"/>
                      </a:lnTo>
                      <a:lnTo>
                        <a:pt x="652" y="12"/>
                      </a:lnTo>
                      <a:lnTo>
                        <a:pt x="652" y="14"/>
                      </a:lnTo>
                      <a:lnTo>
                        <a:pt x="650" y="14"/>
                      </a:lnTo>
                      <a:lnTo>
                        <a:pt x="649" y="14"/>
                      </a:lnTo>
                      <a:lnTo>
                        <a:pt x="649" y="14"/>
                      </a:lnTo>
                      <a:lnTo>
                        <a:pt x="648" y="12"/>
                      </a:lnTo>
                      <a:lnTo>
                        <a:pt x="648" y="12"/>
                      </a:lnTo>
                      <a:lnTo>
                        <a:pt x="648" y="14"/>
                      </a:lnTo>
                      <a:lnTo>
                        <a:pt x="646" y="14"/>
                      </a:lnTo>
                      <a:lnTo>
                        <a:pt x="646" y="14"/>
                      </a:lnTo>
                      <a:lnTo>
                        <a:pt x="646" y="15"/>
                      </a:lnTo>
                      <a:lnTo>
                        <a:pt x="644" y="15"/>
                      </a:lnTo>
                      <a:lnTo>
                        <a:pt x="642" y="20"/>
                      </a:lnTo>
                      <a:lnTo>
                        <a:pt x="641" y="20"/>
                      </a:lnTo>
                      <a:lnTo>
                        <a:pt x="641" y="21"/>
                      </a:lnTo>
                      <a:lnTo>
                        <a:pt x="640" y="21"/>
                      </a:lnTo>
                      <a:lnTo>
                        <a:pt x="641" y="17"/>
                      </a:lnTo>
                      <a:lnTo>
                        <a:pt x="638" y="17"/>
                      </a:lnTo>
                      <a:lnTo>
                        <a:pt x="637" y="19"/>
                      </a:lnTo>
                      <a:lnTo>
                        <a:pt x="636" y="19"/>
                      </a:lnTo>
                      <a:lnTo>
                        <a:pt x="635" y="23"/>
                      </a:lnTo>
                      <a:lnTo>
                        <a:pt x="632" y="25"/>
                      </a:lnTo>
                      <a:lnTo>
                        <a:pt x="632" y="27"/>
                      </a:lnTo>
                      <a:lnTo>
                        <a:pt x="632" y="29"/>
                      </a:lnTo>
                      <a:lnTo>
                        <a:pt x="632" y="31"/>
                      </a:lnTo>
                      <a:lnTo>
                        <a:pt x="633" y="32"/>
                      </a:lnTo>
                      <a:lnTo>
                        <a:pt x="631" y="32"/>
                      </a:lnTo>
                      <a:lnTo>
                        <a:pt x="631" y="34"/>
                      </a:lnTo>
                      <a:lnTo>
                        <a:pt x="631" y="37"/>
                      </a:lnTo>
                      <a:lnTo>
                        <a:pt x="632" y="37"/>
                      </a:lnTo>
                      <a:lnTo>
                        <a:pt x="631" y="40"/>
                      </a:lnTo>
                      <a:lnTo>
                        <a:pt x="632" y="40"/>
                      </a:lnTo>
                      <a:lnTo>
                        <a:pt x="632" y="41"/>
                      </a:lnTo>
                      <a:lnTo>
                        <a:pt x="633" y="41"/>
                      </a:lnTo>
                      <a:lnTo>
                        <a:pt x="633" y="41"/>
                      </a:lnTo>
                      <a:lnTo>
                        <a:pt x="632" y="41"/>
                      </a:lnTo>
                      <a:lnTo>
                        <a:pt x="632" y="41"/>
                      </a:lnTo>
                      <a:lnTo>
                        <a:pt x="632" y="41"/>
                      </a:lnTo>
                      <a:lnTo>
                        <a:pt x="632" y="45"/>
                      </a:lnTo>
                      <a:lnTo>
                        <a:pt x="635" y="44"/>
                      </a:lnTo>
                      <a:lnTo>
                        <a:pt x="637" y="42"/>
                      </a:lnTo>
                      <a:lnTo>
                        <a:pt x="640" y="41"/>
                      </a:lnTo>
                      <a:lnTo>
                        <a:pt x="640" y="42"/>
                      </a:lnTo>
                      <a:lnTo>
                        <a:pt x="642" y="44"/>
                      </a:lnTo>
                      <a:lnTo>
                        <a:pt x="641" y="45"/>
                      </a:lnTo>
                      <a:lnTo>
                        <a:pt x="641" y="46"/>
                      </a:lnTo>
                      <a:lnTo>
                        <a:pt x="641" y="46"/>
                      </a:lnTo>
                      <a:lnTo>
                        <a:pt x="641" y="49"/>
                      </a:lnTo>
                      <a:lnTo>
                        <a:pt x="640" y="49"/>
                      </a:lnTo>
                      <a:lnTo>
                        <a:pt x="640" y="49"/>
                      </a:lnTo>
                      <a:lnTo>
                        <a:pt x="640" y="50"/>
                      </a:lnTo>
                      <a:lnTo>
                        <a:pt x="641" y="52"/>
                      </a:lnTo>
                      <a:lnTo>
                        <a:pt x="641" y="52"/>
                      </a:lnTo>
                      <a:lnTo>
                        <a:pt x="641" y="50"/>
                      </a:lnTo>
                      <a:lnTo>
                        <a:pt x="644" y="49"/>
                      </a:lnTo>
                      <a:lnTo>
                        <a:pt x="644" y="45"/>
                      </a:lnTo>
                      <a:lnTo>
                        <a:pt x="645" y="42"/>
                      </a:lnTo>
                      <a:lnTo>
                        <a:pt x="646" y="42"/>
                      </a:lnTo>
                      <a:lnTo>
                        <a:pt x="646" y="44"/>
                      </a:lnTo>
                      <a:lnTo>
                        <a:pt x="646" y="44"/>
                      </a:lnTo>
                      <a:lnTo>
                        <a:pt x="646" y="45"/>
                      </a:lnTo>
                      <a:lnTo>
                        <a:pt x="648" y="45"/>
                      </a:lnTo>
                      <a:lnTo>
                        <a:pt x="648" y="46"/>
                      </a:lnTo>
                      <a:lnTo>
                        <a:pt x="648" y="46"/>
                      </a:lnTo>
                      <a:lnTo>
                        <a:pt x="646" y="48"/>
                      </a:lnTo>
                      <a:lnTo>
                        <a:pt x="646" y="48"/>
                      </a:lnTo>
                      <a:lnTo>
                        <a:pt x="648" y="48"/>
                      </a:lnTo>
                      <a:lnTo>
                        <a:pt x="650" y="48"/>
                      </a:lnTo>
                      <a:lnTo>
                        <a:pt x="652" y="48"/>
                      </a:lnTo>
                      <a:lnTo>
                        <a:pt x="654" y="46"/>
                      </a:lnTo>
                      <a:lnTo>
                        <a:pt x="654" y="46"/>
                      </a:lnTo>
                      <a:lnTo>
                        <a:pt x="654" y="45"/>
                      </a:lnTo>
                      <a:lnTo>
                        <a:pt x="655" y="45"/>
                      </a:lnTo>
                      <a:lnTo>
                        <a:pt x="657" y="44"/>
                      </a:lnTo>
                      <a:lnTo>
                        <a:pt x="657" y="42"/>
                      </a:lnTo>
                      <a:lnTo>
                        <a:pt x="658" y="41"/>
                      </a:lnTo>
                      <a:lnTo>
                        <a:pt x="659" y="40"/>
                      </a:lnTo>
                      <a:lnTo>
                        <a:pt x="661" y="40"/>
                      </a:lnTo>
                      <a:lnTo>
                        <a:pt x="661" y="38"/>
                      </a:lnTo>
                      <a:lnTo>
                        <a:pt x="662" y="37"/>
                      </a:lnTo>
                      <a:lnTo>
                        <a:pt x="662" y="37"/>
                      </a:lnTo>
                      <a:lnTo>
                        <a:pt x="663" y="37"/>
                      </a:lnTo>
                      <a:lnTo>
                        <a:pt x="663" y="34"/>
                      </a:lnTo>
                      <a:lnTo>
                        <a:pt x="662" y="33"/>
                      </a:lnTo>
                      <a:lnTo>
                        <a:pt x="663" y="33"/>
                      </a:lnTo>
                      <a:lnTo>
                        <a:pt x="665" y="33"/>
                      </a:lnTo>
                      <a:lnTo>
                        <a:pt x="666" y="32"/>
                      </a:lnTo>
                      <a:lnTo>
                        <a:pt x="666" y="31"/>
                      </a:lnTo>
                      <a:lnTo>
                        <a:pt x="663" y="31"/>
                      </a:lnTo>
                      <a:lnTo>
                        <a:pt x="662" y="31"/>
                      </a:lnTo>
                      <a:lnTo>
                        <a:pt x="661" y="29"/>
                      </a:lnTo>
                      <a:lnTo>
                        <a:pt x="659" y="28"/>
                      </a:lnTo>
                      <a:lnTo>
                        <a:pt x="658" y="27"/>
                      </a:lnTo>
                      <a:lnTo>
                        <a:pt x="658" y="25"/>
                      </a:lnTo>
                      <a:lnTo>
                        <a:pt x="658" y="23"/>
                      </a:lnTo>
                      <a:lnTo>
                        <a:pt x="657" y="20"/>
                      </a:lnTo>
                      <a:lnTo>
                        <a:pt x="658" y="20"/>
                      </a:lnTo>
                      <a:lnTo>
                        <a:pt x="657" y="16"/>
                      </a:lnTo>
                      <a:lnTo>
                        <a:pt x="658" y="16"/>
                      </a:lnTo>
                      <a:lnTo>
                        <a:pt x="659" y="14"/>
                      </a:lnTo>
                      <a:lnTo>
                        <a:pt x="661" y="12"/>
                      </a:lnTo>
                      <a:lnTo>
                        <a:pt x="662" y="10"/>
                      </a:lnTo>
                      <a:lnTo>
                        <a:pt x="663" y="7"/>
                      </a:lnTo>
                      <a:lnTo>
                        <a:pt x="661" y="8"/>
                      </a:lnTo>
                      <a:lnTo>
                        <a:pt x="661" y="8"/>
                      </a:lnTo>
                      <a:lnTo>
                        <a:pt x="661" y="7"/>
                      </a:lnTo>
                      <a:lnTo>
                        <a:pt x="657" y="7"/>
                      </a:lnTo>
                      <a:close/>
                      <a:moveTo>
                        <a:pt x="572" y="0"/>
                      </a:moveTo>
                      <a:lnTo>
                        <a:pt x="818" y="0"/>
                      </a:lnTo>
                      <a:lnTo>
                        <a:pt x="816" y="2"/>
                      </a:lnTo>
                      <a:lnTo>
                        <a:pt x="816" y="3"/>
                      </a:lnTo>
                      <a:lnTo>
                        <a:pt x="814" y="3"/>
                      </a:lnTo>
                      <a:lnTo>
                        <a:pt x="811" y="2"/>
                      </a:lnTo>
                      <a:lnTo>
                        <a:pt x="811" y="2"/>
                      </a:lnTo>
                      <a:lnTo>
                        <a:pt x="811" y="2"/>
                      </a:lnTo>
                      <a:lnTo>
                        <a:pt x="811" y="2"/>
                      </a:lnTo>
                      <a:lnTo>
                        <a:pt x="809" y="3"/>
                      </a:lnTo>
                      <a:lnTo>
                        <a:pt x="806" y="3"/>
                      </a:lnTo>
                      <a:lnTo>
                        <a:pt x="805" y="3"/>
                      </a:lnTo>
                      <a:lnTo>
                        <a:pt x="805" y="2"/>
                      </a:lnTo>
                      <a:lnTo>
                        <a:pt x="803" y="2"/>
                      </a:lnTo>
                      <a:lnTo>
                        <a:pt x="803" y="0"/>
                      </a:lnTo>
                      <a:lnTo>
                        <a:pt x="799" y="2"/>
                      </a:lnTo>
                      <a:lnTo>
                        <a:pt x="798" y="0"/>
                      </a:lnTo>
                      <a:lnTo>
                        <a:pt x="797" y="0"/>
                      </a:lnTo>
                      <a:lnTo>
                        <a:pt x="792" y="0"/>
                      </a:lnTo>
                      <a:lnTo>
                        <a:pt x="792" y="0"/>
                      </a:lnTo>
                      <a:lnTo>
                        <a:pt x="790" y="0"/>
                      </a:lnTo>
                      <a:lnTo>
                        <a:pt x="790" y="2"/>
                      </a:lnTo>
                      <a:lnTo>
                        <a:pt x="788" y="2"/>
                      </a:lnTo>
                      <a:lnTo>
                        <a:pt x="788" y="0"/>
                      </a:lnTo>
                      <a:lnTo>
                        <a:pt x="780" y="2"/>
                      </a:lnTo>
                      <a:lnTo>
                        <a:pt x="780" y="3"/>
                      </a:lnTo>
                      <a:lnTo>
                        <a:pt x="780" y="3"/>
                      </a:lnTo>
                      <a:lnTo>
                        <a:pt x="779" y="4"/>
                      </a:lnTo>
                      <a:lnTo>
                        <a:pt x="776" y="4"/>
                      </a:lnTo>
                      <a:lnTo>
                        <a:pt x="775" y="7"/>
                      </a:lnTo>
                      <a:lnTo>
                        <a:pt x="773" y="8"/>
                      </a:lnTo>
                      <a:lnTo>
                        <a:pt x="772" y="8"/>
                      </a:lnTo>
                      <a:lnTo>
                        <a:pt x="771" y="8"/>
                      </a:lnTo>
                      <a:lnTo>
                        <a:pt x="771" y="8"/>
                      </a:lnTo>
                      <a:lnTo>
                        <a:pt x="769" y="10"/>
                      </a:lnTo>
                      <a:lnTo>
                        <a:pt x="768" y="12"/>
                      </a:lnTo>
                      <a:lnTo>
                        <a:pt x="768" y="14"/>
                      </a:lnTo>
                      <a:lnTo>
                        <a:pt x="764" y="15"/>
                      </a:lnTo>
                      <a:lnTo>
                        <a:pt x="764" y="16"/>
                      </a:lnTo>
                      <a:lnTo>
                        <a:pt x="763" y="17"/>
                      </a:lnTo>
                      <a:lnTo>
                        <a:pt x="763" y="19"/>
                      </a:lnTo>
                      <a:lnTo>
                        <a:pt x="764" y="20"/>
                      </a:lnTo>
                      <a:lnTo>
                        <a:pt x="765" y="20"/>
                      </a:lnTo>
                      <a:lnTo>
                        <a:pt x="767" y="21"/>
                      </a:lnTo>
                      <a:lnTo>
                        <a:pt x="767" y="23"/>
                      </a:lnTo>
                      <a:lnTo>
                        <a:pt x="767" y="25"/>
                      </a:lnTo>
                      <a:lnTo>
                        <a:pt x="767" y="25"/>
                      </a:lnTo>
                      <a:lnTo>
                        <a:pt x="767" y="25"/>
                      </a:lnTo>
                      <a:lnTo>
                        <a:pt x="767" y="25"/>
                      </a:lnTo>
                      <a:lnTo>
                        <a:pt x="765" y="25"/>
                      </a:lnTo>
                      <a:lnTo>
                        <a:pt x="767" y="27"/>
                      </a:lnTo>
                      <a:lnTo>
                        <a:pt x="769" y="28"/>
                      </a:lnTo>
                      <a:lnTo>
                        <a:pt x="772" y="28"/>
                      </a:lnTo>
                      <a:lnTo>
                        <a:pt x="772" y="27"/>
                      </a:lnTo>
                      <a:lnTo>
                        <a:pt x="769" y="27"/>
                      </a:lnTo>
                      <a:lnTo>
                        <a:pt x="769" y="25"/>
                      </a:lnTo>
                      <a:lnTo>
                        <a:pt x="769" y="25"/>
                      </a:lnTo>
                      <a:lnTo>
                        <a:pt x="769" y="23"/>
                      </a:lnTo>
                      <a:lnTo>
                        <a:pt x="771" y="21"/>
                      </a:lnTo>
                      <a:lnTo>
                        <a:pt x="771" y="19"/>
                      </a:lnTo>
                      <a:lnTo>
                        <a:pt x="772" y="19"/>
                      </a:lnTo>
                      <a:lnTo>
                        <a:pt x="773" y="17"/>
                      </a:lnTo>
                      <a:lnTo>
                        <a:pt x="775" y="17"/>
                      </a:lnTo>
                      <a:lnTo>
                        <a:pt x="775" y="16"/>
                      </a:lnTo>
                      <a:lnTo>
                        <a:pt x="775" y="15"/>
                      </a:lnTo>
                      <a:lnTo>
                        <a:pt x="776" y="15"/>
                      </a:lnTo>
                      <a:lnTo>
                        <a:pt x="776" y="14"/>
                      </a:lnTo>
                      <a:lnTo>
                        <a:pt x="779" y="14"/>
                      </a:lnTo>
                      <a:lnTo>
                        <a:pt x="779" y="14"/>
                      </a:lnTo>
                      <a:lnTo>
                        <a:pt x="780" y="14"/>
                      </a:lnTo>
                      <a:lnTo>
                        <a:pt x="780" y="12"/>
                      </a:lnTo>
                      <a:lnTo>
                        <a:pt x="781" y="12"/>
                      </a:lnTo>
                      <a:lnTo>
                        <a:pt x="781" y="12"/>
                      </a:lnTo>
                      <a:lnTo>
                        <a:pt x="782" y="11"/>
                      </a:lnTo>
                      <a:lnTo>
                        <a:pt x="784" y="11"/>
                      </a:lnTo>
                      <a:lnTo>
                        <a:pt x="784" y="10"/>
                      </a:lnTo>
                      <a:lnTo>
                        <a:pt x="785" y="8"/>
                      </a:lnTo>
                      <a:lnTo>
                        <a:pt x="786" y="8"/>
                      </a:lnTo>
                      <a:lnTo>
                        <a:pt x="788" y="8"/>
                      </a:lnTo>
                      <a:lnTo>
                        <a:pt x="788" y="8"/>
                      </a:lnTo>
                      <a:lnTo>
                        <a:pt x="789" y="8"/>
                      </a:lnTo>
                      <a:lnTo>
                        <a:pt x="789" y="7"/>
                      </a:lnTo>
                      <a:lnTo>
                        <a:pt x="792" y="6"/>
                      </a:lnTo>
                      <a:lnTo>
                        <a:pt x="792" y="3"/>
                      </a:lnTo>
                      <a:lnTo>
                        <a:pt x="796" y="3"/>
                      </a:lnTo>
                      <a:lnTo>
                        <a:pt x="796" y="4"/>
                      </a:lnTo>
                      <a:lnTo>
                        <a:pt x="796" y="4"/>
                      </a:lnTo>
                      <a:lnTo>
                        <a:pt x="797" y="3"/>
                      </a:lnTo>
                      <a:lnTo>
                        <a:pt x="798" y="3"/>
                      </a:lnTo>
                      <a:lnTo>
                        <a:pt x="798" y="4"/>
                      </a:lnTo>
                      <a:lnTo>
                        <a:pt x="802" y="4"/>
                      </a:lnTo>
                      <a:lnTo>
                        <a:pt x="802" y="6"/>
                      </a:lnTo>
                      <a:lnTo>
                        <a:pt x="803" y="6"/>
                      </a:lnTo>
                      <a:lnTo>
                        <a:pt x="803" y="4"/>
                      </a:lnTo>
                      <a:lnTo>
                        <a:pt x="813" y="4"/>
                      </a:lnTo>
                      <a:lnTo>
                        <a:pt x="814" y="6"/>
                      </a:lnTo>
                      <a:lnTo>
                        <a:pt x="814" y="6"/>
                      </a:lnTo>
                      <a:lnTo>
                        <a:pt x="814" y="6"/>
                      </a:lnTo>
                      <a:lnTo>
                        <a:pt x="814" y="4"/>
                      </a:lnTo>
                      <a:lnTo>
                        <a:pt x="816" y="6"/>
                      </a:lnTo>
                      <a:lnTo>
                        <a:pt x="816" y="3"/>
                      </a:lnTo>
                      <a:lnTo>
                        <a:pt x="818" y="3"/>
                      </a:lnTo>
                      <a:lnTo>
                        <a:pt x="818" y="3"/>
                      </a:lnTo>
                      <a:lnTo>
                        <a:pt x="822" y="3"/>
                      </a:lnTo>
                      <a:lnTo>
                        <a:pt x="822" y="3"/>
                      </a:lnTo>
                      <a:lnTo>
                        <a:pt x="823" y="3"/>
                      </a:lnTo>
                      <a:lnTo>
                        <a:pt x="823" y="2"/>
                      </a:lnTo>
                      <a:lnTo>
                        <a:pt x="823" y="2"/>
                      </a:lnTo>
                      <a:lnTo>
                        <a:pt x="823" y="0"/>
                      </a:lnTo>
                      <a:lnTo>
                        <a:pt x="1191" y="0"/>
                      </a:lnTo>
                      <a:lnTo>
                        <a:pt x="1191" y="80"/>
                      </a:lnTo>
                      <a:lnTo>
                        <a:pt x="1190" y="80"/>
                      </a:lnTo>
                      <a:lnTo>
                        <a:pt x="1187" y="87"/>
                      </a:lnTo>
                      <a:lnTo>
                        <a:pt x="1186" y="87"/>
                      </a:lnTo>
                      <a:lnTo>
                        <a:pt x="1183" y="89"/>
                      </a:lnTo>
                      <a:lnTo>
                        <a:pt x="1179" y="91"/>
                      </a:lnTo>
                      <a:lnTo>
                        <a:pt x="1178" y="92"/>
                      </a:lnTo>
                      <a:lnTo>
                        <a:pt x="1176" y="92"/>
                      </a:lnTo>
                      <a:lnTo>
                        <a:pt x="1171" y="100"/>
                      </a:lnTo>
                      <a:lnTo>
                        <a:pt x="1163" y="100"/>
                      </a:lnTo>
                      <a:lnTo>
                        <a:pt x="1162" y="100"/>
                      </a:lnTo>
                      <a:lnTo>
                        <a:pt x="1162" y="101"/>
                      </a:lnTo>
                      <a:lnTo>
                        <a:pt x="1162" y="104"/>
                      </a:lnTo>
                      <a:lnTo>
                        <a:pt x="1161" y="104"/>
                      </a:lnTo>
                      <a:lnTo>
                        <a:pt x="1161" y="104"/>
                      </a:lnTo>
                      <a:lnTo>
                        <a:pt x="1161" y="104"/>
                      </a:lnTo>
                      <a:lnTo>
                        <a:pt x="1162" y="104"/>
                      </a:lnTo>
                      <a:lnTo>
                        <a:pt x="1162" y="106"/>
                      </a:lnTo>
                      <a:lnTo>
                        <a:pt x="1163" y="106"/>
                      </a:lnTo>
                      <a:lnTo>
                        <a:pt x="1163" y="109"/>
                      </a:lnTo>
                      <a:lnTo>
                        <a:pt x="1163" y="109"/>
                      </a:lnTo>
                      <a:lnTo>
                        <a:pt x="1163" y="110"/>
                      </a:lnTo>
                      <a:lnTo>
                        <a:pt x="1165" y="110"/>
                      </a:lnTo>
                      <a:lnTo>
                        <a:pt x="1165" y="113"/>
                      </a:lnTo>
                      <a:lnTo>
                        <a:pt x="1167" y="114"/>
                      </a:lnTo>
                      <a:lnTo>
                        <a:pt x="1169" y="116"/>
                      </a:lnTo>
                      <a:lnTo>
                        <a:pt x="1169" y="117"/>
                      </a:lnTo>
                      <a:lnTo>
                        <a:pt x="1170" y="120"/>
                      </a:lnTo>
                      <a:lnTo>
                        <a:pt x="1171" y="121"/>
                      </a:lnTo>
                      <a:lnTo>
                        <a:pt x="1173" y="122"/>
                      </a:lnTo>
                      <a:lnTo>
                        <a:pt x="1173" y="122"/>
                      </a:lnTo>
                      <a:lnTo>
                        <a:pt x="1173" y="122"/>
                      </a:lnTo>
                      <a:lnTo>
                        <a:pt x="1173" y="122"/>
                      </a:lnTo>
                      <a:lnTo>
                        <a:pt x="1173" y="122"/>
                      </a:lnTo>
                      <a:lnTo>
                        <a:pt x="1175" y="122"/>
                      </a:lnTo>
                      <a:lnTo>
                        <a:pt x="1175" y="121"/>
                      </a:lnTo>
                      <a:lnTo>
                        <a:pt x="1178" y="121"/>
                      </a:lnTo>
                      <a:lnTo>
                        <a:pt x="1178" y="121"/>
                      </a:lnTo>
                      <a:lnTo>
                        <a:pt x="1179" y="120"/>
                      </a:lnTo>
                      <a:lnTo>
                        <a:pt x="1179" y="118"/>
                      </a:lnTo>
                      <a:lnTo>
                        <a:pt x="1183" y="117"/>
                      </a:lnTo>
                      <a:lnTo>
                        <a:pt x="1184" y="114"/>
                      </a:lnTo>
                      <a:lnTo>
                        <a:pt x="1191" y="114"/>
                      </a:lnTo>
                      <a:lnTo>
                        <a:pt x="1191" y="130"/>
                      </a:lnTo>
                      <a:lnTo>
                        <a:pt x="1190" y="130"/>
                      </a:lnTo>
                      <a:lnTo>
                        <a:pt x="1188" y="131"/>
                      </a:lnTo>
                      <a:lnTo>
                        <a:pt x="1186" y="133"/>
                      </a:lnTo>
                      <a:lnTo>
                        <a:pt x="1186" y="134"/>
                      </a:lnTo>
                      <a:lnTo>
                        <a:pt x="1184" y="135"/>
                      </a:lnTo>
                      <a:lnTo>
                        <a:pt x="1183" y="137"/>
                      </a:lnTo>
                      <a:lnTo>
                        <a:pt x="1182" y="137"/>
                      </a:lnTo>
                      <a:lnTo>
                        <a:pt x="1183" y="139"/>
                      </a:lnTo>
                      <a:lnTo>
                        <a:pt x="1178" y="143"/>
                      </a:lnTo>
                      <a:lnTo>
                        <a:pt x="1176" y="146"/>
                      </a:lnTo>
                      <a:lnTo>
                        <a:pt x="1176" y="150"/>
                      </a:lnTo>
                      <a:lnTo>
                        <a:pt x="1176" y="152"/>
                      </a:lnTo>
                      <a:lnTo>
                        <a:pt x="1178" y="156"/>
                      </a:lnTo>
                      <a:lnTo>
                        <a:pt x="1180" y="159"/>
                      </a:lnTo>
                      <a:lnTo>
                        <a:pt x="1182" y="160"/>
                      </a:lnTo>
                      <a:lnTo>
                        <a:pt x="1180" y="161"/>
                      </a:lnTo>
                      <a:lnTo>
                        <a:pt x="1180" y="163"/>
                      </a:lnTo>
                      <a:lnTo>
                        <a:pt x="1179" y="164"/>
                      </a:lnTo>
                      <a:lnTo>
                        <a:pt x="1182" y="164"/>
                      </a:lnTo>
                      <a:lnTo>
                        <a:pt x="1182" y="163"/>
                      </a:lnTo>
                      <a:lnTo>
                        <a:pt x="1183" y="163"/>
                      </a:lnTo>
                      <a:lnTo>
                        <a:pt x="1184" y="167"/>
                      </a:lnTo>
                      <a:lnTo>
                        <a:pt x="1186" y="169"/>
                      </a:lnTo>
                      <a:lnTo>
                        <a:pt x="1188" y="173"/>
                      </a:lnTo>
                      <a:lnTo>
                        <a:pt x="1190" y="175"/>
                      </a:lnTo>
                      <a:lnTo>
                        <a:pt x="1191" y="175"/>
                      </a:lnTo>
                      <a:lnTo>
                        <a:pt x="1191" y="182"/>
                      </a:lnTo>
                      <a:lnTo>
                        <a:pt x="1190" y="182"/>
                      </a:lnTo>
                      <a:lnTo>
                        <a:pt x="1187" y="182"/>
                      </a:lnTo>
                      <a:lnTo>
                        <a:pt x="1186" y="182"/>
                      </a:lnTo>
                      <a:lnTo>
                        <a:pt x="1184" y="184"/>
                      </a:lnTo>
                      <a:lnTo>
                        <a:pt x="1186" y="184"/>
                      </a:lnTo>
                      <a:lnTo>
                        <a:pt x="1186" y="186"/>
                      </a:lnTo>
                      <a:lnTo>
                        <a:pt x="1188" y="185"/>
                      </a:lnTo>
                      <a:lnTo>
                        <a:pt x="1188" y="185"/>
                      </a:lnTo>
                      <a:lnTo>
                        <a:pt x="1190" y="185"/>
                      </a:lnTo>
                      <a:lnTo>
                        <a:pt x="1190" y="184"/>
                      </a:lnTo>
                      <a:lnTo>
                        <a:pt x="1191" y="184"/>
                      </a:lnTo>
                      <a:lnTo>
                        <a:pt x="1191" y="226"/>
                      </a:lnTo>
                      <a:lnTo>
                        <a:pt x="1190" y="226"/>
                      </a:lnTo>
                      <a:lnTo>
                        <a:pt x="1190" y="226"/>
                      </a:lnTo>
                      <a:lnTo>
                        <a:pt x="1191" y="227"/>
                      </a:lnTo>
                      <a:lnTo>
                        <a:pt x="1191" y="228"/>
                      </a:lnTo>
                      <a:lnTo>
                        <a:pt x="1190" y="228"/>
                      </a:lnTo>
                      <a:lnTo>
                        <a:pt x="1190" y="232"/>
                      </a:lnTo>
                      <a:lnTo>
                        <a:pt x="1188" y="232"/>
                      </a:lnTo>
                      <a:lnTo>
                        <a:pt x="1188" y="233"/>
                      </a:lnTo>
                      <a:lnTo>
                        <a:pt x="1187" y="233"/>
                      </a:lnTo>
                      <a:lnTo>
                        <a:pt x="1187" y="235"/>
                      </a:lnTo>
                      <a:lnTo>
                        <a:pt x="1186" y="235"/>
                      </a:lnTo>
                      <a:lnTo>
                        <a:pt x="1186" y="236"/>
                      </a:lnTo>
                      <a:lnTo>
                        <a:pt x="1184" y="237"/>
                      </a:lnTo>
                      <a:lnTo>
                        <a:pt x="1184" y="237"/>
                      </a:lnTo>
                      <a:lnTo>
                        <a:pt x="1183" y="237"/>
                      </a:lnTo>
                      <a:lnTo>
                        <a:pt x="1180" y="237"/>
                      </a:lnTo>
                      <a:lnTo>
                        <a:pt x="1179" y="239"/>
                      </a:lnTo>
                      <a:lnTo>
                        <a:pt x="1179" y="241"/>
                      </a:lnTo>
                      <a:lnTo>
                        <a:pt x="1179" y="244"/>
                      </a:lnTo>
                      <a:lnTo>
                        <a:pt x="1178" y="244"/>
                      </a:lnTo>
                      <a:lnTo>
                        <a:pt x="1178" y="244"/>
                      </a:lnTo>
                      <a:lnTo>
                        <a:pt x="1176" y="245"/>
                      </a:lnTo>
                      <a:lnTo>
                        <a:pt x="1176" y="245"/>
                      </a:lnTo>
                      <a:lnTo>
                        <a:pt x="1176" y="245"/>
                      </a:lnTo>
                      <a:lnTo>
                        <a:pt x="1180" y="247"/>
                      </a:lnTo>
                      <a:lnTo>
                        <a:pt x="1180" y="248"/>
                      </a:lnTo>
                      <a:lnTo>
                        <a:pt x="1180" y="249"/>
                      </a:lnTo>
                      <a:lnTo>
                        <a:pt x="1180" y="252"/>
                      </a:lnTo>
                      <a:lnTo>
                        <a:pt x="1180" y="252"/>
                      </a:lnTo>
                      <a:lnTo>
                        <a:pt x="1180" y="252"/>
                      </a:lnTo>
                      <a:lnTo>
                        <a:pt x="1180" y="253"/>
                      </a:lnTo>
                      <a:lnTo>
                        <a:pt x="1179" y="253"/>
                      </a:lnTo>
                      <a:lnTo>
                        <a:pt x="1176" y="253"/>
                      </a:lnTo>
                      <a:lnTo>
                        <a:pt x="1175" y="254"/>
                      </a:lnTo>
                      <a:lnTo>
                        <a:pt x="1175" y="256"/>
                      </a:lnTo>
                      <a:lnTo>
                        <a:pt x="1175" y="256"/>
                      </a:lnTo>
                      <a:lnTo>
                        <a:pt x="1176" y="257"/>
                      </a:lnTo>
                      <a:lnTo>
                        <a:pt x="1174" y="257"/>
                      </a:lnTo>
                      <a:lnTo>
                        <a:pt x="1175" y="261"/>
                      </a:lnTo>
                      <a:lnTo>
                        <a:pt x="1171" y="261"/>
                      </a:lnTo>
                      <a:lnTo>
                        <a:pt x="1171" y="262"/>
                      </a:lnTo>
                      <a:lnTo>
                        <a:pt x="1171" y="262"/>
                      </a:lnTo>
                      <a:lnTo>
                        <a:pt x="1169" y="262"/>
                      </a:lnTo>
                      <a:lnTo>
                        <a:pt x="1166" y="264"/>
                      </a:lnTo>
                      <a:lnTo>
                        <a:pt x="1165" y="264"/>
                      </a:lnTo>
                      <a:lnTo>
                        <a:pt x="1165" y="265"/>
                      </a:lnTo>
                      <a:lnTo>
                        <a:pt x="1166" y="265"/>
                      </a:lnTo>
                      <a:lnTo>
                        <a:pt x="1166" y="266"/>
                      </a:lnTo>
                      <a:lnTo>
                        <a:pt x="1165" y="266"/>
                      </a:lnTo>
                      <a:lnTo>
                        <a:pt x="1165" y="268"/>
                      </a:lnTo>
                      <a:lnTo>
                        <a:pt x="1165" y="268"/>
                      </a:lnTo>
                      <a:lnTo>
                        <a:pt x="1163" y="269"/>
                      </a:lnTo>
                      <a:lnTo>
                        <a:pt x="1163" y="269"/>
                      </a:lnTo>
                      <a:lnTo>
                        <a:pt x="1161" y="269"/>
                      </a:lnTo>
                      <a:lnTo>
                        <a:pt x="1161" y="271"/>
                      </a:lnTo>
                      <a:lnTo>
                        <a:pt x="1159" y="271"/>
                      </a:lnTo>
                      <a:lnTo>
                        <a:pt x="1158" y="273"/>
                      </a:lnTo>
                      <a:lnTo>
                        <a:pt x="1158" y="273"/>
                      </a:lnTo>
                      <a:lnTo>
                        <a:pt x="1156" y="273"/>
                      </a:lnTo>
                      <a:lnTo>
                        <a:pt x="1156" y="274"/>
                      </a:lnTo>
                      <a:lnTo>
                        <a:pt x="1152" y="277"/>
                      </a:lnTo>
                      <a:lnTo>
                        <a:pt x="1152" y="278"/>
                      </a:lnTo>
                      <a:lnTo>
                        <a:pt x="1152" y="279"/>
                      </a:lnTo>
                      <a:lnTo>
                        <a:pt x="1152" y="282"/>
                      </a:lnTo>
                      <a:lnTo>
                        <a:pt x="1150" y="282"/>
                      </a:lnTo>
                      <a:lnTo>
                        <a:pt x="1149" y="282"/>
                      </a:lnTo>
                      <a:lnTo>
                        <a:pt x="1149" y="283"/>
                      </a:lnTo>
                      <a:lnTo>
                        <a:pt x="1149" y="285"/>
                      </a:lnTo>
                      <a:lnTo>
                        <a:pt x="1144" y="283"/>
                      </a:lnTo>
                      <a:lnTo>
                        <a:pt x="1141" y="285"/>
                      </a:lnTo>
                      <a:lnTo>
                        <a:pt x="1139" y="285"/>
                      </a:lnTo>
                      <a:lnTo>
                        <a:pt x="1139" y="286"/>
                      </a:lnTo>
                      <a:lnTo>
                        <a:pt x="1135" y="286"/>
                      </a:lnTo>
                      <a:lnTo>
                        <a:pt x="1135" y="287"/>
                      </a:lnTo>
                      <a:lnTo>
                        <a:pt x="1132" y="287"/>
                      </a:lnTo>
                      <a:lnTo>
                        <a:pt x="1132" y="286"/>
                      </a:lnTo>
                      <a:lnTo>
                        <a:pt x="1132" y="285"/>
                      </a:lnTo>
                      <a:lnTo>
                        <a:pt x="1131" y="285"/>
                      </a:lnTo>
                      <a:lnTo>
                        <a:pt x="1129" y="283"/>
                      </a:lnTo>
                      <a:lnTo>
                        <a:pt x="1129" y="282"/>
                      </a:lnTo>
                      <a:lnTo>
                        <a:pt x="1128" y="282"/>
                      </a:lnTo>
                      <a:lnTo>
                        <a:pt x="1128" y="283"/>
                      </a:lnTo>
                      <a:lnTo>
                        <a:pt x="1129" y="283"/>
                      </a:lnTo>
                      <a:lnTo>
                        <a:pt x="1129" y="285"/>
                      </a:lnTo>
                      <a:lnTo>
                        <a:pt x="1128" y="285"/>
                      </a:lnTo>
                      <a:lnTo>
                        <a:pt x="1127" y="287"/>
                      </a:lnTo>
                      <a:lnTo>
                        <a:pt x="1127" y="288"/>
                      </a:lnTo>
                      <a:lnTo>
                        <a:pt x="1124" y="288"/>
                      </a:lnTo>
                      <a:lnTo>
                        <a:pt x="1124" y="291"/>
                      </a:lnTo>
                      <a:lnTo>
                        <a:pt x="1123" y="292"/>
                      </a:lnTo>
                      <a:lnTo>
                        <a:pt x="1120" y="292"/>
                      </a:lnTo>
                      <a:lnTo>
                        <a:pt x="1120" y="292"/>
                      </a:lnTo>
                      <a:lnTo>
                        <a:pt x="1119" y="292"/>
                      </a:lnTo>
                      <a:lnTo>
                        <a:pt x="1119" y="292"/>
                      </a:lnTo>
                      <a:lnTo>
                        <a:pt x="1114" y="292"/>
                      </a:lnTo>
                      <a:lnTo>
                        <a:pt x="1114" y="294"/>
                      </a:lnTo>
                      <a:lnTo>
                        <a:pt x="1112" y="294"/>
                      </a:lnTo>
                      <a:lnTo>
                        <a:pt x="1112" y="294"/>
                      </a:lnTo>
                      <a:lnTo>
                        <a:pt x="1111" y="294"/>
                      </a:lnTo>
                      <a:lnTo>
                        <a:pt x="1111" y="294"/>
                      </a:lnTo>
                      <a:lnTo>
                        <a:pt x="1110" y="295"/>
                      </a:lnTo>
                      <a:lnTo>
                        <a:pt x="1110" y="296"/>
                      </a:lnTo>
                      <a:lnTo>
                        <a:pt x="1107" y="295"/>
                      </a:lnTo>
                      <a:lnTo>
                        <a:pt x="1107" y="296"/>
                      </a:lnTo>
                      <a:lnTo>
                        <a:pt x="1104" y="296"/>
                      </a:lnTo>
                      <a:lnTo>
                        <a:pt x="1104" y="299"/>
                      </a:lnTo>
                      <a:lnTo>
                        <a:pt x="1102" y="300"/>
                      </a:lnTo>
                      <a:lnTo>
                        <a:pt x="1099" y="302"/>
                      </a:lnTo>
                      <a:lnTo>
                        <a:pt x="1097" y="303"/>
                      </a:lnTo>
                      <a:lnTo>
                        <a:pt x="1097" y="304"/>
                      </a:lnTo>
                      <a:lnTo>
                        <a:pt x="1097" y="304"/>
                      </a:lnTo>
                      <a:lnTo>
                        <a:pt x="1097" y="305"/>
                      </a:lnTo>
                      <a:lnTo>
                        <a:pt x="1094" y="305"/>
                      </a:lnTo>
                      <a:lnTo>
                        <a:pt x="1094" y="305"/>
                      </a:lnTo>
                      <a:lnTo>
                        <a:pt x="1095" y="305"/>
                      </a:lnTo>
                      <a:lnTo>
                        <a:pt x="1095" y="307"/>
                      </a:lnTo>
                      <a:lnTo>
                        <a:pt x="1097" y="307"/>
                      </a:lnTo>
                      <a:lnTo>
                        <a:pt x="1097" y="308"/>
                      </a:lnTo>
                      <a:lnTo>
                        <a:pt x="1098" y="309"/>
                      </a:lnTo>
                      <a:lnTo>
                        <a:pt x="1097" y="309"/>
                      </a:lnTo>
                      <a:lnTo>
                        <a:pt x="1097" y="309"/>
                      </a:lnTo>
                      <a:lnTo>
                        <a:pt x="1097" y="311"/>
                      </a:lnTo>
                      <a:lnTo>
                        <a:pt x="1093" y="312"/>
                      </a:lnTo>
                      <a:lnTo>
                        <a:pt x="1091" y="309"/>
                      </a:lnTo>
                      <a:lnTo>
                        <a:pt x="1091" y="308"/>
                      </a:lnTo>
                      <a:lnTo>
                        <a:pt x="1090" y="307"/>
                      </a:lnTo>
                      <a:lnTo>
                        <a:pt x="1090" y="305"/>
                      </a:lnTo>
                      <a:lnTo>
                        <a:pt x="1089" y="305"/>
                      </a:lnTo>
                      <a:lnTo>
                        <a:pt x="1089" y="305"/>
                      </a:lnTo>
                      <a:lnTo>
                        <a:pt x="1089" y="303"/>
                      </a:lnTo>
                      <a:lnTo>
                        <a:pt x="1089" y="300"/>
                      </a:lnTo>
                      <a:lnTo>
                        <a:pt x="1090" y="299"/>
                      </a:lnTo>
                      <a:lnTo>
                        <a:pt x="1090" y="298"/>
                      </a:lnTo>
                      <a:lnTo>
                        <a:pt x="1089" y="298"/>
                      </a:lnTo>
                      <a:lnTo>
                        <a:pt x="1089" y="296"/>
                      </a:lnTo>
                      <a:lnTo>
                        <a:pt x="1086" y="298"/>
                      </a:lnTo>
                      <a:lnTo>
                        <a:pt x="1086" y="296"/>
                      </a:lnTo>
                      <a:lnTo>
                        <a:pt x="1085" y="295"/>
                      </a:lnTo>
                      <a:lnTo>
                        <a:pt x="1082" y="295"/>
                      </a:lnTo>
                      <a:lnTo>
                        <a:pt x="1082" y="296"/>
                      </a:lnTo>
                      <a:lnTo>
                        <a:pt x="1078" y="296"/>
                      </a:lnTo>
                      <a:lnTo>
                        <a:pt x="1077" y="298"/>
                      </a:lnTo>
                      <a:lnTo>
                        <a:pt x="1076" y="299"/>
                      </a:lnTo>
                      <a:lnTo>
                        <a:pt x="1074" y="299"/>
                      </a:lnTo>
                      <a:lnTo>
                        <a:pt x="1073" y="300"/>
                      </a:lnTo>
                      <a:lnTo>
                        <a:pt x="1070" y="304"/>
                      </a:lnTo>
                      <a:lnTo>
                        <a:pt x="1067" y="304"/>
                      </a:lnTo>
                      <a:lnTo>
                        <a:pt x="1067" y="305"/>
                      </a:lnTo>
                      <a:lnTo>
                        <a:pt x="1067" y="305"/>
                      </a:lnTo>
                      <a:lnTo>
                        <a:pt x="1067" y="307"/>
                      </a:lnTo>
                      <a:lnTo>
                        <a:pt x="1064" y="308"/>
                      </a:lnTo>
                      <a:lnTo>
                        <a:pt x="1064" y="309"/>
                      </a:lnTo>
                      <a:lnTo>
                        <a:pt x="1063" y="311"/>
                      </a:lnTo>
                      <a:lnTo>
                        <a:pt x="1061" y="312"/>
                      </a:lnTo>
                      <a:lnTo>
                        <a:pt x="1061" y="312"/>
                      </a:lnTo>
                      <a:lnTo>
                        <a:pt x="1060" y="313"/>
                      </a:lnTo>
                      <a:lnTo>
                        <a:pt x="1060" y="315"/>
                      </a:lnTo>
                      <a:lnTo>
                        <a:pt x="1059" y="315"/>
                      </a:lnTo>
                      <a:lnTo>
                        <a:pt x="1059" y="316"/>
                      </a:lnTo>
                      <a:lnTo>
                        <a:pt x="1057" y="316"/>
                      </a:lnTo>
                      <a:lnTo>
                        <a:pt x="1056" y="317"/>
                      </a:lnTo>
                      <a:lnTo>
                        <a:pt x="1055" y="317"/>
                      </a:lnTo>
                      <a:lnTo>
                        <a:pt x="1055" y="322"/>
                      </a:lnTo>
                      <a:lnTo>
                        <a:pt x="1055" y="324"/>
                      </a:lnTo>
                      <a:lnTo>
                        <a:pt x="1053" y="326"/>
                      </a:lnTo>
                      <a:lnTo>
                        <a:pt x="1053" y="328"/>
                      </a:lnTo>
                      <a:lnTo>
                        <a:pt x="1055" y="328"/>
                      </a:lnTo>
                      <a:lnTo>
                        <a:pt x="1055" y="329"/>
                      </a:lnTo>
                      <a:lnTo>
                        <a:pt x="1055" y="329"/>
                      </a:lnTo>
                      <a:lnTo>
                        <a:pt x="1055" y="332"/>
                      </a:lnTo>
                      <a:lnTo>
                        <a:pt x="1056" y="332"/>
                      </a:lnTo>
                      <a:lnTo>
                        <a:pt x="1056" y="333"/>
                      </a:lnTo>
                      <a:lnTo>
                        <a:pt x="1057" y="333"/>
                      </a:lnTo>
                      <a:lnTo>
                        <a:pt x="1057" y="334"/>
                      </a:lnTo>
                      <a:lnTo>
                        <a:pt x="1060" y="337"/>
                      </a:lnTo>
                      <a:lnTo>
                        <a:pt x="1060" y="338"/>
                      </a:lnTo>
                      <a:lnTo>
                        <a:pt x="1060" y="338"/>
                      </a:lnTo>
                      <a:lnTo>
                        <a:pt x="1060" y="340"/>
                      </a:lnTo>
                      <a:lnTo>
                        <a:pt x="1063" y="341"/>
                      </a:lnTo>
                      <a:lnTo>
                        <a:pt x="1063" y="342"/>
                      </a:lnTo>
                      <a:lnTo>
                        <a:pt x="1064" y="342"/>
                      </a:lnTo>
                      <a:lnTo>
                        <a:pt x="1067" y="345"/>
                      </a:lnTo>
                      <a:lnTo>
                        <a:pt x="1068" y="345"/>
                      </a:lnTo>
                      <a:lnTo>
                        <a:pt x="1068" y="346"/>
                      </a:lnTo>
                      <a:lnTo>
                        <a:pt x="1069" y="346"/>
                      </a:lnTo>
                      <a:lnTo>
                        <a:pt x="1069" y="347"/>
                      </a:lnTo>
                      <a:lnTo>
                        <a:pt x="1069" y="347"/>
                      </a:lnTo>
                      <a:lnTo>
                        <a:pt x="1069" y="349"/>
                      </a:lnTo>
                      <a:lnTo>
                        <a:pt x="1070" y="350"/>
                      </a:lnTo>
                      <a:lnTo>
                        <a:pt x="1070" y="351"/>
                      </a:lnTo>
                      <a:lnTo>
                        <a:pt x="1072" y="351"/>
                      </a:lnTo>
                      <a:lnTo>
                        <a:pt x="1072" y="353"/>
                      </a:lnTo>
                      <a:lnTo>
                        <a:pt x="1072" y="353"/>
                      </a:lnTo>
                      <a:lnTo>
                        <a:pt x="1073" y="354"/>
                      </a:lnTo>
                      <a:lnTo>
                        <a:pt x="1074" y="354"/>
                      </a:lnTo>
                      <a:lnTo>
                        <a:pt x="1076" y="355"/>
                      </a:lnTo>
                      <a:lnTo>
                        <a:pt x="1076" y="357"/>
                      </a:lnTo>
                      <a:lnTo>
                        <a:pt x="1077" y="357"/>
                      </a:lnTo>
                      <a:lnTo>
                        <a:pt x="1077" y="359"/>
                      </a:lnTo>
                      <a:lnTo>
                        <a:pt x="1077" y="362"/>
                      </a:lnTo>
                      <a:lnTo>
                        <a:pt x="1078" y="363"/>
                      </a:lnTo>
                      <a:lnTo>
                        <a:pt x="1080" y="363"/>
                      </a:lnTo>
                      <a:lnTo>
                        <a:pt x="1080" y="364"/>
                      </a:lnTo>
                      <a:lnTo>
                        <a:pt x="1082" y="366"/>
                      </a:lnTo>
                      <a:lnTo>
                        <a:pt x="1082" y="367"/>
                      </a:lnTo>
                      <a:lnTo>
                        <a:pt x="1084" y="367"/>
                      </a:lnTo>
                      <a:lnTo>
                        <a:pt x="1084" y="372"/>
                      </a:lnTo>
                      <a:lnTo>
                        <a:pt x="1085" y="372"/>
                      </a:lnTo>
                      <a:lnTo>
                        <a:pt x="1085" y="374"/>
                      </a:lnTo>
                      <a:lnTo>
                        <a:pt x="1085" y="376"/>
                      </a:lnTo>
                      <a:lnTo>
                        <a:pt x="1085" y="377"/>
                      </a:lnTo>
                      <a:lnTo>
                        <a:pt x="1086" y="377"/>
                      </a:lnTo>
                      <a:lnTo>
                        <a:pt x="1086" y="384"/>
                      </a:lnTo>
                      <a:lnTo>
                        <a:pt x="1087" y="384"/>
                      </a:lnTo>
                      <a:lnTo>
                        <a:pt x="1087" y="387"/>
                      </a:lnTo>
                      <a:lnTo>
                        <a:pt x="1087" y="387"/>
                      </a:lnTo>
                      <a:lnTo>
                        <a:pt x="1089" y="389"/>
                      </a:lnTo>
                      <a:lnTo>
                        <a:pt x="1089" y="389"/>
                      </a:lnTo>
                      <a:lnTo>
                        <a:pt x="1090" y="391"/>
                      </a:lnTo>
                      <a:lnTo>
                        <a:pt x="1090" y="393"/>
                      </a:lnTo>
                      <a:lnTo>
                        <a:pt x="1089" y="393"/>
                      </a:lnTo>
                      <a:lnTo>
                        <a:pt x="1087" y="394"/>
                      </a:lnTo>
                      <a:lnTo>
                        <a:pt x="1087" y="396"/>
                      </a:lnTo>
                      <a:lnTo>
                        <a:pt x="1089" y="398"/>
                      </a:lnTo>
                      <a:lnTo>
                        <a:pt x="1089" y="401"/>
                      </a:lnTo>
                      <a:lnTo>
                        <a:pt x="1087" y="401"/>
                      </a:lnTo>
                      <a:lnTo>
                        <a:pt x="1086" y="406"/>
                      </a:lnTo>
                      <a:lnTo>
                        <a:pt x="1085" y="406"/>
                      </a:lnTo>
                      <a:lnTo>
                        <a:pt x="1084" y="408"/>
                      </a:lnTo>
                      <a:lnTo>
                        <a:pt x="1084" y="408"/>
                      </a:lnTo>
                      <a:lnTo>
                        <a:pt x="1082" y="410"/>
                      </a:lnTo>
                      <a:lnTo>
                        <a:pt x="1081" y="410"/>
                      </a:lnTo>
                      <a:lnTo>
                        <a:pt x="1081" y="412"/>
                      </a:lnTo>
                      <a:lnTo>
                        <a:pt x="1078" y="412"/>
                      </a:lnTo>
                      <a:lnTo>
                        <a:pt x="1077" y="413"/>
                      </a:lnTo>
                      <a:lnTo>
                        <a:pt x="1076" y="413"/>
                      </a:lnTo>
                      <a:lnTo>
                        <a:pt x="1076" y="414"/>
                      </a:lnTo>
                      <a:lnTo>
                        <a:pt x="1074" y="414"/>
                      </a:lnTo>
                      <a:lnTo>
                        <a:pt x="1074" y="414"/>
                      </a:lnTo>
                      <a:lnTo>
                        <a:pt x="1073" y="414"/>
                      </a:lnTo>
                      <a:lnTo>
                        <a:pt x="1073" y="415"/>
                      </a:lnTo>
                      <a:lnTo>
                        <a:pt x="1073" y="417"/>
                      </a:lnTo>
                      <a:lnTo>
                        <a:pt x="1070" y="417"/>
                      </a:lnTo>
                      <a:lnTo>
                        <a:pt x="1070" y="418"/>
                      </a:lnTo>
                      <a:lnTo>
                        <a:pt x="1069" y="417"/>
                      </a:lnTo>
                      <a:lnTo>
                        <a:pt x="1068" y="417"/>
                      </a:lnTo>
                      <a:lnTo>
                        <a:pt x="1068" y="418"/>
                      </a:lnTo>
                      <a:lnTo>
                        <a:pt x="1067" y="418"/>
                      </a:lnTo>
                      <a:lnTo>
                        <a:pt x="1065" y="418"/>
                      </a:lnTo>
                      <a:lnTo>
                        <a:pt x="1065" y="418"/>
                      </a:lnTo>
                      <a:lnTo>
                        <a:pt x="1065" y="418"/>
                      </a:lnTo>
                      <a:lnTo>
                        <a:pt x="1065" y="418"/>
                      </a:lnTo>
                      <a:lnTo>
                        <a:pt x="1065" y="418"/>
                      </a:lnTo>
                      <a:lnTo>
                        <a:pt x="1063" y="419"/>
                      </a:lnTo>
                      <a:lnTo>
                        <a:pt x="1063" y="418"/>
                      </a:lnTo>
                      <a:lnTo>
                        <a:pt x="1063" y="418"/>
                      </a:lnTo>
                      <a:lnTo>
                        <a:pt x="1061" y="418"/>
                      </a:lnTo>
                      <a:lnTo>
                        <a:pt x="1061" y="419"/>
                      </a:lnTo>
                      <a:lnTo>
                        <a:pt x="1059" y="419"/>
                      </a:lnTo>
                      <a:lnTo>
                        <a:pt x="1059" y="418"/>
                      </a:lnTo>
                      <a:lnTo>
                        <a:pt x="1056" y="417"/>
                      </a:lnTo>
                      <a:lnTo>
                        <a:pt x="1055" y="417"/>
                      </a:lnTo>
                      <a:lnTo>
                        <a:pt x="1055" y="417"/>
                      </a:lnTo>
                      <a:lnTo>
                        <a:pt x="1056" y="418"/>
                      </a:lnTo>
                      <a:lnTo>
                        <a:pt x="1057" y="421"/>
                      </a:lnTo>
                      <a:lnTo>
                        <a:pt x="1060" y="422"/>
                      </a:lnTo>
                      <a:lnTo>
                        <a:pt x="1061" y="423"/>
                      </a:lnTo>
                      <a:lnTo>
                        <a:pt x="1061" y="426"/>
                      </a:lnTo>
                      <a:lnTo>
                        <a:pt x="1059" y="426"/>
                      </a:lnTo>
                      <a:lnTo>
                        <a:pt x="1057" y="423"/>
                      </a:lnTo>
                      <a:lnTo>
                        <a:pt x="1056" y="423"/>
                      </a:lnTo>
                      <a:lnTo>
                        <a:pt x="1056" y="422"/>
                      </a:lnTo>
                      <a:lnTo>
                        <a:pt x="1055" y="421"/>
                      </a:lnTo>
                      <a:lnTo>
                        <a:pt x="1055" y="421"/>
                      </a:lnTo>
                      <a:lnTo>
                        <a:pt x="1053" y="419"/>
                      </a:lnTo>
                      <a:lnTo>
                        <a:pt x="1053" y="421"/>
                      </a:lnTo>
                      <a:lnTo>
                        <a:pt x="1055" y="421"/>
                      </a:lnTo>
                      <a:lnTo>
                        <a:pt x="1055" y="422"/>
                      </a:lnTo>
                      <a:lnTo>
                        <a:pt x="1055" y="422"/>
                      </a:lnTo>
                      <a:lnTo>
                        <a:pt x="1056" y="429"/>
                      </a:lnTo>
                      <a:lnTo>
                        <a:pt x="1057" y="429"/>
                      </a:lnTo>
                      <a:lnTo>
                        <a:pt x="1057" y="430"/>
                      </a:lnTo>
                      <a:lnTo>
                        <a:pt x="1056" y="430"/>
                      </a:lnTo>
                      <a:lnTo>
                        <a:pt x="1056" y="431"/>
                      </a:lnTo>
                      <a:lnTo>
                        <a:pt x="1053" y="431"/>
                      </a:lnTo>
                      <a:lnTo>
                        <a:pt x="1052" y="434"/>
                      </a:lnTo>
                      <a:lnTo>
                        <a:pt x="1051" y="435"/>
                      </a:lnTo>
                      <a:lnTo>
                        <a:pt x="1047" y="436"/>
                      </a:lnTo>
                      <a:lnTo>
                        <a:pt x="1048" y="435"/>
                      </a:lnTo>
                      <a:lnTo>
                        <a:pt x="1048" y="434"/>
                      </a:lnTo>
                      <a:lnTo>
                        <a:pt x="1048" y="432"/>
                      </a:lnTo>
                      <a:lnTo>
                        <a:pt x="1047" y="432"/>
                      </a:lnTo>
                      <a:lnTo>
                        <a:pt x="1046" y="426"/>
                      </a:lnTo>
                      <a:lnTo>
                        <a:pt x="1047" y="426"/>
                      </a:lnTo>
                      <a:lnTo>
                        <a:pt x="1047" y="425"/>
                      </a:lnTo>
                      <a:lnTo>
                        <a:pt x="1047" y="425"/>
                      </a:lnTo>
                      <a:lnTo>
                        <a:pt x="1047" y="422"/>
                      </a:lnTo>
                      <a:lnTo>
                        <a:pt x="1047" y="419"/>
                      </a:lnTo>
                      <a:lnTo>
                        <a:pt x="1044" y="417"/>
                      </a:lnTo>
                      <a:lnTo>
                        <a:pt x="1043" y="417"/>
                      </a:lnTo>
                      <a:lnTo>
                        <a:pt x="1043" y="415"/>
                      </a:lnTo>
                      <a:lnTo>
                        <a:pt x="1043" y="415"/>
                      </a:lnTo>
                      <a:lnTo>
                        <a:pt x="1042" y="415"/>
                      </a:lnTo>
                      <a:lnTo>
                        <a:pt x="1042" y="417"/>
                      </a:lnTo>
                      <a:lnTo>
                        <a:pt x="1039" y="415"/>
                      </a:lnTo>
                      <a:lnTo>
                        <a:pt x="1039" y="413"/>
                      </a:lnTo>
                      <a:lnTo>
                        <a:pt x="1038" y="413"/>
                      </a:lnTo>
                      <a:lnTo>
                        <a:pt x="1036" y="413"/>
                      </a:lnTo>
                      <a:lnTo>
                        <a:pt x="1035" y="414"/>
                      </a:lnTo>
                      <a:lnTo>
                        <a:pt x="1034" y="409"/>
                      </a:lnTo>
                      <a:lnTo>
                        <a:pt x="1032" y="409"/>
                      </a:lnTo>
                      <a:lnTo>
                        <a:pt x="1031" y="406"/>
                      </a:lnTo>
                      <a:lnTo>
                        <a:pt x="1030" y="405"/>
                      </a:lnTo>
                      <a:lnTo>
                        <a:pt x="1029" y="402"/>
                      </a:lnTo>
                      <a:lnTo>
                        <a:pt x="1029" y="400"/>
                      </a:lnTo>
                      <a:lnTo>
                        <a:pt x="1026" y="400"/>
                      </a:lnTo>
                      <a:lnTo>
                        <a:pt x="1026" y="400"/>
                      </a:lnTo>
                      <a:lnTo>
                        <a:pt x="1025" y="397"/>
                      </a:lnTo>
                      <a:lnTo>
                        <a:pt x="1022" y="394"/>
                      </a:lnTo>
                      <a:lnTo>
                        <a:pt x="1021" y="392"/>
                      </a:lnTo>
                      <a:lnTo>
                        <a:pt x="1021" y="392"/>
                      </a:lnTo>
                      <a:lnTo>
                        <a:pt x="1017" y="392"/>
                      </a:lnTo>
                      <a:lnTo>
                        <a:pt x="1015" y="391"/>
                      </a:lnTo>
                      <a:lnTo>
                        <a:pt x="1015" y="388"/>
                      </a:lnTo>
                      <a:lnTo>
                        <a:pt x="1014" y="385"/>
                      </a:lnTo>
                      <a:lnTo>
                        <a:pt x="1014" y="385"/>
                      </a:lnTo>
                      <a:lnTo>
                        <a:pt x="1010" y="385"/>
                      </a:lnTo>
                      <a:lnTo>
                        <a:pt x="1010" y="384"/>
                      </a:lnTo>
                      <a:lnTo>
                        <a:pt x="1008" y="384"/>
                      </a:lnTo>
                      <a:lnTo>
                        <a:pt x="1008" y="385"/>
                      </a:lnTo>
                      <a:lnTo>
                        <a:pt x="1006" y="385"/>
                      </a:lnTo>
                      <a:lnTo>
                        <a:pt x="1006" y="389"/>
                      </a:lnTo>
                      <a:lnTo>
                        <a:pt x="1008" y="389"/>
                      </a:lnTo>
                      <a:lnTo>
                        <a:pt x="1008" y="389"/>
                      </a:lnTo>
                      <a:lnTo>
                        <a:pt x="1006" y="392"/>
                      </a:lnTo>
                      <a:lnTo>
                        <a:pt x="1006" y="393"/>
                      </a:lnTo>
                      <a:lnTo>
                        <a:pt x="1006" y="394"/>
                      </a:lnTo>
                      <a:lnTo>
                        <a:pt x="1006" y="400"/>
                      </a:lnTo>
                      <a:lnTo>
                        <a:pt x="1006" y="400"/>
                      </a:lnTo>
                      <a:lnTo>
                        <a:pt x="1005" y="402"/>
                      </a:lnTo>
                      <a:lnTo>
                        <a:pt x="1005" y="402"/>
                      </a:lnTo>
                      <a:lnTo>
                        <a:pt x="1005" y="406"/>
                      </a:lnTo>
                      <a:lnTo>
                        <a:pt x="1004" y="406"/>
                      </a:lnTo>
                      <a:lnTo>
                        <a:pt x="1004" y="413"/>
                      </a:lnTo>
                      <a:lnTo>
                        <a:pt x="1004" y="413"/>
                      </a:lnTo>
                      <a:lnTo>
                        <a:pt x="1004" y="414"/>
                      </a:lnTo>
                      <a:lnTo>
                        <a:pt x="1002" y="414"/>
                      </a:lnTo>
                      <a:lnTo>
                        <a:pt x="1002" y="419"/>
                      </a:lnTo>
                      <a:lnTo>
                        <a:pt x="1001" y="419"/>
                      </a:lnTo>
                      <a:lnTo>
                        <a:pt x="1001" y="422"/>
                      </a:lnTo>
                      <a:lnTo>
                        <a:pt x="1001" y="422"/>
                      </a:lnTo>
                      <a:lnTo>
                        <a:pt x="1000" y="425"/>
                      </a:lnTo>
                      <a:lnTo>
                        <a:pt x="1001" y="427"/>
                      </a:lnTo>
                      <a:lnTo>
                        <a:pt x="1001" y="430"/>
                      </a:lnTo>
                      <a:lnTo>
                        <a:pt x="1004" y="430"/>
                      </a:lnTo>
                      <a:lnTo>
                        <a:pt x="1004" y="430"/>
                      </a:lnTo>
                      <a:lnTo>
                        <a:pt x="1005" y="432"/>
                      </a:lnTo>
                      <a:lnTo>
                        <a:pt x="1005" y="435"/>
                      </a:lnTo>
                      <a:lnTo>
                        <a:pt x="1005" y="436"/>
                      </a:lnTo>
                      <a:lnTo>
                        <a:pt x="1006" y="436"/>
                      </a:lnTo>
                      <a:lnTo>
                        <a:pt x="1008" y="436"/>
                      </a:lnTo>
                      <a:lnTo>
                        <a:pt x="1009" y="440"/>
                      </a:lnTo>
                      <a:lnTo>
                        <a:pt x="1009" y="443"/>
                      </a:lnTo>
                      <a:lnTo>
                        <a:pt x="1012" y="447"/>
                      </a:lnTo>
                      <a:lnTo>
                        <a:pt x="1013" y="448"/>
                      </a:lnTo>
                      <a:lnTo>
                        <a:pt x="1004" y="448"/>
                      </a:lnTo>
                      <a:lnTo>
                        <a:pt x="1004" y="447"/>
                      </a:lnTo>
                      <a:lnTo>
                        <a:pt x="1001" y="446"/>
                      </a:lnTo>
                      <a:lnTo>
                        <a:pt x="1001" y="444"/>
                      </a:lnTo>
                      <a:lnTo>
                        <a:pt x="995" y="438"/>
                      </a:lnTo>
                      <a:lnTo>
                        <a:pt x="995" y="435"/>
                      </a:lnTo>
                      <a:lnTo>
                        <a:pt x="993" y="435"/>
                      </a:lnTo>
                      <a:lnTo>
                        <a:pt x="993" y="431"/>
                      </a:lnTo>
                      <a:lnTo>
                        <a:pt x="992" y="431"/>
                      </a:lnTo>
                      <a:lnTo>
                        <a:pt x="992" y="430"/>
                      </a:lnTo>
                      <a:lnTo>
                        <a:pt x="993" y="429"/>
                      </a:lnTo>
                      <a:lnTo>
                        <a:pt x="993" y="426"/>
                      </a:lnTo>
                      <a:lnTo>
                        <a:pt x="995" y="425"/>
                      </a:lnTo>
                      <a:lnTo>
                        <a:pt x="995" y="423"/>
                      </a:lnTo>
                      <a:lnTo>
                        <a:pt x="996" y="422"/>
                      </a:lnTo>
                      <a:lnTo>
                        <a:pt x="996" y="419"/>
                      </a:lnTo>
                      <a:lnTo>
                        <a:pt x="995" y="419"/>
                      </a:lnTo>
                      <a:lnTo>
                        <a:pt x="995" y="415"/>
                      </a:lnTo>
                      <a:lnTo>
                        <a:pt x="996" y="414"/>
                      </a:lnTo>
                      <a:lnTo>
                        <a:pt x="996" y="413"/>
                      </a:lnTo>
                      <a:lnTo>
                        <a:pt x="997" y="410"/>
                      </a:lnTo>
                      <a:lnTo>
                        <a:pt x="997" y="408"/>
                      </a:lnTo>
                      <a:lnTo>
                        <a:pt x="997" y="406"/>
                      </a:lnTo>
                      <a:lnTo>
                        <a:pt x="996" y="406"/>
                      </a:lnTo>
                      <a:lnTo>
                        <a:pt x="996" y="405"/>
                      </a:lnTo>
                      <a:lnTo>
                        <a:pt x="996" y="405"/>
                      </a:lnTo>
                      <a:lnTo>
                        <a:pt x="996" y="402"/>
                      </a:lnTo>
                      <a:lnTo>
                        <a:pt x="995" y="401"/>
                      </a:lnTo>
                      <a:lnTo>
                        <a:pt x="995" y="400"/>
                      </a:lnTo>
                      <a:lnTo>
                        <a:pt x="993" y="400"/>
                      </a:lnTo>
                      <a:lnTo>
                        <a:pt x="992" y="398"/>
                      </a:lnTo>
                      <a:lnTo>
                        <a:pt x="993" y="397"/>
                      </a:lnTo>
                      <a:lnTo>
                        <a:pt x="995" y="394"/>
                      </a:lnTo>
                      <a:lnTo>
                        <a:pt x="995" y="392"/>
                      </a:lnTo>
                      <a:lnTo>
                        <a:pt x="993" y="392"/>
                      </a:lnTo>
                      <a:lnTo>
                        <a:pt x="993" y="391"/>
                      </a:lnTo>
                      <a:lnTo>
                        <a:pt x="993" y="391"/>
                      </a:lnTo>
                      <a:lnTo>
                        <a:pt x="993" y="387"/>
                      </a:lnTo>
                      <a:lnTo>
                        <a:pt x="992" y="387"/>
                      </a:lnTo>
                      <a:lnTo>
                        <a:pt x="992" y="380"/>
                      </a:lnTo>
                      <a:lnTo>
                        <a:pt x="989" y="379"/>
                      </a:lnTo>
                      <a:lnTo>
                        <a:pt x="989" y="376"/>
                      </a:lnTo>
                      <a:lnTo>
                        <a:pt x="988" y="376"/>
                      </a:lnTo>
                      <a:lnTo>
                        <a:pt x="988" y="374"/>
                      </a:lnTo>
                      <a:lnTo>
                        <a:pt x="988" y="374"/>
                      </a:lnTo>
                      <a:lnTo>
                        <a:pt x="988" y="370"/>
                      </a:lnTo>
                      <a:lnTo>
                        <a:pt x="987" y="370"/>
                      </a:lnTo>
                      <a:lnTo>
                        <a:pt x="987" y="364"/>
                      </a:lnTo>
                      <a:lnTo>
                        <a:pt x="987" y="364"/>
                      </a:lnTo>
                      <a:lnTo>
                        <a:pt x="987" y="363"/>
                      </a:lnTo>
                      <a:lnTo>
                        <a:pt x="985" y="363"/>
                      </a:lnTo>
                      <a:lnTo>
                        <a:pt x="985" y="360"/>
                      </a:lnTo>
                      <a:lnTo>
                        <a:pt x="985" y="360"/>
                      </a:lnTo>
                      <a:lnTo>
                        <a:pt x="984" y="360"/>
                      </a:lnTo>
                      <a:lnTo>
                        <a:pt x="983" y="359"/>
                      </a:lnTo>
                      <a:lnTo>
                        <a:pt x="983" y="358"/>
                      </a:lnTo>
                      <a:lnTo>
                        <a:pt x="981" y="357"/>
                      </a:lnTo>
                      <a:lnTo>
                        <a:pt x="983" y="355"/>
                      </a:lnTo>
                      <a:lnTo>
                        <a:pt x="983" y="355"/>
                      </a:lnTo>
                      <a:lnTo>
                        <a:pt x="983" y="355"/>
                      </a:lnTo>
                      <a:lnTo>
                        <a:pt x="983" y="354"/>
                      </a:lnTo>
                      <a:lnTo>
                        <a:pt x="983" y="353"/>
                      </a:lnTo>
                      <a:lnTo>
                        <a:pt x="983" y="353"/>
                      </a:lnTo>
                      <a:lnTo>
                        <a:pt x="983" y="351"/>
                      </a:lnTo>
                      <a:lnTo>
                        <a:pt x="983" y="351"/>
                      </a:lnTo>
                      <a:lnTo>
                        <a:pt x="983" y="351"/>
                      </a:lnTo>
                      <a:lnTo>
                        <a:pt x="980" y="351"/>
                      </a:lnTo>
                      <a:lnTo>
                        <a:pt x="980" y="350"/>
                      </a:lnTo>
                      <a:lnTo>
                        <a:pt x="980" y="350"/>
                      </a:lnTo>
                      <a:lnTo>
                        <a:pt x="979" y="349"/>
                      </a:lnTo>
                      <a:lnTo>
                        <a:pt x="978" y="347"/>
                      </a:lnTo>
                      <a:lnTo>
                        <a:pt x="978" y="346"/>
                      </a:lnTo>
                      <a:lnTo>
                        <a:pt x="976" y="346"/>
                      </a:lnTo>
                      <a:lnTo>
                        <a:pt x="975" y="345"/>
                      </a:lnTo>
                      <a:lnTo>
                        <a:pt x="974" y="345"/>
                      </a:lnTo>
                      <a:lnTo>
                        <a:pt x="971" y="351"/>
                      </a:lnTo>
                      <a:lnTo>
                        <a:pt x="970" y="353"/>
                      </a:lnTo>
                      <a:lnTo>
                        <a:pt x="968" y="353"/>
                      </a:lnTo>
                      <a:lnTo>
                        <a:pt x="968" y="354"/>
                      </a:lnTo>
                      <a:lnTo>
                        <a:pt x="966" y="354"/>
                      </a:lnTo>
                      <a:lnTo>
                        <a:pt x="966" y="355"/>
                      </a:lnTo>
                      <a:lnTo>
                        <a:pt x="964" y="357"/>
                      </a:lnTo>
                      <a:lnTo>
                        <a:pt x="959" y="357"/>
                      </a:lnTo>
                      <a:lnTo>
                        <a:pt x="959" y="357"/>
                      </a:lnTo>
                      <a:lnTo>
                        <a:pt x="958" y="357"/>
                      </a:lnTo>
                      <a:lnTo>
                        <a:pt x="958" y="357"/>
                      </a:lnTo>
                      <a:lnTo>
                        <a:pt x="958" y="355"/>
                      </a:lnTo>
                      <a:lnTo>
                        <a:pt x="957" y="357"/>
                      </a:lnTo>
                      <a:lnTo>
                        <a:pt x="954" y="357"/>
                      </a:lnTo>
                      <a:lnTo>
                        <a:pt x="954" y="355"/>
                      </a:lnTo>
                      <a:lnTo>
                        <a:pt x="953" y="354"/>
                      </a:lnTo>
                      <a:lnTo>
                        <a:pt x="953" y="353"/>
                      </a:lnTo>
                      <a:lnTo>
                        <a:pt x="953" y="353"/>
                      </a:lnTo>
                      <a:lnTo>
                        <a:pt x="953" y="347"/>
                      </a:lnTo>
                      <a:lnTo>
                        <a:pt x="954" y="347"/>
                      </a:lnTo>
                      <a:lnTo>
                        <a:pt x="954" y="346"/>
                      </a:lnTo>
                      <a:lnTo>
                        <a:pt x="954" y="346"/>
                      </a:lnTo>
                      <a:lnTo>
                        <a:pt x="955" y="343"/>
                      </a:lnTo>
                      <a:lnTo>
                        <a:pt x="955" y="343"/>
                      </a:lnTo>
                      <a:lnTo>
                        <a:pt x="957" y="337"/>
                      </a:lnTo>
                      <a:lnTo>
                        <a:pt x="955" y="337"/>
                      </a:lnTo>
                      <a:lnTo>
                        <a:pt x="955" y="334"/>
                      </a:lnTo>
                      <a:lnTo>
                        <a:pt x="955" y="334"/>
                      </a:lnTo>
                      <a:lnTo>
                        <a:pt x="955" y="334"/>
                      </a:lnTo>
                      <a:lnTo>
                        <a:pt x="955" y="334"/>
                      </a:lnTo>
                      <a:lnTo>
                        <a:pt x="955" y="333"/>
                      </a:lnTo>
                      <a:lnTo>
                        <a:pt x="955" y="332"/>
                      </a:lnTo>
                      <a:lnTo>
                        <a:pt x="953" y="330"/>
                      </a:lnTo>
                      <a:lnTo>
                        <a:pt x="951" y="324"/>
                      </a:lnTo>
                      <a:lnTo>
                        <a:pt x="953" y="322"/>
                      </a:lnTo>
                      <a:lnTo>
                        <a:pt x="951" y="322"/>
                      </a:lnTo>
                      <a:lnTo>
                        <a:pt x="950" y="320"/>
                      </a:lnTo>
                      <a:lnTo>
                        <a:pt x="950" y="319"/>
                      </a:lnTo>
                      <a:lnTo>
                        <a:pt x="949" y="317"/>
                      </a:lnTo>
                      <a:lnTo>
                        <a:pt x="949" y="316"/>
                      </a:lnTo>
                      <a:lnTo>
                        <a:pt x="949" y="315"/>
                      </a:lnTo>
                      <a:lnTo>
                        <a:pt x="949" y="312"/>
                      </a:lnTo>
                      <a:lnTo>
                        <a:pt x="946" y="312"/>
                      </a:lnTo>
                      <a:lnTo>
                        <a:pt x="946" y="313"/>
                      </a:lnTo>
                      <a:lnTo>
                        <a:pt x="943" y="313"/>
                      </a:lnTo>
                      <a:lnTo>
                        <a:pt x="943" y="315"/>
                      </a:lnTo>
                      <a:lnTo>
                        <a:pt x="943" y="315"/>
                      </a:lnTo>
                      <a:lnTo>
                        <a:pt x="943" y="315"/>
                      </a:lnTo>
                      <a:lnTo>
                        <a:pt x="942" y="316"/>
                      </a:lnTo>
                      <a:lnTo>
                        <a:pt x="941" y="316"/>
                      </a:lnTo>
                      <a:lnTo>
                        <a:pt x="941" y="313"/>
                      </a:lnTo>
                      <a:lnTo>
                        <a:pt x="940" y="313"/>
                      </a:lnTo>
                      <a:lnTo>
                        <a:pt x="940" y="312"/>
                      </a:lnTo>
                      <a:lnTo>
                        <a:pt x="938" y="311"/>
                      </a:lnTo>
                      <a:lnTo>
                        <a:pt x="938" y="309"/>
                      </a:lnTo>
                      <a:lnTo>
                        <a:pt x="938" y="309"/>
                      </a:lnTo>
                      <a:lnTo>
                        <a:pt x="937" y="307"/>
                      </a:lnTo>
                      <a:lnTo>
                        <a:pt x="936" y="305"/>
                      </a:lnTo>
                      <a:lnTo>
                        <a:pt x="936" y="304"/>
                      </a:lnTo>
                      <a:lnTo>
                        <a:pt x="936" y="304"/>
                      </a:lnTo>
                      <a:lnTo>
                        <a:pt x="934" y="302"/>
                      </a:lnTo>
                      <a:lnTo>
                        <a:pt x="934" y="299"/>
                      </a:lnTo>
                      <a:lnTo>
                        <a:pt x="934" y="296"/>
                      </a:lnTo>
                      <a:lnTo>
                        <a:pt x="934" y="294"/>
                      </a:lnTo>
                      <a:lnTo>
                        <a:pt x="933" y="294"/>
                      </a:lnTo>
                      <a:lnTo>
                        <a:pt x="933" y="291"/>
                      </a:lnTo>
                      <a:lnTo>
                        <a:pt x="932" y="290"/>
                      </a:lnTo>
                      <a:lnTo>
                        <a:pt x="930" y="287"/>
                      </a:lnTo>
                      <a:lnTo>
                        <a:pt x="929" y="287"/>
                      </a:lnTo>
                      <a:lnTo>
                        <a:pt x="928" y="285"/>
                      </a:lnTo>
                      <a:lnTo>
                        <a:pt x="925" y="285"/>
                      </a:lnTo>
                      <a:lnTo>
                        <a:pt x="924" y="283"/>
                      </a:lnTo>
                      <a:lnTo>
                        <a:pt x="920" y="279"/>
                      </a:lnTo>
                      <a:lnTo>
                        <a:pt x="920" y="281"/>
                      </a:lnTo>
                      <a:lnTo>
                        <a:pt x="920" y="281"/>
                      </a:lnTo>
                      <a:lnTo>
                        <a:pt x="920" y="282"/>
                      </a:lnTo>
                      <a:lnTo>
                        <a:pt x="921" y="282"/>
                      </a:lnTo>
                      <a:lnTo>
                        <a:pt x="921" y="283"/>
                      </a:lnTo>
                      <a:lnTo>
                        <a:pt x="923" y="285"/>
                      </a:lnTo>
                      <a:lnTo>
                        <a:pt x="923" y="286"/>
                      </a:lnTo>
                      <a:lnTo>
                        <a:pt x="919" y="287"/>
                      </a:lnTo>
                      <a:lnTo>
                        <a:pt x="920" y="288"/>
                      </a:lnTo>
                      <a:lnTo>
                        <a:pt x="920" y="291"/>
                      </a:lnTo>
                      <a:lnTo>
                        <a:pt x="921" y="294"/>
                      </a:lnTo>
                      <a:lnTo>
                        <a:pt x="920" y="294"/>
                      </a:lnTo>
                      <a:lnTo>
                        <a:pt x="919" y="295"/>
                      </a:lnTo>
                      <a:lnTo>
                        <a:pt x="919" y="295"/>
                      </a:lnTo>
                      <a:lnTo>
                        <a:pt x="917" y="296"/>
                      </a:lnTo>
                      <a:lnTo>
                        <a:pt x="916" y="295"/>
                      </a:lnTo>
                      <a:lnTo>
                        <a:pt x="916" y="294"/>
                      </a:lnTo>
                      <a:lnTo>
                        <a:pt x="915" y="294"/>
                      </a:lnTo>
                      <a:lnTo>
                        <a:pt x="915" y="295"/>
                      </a:lnTo>
                      <a:lnTo>
                        <a:pt x="912" y="296"/>
                      </a:lnTo>
                      <a:lnTo>
                        <a:pt x="912" y="295"/>
                      </a:lnTo>
                      <a:lnTo>
                        <a:pt x="912" y="295"/>
                      </a:lnTo>
                      <a:lnTo>
                        <a:pt x="912" y="295"/>
                      </a:lnTo>
                      <a:lnTo>
                        <a:pt x="912" y="296"/>
                      </a:lnTo>
                      <a:lnTo>
                        <a:pt x="909" y="296"/>
                      </a:lnTo>
                      <a:lnTo>
                        <a:pt x="908" y="298"/>
                      </a:lnTo>
                      <a:lnTo>
                        <a:pt x="907" y="299"/>
                      </a:lnTo>
                      <a:lnTo>
                        <a:pt x="904" y="299"/>
                      </a:lnTo>
                      <a:lnTo>
                        <a:pt x="904" y="299"/>
                      </a:lnTo>
                      <a:lnTo>
                        <a:pt x="904" y="296"/>
                      </a:lnTo>
                      <a:lnTo>
                        <a:pt x="899" y="298"/>
                      </a:lnTo>
                      <a:lnTo>
                        <a:pt x="899" y="296"/>
                      </a:lnTo>
                      <a:lnTo>
                        <a:pt x="898" y="296"/>
                      </a:lnTo>
                      <a:lnTo>
                        <a:pt x="898" y="296"/>
                      </a:lnTo>
                      <a:lnTo>
                        <a:pt x="898" y="296"/>
                      </a:lnTo>
                      <a:lnTo>
                        <a:pt x="898" y="298"/>
                      </a:lnTo>
                      <a:lnTo>
                        <a:pt x="898" y="298"/>
                      </a:lnTo>
                      <a:lnTo>
                        <a:pt x="895" y="298"/>
                      </a:lnTo>
                      <a:lnTo>
                        <a:pt x="894" y="299"/>
                      </a:lnTo>
                      <a:lnTo>
                        <a:pt x="892" y="299"/>
                      </a:lnTo>
                      <a:lnTo>
                        <a:pt x="891" y="300"/>
                      </a:lnTo>
                      <a:lnTo>
                        <a:pt x="891" y="302"/>
                      </a:lnTo>
                      <a:lnTo>
                        <a:pt x="891" y="302"/>
                      </a:lnTo>
                      <a:lnTo>
                        <a:pt x="891" y="303"/>
                      </a:lnTo>
                      <a:lnTo>
                        <a:pt x="890" y="303"/>
                      </a:lnTo>
                      <a:lnTo>
                        <a:pt x="890" y="304"/>
                      </a:lnTo>
                      <a:lnTo>
                        <a:pt x="890" y="304"/>
                      </a:lnTo>
                      <a:lnTo>
                        <a:pt x="890" y="309"/>
                      </a:lnTo>
                      <a:lnTo>
                        <a:pt x="890" y="309"/>
                      </a:lnTo>
                      <a:lnTo>
                        <a:pt x="890" y="311"/>
                      </a:lnTo>
                      <a:lnTo>
                        <a:pt x="887" y="312"/>
                      </a:lnTo>
                      <a:lnTo>
                        <a:pt x="886" y="315"/>
                      </a:lnTo>
                      <a:lnTo>
                        <a:pt x="885" y="316"/>
                      </a:lnTo>
                      <a:lnTo>
                        <a:pt x="883" y="316"/>
                      </a:lnTo>
                      <a:lnTo>
                        <a:pt x="882" y="317"/>
                      </a:lnTo>
                      <a:lnTo>
                        <a:pt x="879" y="317"/>
                      </a:lnTo>
                      <a:lnTo>
                        <a:pt x="879" y="319"/>
                      </a:lnTo>
                      <a:lnTo>
                        <a:pt x="874" y="319"/>
                      </a:lnTo>
                      <a:lnTo>
                        <a:pt x="873" y="320"/>
                      </a:lnTo>
                      <a:lnTo>
                        <a:pt x="873" y="320"/>
                      </a:lnTo>
                      <a:lnTo>
                        <a:pt x="873" y="320"/>
                      </a:lnTo>
                      <a:lnTo>
                        <a:pt x="873" y="322"/>
                      </a:lnTo>
                      <a:lnTo>
                        <a:pt x="871" y="322"/>
                      </a:lnTo>
                      <a:lnTo>
                        <a:pt x="870" y="324"/>
                      </a:lnTo>
                      <a:lnTo>
                        <a:pt x="870" y="324"/>
                      </a:lnTo>
                      <a:lnTo>
                        <a:pt x="869" y="325"/>
                      </a:lnTo>
                      <a:lnTo>
                        <a:pt x="868" y="325"/>
                      </a:lnTo>
                      <a:lnTo>
                        <a:pt x="866" y="329"/>
                      </a:lnTo>
                      <a:lnTo>
                        <a:pt x="865" y="330"/>
                      </a:lnTo>
                      <a:lnTo>
                        <a:pt x="862" y="333"/>
                      </a:lnTo>
                      <a:lnTo>
                        <a:pt x="862" y="336"/>
                      </a:lnTo>
                      <a:lnTo>
                        <a:pt x="858" y="337"/>
                      </a:lnTo>
                      <a:lnTo>
                        <a:pt x="854" y="338"/>
                      </a:lnTo>
                      <a:lnTo>
                        <a:pt x="853" y="341"/>
                      </a:lnTo>
                      <a:lnTo>
                        <a:pt x="848" y="341"/>
                      </a:lnTo>
                      <a:lnTo>
                        <a:pt x="848" y="342"/>
                      </a:lnTo>
                      <a:lnTo>
                        <a:pt x="847" y="342"/>
                      </a:lnTo>
                      <a:lnTo>
                        <a:pt x="847" y="342"/>
                      </a:lnTo>
                      <a:lnTo>
                        <a:pt x="847" y="343"/>
                      </a:lnTo>
                      <a:lnTo>
                        <a:pt x="847" y="343"/>
                      </a:lnTo>
                      <a:lnTo>
                        <a:pt x="847" y="343"/>
                      </a:lnTo>
                      <a:lnTo>
                        <a:pt x="845" y="343"/>
                      </a:lnTo>
                      <a:lnTo>
                        <a:pt x="845" y="343"/>
                      </a:lnTo>
                      <a:lnTo>
                        <a:pt x="845" y="345"/>
                      </a:lnTo>
                      <a:lnTo>
                        <a:pt x="844" y="345"/>
                      </a:lnTo>
                      <a:lnTo>
                        <a:pt x="844" y="346"/>
                      </a:lnTo>
                      <a:lnTo>
                        <a:pt x="844" y="346"/>
                      </a:lnTo>
                      <a:lnTo>
                        <a:pt x="844" y="349"/>
                      </a:lnTo>
                      <a:lnTo>
                        <a:pt x="844" y="350"/>
                      </a:lnTo>
                      <a:lnTo>
                        <a:pt x="843" y="350"/>
                      </a:lnTo>
                      <a:lnTo>
                        <a:pt x="843" y="351"/>
                      </a:lnTo>
                      <a:lnTo>
                        <a:pt x="836" y="353"/>
                      </a:lnTo>
                      <a:lnTo>
                        <a:pt x="834" y="357"/>
                      </a:lnTo>
                      <a:lnTo>
                        <a:pt x="832" y="357"/>
                      </a:lnTo>
                      <a:lnTo>
                        <a:pt x="831" y="357"/>
                      </a:lnTo>
                      <a:lnTo>
                        <a:pt x="830" y="357"/>
                      </a:lnTo>
                      <a:lnTo>
                        <a:pt x="828" y="357"/>
                      </a:lnTo>
                      <a:lnTo>
                        <a:pt x="828" y="358"/>
                      </a:lnTo>
                      <a:lnTo>
                        <a:pt x="827" y="359"/>
                      </a:lnTo>
                      <a:lnTo>
                        <a:pt x="826" y="360"/>
                      </a:lnTo>
                      <a:lnTo>
                        <a:pt x="826" y="366"/>
                      </a:lnTo>
                      <a:lnTo>
                        <a:pt x="826" y="366"/>
                      </a:lnTo>
                      <a:lnTo>
                        <a:pt x="826" y="366"/>
                      </a:lnTo>
                      <a:lnTo>
                        <a:pt x="827" y="367"/>
                      </a:lnTo>
                      <a:lnTo>
                        <a:pt x="827" y="368"/>
                      </a:lnTo>
                      <a:lnTo>
                        <a:pt x="826" y="368"/>
                      </a:lnTo>
                      <a:lnTo>
                        <a:pt x="826" y="370"/>
                      </a:lnTo>
                      <a:lnTo>
                        <a:pt x="826" y="370"/>
                      </a:lnTo>
                      <a:lnTo>
                        <a:pt x="824" y="381"/>
                      </a:lnTo>
                      <a:lnTo>
                        <a:pt x="827" y="393"/>
                      </a:lnTo>
                      <a:lnTo>
                        <a:pt x="826" y="394"/>
                      </a:lnTo>
                      <a:lnTo>
                        <a:pt x="824" y="400"/>
                      </a:lnTo>
                      <a:lnTo>
                        <a:pt x="823" y="401"/>
                      </a:lnTo>
                      <a:lnTo>
                        <a:pt x="822" y="402"/>
                      </a:lnTo>
                      <a:lnTo>
                        <a:pt x="822" y="404"/>
                      </a:lnTo>
                      <a:lnTo>
                        <a:pt x="822" y="406"/>
                      </a:lnTo>
                      <a:lnTo>
                        <a:pt x="820" y="406"/>
                      </a:lnTo>
                      <a:lnTo>
                        <a:pt x="820" y="406"/>
                      </a:lnTo>
                      <a:lnTo>
                        <a:pt x="822" y="406"/>
                      </a:lnTo>
                      <a:lnTo>
                        <a:pt x="822" y="413"/>
                      </a:lnTo>
                      <a:lnTo>
                        <a:pt x="822" y="413"/>
                      </a:lnTo>
                      <a:lnTo>
                        <a:pt x="822" y="414"/>
                      </a:lnTo>
                      <a:lnTo>
                        <a:pt x="823" y="414"/>
                      </a:lnTo>
                      <a:lnTo>
                        <a:pt x="823" y="418"/>
                      </a:lnTo>
                      <a:lnTo>
                        <a:pt x="822" y="418"/>
                      </a:lnTo>
                      <a:lnTo>
                        <a:pt x="822" y="418"/>
                      </a:lnTo>
                      <a:lnTo>
                        <a:pt x="822" y="419"/>
                      </a:lnTo>
                      <a:lnTo>
                        <a:pt x="818" y="419"/>
                      </a:lnTo>
                      <a:lnTo>
                        <a:pt x="818" y="419"/>
                      </a:lnTo>
                      <a:lnTo>
                        <a:pt x="818" y="421"/>
                      </a:lnTo>
                      <a:lnTo>
                        <a:pt x="818" y="421"/>
                      </a:lnTo>
                      <a:lnTo>
                        <a:pt x="816" y="422"/>
                      </a:lnTo>
                      <a:lnTo>
                        <a:pt x="815" y="423"/>
                      </a:lnTo>
                      <a:lnTo>
                        <a:pt x="815" y="425"/>
                      </a:lnTo>
                      <a:lnTo>
                        <a:pt x="814" y="426"/>
                      </a:lnTo>
                      <a:lnTo>
                        <a:pt x="814" y="427"/>
                      </a:lnTo>
                      <a:lnTo>
                        <a:pt x="813" y="427"/>
                      </a:lnTo>
                      <a:lnTo>
                        <a:pt x="813" y="429"/>
                      </a:lnTo>
                      <a:lnTo>
                        <a:pt x="809" y="431"/>
                      </a:lnTo>
                      <a:lnTo>
                        <a:pt x="809" y="434"/>
                      </a:lnTo>
                      <a:lnTo>
                        <a:pt x="807" y="435"/>
                      </a:lnTo>
                      <a:lnTo>
                        <a:pt x="806" y="436"/>
                      </a:lnTo>
                      <a:lnTo>
                        <a:pt x="803" y="438"/>
                      </a:lnTo>
                      <a:lnTo>
                        <a:pt x="803" y="438"/>
                      </a:lnTo>
                      <a:lnTo>
                        <a:pt x="801" y="438"/>
                      </a:lnTo>
                      <a:lnTo>
                        <a:pt x="801" y="438"/>
                      </a:lnTo>
                      <a:lnTo>
                        <a:pt x="799" y="436"/>
                      </a:lnTo>
                      <a:lnTo>
                        <a:pt x="799" y="435"/>
                      </a:lnTo>
                      <a:lnTo>
                        <a:pt x="799" y="435"/>
                      </a:lnTo>
                      <a:lnTo>
                        <a:pt x="799" y="434"/>
                      </a:lnTo>
                      <a:lnTo>
                        <a:pt x="798" y="434"/>
                      </a:lnTo>
                      <a:lnTo>
                        <a:pt x="798" y="432"/>
                      </a:lnTo>
                      <a:lnTo>
                        <a:pt x="797" y="432"/>
                      </a:lnTo>
                      <a:lnTo>
                        <a:pt x="797" y="431"/>
                      </a:lnTo>
                      <a:lnTo>
                        <a:pt x="797" y="431"/>
                      </a:lnTo>
                      <a:lnTo>
                        <a:pt x="797" y="430"/>
                      </a:lnTo>
                      <a:lnTo>
                        <a:pt x="796" y="429"/>
                      </a:lnTo>
                      <a:lnTo>
                        <a:pt x="796" y="427"/>
                      </a:lnTo>
                      <a:lnTo>
                        <a:pt x="794" y="427"/>
                      </a:lnTo>
                      <a:lnTo>
                        <a:pt x="793" y="426"/>
                      </a:lnTo>
                      <a:lnTo>
                        <a:pt x="792" y="425"/>
                      </a:lnTo>
                      <a:lnTo>
                        <a:pt x="792" y="423"/>
                      </a:lnTo>
                      <a:lnTo>
                        <a:pt x="792" y="423"/>
                      </a:lnTo>
                      <a:lnTo>
                        <a:pt x="790" y="422"/>
                      </a:lnTo>
                      <a:lnTo>
                        <a:pt x="790" y="422"/>
                      </a:lnTo>
                      <a:lnTo>
                        <a:pt x="792" y="422"/>
                      </a:lnTo>
                      <a:lnTo>
                        <a:pt x="792" y="421"/>
                      </a:lnTo>
                      <a:lnTo>
                        <a:pt x="792" y="421"/>
                      </a:lnTo>
                      <a:lnTo>
                        <a:pt x="793" y="421"/>
                      </a:lnTo>
                      <a:lnTo>
                        <a:pt x="792" y="418"/>
                      </a:lnTo>
                      <a:lnTo>
                        <a:pt x="792" y="418"/>
                      </a:lnTo>
                      <a:lnTo>
                        <a:pt x="792" y="417"/>
                      </a:lnTo>
                      <a:lnTo>
                        <a:pt x="790" y="415"/>
                      </a:lnTo>
                      <a:lnTo>
                        <a:pt x="789" y="413"/>
                      </a:lnTo>
                      <a:lnTo>
                        <a:pt x="788" y="413"/>
                      </a:lnTo>
                      <a:lnTo>
                        <a:pt x="786" y="406"/>
                      </a:lnTo>
                      <a:lnTo>
                        <a:pt x="786" y="406"/>
                      </a:lnTo>
                      <a:lnTo>
                        <a:pt x="785" y="404"/>
                      </a:lnTo>
                      <a:lnTo>
                        <a:pt x="784" y="404"/>
                      </a:lnTo>
                      <a:lnTo>
                        <a:pt x="784" y="402"/>
                      </a:lnTo>
                      <a:lnTo>
                        <a:pt x="784" y="402"/>
                      </a:lnTo>
                      <a:lnTo>
                        <a:pt x="782" y="398"/>
                      </a:lnTo>
                      <a:lnTo>
                        <a:pt x="780" y="397"/>
                      </a:lnTo>
                      <a:lnTo>
                        <a:pt x="780" y="396"/>
                      </a:lnTo>
                      <a:lnTo>
                        <a:pt x="779" y="396"/>
                      </a:lnTo>
                      <a:lnTo>
                        <a:pt x="779" y="391"/>
                      </a:lnTo>
                      <a:lnTo>
                        <a:pt x="777" y="391"/>
                      </a:lnTo>
                      <a:lnTo>
                        <a:pt x="777" y="389"/>
                      </a:lnTo>
                      <a:lnTo>
                        <a:pt x="777" y="389"/>
                      </a:lnTo>
                      <a:lnTo>
                        <a:pt x="777" y="388"/>
                      </a:lnTo>
                      <a:lnTo>
                        <a:pt x="776" y="388"/>
                      </a:lnTo>
                      <a:lnTo>
                        <a:pt x="776" y="381"/>
                      </a:lnTo>
                      <a:lnTo>
                        <a:pt x="776" y="381"/>
                      </a:lnTo>
                      <a:lnTo>
                        <a:pt x="775" y="376"/>
                      </a:lnTo>
                      <a:lnTo>
                        <a:pt x="775" y="376"/>
                      </a:lnTo>
                      <a:lnTo>
                        <a:pt x="775" y="372"/>
                      </a:lnTo>
                      <a:lnTo>
                        <a:pt x="773" y="372"/>
                      </a:lnTo>
                      <a:lnTo>
                        <a:pt x="773" y="371"/>
                      </a:lnTo>
                      <a:lnTo>
                        <a:pt x="773" y="371"/>
                      </a:lnTo>
                      <a:lnTo>
                        <a:pt x="773" y="368"/>
                      </a:lnTo>
                      <a:lnTo>
                        <a:pt x="772" y="368"/>
                      </a:lnTo>
                      <a:lnTo>
                        <a:pt x="772" y="367"/>
                      </a:lnTo>
                      <a:lnTo>
                        <a:pt x="772" y="367"/>
                      </a:lnTo>
                      <a:lnTo>
                        <a:pt x="772" y="366"/>
                      </a:lnTo>
                      <a:lnTo>
                        <a:pt x="771" y="366"/>
                      </a:lnTo>
                      <a:lnTo>
                        <a:pt x="771" y="364"/>
                      </a:lnTo>
                      <a:lnTo>
                        <a:pt x="771" y="364"/>
                      </a:lnTo>
                      <a:lnTo>
                        <a:pt x="771" y="363"/>
                      </a:lnTo>
                      <a:lnTo>
                        <a:pt x="769" y="363"/>
                      </a:lnTo>
                      <a:lnTo>
                        <a:pt x="769" y="359"/>
                      </a:lnTo>
                      <a:lnTo>
                        <a:pt x="768" y="359"/>
                      </a:lnTo>
                      <a:lnTo>
                        <a:pt x="768" y="358"/>
                      </a:lnTo>
                      <a:lnTo>
                        <a:pt x="768" y="358"/>
                      </a:lnTo>
                      <a:lnTo>
                        <a:pt x="768" y="355"/>
                      </a:lnTo>
                      <a:lnTo>
                        <a:pt x="767" y="355"/>
                      </a:lnTo>
                      <a:lnTo>
                        <a:pt x="767" y="353"/>
                      </a:lnTo>
                      <a:lnTo>
                        <a:pt x="765" y="353"/>
                      </a:lnTo>
                      <a:lnTo>
                        <a:pt x="765" y="347"/>
                      </a:lnTo>
                      <a:lnTo>
                        <a:pt x="765" y="347"/>
                      </a:lnTo>
                      <a:lnTo>
                        <a:pt x="765" y="343"/>
                      </a:lnTo>
                      <a:lnTo>
                        <a:pt x="764" y="343"/>
                      </a:lnTo>
                      <a:lnTo>
                        <a:pt x="764" y="342"/>
                      </a:lnTo>
                      <a:lnTo>
                        <a:pt x="764" y="342"/>
                      </a:lnTo>
                      <a:lnTo>
                        <a:pt x="764" y="341"/>
                      </a:lnTo>
                      <a:lnTo>
                        <a:pt x="763" y="341"/>
                      </a:lnTo>
                      <a:lnTo>
                        <a:pt x="763" y="340"/>
                      </a:lnTo>
                      <a:lnTo>
                        <a:pt x="764" y="340"/>
                      </a:lnTo>
                      <a:lnTo>
                        <a:pt x="764" y="340"/>
                      </a:lnTo>
                      <a:lnTo>
                        <a:pt x="764" y="338"/>
                      </a:lnTo>
                      <a:lnTo>
                        <a:pt x="763" y="338"/>
                      </a:lnTo>
                      <a:lnTo>
                        <a:pt x="763" y="337"/>
                      </a:lnTo>
                      <a:lnTo>
                        <a:pt x="763" y="337"/>
                      </a:lnTo>
                      <a:lnTo>
                        <a:pt x="763" y="334"/>
                      </a:lnTo>
                      <a:lnTo>
                        <a:pt x="762" y="334"/>
                      </a:lnTo>
                      <a:lnTo>
                        <a:pt x="763" y="329"/>
                      </a:lnTo>
                      <a:lnTo>
                        <a:pt x="762" y="329"/>
                      </a:lnTo>
                      <a:lnTo>
                        <a:pt x="762" y="326"/>
                      </a:lnTo>
                      <a:lnTo>
                        <a:pt x="763" y="326"/>
                      </a:lnTo>
                      <a:lnTo>
                        <a:pt x="762" y="322"/>
                      </a:lnTo>
                      <a:lnTo>
                        <a:pt x="762" y="322"/>
                      </a:lnTo>
                      <a:lnTo>
                        <a:pt x="762" y="321"/>
                      </a:lnTo>
                      <a:lnTo>
                        <a:pt x="760" y="320"/>
                      </a:lnTo>
                      <a:lnTo>
                        <a:pt x="760" y="317"/>
                      </a:lnTo>
                      <a:lnTo>
                        <a:pt x="759" y="317"/>
                      </a:lnTo>
                      <a:lnTo>
                        <a:pt x="759" y="316"/>
                      </a:lnTo>
                      <a:lnTo>
                        <a:pt x="759" y="315"/>
                      </a:lnTo>
                      <a:lnTo>
                        <a:pt x="760" y="313"/>
                      </a:lnTo>
                      <a:lnTo>
                        <a:pt x="760" y="312"/>
                      </a:lnTo>
                      <a:lnTo>
                        <a:pt x="760" y="311"/>
                      </a:lnTo>
                      <a:lnTo>
                        <a:pt x="760" y="309"/>
                      </a:lnTo>
                      <a:lnTo>
                        <a:pt x="762" y="308"/>
                      </a:lnTo>
                      <a:lnTo>
                        <a:pt x="762" y="305"/>
                      </a:lnTo>
                      <a:lnTo>
                        <a:pt x="763" y="305"/>
                      </a:lnTo>
                      <a:lnTo>
                        <a:pt x="763" y="304"/>
                      </a:lnTo>
                      <a:lnTo>
                        <a:pt x="763" y="303"/>
                      </a:lnTo>
                      <a:lnTo>
                        <a:pt x="763" y="303"/>
                      </a:lnTo>
                      <a:lnTo>
                        <a:pt x="763" y="302"/>
                      </a:lnTo>
                      <a:lnTo>
                        <a:pt x="760" y="300"/>
                      </a:lnTo>
                      <a:lnTo>
                        <a:pt x="760" y="296"/>
                      </a:lnTo>
                      <a:lnTo>
                        <a:pt x="760" y="296"/>
                      </a:lnTo>
                      <a:lnTo>
                        <a:pt x="762" y="295"/>
                      </a:lnTo>
                      <a:lnTo>
                        <a:pt x="762" y="295"/>
                      </a:lnTo>
                      <a:lnTo>
                        <a:pt x="760" y="294"/>
                      </a:lnTo>
                      <a:lnTo>
                        <a:pt x="759" y="294"/>
                      </a:lnTo>
                      <a:lnTo>
                        <a:pt x="759" y="292"/>
                      </a:lnTo>
                      <a:lnTo>
                        <a:pt x="760" y="291"/>
                      </a:lnTo>
                      <a:lnTo>
                        <a:pt x="760" y="291"/>
                      </a:lnTo>
                      <a:lnTo>
                        <a:pt x="759" y="290"/>
                      </a:lnTo>
                      <a:lnTo>
                        <a:pt x="760" y="288"/>
                      </a:lnTo>
                      <a:lnTo>
                        <a:pt x="758" y="287"/>
                      </a:lnTo>
                      <a:lnTo>
                        <a:pt x="756" y="291"/>
                      </a:lnTo>
                      <a:lnTo>
                        <a:pt x="756" y="291"/>
                      </a:lnTo>
                      <a:lnTo>
                        <a:pt x="756" y="298"/>
                      </a:lnTo>
                      <a:lnTo>
                        <a:pt x="755" y="299"/>
                      </a:lnTo>
                      <a:lnTo>
                        <a:pt x="755" y="302"/>
                      </a:lnTo>
                      <a:lnTo>
                        <a:pt x="754" y="303"/>
                      </a:lnTo>
                      <a:lnTo>
                        <a:pt x="752" y="303"/>
                      </a:lnTo>
                      <a:lnTo>
                        <a:pt x="751" y="303"/>
                      </a:lnTo>
                      <a:lnTo>
                        <a:pt x="750" y="304"/>
                      </a:lnTo>
                      <a:lnTo>
                        <a:pt x="747" y="305"/>
                      </a:lnTo>
                      <a:lnTo>
                        <a:pt x="747" y="307"/>
                      </a:lnTo>
                      <a:lnTo>
                        <a:pt x="744" y="307"/>
                      </a:lnTo>
                      <a:lnTo>
                        <a:pt x="742" y="307"/>
                      </a:lnTo>
                      <a:lnTo>
                        <a:pt x="739" y="303"/>
                      </a:lnTo>
                      <a:lnTo>
                        <a:pt x="737" y="300"/>
                      </a:lnTo>
                      <a:lnTo>
                        <a:pt x="733" y="298"/>
                      </a:lnTo>
                      <a:lnTo>
                        <a:pt x="730" y="294"/>
                      </a:lnTo>
                      <a:lnTo>
                        <a:pt x="729" y="290"/>
                      </a:lnTo>
                      <a:lnTo>
                        <a:pt x="730" y="290"/>
                      </a:lnTo>
                      <a:lnTo>
                        <a:pt x="730" y="288"/>
                      </a:lnTo>
                      <a:lnTo>
                        <a:pt x="733" y="290"/>
                      </a:lnTo>
                      <a:lnTo>
                        <a:pt x="734" y="288"/>
                      </a:lnTo>
                      <a:lnTo>
                        <a:pt x="735" y="288"/>
                      </a:lnTo>
                      <a:lnTo>
                        <a:pt x="735" y="287"/>
                      </a:lnTo>
                      <a:lnTo>
                        <a:pt x="738" y="287"/>
                      </a:lnTo>
                      <a:lnTo>
                        <a:pt x="738" y="287"/>
                      </a:lnTo>
                      <a:lnTo>
                        <a:pt x="739" y="286"/>
                      </a:lnTo>
                      <a:lnTo>
                        <a:pt x="741" y="285"/>
                      </a:lnTo>
                      <a:lnTo>
                        <a:pt x="741" y="283"/>
                      </a:lnTo>
                      <a:lnTo>
                        <a:pt x="743" y="283"/>
                      </a:lnTo>
                      <a:lnTo>
                        <a:pt x="743" y="281"/>
                      </a:lnTo>
                      <a:lnTo>
                        <a:pt x="744" y="279"/>
                      </a:lnTo>
                      <a:lnTo>
                        <a:pt x="746" y="278"/>
                      </a:lnTo>
                      <a:lnTo>
                        <a:pt x="743" y="278"/>
                      </a:lnTo>
                      <a:lnTo>
                        <a:pt x="742" y="279"/>
                      </a:lnTo>
                      <a:lnTo>
                        <a:pt x="742" y="279"/>
                      </a:lnTo>
                      <a:lnTo>
                        <a:pt x="742" y="281"/>
                      </a:lnTo>
                      <a:lnTo>
                        <a:pt x="741" y="282"/>
                      </a:lnTo>
                      <a:lnTo>
                        <a:pt x="741" y="282"/>
                      </a:lnTo>
                      <a:lnTo>
                        <a:pt x="730" y="282"/>
                      </a:lnTo>
                      <a:lnTo>
                        <a:pt x="729" y="281"/>
                      </a:lnTo>
                      <a:lnTo>
                        <a:pt x="726" y="281"/>
                      </a:lnTo>
                      <a:lnTo>
                        <a:pt x="724" y="279"/>
                      </a:lnTo>
                      <a:lnTo>
                        <a:pt x="725" y="278"/>
                      </a:lnTo>
                      <a:lnTo>
                        <a:pt x="725" y="277"/>
                      </a:lnTo>
                      <a:lnTo>
                        <a:pt x="724" y="274"/>
                      </a:lnTo>
                      <a:lnTo>
                        <a:pt x="724" y="273"/>
                      </a:lnTo>
                      <a:lnTo>
                        <a:pt x="725" y="271"/>
                      </a:lnTo>
                      <a:lnTo>
                        <a:pt x="725" y="270"/>
                      </a:lnTo>
                      <a:lnTo>
                        <a:pt x="725" y="270"/>
                      </a:lnTo>
                      <a:lnTo>
                        <a:pt x="724" y="271"/>
                      </a:lnTo>
                      <a:lnTo>
                        <a:pt x="720" y="271"/>
                      </a:lnTo>
                      <a:lnTo>
                        <a:pt x="720" y="271"/>
                      </a:lnTo>
                      <a:lnTo>
                        <a:pt x="720" y="271"/>
                      </a:lnTo>
                      <a:lnTo>
                        <a:pt x="720" y="269"/>
                      </a:lnTo>
                      <a:lnTo>
                        <a:pt x="717" y="270"/>
                      </a:lnTo>
                      <a:lnTo>
                        <a:pt x="717" y="270"/>
                      </a:lnTo>
                      <a:lnTo>
                        <a:pt x="717" y="270"/>
                      </a:lnTo>
                      <a:lnTo>
                        <a:pt x="717" y="269"/>
                      </a:lnTo>
                      <a:lnTo>
                        <a:pt x="716" y="269"/>
                      </a:lnTo>
                      <a:lnTo>
                        <a:pt x="713" y="264"/>
                      </a:lnTo>
                      <a:lnTo>
                        <a:pt x="710" y="262"/>
                      </a:lnTo>
                      <a:lnTo>
                        <a:pt x="710" y="262"/>
                      </a:lnTo>
                      <a:lnTo>
                        <a:pt x="709" y="262"/>
                      </a:lnTo>
                      <a:lnTo>
                        <a:pt x="709" y="261"/>
                      </a:lnTo>
                      <a:lnTo>
                        <a:pt x="707" y="261"/>
                      </a:lnTo>
                      <a:lnTo>
                        <a:pt x="705" y="260"/>
                      </a:lnTo>
                      <a:lnTo>
                        <a:pt x="707" y="260"/>
                      </a:lnTo>
                      <a:lnTo>
                        <a:pt x="707" y="258"/>
                      </a:lnTo>
                      <a:lnTo>
                        <a:pt x="707" y="256"/>
                      </a:lnTo>
                      <a:lnTo>
                        <a:pt x="705" y="254"/>
                      </a:lnTo>
                      <a:lnTo>
                        <a:pt x="704" y="254"/>
                      </a:lnTo>
                      <a:lnTo>
                        <a:pt x="704" y="252"/>
                      </a:lnTo>
                      <a:lnTo>
                        <a:pt x="701" y="252"/>
                      </a:lnTo>
                      <a:lnTo>
                        <a:pt x="697" y="253"/>
                      </a:lnTo>
                      <a:lnTo>
                        <a:pt x="693" y="252"/>
                      </a:lnTo>
                      <a:lnTo>
                        <a:pt x="693" y="253"/>
                      </a:lnTo>
                      <a:lnTo>
                        <a:pt x="692" y="253"/>
                      </a:lnTo>
                      <a:lnTo>
                        <a:pt x="692" y="253"/>
                      </a:lnTo>
                      <a:lnTo>
                        <a:pt x="690" y="254"/>
                      </a:lnTo>
                      <a:lnTo>
                        <a:pt x="690" y="254"/>
                      </a:lnTo>
                      <a:lnTo>
                        <a:pt x="684" y="254"/>
                      </a:lnTo>
                      <a:lnTo>
                        <a:pt x="684" y="256"/>
                      </a:lnTo>
                      <a:lnTo>
                        <a:pt x="683" y="256"/>
                      </a:lnTo>
                      <a:lnTo>
                        <a:pt x="680" y="256"/>
                      </a:lnTo>
                      <a:lnTo>
                        <a:pt x="679" y="256"/>
                      </a:lnTo>
                      <a:lnTo>
                        <a:pt x="678" y="256"/>
                      </a:lnTo>
                      <a:lnTo>
                        <a:pt x="676" y="256"/>
                      </a:lnTo>
                      <a:lnTo>
                        <a:pt x="676" y="256"/>
                      </a:lnTo>
                      <a:lnTo>
                        <a:pt x="676" y="257"/>
                      </a:lnTo>
                      <a:lnTo>
                        <a:pt x="670" y="256"/>
                      </a:lnTo>
                      <a:lnTo>
                        <a:pt x="670" y="256"/>
                      </a:lnTo>
                      <a:lnTo>
                        <a:pt x="669" y="254"/>
                      </a:lnTo>
                      <a:lnTo>
                        <a:pt x="667" y="257"/>
                      </a:lnTo>
                      <a:lnTo>
                        <a:pt x="663" y="256"/>
                      </a:lnTo>
                      <a:lnTo>
                        <a:pt x="663" y="257"/>
                      </a:lnTo>
                      <a:lnTo>
                        <a:pt x="661" y="257"/>
                      </a:lnTo>
                      <a:lnTo>
                        <a:pt x="661" y="257"/>
                      </a:lnTo>
                      <a:lnTo>
                        <a:pt x="655" y="257"/>
                      </a:lnTo>
                      <a:lnTo>
                        <a:pt x="655" y="256"/>
                      </a:lnTo>
                      <a:lnTo>
                        <a:pt x="652" y="254"/>
                      </a:lnTo>
                      <a:lnTo>
                        <a:pt x="652" y="254"/>
                      </a:lnTo>
                      <a:lnTo>
                        <a:pt x="652" y="254"/>
                      </a:lnTo>
                      <a:lnTo>
                        <a:pt x="650" y="254"/>
                      </a:lnTo>
                      <a:lnTo>
                        <a:pt x="650" y="254"/>
                      </a:lnTo>
                      <a:lnTo>
                        <a:pt x="642" y="254"/>
                      </a:lnTo>
                      <a:lnTo>
                        <a:pt x="641" y="254"/>
                      </a:lnTo>
                      <a:lnTo>
                        <a:pt x="641" y="254"/>
                      </a:lnTo>
                      <a:lnTo>
                        <a:pt x="640" y="253"/>
                      </a:lnTo>
                      <a:lnTo>
                        <a:pt x="633" y="253"/>
                      </a:lnTo>
                      <a:lnTo>
                        <a:pt x="631" y="253"/>
                      </a:lnTo>
                      <a:lnTo>
                        <a:pt x="628" y="252"/>
                      </a:lnTo>
                      <a:lnTo>
                        <a:pt x="627" y="250"/>
                      </a:lnTo>
                      <a:lnTo>
                        <a:pt x="625" y="248"/>
                      </a:lnTo>
                      <a:lnTo>
                        <a:pt x="624" y="248"/>
                      </a:lnTo>
                      <a:lnTo>
                        <a:pt x="624" y="244"/>
                      </a:lnTo>
                      <a:lnTo>
                        <a:pt x="623" y="244"/>
                      </a:lnTo>
                      <a:lnTo>
                        <a:pt x="623" y="241"/>
                      </a:lnTo>
                      <a:lnTo>
                        <a:pt x="623" y="241"/>
                      </a:lnTo>
                      <a:lnTo>
                        <a:pt x="621" y="239"/>
                      </a:lnTo>
                      <a:lnTo>
                        <a:pt x="621" y="239"/>
                      </a:lnTo>
                      <a:lnTo>
                        <a:pt x="619" y="236"/>
                      </a:lnTo>
                      <a:lnTo>
                        <a:pt x="616" y="235"/>
                      </a:lnTo>
                      <a:lnTo>
                        <a:pt x="616" y="235"/>
                      </a:lnTo>
                      <a:lnTo>
                        <a:pt x="615" y="235"/>
                      </a:lnTo>
                      <a:lnTo>
                        <a:pt x="615" y="236"/>
                      </a:lnTo>
                      <a:lnTo>
                        <a:pt x="614" y="236"/>
                      </a:lnTo>
                      <a:lnTo>
                        <a:pt x="614" y="236"/>
                      </a:lnTo>
                      <a:lnTo>
                        <a:pt x="612" y="236"/>
                      </a:lnTo>
                      <a:lnTo>
                        <a:pt x="611" y="236"/>
                      </a:lnTo>
                      <a:lnTo>
                        <a:pt x="611" y="237"/>
                      </a:lnTo>
                      <a:lnTo>
                        <a:pt x="610" y="237"/>
                      </a:lnTo>
                      <a:lnTo>
                        <a:pt x="608" y="239"/>
                      </a:lnTo>
                      <a:lnTo>
                        <a:pt x="606" y="240"/>
                      </a:lnTo>
                      <a:lnTo>
                        <a:pt x="606" y="240"/>
                      </a:lnTo>
                      <a:lnTo>
                        <a:pt x="603" y="241"/>
                      </a:lnTo>
                      <a:lnTo>
                        <a:pt x="603" y="241"/>
                      </a:lnTo>
                      <a:lnTo>
                        <a:pt x="602" y="243"/>
                      </a:lnTo>
                      <a:lnTo>
                        <a:pt x="599" y="243"/>
                      </a:lnTo>
                      <a:lnTo>
                        <a:pt x="597" y="243"/>
                      </a:lnTo>
                      <a:lnTo>
                        <a:pt x="597" y="243"/>
                      </a:lnTo>
                      <a:lnTo>
                        <a:pt x="594" y="241"/>
                      </a:lnTo>
                      <a:lnTo>
                        <a:pt x="594" y="241"/>
                      </a:lnTo>
                      <a:lnTo>
                        <a:pt x="591" y="241"/>
                      </a:lnTo>
                      <a:lnTo>
                        <a:pt x="590" y="240"/>
                      </a:lnTo>
                      <a:lnTo>
                        <a:pt x="586" y="239"/>
                      </a:lnTo>
                      <a:lnTo>
                        <a:pt x="583" y="236"/>
                      </a:lnTo>
                      <a:lnTo>
                        <a:pt x="582" y="236"/>
                      </a:lnTo>
                      <a:lnTo>
                        <a:pt x="581" y="235"/>
                      </a:lnTo>
                      <a:lnTo>
                        <a:pt x="580" y="233"/>
                      </a:lnTo>
                      <a:lnTo>
                        <a:pt x="580" y="231"/>
                      </a:lnTo>
                      <a:lnTo>
                        <a:pt x="578" y="231"/>
                      </a:lnTo>
                      <a:lnTo>
                        <a:pt x="577" y="230"/>
                      </a:lnTo>
                      <a:lnTo>
                        <a:pt x="576" y="228"/>
                      </a:lnTo>
                      <a:lnTo>
                        <a:pt x="574" y="227"/>
                      </a:lnTo>
                      <a:lnTo>
                        <a:pt x="574" y="224"/>
                      </a:lnTo>
                      <a:lnTo>
                        <a:pt x="573" y="224"/>
                      </a:lnTo>
                      <a:lnTo>
                        <a:pt x="573" y="223"/>
                      </a:lnTo>
                      <a:lnTo>
                        <a:pt x="572" y="223"/>
                      </a:lnTo>
                      <a:lnTo>
                        <a:pt x="572" y="125"/>
                      </a:lnTo>
                      <a:lnTo>
                        <a:pt x="573" y="125"/>
                      </a:lnTo>
                      <a:lnTo>
                        <a:pt x="573" y="126"/>
                      </a:lnTo>
                      <a:lnTo>
                        <a:pt x="574" y="126"/>
                      </a:lnTo>
                      <a:lnTo>
                        <a:pt x="574" y="127"/>
                      </a:lnTo>
                      <a:lnTo>
                        <a:pt x="576" y="127"/>
                      </a:lnTo>
                      <a:lnTo>
                        <a:pt x="578" y="126"/>
                      </a:lnTo>
                      <a:lnTo>
                        <a:pt x="582" y="125"/>
                      </a:lnTo>
                      <a:lnTo>
                        <a:pt x="586" y="124"/>
                      </a:lnTo>
                      <a:lnTo>
                        <a:pt x="589" y="122"/>
                      </a:lnTo>
                      <a:lnTo>
                        <a:pt x="589" y="125"/>
                      </a:lnTo>
                      <a:lnTo>
                        <a:pt x="593" y="125"/>
                      </a:lnTo>
                      <a:lnTo>
                        <a:pt x="593" y="122"/>
                      </a:lnTo>
                      <a:lnTo>
                        <a:pt x="594" y="120"/>
                      </a:lnTo>
                      <a:lnTo>
                        <a:pt x="594" y="116"/>
                      </a:lnTo>
                      <a:lnTo>
                        <a:pt x="593" y="113"/>
                      </a:lnTo>
                      <a:lnTo>
                        <a:pt x="591" y="110"/>
                      </a:lnTo>
                      <a:lnTo>
                        <a:pt x="591" y="108"/>
                      </a:lnTo>
                      <a:lnTo>
                        <a:pt x="593" y="104"/>
                      </a:lnTo>
                      <a:lnTo>
                        <a:pt x="594" y="104"/>
                      </a:lnTo>
                      <a:lnTo>
                        <a:pt x="594" y="104"/>
                      </a:lnTo>
                      <a:lnTo>
                        <a:pt x="595" y="104"/>
                      </a:lnTo>
                      <a:lnTo>
                        <a:pt x="595" y="99"/>
                      </a:lnTo>
                      <a:lnTo>
                        <a:pt x="594" y="99"/>
                      </a:lnTo>
                      <a:lnTo>
                        <a:pt x="594" y="99"/>
                      </a:lnTo>
                      <a:lnTo>
                        <a:pt x="594" y="97"/>
                      </a:lnTo>
                      <a:lnTo>
                        <a:pt x="594" y="97"/>
                      </a:lnTo>
                      <a:lnTo>
                        <a:pt x="594" y="97"/>
                      </a:lnTo>
                      <a:lnTo>
                        <a:pt x="591" y="97"/>
                      </a:lnTo>
                      <a:lnTo>
                        <a:pt x="591" y="95"/>
                      </a:lnTo>
                      <a:lnTo>
                        <a:pt x="590" y="95"/>
                      </a:lnTo>
                      <a:lnTo>
                        <a:pt x="591" y="93"/>
                      </a:lnTo>
                      <a:lnTo>
                        <a:pt x="590" y="91"/>
                      </a:lnTo>
                      <a:lnTo>
                        <a:pt x="587" y="89"/>
                      </a:lnTo>
                      <a:lnTo>
                        <a:pt x="589" y="88"/>
                      </a:lnTo>
                      <a:lnTo>
                        <a:pt x="594" y="87"/>
                      </a:lnTo>
                      <a:lnTo>
                        <a:pt x="594" y="87"/>
                      </a:lnTo>
                      <a:lnTo>
                        <a:pt x="587" y="87"/>
                      </a:lnTo>
                      <a:lnTo>
                        <a:pt x="587" y="87"/>
                      </a:lnTo>
                      <a:lnTo>
                        <a:pt x="585" y="87"/>
                      </a:lnTo>
                      <a:lnTo>
                        <a:pt x="583" y="89"/>
                      </a:lnTo>
                      <a:lnTo>
                        <a:pt x="583" y="89"/>
                      </a:lnTo>
                      <a:lnTo>
                        <a:pt x="583" y="88"/>
                      </a:lnTo>
                      <a:lnTo>
                        <a:pt x="582" y="88"/>
                      </a:lnTo>
                      <a:lnTo>
                        <a:pt x="582" y="88"/>
                      </a:lnTo>
                      <a:lnTo>
                        <a:pt x="581" y="87"/>
                      </a:lnTo>
                      <a:lnTo>
                        <a:pt x="582" y="87"/>
                      </a:lnTo>
                      <a:lnTo>
                        <a:pt x="582" y="83"/>
                      </a:lnTo>
                      <a:lnTo>
                        <a:pt x="583" y="82"/>
                      </a:lnTo>
                      <a:lnTo>
                        <a:pt x="583" y="79"/>
                      </a:lnTo>
                      <a:lnTo>
                        <a:pt x="585" y="76"/>
                      </a:lnTo>
                      <a:lnTo>
                        <a:pt x="583" y="75"/>
                      </a:lnTo>
                      <a:lnTo>
                        <a:pt x="586" y="75"/>
                      </a:lnTo>
                      <a:lnTo>
                        <a:pt x="586" y="78"/>
                      </a:lnTo>
                      <a:lnTo>
                        <a:pt x="587" y="78"/>
                      </a:lnTo>
                      <a:lnTo>
                        <a:pt x="586" y="79"/>
                      </a:lnTo>
                      <a:lnTo>
                        <a:pt x="593" y="79"/>
                      </a:lnTo>
                      <a:lnTo>
                        <a:pt x="593" y="79"/>
                      </a:lnTo>
                      <a:lnTo>
                        <a:pt x="595" y="80"/>
                      </a:lnTo>
                      <a:lnTo>
                        <a:pt x="597" y="80"/>
                      </a:lnTo>
                      <a:lnTo>
                        <a:pt x="597" y="78"/>
                      </a:lnTo>
                      <a:lnTo>
                        <a:pt x="597" y="78"/>
                      </a:lnTo>
                      <a:lnTo>
                        <a:pt x="597" y="78"/>
                      </a:lnTo>
                      <a:lnTo>
                        <a:pt x="598" y="76"/>
                      </a:lnTo>
                      <a:lnTo>
                        <a:pt x="599" y="76"/>
                      </a:lnTo>
                      <a:lnTo>
                        <a:pt x="600" y="76"/>
                      </a:lnTo>
                      <a:lnTo>
                        <a:pt x="600" y="75"/>
                      </a:lnTo>
                      <a:lnTo>
                        <a:pt x="600" y="72"/>
                      </a:lnTo>
                      <a:lnTo>
                        <a:pt x="594" y="67"/>
                      </a:lnTo>
                      <a:lnTo>
                        <a:pt x="594" y="63"/>
                      </a:lnTo>
                      <a:lnTo>
                        <a:pt x="594" y="63"/>
                      </a:lnTo>
                      <a:lnTo>
                        <a:pt x="587" y="62"/>
                      </a:lnTo>
                      <a:lnTo>
                        <a:pt x="585" y="65"/>
                      </a:lnTo>
                      <a:lnTo>
                        <a:pt x="583" y="66"/>
                      </a:lnTo>
                      <a:lnTo>
                        <a:pt x="583" y="66"/>
                      </a:lnTo>
                      <a:lnTo>
                        <a:pt x="583" y="67"/>
                      </a:lnTo>
                      <a:lnTo>
                        <a:pt x="583" y="67"/>
                      </a:lnTo>
                      <a:lnTo>
                        <a:pt x="583" y="69"/>
                      </a:lnTo>
                      <a:lnTo>
                        <a:pt x="582" y="69"/>
                      </a:lnTo>
                      <a:lnTo>
                        <a:pt x="582" y="69"/>
                      </a:lnTo>
                      <a:lnTo>
                        <a:pt x="581" y="67"/>
                      </a:lnTo>
                      <a:lnTo>
                        <a:pt x="580" y="66"/>
                      </a:lnTo>
                      <a:lnTo>
                        <a:pt x="580" y="63"/>
                      </a:lnTo>
                      <a:lnTo>
                        <a:pt x="581" y="62"/>
                      </a:lnTo>
                      <a:lnTo>
                        <a:pt x="581" y="61"/>
                      </a:lnTo>
                      <a:lnTo>
                        <a:pt x="581" y="59"/>
                      </a:lnTo>
                      <a:lnTo>
                        <a:pt x="581" y="58"/>
                      </a:lnTo>
                      <a:lnTo>
                        <a:pt x="582" y="58"/>
                      </a:lnTo>
                      <a:lnTo>
                        <a:pt x="583" y="54"/>
                      </a:lnTo>
                      <a:lnTo>
                        <a:pt x="582" y="54"/>
                      </a:lnTo>
                      <a:lnTo>
                        <a:pt x="582" y="54"/>
                      </a:lnTo>
                      <a:lnTo>
                        <a:pt x="580" y="54"/>
                      </a:lnTo>
                      <a:lnTo>
                        <a:pt x="578" y="53"/>
                      </a:lnTo>
                      <a:lnTo>
                        <a:pt x="576" y="53"/>
                      </a:lnTo>
                      <a:lnTo>
                        <a:pt x="576" y="52"/>
                      </a:lnTo>
                      <a:lnTo>
                        <a:pt x="574" y="50"/>
                      </a:lnTo>
                      <a:lnTo>
                        <a:pt x="573" y="49"/>
                      </a:lnTo>
                      <a:lnTo>
                        <a:pt x="572" y="50"/>
                      </a:lnTo>
                      <a:lnTo>
                        <a:pt x="572" y="36"/>
                      </a:lnTo>
                      <a:lnTo>
                        <a:pt x="573" y="36"/>
                      </a:lnTo>
                      <a:lnTo>
                        <a:pt x="573" y="34"/>
                      </a:lnTo>
                      <a:lnTo>
                        <a:pt x="572" y="34"/>
                      </a:lnTo>
                      <a:lnTo>
                        <a:pt x="572" y="29"/>
                      </a:lnTo>
                      <a:lnTo>
                        <a:pt x="573" y="29"/>
                      </a:lnTo>
                      <a:lnTo>
                        <a:pt x="573" y="29"/>
                      </a:lnTo>
                      <a:lnTo>
                        <a:pt x="574" y="29"/>
                      </a:lnTo>
                      <a:lnTo>
                        <a:pt x="574" y="28"/>
                      </a:lnTo>
                      <a:lnTo>
                        <a:pt x="574" y="29"/>
                      </a:lnTo>
                      <a:lnTo>
                        <a:pt x="576" y="29"/>
                      </a:lnTo>
                      <a:lnTo>
                        <a:pt x="577" y="29"/>
                      </a:lnTo>
                      <a:lnTo>
                        <a:pt x="576" y="24"/>
                      </a:lnTo>
                      <a:lnTo>
                        <a:pt x="578" y="24"/>
                      </a:lnTo>
                      <a:lnTo>
                        <a:pt x="581" y="24"/>
                      </a:lnTo>
                      <a:lnTo>
                        <a:pt x="582" y="25"/>
                      </a:lnTo>
                      <a:lnTo>
                        <a:pt x="585" y="27"/>
                      </a:lnTo>
                      <a:lnTo>
                        <a:pt x="587" y="27"/>
                      </a:lnTo>
                      <a:lnTo>
                        <a:pt x="591" y="28"/>
                      </a:lnTo>
                      <a:lnTo>
                        <a:pt x="591" y="29"/>
                      </a:lnTo>
                      <a:lnTo>
                        <a:pt x="589" y="31"/>
                      </a:lnTo>
                      <a:lnTo>
                        <a:pt x="589" y="31"/>
                      </a:lnTo>
                      <a:lnTo>
                        <a:pt x="587" y="31"/>
                      </a:lnTo>
                      <a:lnTo>
                        <a:pt x="586" y="32"/>
                      </a:lnTo>
                      <a:lnTo>
                        <a:pt x="585" y="33"/>
                      </a:lnTo>
                      <a:lnTo>
                        <a:pt x="585" y="34"/>
                      </a:lnTo>
                      <a:lnTo>
                        <a:pt x="583" y="34"/>
                      </a:lnTo>
                      <a:lnTo>
                        <a:pt x="583" y="36"/>
                      </a:lnTo>
                      <a:lnTo>
                        <a:pt x="582" y="36"/>
                      </a:lnTo>
                      <a:lnTo>
                        <a:pt x="581" y="36"/>
                      </a:lnTo>
                      <a:lnTo>
                        <a:pt x="581" y="34"/>
                      </a:lnTo>
                      <a:lnTo>
                        <a:pt x="581" y="34"/>
                      </a:lnTo>
                      <a:lnTo>
                        <a:pt x="580" y="34"/>
                      </a:lnTo>
                      <a:lnTo>
                        <a:pt x="578" y="36"/>
                      </a:lnTo>
                      <a:lnTo>
                        <a:pt x="578" y="36"/>
                      </a:lnTo>
                      <a:lnTo>
                        <a:pt x="580" y="36"/>
                      </a:lnTo>
                      <a:lnTo>
                        <a:pt x="580" y="37"/>
                      </a:lnTo>
                      <a:lnTo>
                        <a:pt x="581" y="37"/>
                      </a:lnTo>
                      <a:lnTo>
                        <a:pt x="581" y="37"/>
                      </a:lnTo>
                      <a:lnTo>
                        <a:pt x="582" y="38"/>
                      </a:lnTo>
                      <a:lnTo>
                        <a:pt x="583" y="38"/>
                      </a:lnTo>
                      <a:lnTo>
                        <a:pt x="585" y="37"/>
                      </a:lnTo>
                      <a:lnTo>
                        <a:pt x="585" y="37"/>
                      </a:lnTo>
                      <a:lnTo>
                        <a:pt x="585" y="36"/>
                      </a:lnTo>
                      <a:lnTo>
                        <a:pt x="586" y="36"/>
                      </a:lnTo>
                      <a:lnTo>
                        <a:pt x="586" y="33"/>
                      </a:lnTo>
                      <a:lnTo>
                        <a:pt x="586" y="33"/>
                      </a:lnTo>
                      <a:lnTo>
                        <a:pt x="589" y="32"/>
                      </a:lnTo>
                      <a:lnTo>
                        <a:pt x="590" y="31"/>
                      </a:lnTo>
                      <a:lnTo>
                        <a:pt x="593" y="29"/>
                      </a:lnTo>
                      <a:lnTo>
                        <a:pt x="595" y="29"/>
                      </a:lnTo>
                      <a:lnTo>
                        <a:pt x="597" y="28"/>
                      </a:lnTo>
                      <a:lnTo>
                        <a:pt x="597" y="28"/>
                      </a:lnTo>
                      <a:lnTo>
                        <a:pt x="597" y="25"/>
                      </a:lnTo>
                      <a:lnTo>
                        <a:pt x="598" y="25"/>
                      </a:lnTo>
                      <a:lnTo>
                        <a:pt x="598" y="24"/>
                      </a:lnTo>
                      <a:lnTo>
                        <a:pt x="598" y="21"/>
                      </a:lnTo>
                      <a:lnTo>
                        <a:pt x="597" y="21"/>
                      </a:lnTo>
                      <a:lnTo>
                        <a:pt x="595" y="20"/>
                      </a:lnTo>
                      <a:lnTo>
                        <a:pt x="595" y="20"/>
                      </a:lnTo>
                      <a:lnTo>
                        <a:pt x="594" y="19"/>
                      </a:lnTo>
                      <a:lnTo>
                        <a:pt x="594" y="19"/>
                      </a:lnTo>
                      <a:lnTo>
                        <a:pt x="594" y="16"/>
                      </a:lnTo>
                      <a:lnTo>
                        <a:pt x="593" y="15"/>
                      </a:lnTo>
                      <a:lnTo>
                        <a:pt x="593" y="11"/>
                      </a:lnTo>
                      <a:lnTo>
                        <a:pt x="591" y="11"/>
                      </a:lnTo>
                      <a:lnTo>
                        <a:pt x="591" y="11"/>
                      </a:lnTo>
                      <a:lnTo>
                        <a:pt x="587" y="11"/>
                      </a:lnTo>
                      <a:lnTo>
                        <a:pt x="587" y="10"/>
                      </a:lnTo>
                      <a:lnTo>
                        <a:pt x="587" y="10"/>
                      </a:lnTo>
                      <a:lnTo>
                        <a:pt x="586" y="7"/>
                      </a:lnTo>
                      <a:lnTo>
                        <a:pt x="585" y="7"/>
                      </a:lnTo>
                      <a:lnTo>
                        <a:pt x="585" y="6"/>
                      </a:lnTo>
                      <a:lnTo>
                        <a:pt x="583" y="6"/>
                      </a:lnTo>
                      <a:lnTo>
                        <a:pt x="582" y="4"/>
                      </a:lnTo>
                      <a:lnTo>
                        <a:pt x="582" y="3"/>
                      </a:lnTo>
                      <a:lnTo>
                        <a:pt x="581" y="4"/>
                      </a:lnTo>
                      <a:lnTo>
                        <a:pt x="580" y="4"/>
                      </a:lnTo>
                      <a:lnTo>
                        <a:pt x="580" y="4"/>
                      </a:lnTo>
                      <a:lnTo>
                        <a:pt x="578" y="3"/>
                      </a:lnTo>
                      <a:lnTo>
                        <a:pt x="577" y="3"/>
                      </a:lnTo>
                      <a:lnTo>
                        <a:pt x="577" y="2"/>
                      </a:lnTo>
                      <a:lnTo>
                        <a:pt x="577" y="2"/>
                      </a:lnTo>
                      <a:lnTo>
                        <a:pt x="576" y="3"/>
                      </a:lnTo>
                      <a:lnTo>
                        <a:pt x="574" y="3"/>
                      </a:lnTo>
                      <a:lnTo>
                        <a:pt x="572" y="3"/>
                      </a:lnTo>
                      <a:lnTo>
                        <a:pt x="5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2" name="Freeform 12">
                  <a:extLst>
                    <a:ext uri="{FF2B5EF4-FFF2-40B4-BE49-F238E27FC236}">
                      <a16:creationId xmlns:a16="http://schemas.microsoft.com/office/drawing/2014/main" id="{E7ABD289-E60B-43D0-A6FB-AF666F23AB5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753100" y="1492704"/>
                  <a:ext cx="1546225" cy="1354138"/>
                </a:xfrm>
                <a:custGeom>
                  <a:avLst/>
                  <a:gdLst>
                    <a:gd name="T0" fmla="*/ 971 w 974"/>
                    <a:gd name="T1" fmla="*/ 841 h 853"/>
                    <a:gd name="T2" fmla="*/ 941 w 974"/>
                    <a:gd name="T3" fmla="*/ 816 h 853"/>
                    <a:gd name="T4" fmla="*/ 175 w 974"/>
                    <a:gd name="T5" fmla="*/ 194 h 853"/>
                    <a:gd name="T6" fmla="*/ 382 w 974"/>
                    <a:gd name="T7" fmla="*/ 184 h 853"/>
                    <a:gd name="T8" fmla="*/ 164 w 974"/>
                    <a:gd name="T9" fmla="*/ 179 h 853"/>
                    <a:gd name="T10" fmla="*/ 207 w 974"/>
                    <a:gd name="T11" fmla="*/ 181 h 853"/>
                    <a:gd name="T12" fmla="*/ 313 w 974"/>
                    <a:gd name="T13" fmla="*/ 150 h 853"/>
                    <a:gd name="T14" fmla="*/ 327 w 974"/>
                    <a:gd name="T15" fmla="*/ 148 h 853"/>
                    <a:gd name="T16" fmla="*/ 357 w 974"/>
                    <a:gd name="T17" fmla="*/ 148 h 853"/>
                    <a:gd name="T18" fmla="*/ 360 w 974"/>
                    <a:gd name="T19" fmla="*/ 125 h 853"/>
                    <a:gd name="T20" fmla="*/ 304 w 974"/>
                    <a:gd name="T21" fmla="*/ 10 h 853"/>
                    <a:gd name="T22" fmla="*/ 312 w 974"/>
                    <a:gd name="T23" fmla="*/ 21 h 853"/>
                    <a:gd name="T24" fmla="*/ 336 w 974"/>
                    <a:gd name="T25" fmla="*/ 28 h 853"/>
                    <a:gd name="T26" fmla="*/ 389 w 974"/>
                    <a:gd name="T27" fmla="*/ 49 h 853"/>
                    <a:gd name="T28" fmla="*/ 394 w 974"/>
                    <a:gd name="T29" fmla="*/ 84 h 853"/>
                    <a:gd name="T30" fmla="*/ 333 w 974"/>
                    <a:gd name="T31" fmla="*/ 66 h 853"/>
                    <a:gd name="T32" fmla="*/ 356 w 974"/>
                    <a:gd name="T33" fmla="*/ 87 h 853"/>
                    <a:gd name="T34" fmla="*/ 387 w 974"/>
                    <a:gd name="T35" fmla="*/ 118 h 853"/>
                    <a:gd name="T36" fmla="*/ 401 w 974"/>
                    <a:gd name="T37" fmla="*/ 104 h 853"/>
                    <a:gd name="T38" fmla="*/ 428 w 974"/>
                    <a:gd name="T39" fmla="*/ 87 h 853"/>
                    <a:gd name="T40" fmla="*/ 440 w 974"/>
                    <a:gd name="T41" fmla="*/ 49 h 853"/>
                    <a:gd name="T42" fmla="*/ 452 w 974"/>
                    <a:gd name="T43" fmla="*/ 79 h 853"/>
                    <a:gd name="T44" fmla="*/ 496 w 974"/>
                    <a:gd name="T45" fmla="*/ 53 h 853"/>
                    <a:gd name="T46" fmla="*/ 12 w 974"/>
                    <a:gd name="T47" fmla="*/ 338 h 853"/>
                    <a:gd name="T48" fmla="*/ 25 w 974"/>
                    <a:gd name="T49" fmla="*/ 324 h 853"/>
                    <a:gd name="T50" fmla="*/ 56 w 974"/>
                    <a:gd name="T51" fmla="*/ 304 h 853"/>
                    <a:gd name="T52" fmla="*/ 84 w 974"/>
                    <a:gd name="T53" fmla="*/ 282 h 853"/>
                    <a:gd name="T54" fmla="*/ 119 w 974"/>
                    <a:gd name="T55" fmla="*/ 268 h 853"/>
                    <a:gd name="T56" fmla="*/ 123 w 974"/>
                    <a:gd name="T57" fmla="*/ 223 h 853"/>
                    <a:gd name="T58" fmla="*/ 139 w 974"/>
                    <a:gd name="T59" fmla="*/ 203 h 853"/>
                    <a:gd name="T60" fmla="*/ 132 w 974"/>
                    <a:gd name="T61" fmla="*/ 241 h 853"/>
                    <a:gd name="T62" fmla="*/ 152 w 974"/>
                    <a:gd name="T63" fmla="*/ 256 h 853"/>
                    <a:gd name="T64" fmla="*/ 208 w 974"/>
                    <a:gd name="T65" fmla="*/ 248 h 853"/>
                    <a:gd name="T66" fmla="*/ 229 w 974"/>
                    <a:gd name="T67" fmla="*/ 241 h 853"/>
                    <a:gd name="T68" fmla="*/ 247 w 974"/>
                    <a:gd name="T69" fmla="*/ 211 h 853"/>
                    <a:gd name="T70" fmla="*/ 275 w 974"/>
                    <a:gd name="T71" fmla="*/ 179 h 853"/>
                    <a:gd name="T72" fmla="*/ 308 w 974"/>
                    <a:gd name="T73" fmla="*/ 167 h 853"/>
                    <a:gd name="T74" fmla="*/ 254 w 974"/>
                    <a:gd name="T75" fmla="*/ 167 h 853"/>
                    <a:gd name="T76" fmla="*/ 242 w 974"/>
                    <a:gd name="T77" fmla="*/ 144 h 853"/>
                    <a:gd name="T78" fmla="*/ 268 w 974"/>
                    <a:gd name="T79" fmla="*/ 101 h 853"/>
                    <a:gd name="T80" fmla="*/ 245 w 974"/>
                    <a:gd name="T81" fmla="*/ 88 h 853"/>
                    <a:gd name="T82" fmla="*/ 223 w 974"/>
                    <a:gd name="T83" fmla="*/ 118 h 853"/>
                    <a:gd name="T84" fmla="*/ 202 w 974"/>
                    <a:gd name="T85" fmla="*/ 142 h 853"/>
                    <a:gd name="T86" fmla="*/ 212 w 974"/>
                    <a:gd name="T87" fmla="*/ 171 h 853"/>
                    <a:gd name="T88" fmla="*/ 195 w 974"/>
                    <a:gd name="T89" fmla="*/ 193 h 853"/>
                    <a:gd name="T90" fmla="*/ 171 w 974"/>
                    <a:gd name="T91" fmla="*/ 231 h 853"/>
                    <a:gd name="T92" fmla="*/ 148 w 974"/>
                    <a:gd name="T93" fmla="*/ 205 h 853"/>
                    <a:gd name="T94" fmla="*/ 119 w 974"/>
                    <a:gd name="T95" fmla="*/ 201 h 853"/>
                    <a:gd name="T96" fmla="*/ 96 w 974"/>
                    <a:gd name="T97" fmla="*/ 184 h 853"/>
                    <a:gd name="T98" fmla="*/ 92 w 974"/>
                    <a:gd name="T99" fmla="*/ 165 h 853"/>
                    <a:gd name="T100" fmla="*/ 103 w 974"/>
                    <a:gd name="T101" fmla="*/ 156 h 853"/>
                    <a:gd name="T102" fmla="*/ 94 w 974"/>
                    <a:gd name="T103" fmla="*/ 146 h 853"/>
                    <a:gd name="T104" fmla="*/ 113 w 974"/>
                    <a:gd name="T105" fmla="*/ 135 h 853"/>
                    <a:gd name="T106" fmla="*/ 132 w 974"/>
                    <a:gd name="T107" fmla="*/ 120 h 853"/>
                    <a:gd name="T108" fmla="*/ 139 w 974"/>
                    <a:gd name="T109" fmla="*/ 116 h 853"/>
                    <a:gd name="T110" fmla="*/ 173 w 974"/>
                    <a:gd name="T111" fmla="*/ 89 h 853"/>
                    <a:gd name="T112" fmla="*/ 194 w 974"/>
                    <a:gd name="T113" fmla="*/ 65 h 853"/>
                    <a:gd name="T114" fmla="*/ 200 w 974"/>
                    <a:gd name="T115" fmla="*/ 49 h 853"/>
                    <a:gd name="T116" fmla="*/ 215 w 974"/>
                    <a:gd name="T117" fmla="*/ 29 h 853"/>
                    <a:gd name="T118" fmla="*/ 236 w 974"/>
                    <a:gd name="T119" fmla="*/ 20 h 853"/>
                    <a:gd name="T120" fmla="*/ 258 w 974"/>
                    <a:gd name="T121" fmla="*/ 15 h 853"/>
                    <a:gd name="T122" fmla="*/ 274 w 974"/>
                    <a:gd name="T123" fmla="*/ 23 h 853"/>
                    <a:gd name="T124" fmla="*/ 293 w 974"/>
                    <a:gd name="T125" fmla="*/ 7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74" h="853">
                      <a:moveTo>
                        <a:pt x="935" y="791"/>
                      </a:moveTo>
                      <a:lnTo>
                        <a:pt x="944" y="791"/>
                      </a:lnTo>
                      <a:lnTo>
                        <a:pt x="945" y="791"/>
                      </a:lnTo>
                      <a:lnTo>
                        <a:pt x="945" y="792"/>
                      </a:lnTo>
                      <a:lnTo>
                        <a:pt x="949" y="792"/>
                      </a:lnTo>
                      <a:lnTo>
                        <a:pt x="949" y="795"/>
                      </a:lnTo>
                      <a:lnTo>
                        <a:pt x="950" y="796"/>
                      </a:lnTo>
                      <a:lnTo>
                        <a:pt x="952" y="798"/>
                      </a:lnTo>
                      <a:lnTo>
                        <a:pt x="953" y="799"/>
                      </a:lnTo>
                      <a:lnTo>
                        <a:pt x="953" y="800"/>
                      </a:lnTo>
                      <a:lnTo>
                        <a:pt x="954" y="800"/>
                      </a:lnTo>
                      <a:lnTo>
                        <a:pt x="954" y="803"/>
                      </a:lnTo>
                      <a:lnTo>
                        <a:pt x="958" y="804"/>
                      </a:lnTo>
                      <a:lnTo>
                        <a:pt x="958" y="806"/>
                      </a:lnTo>
                      <a:lnTo>
                        <a:pt x="960" y="806"/>
                      </a:lnTo>
                      <a:lnTo>
                        <a:pt x="960" y="807"/>
                      </a:lnTo>
                      <a:lnTo>
                        <a:pt x="962" y="808"/>
                      </a:lnTo>
                      <a:lnTo>
                        <a:pt x="963" y="813"/>
                      </a:lnTo>
                      <a:lnTo>
                        <a:pt x="966" y="815"/>
                      </a:lnTo>
                      <a:lnTo>
                        <a:pt x="966" y="817"/>
                      </a:lnTo>
                      <a:lnTo>
                        <a:pt x="966" y="817"/>
                      </a:lnTo>
                      <a:lnTo>
                        <a:pt x="966" y="819"/>
                      </a:lnTo>
                      <a:lnTo>
                        <a:pt x="967" y="819"/>
                      </a:lnTo>
                      <a:lnTo>
                        <a:pt x="967" y="821"/>
                      </a:lnTo>
                      <a:lnTo>
                        <a:pt x="966" y="821"/>
                      </a:lnTo>
                      <a:lnTo>
                        <a:pt x="966" y="821"/>
                      </a:lnTo>
                      <a:lnTo>
                        <a:pt x="967" y="823"/>
                      </a:lnTo>
                      <a:lnTo>
                        <a:pt x="967" y="823"/>
                      </a:lnTo>
                      <a:lnTo>
                        <a:pt x="967" y="823"/>
                      </a:lnTo>
                      <a:lnTo>
                        <a:pt x="966" y="836"/>
                      </a:lnTo>
                      <a:lnTo>
                        <a:pt x="967" y="836"/>
                      </a:lnTo>
                      <a:lnTo>
                        <a:pt x="967" y="837"/>
                      </a:lnTo>
                      <a:lnTo>
                        <a:pt x="967" y="837"/>
                      </a:lnTo>
                      <a:lnTo>
                        <a:pt x="967" y="838"/>
                      </a:lnTo>
                      <a:lnTo>
                        <a:pt x="970" y="838"/>
                      </a:lnTo>
                      <a:lnTo>
                        <a:pt x="970" y="841"/>
                      </a:lnTo>
                      <a:lnTo>
                        <a:pt x="971" y="841"/>
                      </a:lnTo>
                      <a:lnTo>
                        <a:pt x="971" y="844"/>
                      </a:lnTo>
                      <a:lnTo>
                        <a:pt x="973" y="844"/>
                      </a:lnTo>
                      <a:lnTo>
                        <a:pt x="973" y="845"/>
                      </a:lnTo>
                      <a:lnTo>
                        <a:pt x="974" y="846"/>
                      </a:lnTo>
                      <a:lnTo>
                        <a:pt x="974" y="849"/>
                      </a:lnTo>
                      <a:lnTo>
                        <a:pt x="969" y="849"/>
                      </a:lnTo>
                      <a:lnTo>
                        <a:pt x="967" y="850"/>
                      </a:lnTo>
                      <a:lnTo>
                        <a:pt x="967" y="851"/>
                      </a:lnTo>
                      <a:lnTo>
                        <a:pt x="966" y="853"/>
                      </a:lnTo>
                      <a:lnTo>
                        <a:pt x="965" y="851"/>
                      </a:lnTo>
                      <a:lnTo>
                        <a:pt x="963" y="850"/>
                      </a:lnTo>
                      <a:lnTo>
                        <a:pt x="963" y="850"/>
                      </a:lnTo>
                      <a:lnTo>
                        <a:pt x="962" y="850"/>
                      </a:lnTo>
                      <a:lnTo>
                        <a:pt x="962" y="849"/>
                      </a:lnTo>
                      <a:lnTo>
                        <a:pt x="961" y="849"/>
                      </a:lnTo>
                      <a:lnTo>
                        <a:pt x="960" y="847"/>
                      </a:lnTo>
                      <a:lnTo>
                        <a:pt x="958" y="847"/>
                      </a:lnTo>
                      <a:lnTo>
                        <a:pt x="958" y="846"/>
                      </a:lnTo>
                      <a:lnTo>
                        <a:pt x="957" y="846"/>
                      </a:lnTo>
                      <a:lnTo>
                        <a:pt x="957" y="845"/>
                      </a:lnTo>
                      <a:lnTo>
                        <a:pt x="957" y="845"/>
                      </a:lnTo>
                      <a:lnTo>
                        <a:pt x="954" y="844"/>
                      </a:lnTo>
                      <a:lnTo>
                        <a:pt x="953" y="842"/>
                      </a:lnTo>
                      <a:lnTo>
                        <a:pt x="950" y="841"/>
                      </a:lnTo>
                      <a:lnTo>
                        <a:pt x="949" y="840"/>
                      </a:lnTo>
                      <a:lnTo>
                        <a:pt x="949" y="838"/>
                      </a:lnTo>
                      <a:lnTo>
                        <a:pt x="949" y="836"/>
                      </a:lnTo>
                      <a:lnTo>
                        <a:pt x="948" y="833"/>
                      </a:lnTo>
                      <a:lnTo>
                        <a:pt x="948" y="833"/>
                      </a:lnTo>
                      <a:lnTo>
                        <a:pt x="946" y="832"/>
                      </a:lnTo>
                      <a:lnTo>
                        <a:pt x="946" y="830"/>
                      </a:lnTo>
                      <a:lnTo>
                        <a:pt x="944" y="829"/>
                      </a:lnTo>
                      <a:lnTo>
                        <a:pt x="943" y="820"/>
                      </a:lnTo>
                      <a:lnTo>
                        <a:pt x="941" y="820"/>
                      </a:lnTo>
                      <a:lnTo>
                        <a:pt x="941" y="817"/>
                      </a:lnTo>
                      <a:lnTo>
                        <a:pt x="941" y="817"/>
                      </a:lnTo>
                      <a:lnTo>
                        <a:pt x="941" y="816"/>
                      </a:lnTo>
                      <a:lnTo>
                        <a:pt x="940" y="816"/>
                      </a:lnTo>
                      <a:lnTo>
                        <a:pt x="940" y="815"/>
                      </a:lnTo>
                      <a:lnTo>
                        <a:pt x="941" y="813"/>
                      </a:lnTo>
                      <a:lnTo>
                        <a:pt x="941" y="812"/>
                      </a:lnTo>
                      <a:lnTo>
                        <a:pt x="941" y="812"/>
                      </a:lnTo>
                      <a:lnTo>
                        <a:pt x="940" y="812"/>
                      </a:lnTo>
                      <a:lnTo>
                        <a:pt x="940" y="809"/>
                      </a:lnTo>
                      <a:lnTo>
                        <a:pt x="940" y="809"/>
                      </a:lnTo>
                      <a:lnTo>
                        <a:pt x="940" y="807"/>
                      </a:lnTo>
                      <a:lnTo>
                        <a:pt x="939" y="807"/>
                      </a:lnTo>
                      <a:lnTo>
                        <a:pt x="939" y="806"/>
                      </a:lnTo>
                      <a:lnTo>
                        <a:pt x="939" y="806"/>
                      </a:lnTo>
                      <a:lnTo>
                        <a:pt x="937" y="795"/>
                      </a:lnTo>
                      <a:lnTo>
                        <a:pt x="936" y="794"/>
                      </a:lnTo>
                      <a:lnTo>
                        <a:pt x="935" y="791"/>
                      </a:lnTo>
                      <a:close/>
                      <a:moveTo>
                        <a:pt x="127" y="261"/>
                      </a:moveTo>
                      <a:lnTo>
                        <a:pt x="128" y="262"/>
                      </a:lnTo>
                      <a:lnTo>
                        <a:pt x="128" y="262"/>
                      </a:lnTo>
                      <a:lnTo>
                        <a:pt x="130" y="262"/>
                      </a:lnTo>
                      <a:lnTo>
                        <a:pt x="128" y="262"/>
                      </a:lnTo>
                      <a:lnTo>
                        <a:pt x="128" y="262"/>
                      </a:lnTo>
                      <a:lnTo>
                        <a:pt x="127" y="261"/>
                      </a:lnTo>
                      <a:close/>
                      <a:moveTo>
                        <a:pt x="296" y="201"/>
                      </a:moveTo>
                      <a:lnTo>
                        <a:pt x="296" y="202"/>
                      </a:lnTo>
                      <a:lnTo>
                        <a:pt x="296" y="202"/>
                      </a:lnTo>
                      <a:lnTo>
                        <a:pt x="296" y="202"/>
                      </a:lnTo>
                      <a:lnTo>
                        <a:pt x="297" y="202"/>
                      </a:lnTo>
                      <a:lnTo>
                        <a:pt x="297" y="201"/>
                      </a:lnTo>
                      <a:lnTo>
                        <a:pt x="296" y="201"/>
                      </a:lnTo>
                      <a:close/>
                      <a:moveTo>
                        <a:pt x="178" y="189"/>
                      </a:moveTo>
                      <a:lnTo>
                        <a:pt x="177" y="189"/>
                      </a:lnTo>
                      <a:lnTo>
                        <a:pt x="174" y="194"/>
                      </a:lnTo>
                      <a:lnTo>
                        <a:pt x="174" y="199"/>
                      </a:lnTo>
                      <a:lnTo>
                        <a:pt x="174" y="199"/>
                      </a:lnTo>
                      <a:lnTo>
                        <a:pt x="174" y="198"/>
                      </a:lnTo>
                      <a:lnTo>
                        <a:pt x="175" y="198"/>
                      </a:lnTo>
                      <a:lnTo>
                        <a:pt x="175" y="194"/>
                      </a:lnTo>
                      <a:lnTo>
                        <a:pt x="177" y="194"/>
                      </a:lnTo>
                      <a:lnTo>
                        <a:pt x="178" y="189"/>
                      </a:lnTo>
                      <a:lnTo>
                        <a:pt x="178" y="189"/>
                      </a:lnTo>
                      <a:lnTo>
                        <a:pt x="178" y="189"/>
                      </a:lnTo>
                      <a:close/>
                      <a:moveTo>
                        <a:pt x="289" y="186"/>
                      </a:moveTo>
                      <a:lnTo>
                        <a:pt x="289" y="188"/>
                      </a:lnTo>
                      <a:lnTo>
                        <a:pt x="289" y="189"/>
                      </a:lnTo>
                      <a:lnTo>
                        <a:pt x="288" y="190"/>
                      </a:lnTo>
                      <a:lnTo>
                        <a:pt x="289" y="192"/>
                      </a:lnTo>
                      <a:lnTo>
                        <a:pt x="289" y="193"/>
                      </a:lnTo>
                      <a:lnTo>
                        <a:pt x="289" y="194"/>
                      </a:lnTo>
                      <a:lnTo>
                        <a:pt x="289" y="196"/>
                      </a:lnTo>
                      <a:lnTo>
                        <a:pt x="291" y="196"/>
                      </a:lnTo>
                      <a:lnTo>
                        <a:pt x="292" y="196"/>
                      </a:lnTo>
                      <a:lnTo>
                        <a:pt x="292" y="197"/>
                      </a:lnTo>
                      <a:lnTo>
                        <a:pt x="292" y="198"/>
                      </a:lnTo>
                      <a:lnTo>
                        <a:pt x="295" y="198"/>
                      </a:lnTo>
                      <a:lnTo>
                        <a:pt x="295" y="197"/>
                      </a:lnTo>
                      <a:lnTo>
                        <a:pt x="295" y="196"/>
                      </a:lnTo>
                      <a:lnTo>
                        <a:pt x="296" y="194"/>
                      </a:lnTo>
                      <a:lnTo>
                        <a:pt x="296" y="193"/>
                      </a:lnTo>
                      <a:lnTo>
                        <a:pt x="295" y="193"/>
                      </a:lnTo>
                      <a:lnTo>
                        <a:pt x="295" y="192"/>
                      </a:lnTo>
                      <a:lnTo>
                        <a:pt x="295" y="192"/>
                      </a:lnTo>
                      <a:lnTo>
                        <a:pt x="293" y="186"/>
                      </a:lnTo>
                      <a:lnTo>
                        <a:pt x="289" y="186"/>
                      </a:lnTo>
                      <a:close/>
                      <a:moveTo>
                        <a:pt x="382" y="180"/>
                      </a:moveTo>
                      <a:lnTo>
                        <a:pt x="381" y="180"/>
                      </a:lnTo>
                      <a:lnTo>
                        <a:pt x="381" y="181"/>
                      </a:lnTo>
                      <a:lnTo>
                        <a:pt x="381" y="181"/>
                      </a:lnTo>
                      <a:lnTo>
                        <a:pt x="381" y="181"/>
                      </a:lnTo>
                      <a:lnTo>
                        <a:pt x="381" y="182"/>
                      </a:lnTo>
                      <a:lnTo>
                        <a:pt x="378" y="182"/>
                      </a:lnTo>
                      <a:lnTo>
                        <a:pt x="378" y="184"/>
                      </a:lnTo>
                      <a:lnTo>
                        <a:pt x="381" y="182"/>
                      </a:lnTo>
                      <a:lnTo>
                        <a:pt x="381" y="184"/>
                      </a:lnTo>
                      <a:lnTo>
                        <a:pt x="382" y="184"/>
                      </a:lnTo>
                      <a:lnTo>
                        <a:pt x="384" y="184"/>
                      </a:lnTo>
                      <a:lnTo>
                        <a:pt x="384" y="185"/>
                      </a:lnTo>
                      <a:lnTo>
                        <a:pt x="384" y="189"/>
                      </a:lnTo>
                      <a:lnTo>
                        <a:pt x="381" y="189"/>
                      </a:lnTo>
                      <a:lnTo>
                        <a:pt x="381" y="189"/>
                      </a:lnTo>
                      <a:lnTo>
                        <a:pt x="381" y="190"/>
                      </a:lnTo>
                      <a:lnTo>
                        <a:pt x="381" y="190"/>
                      </a:lnTo>
                      <a:lnTo>
                        <a:pt x="381" y="190"/>
                      </a:lnTo>
                      <a:lnTo>
                        <a:pt x="381" y="189"/>
                      </a:lnTo>
                      <a:lnTo>
                        <a:pt x="378" y="189"/>
                      </a:lnTo>
                      <a:lnTo>
                        <a:pt x="378" y="189"/>
                      </a:lnTo>
                      <a:lnTo>
                        <a:pt x="377" y="188"/>
                      </a:lnTo>
                      <a:lnTo>
                        <a:pt x="376" y="188"/>
                      </a:lnTo>
                      <a:lnTo>
                        <a:pt x="376" y="189"/>
                      </a:lnTo>
                      <a:lnTo>
                        <a:pt x="380" y="193"/>
                      </a:lnTo>
                      <a:lnTo>
                        <a:pt x="380" y="194"/>
                      </a:lnTo>
                      <a:lnTo>
                        <a:pt x="381" y="194"/>
                      </a:lnTo>
                      <a:lnTo>
                        <a:pt x="382" y="196"/>
                      </a:lnTo>
                      <a:lnTo>
                        <a:pt x="384" y="196"/>
                      </a:lnTo>
                      <a:lnTo>
                        <a:pt x="384" y="197"/>
                      </a:lnTo>
                      <a:lnTo>
                        <a:pt x="385" y="197"/>
                      </a:lnTo>
                      <a:lnTo>
                        <a:pt x="386" y="198"/>
                      </a:lnTo>
                      <a:lnTo>
                        <a:pt x="387" y="197"/>
                      </a:lnTo>
                      <a:lnTo>
                        <a:pt x="390" y="197"/>
                      </a:lnTo>
                      <a:lnTo>
                        <a:pt x="390" y="194"/>
                      </a:lnTo>
                      <a:lnTo>
                        <a:pt x="393" y="196"/>
                      </a:lnTo>
                      <a:lnTo>
                        <a:pt x="391" y="192"/>
                      </a:lnTo>
                      <a:lnTo>
                        <a:pt x="394" y="190"/>
                      </a:lnTo>
                      <a:lnTo>
                        <a:pt x="394" y="189"/>
                      </a:lnTo>
                      <a:lnTo>
                        <a:pt x="387" y="188"/>
                      </a:lnTo>
                      <a:lnTo>
                        <a:pt x="385" y="185"/>
                      </a:lnTo>
                      <a:lnTo>
                        <a:pt x="384" y="185"/>
                      </a:lnTo>
                      <a:lnTo>
                        <a:pt x="384" y="184"/>
                      </a:lnTo>
                      <a:lnTo>
                        <a:pt x="384" y="182"/>
                      </a:lnTo>
                      <a:lnTo>
                        <a:pt x="382" y="181"/>
                      </a:lnTo>
                      <a:lnTo>
                        <a:pt x="382" y="180"/>
                      </a:lnTo>
                      <a:close/>
                      <a:moveTo>
                        <a:pt x="164" y="179"/>
                      </a:moveTo>
                      <a:lnTo>
                        <a:pt x="164" y="181"/>
                      </a:lnTo>
                      <a:lnTo>
                        <a:pt x="164" y="181"/>
                      </a:lnTo>
                      <a:lnTo>
                        <a:pt x="164" y="184"/>
                      </a:lnTo>
                      <a:lnTo>
                        <a:pt x="164" y="184"/>
                      </a:lnTo>
                      <a:lnTo>
                        <a:pt x="162" y="186"/>
                      </a:lnTo>
                      <a:lnTo>
                        <a:pt x="162" y="186"/>
                      </a:lnTo>
                      <a:lnTo>
                        <a:pt x="161" y="186"/>
                      </a:lnTo>
                      <a:lnTo>
                        <a:pt x="160" y="186"/>
                      </a:lnTo>
                      <a:lnTo>
                        <a:pt x="158" y="186"/>
                      </a:lnTo>
                      <a:lnTo>
                        <a:pt x="157" y="188"/>
                      </a:lnTo>
                      <a:lnTo>
                        <a:pt x="157" y="190"/>
                      </a:lnTo>
                      <a:lnTo>
                        <a:pt x="157" y="192"/>
                      </a:lnTo>
                      <a:lnTo>
                        <a:pt x="157" y="192"/>
                      </a:lnTo>
                      <a:lnTo>
                        <a:pt x="157" y="194"/>
                      </a:lnTo>
                      <a:lnTo>
                        <a:pt x="157" y="194"/>
                      </a:lnTo>
                      <a:lnTo>
                        <a:pt x="160" y="194"/>
                      </a:lnTo>
                      <a:lnTo>
                        <a:pt x="161" y="193"/>
                      </a:lnTo>
                      <a:lnTo>
                        <a:pt x="162" y="193"/>
                      </a:lnTo>
                      <a:lnTo>
                        <a:pt x="162" y="192"/>
                      </a:lnTo>
                      <a:lnTo>
                        <a:pt x="165" y="193"/>
                      </a:lnTo>
                      <a:lnTo>
                        <a:pt x="165" y="192"/>
                      </a:lnTo>
                      <a:lnTo>
                        <a:pt x="166" y="190"/>
                      </a:lnTo>
                      <a:lnTo>
                        <a:pt x="166" y="190"/>
                      </a:lnTo>
                      <a:lnTo>
                        <a:pt x="168" y="189"/>
                      </a:lnTo>
                      <a:lnTo>
                        <a:pt x="169" y="189"/>
                      </a:lnTo>
                      <a:lnTo>
                        <a:pt x="170" y="188"/>
                      </a:lnTo>
                      <a:lnTo>
                        <a:pt x="170" y="186"/>
                      </a:lnTo>
                      <a:lnTo>
                        <a:pt x="170" y="185"/>
                      </a:lnTo>
                      <a:lnTo>
                        <a:pt x="170" y="184"/>
                      </a:lnTo>
                      <a:lnTo>
                        <a:pt x="170" y="181"/>
                      </a:lnTo>
                      <a:lnTo>
                        <a:pt x="166" y="181"/>
                      </a:lnTo>
                      <a:lnTo>
                        <a:pt x="166" y="179"/>
                      </a:lnTo>
                      <a:lnTo>
                        <a:pt x="164" y="179"/>
                      </a:lnTo>
                      <a:close/>
                      <a:moveTo>
                        <a:pt x="199" y="179"/>
                      </a:moveTo>
                      <a:lnTo>
                        <a:pt x="200" y="181"/>
                      </a:lnTo>
                      <a:lnTo>
                        <a:pt x="207" y="181"/>
                      </a:lnTo>
                      <a:lnTo>
                        <a:pt x="207" y="181"/>
                      </a:lnTo>
                      <a:lnTo>
                        <a:pt x="206" y="180"/>
                      </a:lnTo>
                      <a:lnTo>
                        <a:pt x="206" y="180"/>
                      </a:lnTo>
                      <a:lnTo>
                        <a:pt x="204" y="179"/>
                      </a:lnTo>
                      <a:lnTo>
                        <a:pt x="204" y="179"/>
                      </a:lnTo>
                      <a:lnTo>
                        <a:pt x="203" y="179"/>
                      </a:lnTo>
                      <a:lnTo>
                        <a:pt x="202" y="180"/>
                      </a:lnTo>
                      <a:lnTo>
                        <a:pt x="202" y="180"/>
                      </a:lnTo>
                      <a:lnTo>
                        <a:pt x="202" y="179"/>
                      </a:lnTo>
                      <a:lnTo>
                        <a:pt x="199" y="179"/>
                      </a:lnTo>
                      <a:close/>
                      <a:moveTo>
                        <a:pt x="195" y="179"/>
                      </a:moveTo>
                      <a:lnTo>
                        <a:pt x="195" y="180"/>
                      </a:lnTo>
                      <a:lnTo>
                        <a:pt x="198" y="179"/>
                      </a:lnTo>
                      <a:lnTo>
                        <a:pt x="198" y="179"/>
                      </a:lnTo>
                      <a:lnTo>
                        <a:pt x="195" y="179"/>
                      </a:lnTo>
                      <a:close/>
                      <a:moveTo>
                        <a:pt x="378" y="164"/>
                      </a:moveTo>
                      <a:lnTo>
                        <a:pt x="378" y="164"/>
                      </a:lnTo>
                      <a:lnTo>
                        <a:pt x="376" y="164"/>
                      </a:lnTo>
                      <a:lnTo>
                        <a:pt x="376" y="165"/>
                      </a:lnTo>
                      <a:lnTo>
                        <a:pt x="376" y="167"/>
                      </a:lnTo>
                      <a:lnTo>
                        <a:pt x="377" y="167"/>
                      </a:lnTo>
                      <a:lnTo>
                        <a:pt x="378" y="167"/>
                      </a:lnTo>
                      <a:lnTo>
                        <a:pt x="378" y="168"/>
                      </a:lnTo>
                      <a:lnTo>
                        <a:pt x="382" y="168"/>
                      </a:lnTo>
                      <a:lnTo>
                        <a:pt x="382" y="165"/>
                      </a:lnTo>
                      <a:lnTo>
                        <a:pt x="381" y="165"/>
                      </a:lnTo>
                      <a:lnTo>
                        <a:pt x="380" y="164"/>
                      </a:lnTo>
                      <a:lnTo>
                        <a:pt x="378" y="164"/>
                      </a:lnTo>
                      <a:close/>
                      <a:moveTo>
                        <a:pt x="321" y="146"/>
                      </a:moveTo>
                      <a:lnTo>
                        <a:pt x="321" y="146"/>
                      </a:lnTo>
                      <a:lnTo>
                        <a:pt x="319" y="146"/>
                      </a:lnTo>
                      <a:lnTo>
                        <a:pt x="319" y="148"/>
                      </a:lnTo>
                      <a:lnTo>
                        <a:pt x="318" y="148"/>
                      </a:lnTo>
                      <a:lnTo>
                        <a:pt x="315" y="147"/>
                      </a:lnTo>
                      <a:lnTo>
                        <a:pt x="315" y="148"/>
                      </a:lnTo>
                      <a:lnTo>
                        <a:pt x="315" y="150"/>
                      </a:lnTo>
                      <a:lnTo>
                        <a:pt x="314" y="150"/>
                      </a:lnTo>
                      <a:lnTo>
                        <a:pt x="313" y="150"/>
                      </a:lnTo>
                      <a:lnTo>
                        <a:pt x="314" y="151"/>
                      </a:lnTo>
                      <a:lnTo>
                        <a:pt x="314" y="152"/>
                      </a:lnTo>
                      <a:lnTo>
                        <a:pt x="314" y="154"/>
                      </a:lnTo>
                      <a:lnTo>
                        <a:pt x="315" y="154"/>
                      </a:lnTo>
                      <a:lnTo>
                        <a:pt x="317" y="155"/>
                      </a:lnTo>
                      <a:lnTo>
                        <a:pt x="317" y="155"/>
                      </a:lnTo>
                      <a:lnTo>
                        <a:pt x="318" y="158"/>
                      </a:lnTo>
                      <a:lnTo>
                        <a:pt x="318" y="159"/>
                      </a:lnTo>
                      <a:lnTo>
                        <a:pt x="319" y="160"/>
                      </a:lnTo>
                      <a:lnTo>
                        <a:pt x="321" y="161"/>
                      </a:lnTo>
                      <a:lnTo>
                        <a:pt x="321" y="163"/>
                      </a:lnTo>
                      <a:lnTo>
                        <a:pt x="322" y="164"/>
                      </a:lnTo>
                      <a:lnTo>
                        <a:pt x="323" y="165"/>
                      </a:lnTo>
                      <a:lnTo>
                        <a:pt x="323" y="169"/>
                      </a:lnTo>
                      <a:lnTo>
                        <a:pt x="327" y="169"/>
                      </a:lnTo>
                      <a:lnTo>
                        <a:pt x="329" y="168"/>
                      </a:lnTo>
                      <a:lnTo>
                        <a:pt x="330" y="167"/>
                      </a:lnTo>
                      <a:lnTo>
                        <a:pt x="333" y="167"/>
                      </a:lnTo>
                      <a:lnTo>
                        <a:pt x="333" y="167"/>
                      </a:lnTo>
                      <a:lnTo>
                        <a:pt x="334" y="167"/>
                      </a:lnTo>
                      <a:lnTo>
                        <a:pt x="335" y="167"/>
                      </a:lnTo>
                      <a:lnTo>
                        <a:pt x="336" y="167"/>
                      </a:lnTo>
                      <a:lnTo>
                        <a:pt x="336" y="165"/>
                      </a:lnTo>
                      <a:lnTo>
                        <a:pt x="336" y="163"/>
                      </a:lnTo>
                      <a:lnTo>
                        <a:pt x="338" y="164"/>
                      </a:lnTo>
                      <a:lnTo>
                        <a:pt x="338" y="164"/>
                      </a:lnTo>
                      <a:lnTo>
                        <a:pt x="339" y="164"/>
                      </a:lnTo>
                      <a:lnTo>
                        <a:pt x="339" y="161"/>
                      </a:lnTo>
                      <a:lnTo>
                        <a:pt x="336" y="158"/>
                      </a:lnTo>
                      <a:lnTo>
                        <a:pt x="335" y="155"/>
                      </a:lnTo>
                      <a:lnTo>
                        <a:pt x="335" y="154"/>
                      </a:lnTo>
                      <a:lnTo>
                        <a:pt x="334" y="152"/>
                      </a:lnTo>
                      <a:lnTo>
                        <a:pt x="331" y="152"/>
                      </a:lnTo>
                      <a:lnTo>
                        <a:pt x="330" y="150"/>
                      </a:lnTo>
                      <a:lnTo>
                        <a:pt x="327" y="150"/>
                      </a:lnTo>
                      <a:lnTo>
                        <a:pt x="327" y="150"/>
                      </a:lnTo>
                      <a:lnTo>
                        <a:pt x="327" y="148"/>
                      </a:lnTo>
                      <a:lnTo>
                        <a:pt x="327" y="147"/>
                      </a:lnTo>
                      <a:lnTo>
                        <a:pt x="326" y="147"/>
                      </a:lnTo>
                      <a:lnTo>
                        <a:pt x="325" y="147"/>
                      </a:lnTo>
                      <a:lnTo>
                        <a:pt x="322" y="147"/>
                      </a:lnTo>
                      <a:lnTo>
                        <a:pt x="322" y="146"/>
                      </a:lnTo>
                      <a:lnTo>
                        <a:pt x="321" y="146"/>
                      </a:lnTo>
                      <a:close/>
                      <a:moveTo>
                        <a:pt x="118" y="134"/>
                      </a:moveTo>
                      <a:lnTo>
                        <a:pt x="118" y="135"/>
                      </a:lnTo>
                      <a:lnTo>
                        <a:pt x="118" y="135"/>
                      </a:lnTo>
                      <a:lnTo>
                        <a:pt x="119" y="135"/>
                      </a:lnTo>
                      <a:lnTo>
                        <a:pt x="118" y="135"/>
                      </a:lnTo>
                      <a:lnTo>
                        <a:pt x="118" y="135"/>
                      </a:lnTo>
                      <a:lnTo>
                        <a:pt x="118" y="134"/>
                      </a:lnTo>
                      <a:close/>
                      <a:moveTo>
                        <a:pt x="356" y="134"/>
                      </a:moveTo>
                      <a:lnTo>
                        <a:pt x="356" y="134"/>
                      </a:lnTo>
                      <a:lnTo>
                        <a:pt x="356" y="134"/>
                      </a:lnTo>
                      <a:lnTo>
                        <a:pt x="356" y="137"/>
                      </a:lnTo>
                      <a:lnTo>
                        <a:pt x="357" y="138"/>
                      </a:lnTo>
                      <a:lnTo>
                        <a:pt x="357" y="138"/>
                      </a:lnTo>
                      <a:lnTo>
                        <a:pt x="363" y="137"/>
                      </a:lnTo>
                      <a:lnTo>
                        <a:pt x="363" y="138"/>
                      </a:lnTo>
                      <a:lnTo>
                        <a:pt x="363" y="138"/>
                      </a:lnTo>
                      <a:lnTo>
                        <a:pt x="363" y="142"/>
                      </a:lnTo>
                      <a:lnTo>
                        <a:pt x="361" y="143"/>
                      </a:lnTo>
                      <a:lnTo>
                        <a:pt x="361" y="144"/>
                      </a:lnTo>
                      <a:lnTo>
                        <a:pt x="359" y="143"/>
                      </a:lnTo>
                      <a:lnTo>
                        <a:pt x="359" y="143"/>
                      </a:lnTo>
                      <a:lnTo>
                        <a:pt x="357" y="143"/>
                      </a:lnTo>
                      <a:lnTo>
                        <a:pt x="357" y="143"/>
                      </a:lnTo>
                      <a:lnTo>
                        <a:pt x="357" y="144"/>
                      </a:lnTo>
                      <a:lnTo>
                        <a:pt x="356" y="144"/>
                      </a:lnTo>
                      <a:lnTo>
                        <a:pt x="355" y="144"/>
                      </a:lnTo>
                      <a:lnTo>
                        <a:pt x="355" y="147"/>
                      </a:lnTo>
                      <a:lnTo>
                        <a:pt x="355" y="147"/>
                      </a:lnTo>
                      <a:lnTo>
                        <a:pt x="355" y="147"/>
                      </a:lnTo>
                      <a:lnTo>
                        <a:pt x="357" y="147"/>
                      </a:lnTo>
                      <a:lnTo>
                        <a:pt x="357" y="148"/>
                      </a:lnTo>
                      <a:lnTo>
                        <a:pt x="359" y="148"/>
                      </a:lnTo>
                      <a:lnTo>
                        <a:pt x="359" y="150"/>
                      </a:lnTo>
                      <a:lnTo>
                        <a:pt x="359" y="151"/>
                      </a:lnTo>
                      <a:lnTo>
                        <a:pt x="360" y="151"/>
                      </a:lnTo>
                      <a:lnTo>
                        <a:pt x="361" y="151"/>
                      </a:lnTo>
                      <a:lnTo>
                        <a:pt x="365" y="156"/>
                      </a:lnTo>
                      <a:lnTo>
                        <a:pt x="367" y="156"/>
                      </a:lnTo>
                      <a:lnTo>
                        <a:pt x="367" y="159"/>
                      </a:lnTo>
                      <a:lnTo>
                        <a:pt x="367" y="159"/>
                      </a:lnTo>
                      <a:lnTo>
                        <a:pt x="367" y="159"/>
                      </a:lnTo>
                      <a:lnTo>
                        <a:pt x="368" y="159"/>
                      </a:lnTo>
                      <a:lnTo>
                        <a:pt x="368" y="159"/>
                      </a:lnTo>
                      <a:lnTo>
                        <a:pt x="369" y="158"/>
                      </a:lnTo>
                      <a:lnTo>
                        <a:pt x="369" y="158"/>
                      </a:lnTo>
                      <a:lnTo>
                        <a:pt x="370" y="156"/>
                      </a:lnTo>
                      <a:lnTo>
                        <a:pt x="370" y="154"/>
                      </a:lnTo>
                      <a:lnTo>
                        <a:pt x="370" y="154"/>
                      </a:lnTo>
                      <a:lnTo>
                        <a:pt x="372" y="151"/>
                      </a:lnTo>
                      <a:lnTo>
                        <a:pt x="370" y="151"/>
                      </a:lnTo>
                      <a:lnTo>
                        <a:pt x="370" y="150"/>
                      </a:lnTo>
                      <a:lnTo>
                        <a:pt x="369" y="148"/>
                      </a:lnTo>
                      <a:lnTo>
                        <a:pt x="368" y="146"/>
                      </a:lnTo>
                      <a:lnTo>
                        <a:pt x="367" y="146"/>
                      </a:lnTo>
                      <a:lnTo>
                        <a:pt x="367" y="143"/>
                      </a:lnTo>
                      <a:lnTo>
                        <a:pt x="365" y="143"/>
                      </a:lnTo>
                      <a:lnTo>
                        <a:pt x="365" y="139"/>
                      </a:lnTo>
                      <a:lnTo>
                        <a:pt x="367" y="139"/>
                      </a:lnTo>
                      <a:lnTo>
                        <a:pt x="365" y="135"/>
                      </a:lnTo>
                      <a:lnTo>
                        <a:pt x="356" y="134"/>
                      </a:lnTo>
                      <a:close/>
                      <a:moveTo>
                        <a:pt x="351" y="118"/>
                      </a:moveTo>
                      <a:lnTo>
                        <a:pt x="351" y="120"/>
                      </a:lnTo>
                      <a:lnTo>
                        <a:pt x="352" y="121"/>
                      </a:lnTo>
                      <a:lnTo>
                        <a:pt x="353" y="124"/>
                      </a:lnTo>
                      <a:lnTo>
                        <a:pt x="353" y="126"/>
                      </a:lnTo>
                      <a:lnTo>
                        <a:pt x="356" y="126"/>
                      </a:lnTo>
                      <a:lnTo>
                        <a:pt x="357" y="126"/>
                      </a:lnTo>
                      <a:lnTo>
                        <a:pt x="360" y="125"/>
                      </a:lnTo>
                      <a:lnTo>
                        <a:pt x="361" y="125"/>
                      </a:lnTo>
                      <a:lnTo>
                        <a:pt x="361" y="124"/>
                      </a:lnTo>
                      <a:lnTo>
                        <a:pt x="360" y="124"/>
                      </a:lnTo>
                      <a:lnTo>
                        <a:pt x="359" y="124"/>
                      </a:lnTo>
                      <a:lnTo>
                        <a:pt x="359" y="122"/>
                      </a:lnTo>
                      <a:lnTo>
                        <a:pt x="356" y="121"/>
                      </a:lnTo>
                      <a:lnTo>
                        <a:pt x="356" y="120"/>
                      </a:lnTo>
                      <a:lnTo>
                        <a:pt x="351" y="118"/>
                      </a:lnTo>
                      <a:close/>
                      <a:moveTo>
                        <a:pt x="175" y="87"/>
                      </a:moveTo>
                      <a:lnTo>
                        <a:pt x="175" y="88"/>
                      </a:lnTo>
                      <a:lnTo>
                        <a:pt x="177" y="88"/>
                      </a:lnTo>
                      <a:lnTo>
                        <a:pt x="177" y="87"/>
                      </a:lnTo>
                      <a:lnTo>
                        <a:pt x="175" y="87"/>
                      </a:lnTo>
                      <a:close/>
                      <a:moveTo>
                        <a:pt x="190" y="70"/>
                      </a:moveTo>
                      <a:lnTo>
                        <a:pt x="190" y="71"/>
                      </a:lnTo>
                      <a:lnTo>
                        <a:pt x="190" y="71"/>
                      </a:lnTo>
                      <a:lnTo>
                        <a:pt x="191" y="71"/>
                      </a:lnTo>
                      <a:lnTo>
                        <a:pt x="190" y="70"/>
                      </a:lnTo>
                      <a:lnTo>
                        <a:pt x="190" y="70"/>
                      </a:lnTo>
                      <a:lnTo>
                        <a:pt x="190" y="70"/>
                      </a:lnTo>
                      <a:close/>
                      <a:moveTo>
                        <a:pt x="295" y="0"/>
                      </a:moveTo>
                      <a:lnTo>
                        <a:pt x="297" y="0"/>
                      </a:lnTo>
                      <a:lnTo>
                        <a:pt x="298" y="2"/>
                      </a:lnTo>
                      <a:lnTo>
                        <a:pt x="298" y="2"/>
                      </a:lnTo>
                      <a:lnTo>
                        <a:pt x="300" y="3"/>
                      </a:lnTo>
                      <a:lnTo>
                        <a:pt x="301" y="2"/>
                      </a:lnTo>
                      <a:lnTo>
                        <a:pt x="301" y="2"/>
                      </a:lnTo>
                      <a:lnTo>
                        <a:pt x="301" y="2"/>
                      </a:lnTo>
                      <a:lnTo>
                        <a:pt x="301" y="4"/>
                      </a:lnTo>
                      <a:lnTo>
                        <a:pt x="302" y="4"/>
                      </a:lnTo>
                      <a:lnTo>
                        <a:pt x="302" y="6"/>
                      </a:lnTo>
                      <a:lnTo>
                        <a:pt x="298" y="7"/>
                      </a:lnTo>
                      <a:lnTo>
                        <a:pt x="300" y="11"/>
                      </a:lnTo>
                      <a:lnTo>
                        <a:pt x="301" y="10"/>
                      </a:lnTo>
                      <a:lnTo>
                        <a:pt x="302" y="10"/>
                      </a:lnTo>
                      <a:lnTo>
                        <a:pt x="304" y="8"/>
                      </a:lnTo>
                      <a:lnTo>
                        <a:pt x="304" y="10"/>
                      </a:lnTo>
                      <a:lnTo>
                        <a:pt x="302" y="11"/>
                      </a:lnTo>
                      <a:lnTo>
                        <a:pt x="302" y="12"/>
                      </a:lnTo>
                      <a:lnTo>
                        <a:pt x="301" y="15"/>
                      </a:lnTo>
                      <a:lnTo>
                        <a:pt x="304" y="15"/>
                      </a:lnTo>
                      <a:lnTo>
                        <a:pt x="304" y="15"/>
                      </a:lnTo>
                      <a:lnTo>
                        <a:pt x="305" y="14"/>
                      </a:lnTo>
                      <a:lnTo>
                        <a:pt x="305" y="12"/>
                      </a:lnTo>
                      <a:lnTo>
                        <a:pt x="305" y="11"/>
                      </a:lnTo>
                      <a:lnTo>
                        <a:pt x="304" y="8"/>
                      </a:lnTo>
                      <a:lnTo>
                        <a:pt x="306" y="7"/>
                      </a:lnTo>
                      <a:lnTo>
                        <a:pt x="306" y="6"/>
                      </a:lnTo>
                      <a:lnTo>
                        <a:pt x="308" y="6"/>
                      </a:lnTo>
                      <a:lnTo>
                        <a:pt x="308" y="6"/>
                      </a:lnTo>
                      <a:lnTo>
                        <a:pt x="308" y="6"/>
                      </a:lnTo>
                      <a:lnTo>
                        <a:pt x="309" y="6"/>
                      </a:lnTo>
                      <a:lnTo>
                        <a:pt x="310" y="7"/>
                      </a:lnTo>
                      <a:lnTo>
                        <a:pt x="310" y="10"/>
                      </a:lnTo>
                      <a:lnTo>
                        <a:pt x="312" y="10"/>
                      </a:lnTo>
                      <a:lnTo>
                        <a:pt x="312" y="12"/>
                      </a:lnTo>
                      <a:lnTo>
                        <a:pt x="314" y="11"/>
                      </a:lnTo>
                      <a:lnTo>
                        <a:pt x="314" y="10"/>
                      </a:lnTo>
                      <a:lnTo>
                        <a:pt x="315" y="10"/>
                      </a:lnTo>
                      <a:lnTo>
                        <a:pt x="315" y="10"/>
                      </a:lnTo>
                      <a:lnTo>
                        <a:pt x="315" y="10"/>
                      </a:lnTo>
                      <a:lnTo>
                        <a:pt x="317" y="11"/>
                      </a:lnTo>
                      <a:lnTo>
                        <a:pt x="317" y="11"/>
                      </a:lnTo>
                      <a:lnTo>
                        <a:pt x="315" y="12"/>
                      </a:lnTo>
                      <a:lnTo>
                        <a:pt x="315" y="14"/>
                      </a:lnTo>
                      <a:lnTo>
                        <a:pt x="321" y="14"/>
                      </a:lnTo>
                      <a:lnTo>
                        <a:pt x="321" y="15"/>
                      </a:lnTo>
                      <a:lnTo>
                        <a:pt x="322" y="15"/>
                      </a:lnTo>
                      <a:lnTo>
                        <a:pt x="323" y="19"/>
                      </a:lnTo>
                      <a:lnTo>
                        <a:pt x="317" y="19"/>
                      </a:lnTo>
                      <a:lnTo>
                        <a:pt x="317" y="19"/>
                      </a:lnTo>
                      <a:lnTo>
                        <a:pt x="317" y="20"/>
                      </a:lnTo>
                      <a:lnTo>
                        <a:pt x="315" y="20"/>
                      </a:lnTo>
                      <a:lnTo>
                        <a:pt x="312" y="21"/>
                      </a:lnTo>
                      <a:lnTo>
                        <a:pt x="312" y="21"/>
                      </a:lnTo>
                      <a:lnTo>
                        <a:pt x="312" y="21"/>
                      </a:lnTo>
                      <a:lnTo>
                        <a:pt x="312" y="21"/>
                      </a:lnTo>
                      <a:lnTo>
                        <a:pt x="309" y="21"/>
                      </a:lnTo>
                      <a:lnTo>
                        <a:pt x="309" y="23"/>
                      </a:lnTo>
                      <a:lnTo>
                        <a:pt x="310" y="24"/>
                      </a:lnTo>
                      <a:lnTo>
                        <a:pt x="310" y="25"/>
                      </a:lnTo>
                      <a:lnTo>
                        <a:pt x="310" y="27"/>
                      </a:lnTo>
                      <a:lnTo>
                        <a:pt x="314" y="25"/>
                      </a:lnTo>
                      <a:lnTo>
                        <a:pt x="314" y="25"/>
                      </a:lnTo>
                      <a:lnTo>
                        <a:pt x="314" y="24"/>
                      </a:lnTo>
                      <a:lnTo>
                        <a:pt x="314" y="23"/>
                      </a:lnTo>
                      <a:lnTo>
                        <a:pt x="317" y="25"/>
                      </a:lnTo>
                      <a:lnTo>
                        <a:pt x="317" y="24"/>
                      </a:lnTo>
                      <a:lnTo>
                        <a:pt x="318" y="24"/>
                      </a:lnTo>
                      <a:lnTo>
                        <a:pt x="319" y="23"/>
                      </a:lnTo>
                      <a:lnTo>
                        <a:pt x="321" y="23"/>
                      </a:lnTo>
                      <a:lnTo>
                        <a:pt x="321" y="24"/>
                      </a:lnTo>
                      <a:lnTo>
                        <a:pt x="326" y="24"/>
                      </a:lnTo>
                      <a:lnTo>
                        <a:pt x="326" y="24"/>
                      </a:lnTo>
                      <a:lnTo>
                        <a:pt x="327" y="25"/>
                      </a:lnTo>
                      <a:lnTo>
                        <a:pt x="329" y="25"/>
                      </a:lnTo>
                      <a:lnTo>
                        <a:pt x="329" y="24"/>
                      </a:lnTo>
                      <a:lnTo>
                        <a:pt x="331" y="24"/>
                      </a:lnTo>
                      <a:lnTo>
                        <a:pt x="330" y="23"/>
                      </a:lnTo>
                      <a:lnTo>
                        <a:pt x="331" y="21"/>
                      </a:lnTo>
                      <a:lnTo>
                        <a:pt x="334" y="24"/>
                      </a:lnTo>
                      <a:lnTo>
                        <a:pt x="335" y="24"/>
                      </a:lnTo>
                      <a:lnTo>
                        <a:pt x="336" y="25"/>
                      </a:lnTo>
                      <a:lnTo>
                        <a:pt x="336" y="25"/>
                      </a:lnTo>
                      <a:lnTo>
                        <a:pt x="338" y="25"/>
                      </a:lnTo>
                      <a:lnTo>
                        <a:pt x="338" y="25"/>
                      </a:lnTo>
                      <a:lnTo>
                        <a:pt x="339" y="25"/>
                      </a:lnTo>
                      <a:lnTo>
                        <a:pt x="339" y="25"/>
                      </a:lnTo>
                      <a:lnTo>
                        <a:pt x="339" y="25"/>
                      </a:lnTo>
                      <a:lnTo>
                        <a:pt x="338" y="27"/>
                      </a:lnTo>
                      <a:lnTo>
                        <a:pt x="336" y="28"/>
                      </a:lnTo>
                      <a:lnTo>
                        <a:pt x="334" y="28"/>
                      </a:lnTo>
                      <a:lnTo>
                        <a:pt x="334" y="29"/>
                      </a:lnTo>
                      <a:lnTo>
                        <a:pt x="338" y="29"/>
                      </a:lnTo>
                      <a:lnTo>
                        <a:pt x="338" y="31"/>
                      </a:lnTo>
                      <a:lnTo>
                        <a:pt x="339" y="31"/>
                      </a:lnTo>
                      <a:lnTo>
                        <a:pt x="342" y="31"/>
                      </a:lnTo>
                      <a:lnTo>
                        <a:pt x="343" y="31"/>
                      </a:lnTo>
                      <a:lnTo>
                        <a:pt x="343" y="31"/>
                      </a:lnTo>
                      <a:lnTo>
                        <a:pt x="344" y="31"/>
                      </a:lnTo>
                      <a:lnTo>
                        <a:pt x="344" y="31"/>
                      </a:lnTo>
                      <a:lnTo>
                        <a:pt x="344" y="31"/>
                      </a:lnTo>
                      <a:lnTo>
                        <a:pt x="346" y="31"/>
                      </a:lnTo>
                      <a:lnTo>
                        <a:pt x="346" y="32"/>
                      </a:lnTo>
                      <a:lnTo>
                        <a:pt x="348" y="32"/>
                      </a:lnTo>
                      <a:lnTo>
                        <a:pt x="351" y="33"/>
                      </a:lnTo>
                      <a:lnTo>
                        <a:pt x="353" y="33"/>
                      </a:lnTo>
                      <a:lnTo>
                        <a:pt x="355" y="33"/>
                      </a:lnTo>
                      <a:lnTo>
                        <a:pt x="356" y="35"/>
                      </a:lnTo>
                      <a:lnTo>
                        <a:pt x="357" y="36"/>
                      </a:lnTo>
                      <a:lnTo>
                        <a:pt x="357" y="36"/>
                      </a:lnTo>
                      <a:lnTo>
                        <a:pt x="359" y="36"/>
                      </a:lnTo>
                      <a:lnTo>
                        <a:pt x="360" y="36"/>
                      </a:lnTo>
                      <a:lnTo>
                        <a:pt x="361" y="36"/>
                      </a:lnTo>
                      <a:lnTo>
                        <a:pt x="364" y="38"/>
                      </a:lnTo>
                      <a:lnTo>
                        <a:pt x="365" y="38"/>
                      </a:lnTo>
                      <a:lnTo>
                        <a:pt x="365" y="38"/>
                      </a:lnTo>
                      <a:lnTo>
                        <a:pt x="365" y="38"/>
                      </a:lnTo>
                      <a:lnTo>
                        <a:pt x="365" y="38"/>
                      </a:lnTo>
                      <a:lnTo>
                        <a:pt x="373" y="41"/>
                      </a:lnTo>
                      <a:lnTo>
                        <a:pt x="373" y="41"/>
                      </a:lnTo>
                      <a:lnTo>
                        <a:pt x="378" y="42"/>
                      </a:lnTo>
                      <a:lnTo>
                        <a:pt x="380" y="45"/>
                      </a:lnTo>
                      <a:lnTo>
                        <a:pt x="384" y="45"/>
                      </a:lnTo>
                      <a:lnTo>
                        <a:pt x="384" y="46"/>
                      </a:lnTo>
                      <a:lnTo>
                        <a:pt x="385" y="46"/>
                      </a:lnTo>
                      <a:lnTo>
                        <a:pt x="386" y="48"/>
                      </a:lnTo>
                      <a:lnTo>
                        <a:pt x="389" y="49"/>
                      </a:lnTo>
                      <a:lnTo>
                        <a:pt x="391" y="50"/>
                      </a:lnTo>
                      <a:lnTo>
                        <a:pt x="393" y="52"/>
                      </a:lnTo>
                      <a:lnTo>
                        <a:pt x="394" y="53"/>
                      </a:lnTo>
                      <a:lnTo>
                        <a:pt x="395" y="53"/>
                      </a:lnTo>
                      <a:lnTo>
                        <a:pt x="395" y="52"/>
                      </a:lnTo>
                      <a:lnTo>
                        <a:pt x="397" y="52"/>
                      </a:lnTo>
                      <a:lnTo>
                        <a:pt x="397" y="52"/>
                      </a:lnTo>
                      <a:lnTo>
                        <a:pt x="397" y="53"/>
                      </a:lnTo>
                      <a:lnTo>
                        <a:pt x="397" y="53"/>
                      </a:lnTo>
                      <a:lnTo>
                        <a:pt x="397" y="54"/>
                      </a:lnTo>
                      <a:lnTo>
                        <a:pt x="398" y="54"/>
                      </a:lnTo>
                      <a:lnTo>
                        <a:pt x="398" y="55"/>
                      </a:lnTo>
                      <a:lnTo>
                        <a:pt x="399" y="57"/>
                      </a:lnTo>
                      <a:lnTo>
                        <a:pt x="402" y="57"/>
                      </a:lnTo>
                      <a:lnTo>
                        <a:pt x="405" y="57"/>
                      </a:lnTo>
                      <a:lnTo>
                        <a:pt x="405" y="58"/>
                      </a:lnTo>
                      <a:lnTo>
                        <a:pt x="407" y="59"/>
                      </a:lnTo>
                      <a:lnTo>
                        <a:pt x="407" y="62"/>
                      </a:lnTo>
                      <a:lnTo>
                        <a:pt x="408" y="62"/>
                      </a:lnTo>
                      <a:lnTo>
                        <a:pt x="410" y="63"/>
                      </a:lnTo>
                      <a:lnTo>
                        <a:pt x="410" y="63"/>
                      </a:lnTo>
                      <a:lnTo>
                        <a:pt x="411" y="71"/>
                      </a:lnTo>
                      <a:lnTo>
                        <a:pt x="410" y="71"/>
                      </a:lnTo>
                      <a:lnTo>
                        <a:pt x="410" y="74"/>
                      </a:lnTo>
                      <a:lnTo>
                        <a:pt x="408" y="74"/>
                      </a:lnTo>
                      <a:lnTo>
                        <a:pt x="407" y="75"/>
                      </a:lnTo>
                      <a:lnTo>
                        <a:pt x="406" y="76"/>
                      </a:lnTo>
                      <a:lnTo>
                        <a:pt x="406" y="78"/>
                      </a:lnTo>
                      <a:lnTo>
                        <a:pt x="403" y="78"/>
                      </a:lnTo>
                      <a:lnTo>
                        <a:pt x="401" y="82"/>
                      </a:lnTo>
                      <a:lnTo>
                        <a:pt x="398" y="82"/>
                      </a:lnTo>
                      <a:lnTo>
                        <a:pt x="398" y="82"/>
                      </a:lnTo>
                      <a:lnTo>
                        <a:pt x="397" y="82"/>
                      </a:lnTo>
                      <a:lnTo>
                        <a:pt x="397" y="83"/>
                      </a:lnTo>
                      <a:lnTo>
                        <a:pt x="395" y="83"/>
                      </a:lnTo>
                      <a:lnTo>
                        <a:pt x="395" y="84"/>
                      </a:lnTo>
                      <a:lnTo>
                        <a:pt x="394" y="84"/>
                      </a:lnTo>
                      <a:lnTo>
                        <a:pt x="394" y="84"/>
                      </a:lnTo>
                      <a:lnTo>
                        <a:pt x="382" y="84"/>
                      </a:lnTo>
                      <a:lnTo>
                        <a:pt x="382" y="83"/>
                      </a:lnTo>
                      <a:lnTo>
                        <a:pt x="380" y="83"/>
                      </a:lnTo>
                      <a:lnTo>
                        <a:pt x="380" y="83"/>
                      </a:lnTo>
                      <a:lnTo>
                        <a:pt x="374" y="83"/>
                      </a:lnTo>
                      <a:lnTo>
                        <a:pt x="374" y="82"/>
                      </a:lnTo>
                      <a:lnTo>
                        <a:pt x="370" y="82"/>
                      </a:lnTo>
                      <a:lnTo>
                        <a:pt x="369" y="80"/>
                      </a:lnTo>
                      <a:lnTo>
                        <a:pt x="364" y="80"/>
                      </a:lnTo>
                      <a:lnTo>
                        <a:pt x="364" y="79"/>
                      </a:lnTo>
                      <a:lnTo>
                        <a:pt x="356" y="78"/>
                      </a:lnTo>
                      <a:lnTo>
                        <a:pt x="355" y="72"/>
                      </a:lnTo>
                      <a:lnTo>
                        <a:pt x="355" y="72"/>
                      </a:lnTo>
                      <a:lnTo>
                        <a:pt x="355" y="72"/>
                      </a:lnTo>
                      <a:lnTo>
                        <a:pt x="353" y="74"/>
                      </a:lnTo>
                      <a:lnTo>
                        <a:pt x="353" y="74"/>
                      </a:lnTo>
                      <a:lnTo>
                        <a:pt x="353" y="76"/>
                      </a:lnTo>
                      <a:lnTo>
                        <a:pt x="352" y="76"/>
                      </a:lnTo>
                      <a:lnTo>
                        <a:pt x="352" y="75"/>
                      </a:lnTo>
                      <a:lnTo>
                        <a:pt x="350" y="74"/>
                      </a:lnTo>
                      <a:lnTo>
                        <a:pt x="348" y="74"/>
                      </a:lnTo>
                      <a:lnTo>
                        <a:pt x="347" y="72"/>
                      </a:lnTo>
                      <a:lnTo>
                        <a:pt x="347" y="71"/>
                      </a:lnTo>
                      <a:lnTo>
                        <a:pt x="343" y="72"/>
                      </a:lnTo>
                      <a:lnTo>
                        <a:pt x="343" y="71"/>
                      </a:lnTo>
                      <a:lnTo>
                        <a:pt x="340" y="71"/>
                      </a:lnTo>
                      <a:lnTo>
                        <a:pt x="340" y="70"/>
                      </a:lnTo>
                      <a:lnTo>
                        <a:pt x="340" y="70"/>
                      </a:lnTo>
                      <a:lnTo>
                        <a:pt x="339" y="70"/>
                      </a:lnTo>
                      <a:lnTo>
                        <a:pt x="339" y="70"/>
                      </a:lnTo>
                      <a:lnTo>
                        <a:pt x="339" y="69"/>
                      </a:lnTo>
                      <a:lnTo>
                        <a:pt x="338" y="69"/>
                      </a:lnTo>
                      <a:lnTo>
                        <a:pt x="338" y="67"/>
                      </a:lnTo>
                      <a:lnTo>
                        <a:pt x="335" y="66"/>
                      </a:lnTo>
                      <a:lnTo>
                        <a:pt x="335" y="65"/>
                      </a:lnTo>
                      <a:lnTo>
                        <a:pt x="333" y="66"/>
                      </a:lnTo>
                      <a:lnTo>
                        <a:pt x="333" y="67"/>
                      </a:lnTo>
                      <a:lnTo>
                        <a:pt x="334" y="67"/>
                      </a:lnTo>
                      <a:lnTo>
                        <a:pt x="334" y="67"/>
                      </a:lnTo>
                      <a:lnTo>
                        <a:pt x="335" y="69"/>
                      </a:lnTo>
                      <a:lnTo>
                        <a:pt x="335" y="70"/>
                      </a:lnTo>
                      <a:lnTo>
                        <a:pt x="336" y="71"/>
                      </a:lnTo>
                      <a:lnTo>
                        <a:pt x="338" y="72"/>
                      </a:lnTo>
                      <a:lnTo>
                        <a:pt x="338" y="72"/>
                      </a:lnTo>
                      <a:lnTo>
                        <a:pt x="336" y="74"/>
                      </a:lnTo>
                      <a:lnTo>
                        <a:pt x="336" y="74"/>
                      </a:lnTo>
                      <a:lnTo>
                        <a:pt x="336" y="74"/>
                      </a:lnTo>
                      <a:lnTo>
                        <a:pt x="336" y="75"/>
                      </a:lnTo>
                      <a:lnTo>
                        <a:pt x="339" y="74"/>
                      </a:lnTo>
                      <a:lnTo>
                        <a:pt x="339" y="74"/>
                      </a:lnTo>
                      <a:lnTo>
                        <a:pt x="340" y="74"/>
                      </a:lnTo>
                      <a:lnTo>
                        <a:pt x="342" y="75"/>
                      </a:lnTo>
                      <a:lnTo>
                        <a:pt x="342" y="76"/>
                      </a:lnTo>
                      <a:lnTo>
                        <a:pt x="339" y="76"/>
                      </a:lnTo>
                      <a:lnTo>
                        <a:pt x="340" y="79"/>
                      </a:lnTo>
                      <a:lnTo>
                        <a:pt x="342" y="80"/>
                      </a:lnTo>
                      <a:lnTo>
                        <a:pt x="344" y="80"/>
                      </a:lnTo>
                      <a:lnTo>
                        <a:pt x="344" y="80"/>
                      </a:lnTo>
                      <a:lnTo>
                        <a:pt x="344" y="79"/>
                      </a:lnTo>
                      <a:lnTo>
                        <a:pt x="344" y="79"/>
                      </a:lnTo>
                      <a:lnTo>
                        <a:pt x="344" y="82"/>
                      </a:lnTo>
                      <a:lnTo>
                        <a:pt x="344" y="82"/>
                      </a:lnTo>
                      <a:lnTo>
                        <a:pt x="344" y="82"/>
                      </a:lnTo>
                      <a:lnTo>
                        <a:pt x="340" y="82"/>
                      </a:lnTo>
                      <a:lnTo>
                        <a:pt x="340" y="83"/>
                      </a:lnTo>
                      <a:lnTo>
                        <a:pt x="346" y="83"/>
                      </a:lnTo>
                      <a:lnTo>
                        <a:pt x="347" y="84"/>
                      </a:lnTo>
                      <a:lnTo>
                        <a:pt x="350" y="84"/>
                      </a:lnTo>
                      <a:lnTo>
                        <a:pt x="350" y="86"/>
                      </a:lnTo>
                      <a:lnTo>
                        <a:pt x="351" y="86"/>
                      </a:lnTo>
                      <a:lnTo>
                        <a:pt x="351" y="86"/>
                      </a:lnTo>
                      <a:lnTo>
                        <a:pt x="356" y="86"/>
                      </a:lnTo>
                      <a:lnTo>
                        <a:pt x="356" y="87"/>
                      </a:lnTo>
                      <a:lnTo>
                        <a:pt x="357" y="87"/>
                      </a:lnTo>
                      <a:lnTo>
                        <a:pt x="357" y="88"/>
                      </a:lnTo>
                      <a:lnTo>
                        <a:pt x="359" y="88"/>
                      </a:lnTo>
                      <a:lnTo>
                        <a:pt x="360" y="89"/>
                      </a:lnTo>
                      <a:lnTo>
                        <a:pt x="361" y="92"/>
                      </a:lnTo>
                      <a:lnTo>
                        <a:pt x="360" y="92"/>
                      </a:lnTo>
                      <a:lnTo>
                        <a:pt x="359" y="96"/>
                      </a:lnTo>
                      <a:lnTo>
                        <a:pt x="360" y="96"/>
                      </a:lnTo>
                      <a:lnTo>
                        <a:pt x="360" y="100"/>
                      </a:lnTo>
                      <a:lnTo>
                        <a:pt x="361" y="100"/>
                      </a:lnTo>
                      <a:lnTo>
                        <a:pt x="361" y="105"/>
                      </a:lnTo>
                      <a:lnTo>
                        <a:pt x="361" y="105"/>
                      </a:lnTo>
                      <a:lnTo>
                        <a:pt x="361" y="107"/>
                      </a:lnTo>
                      <a:lnTo>
                        <a:pt x="363" y="107"/>
                      </a:lnTo>
                      <a:lnTo>
                        <a:pt x="361" y="108"/>
                      </a:lnTo>
                      <a:lnTo>
                        <a:pt x="361" y="108"/>
                      </a:lnTo>
                      <a:lnTo>
                        <a:pt x="363" y="109"/>
                      </a:lnTo>
                      <a:lnTo>
                        <a:pt x="363" y="109"/>
                      </a:lnTo>
                      <a:lnTo>
                        <a:pt x="363" y="112"/>
                      </a:lnTo>
                      <a:lnTo>
                        <a:pt x="364" y="112"/>
                      </a:lnTo>
                      <a:lnTo>
                        <a:pt x="364" y="112"/>
                      </a:lnTo>
                      <a:lnTo>
                        <a:pt x="365" y="113"/>
                      </a:lnTo>
                      <a:lnTo>
                        <a:pt x="365" y="112"/>
                      </a:lnTo>
                      <a:lnTo>
                        <a:pt x="367" y="112"/>
                      </a:lnTo>
                      <a:lnTo>
                        <a:pt x="368" y="112"/>
                      </a:lnTo>
                      <a:lnTo>
                        <a:pt x="368" y="112"/>
                      </a:lnTo>
                      <a:lnTo>
                        <a:pt x="369" y="113"/>
                      </a:lnTo>
                      <a:lnTo>
                        <a:pt x="369" y="113"/>
                      </a:lnTo>
                      <a:lnTo>
                        <a:pt x="369" y="117"/>
                      </a:lnTo>
                      <a:lnTo>
                        <a:pt x="370" y="118"/>
                      </a:lnTo>
                      <a:lnTo>
                        <a:pt x="373" y="117"/>
                      </a:lnTo>
                      <a:lnTo>
                        <a:pt x="378" y="118"/>
                      </a:lnTo>
                      <a:lnTo>
                        <a:pt x="382" y="120"/>
                      </a:lnTo>
                      <a:lnTo>
                        <a:pt x="382" y="121"/>
                      </a:lnTo>
                      <a:lnTo>
                        <a:pt x="384" y="121"/>
                      </a:lnTo>
                      <a:lnTo>
                        <a:pt x="384" y="118"/>
                      </a:lnTo>
                      <a:lnTo>
                        <a:pt x="387" y="118"/>
                      </a:lnTo>
                      <a:lnTo>
                        <a:pt x="387" y="117"/>
                      </a:lnTo>
                      <a:lnTo>
                        <a:pt x="387" y="117"/>
                      </a:lnTo>
                      <a:lnTo>
                        <a:pt x="387" y="116"/>
                      </a:lnTo>
                      <a:lnTo>
                        <a:pt x="387" y="116"/>
                      </a:lnTo>
                      <a:lnTo>
                        <a:pt x="387" y="116"/>
                      </a:lnTo>
                      <a:lnTo>
                        <a:pt x="387" y="116"/>
                      </a:lnTo>
                      <a:lnTo>
                        <a:pt x="387" y="109"/>
                      </a:lnTo>
                      <a:lnTo>
                        <a:pt x="385" y="108"/>
                      </a:lnTo>
                      <a:lnTo>
                        <a:pt x="384" y="108"/>
                      </a:lnTo>
                      <a:lnTo>
                        <a:pt x="382" y="107"/>
                      </a:lnTo>
                      <a:lnTo>
                        <a:pt x="381" y="104"/>
                      </a:lnTo>
                      <a:lnTo>
                        <a:pt x="380" y="104"/>
                      </a:lnTo>
                      <a:lnTo>
                        <a:pt x="378" y="101"/>
                      </a:lnTo>
                      <a:lnTo>
                        <a:pt x="380" y="101"/>
                      </a:lnTo>
                      <a:lnTo>
                        <a:pt x="380" y="100"/>
                      </a:lnTo>
                      <a:lnTo>
                        <a:pt x="381" y="100"/>
                      </a:lnTo>
                      <a:lnTo>
                        <a:pt x="381" y="97"/>
                      </a:lnTo>
                      <a:lnTo>
                        <a:pt x="381" y="96"/>
                      </a:lnTo>
                      <a:lnTo>
                        <a:pt x="381" y="95"/>
                      </a:lnTo>
                      <a:lnTo>
                        <a:pt x="385" y="96"/>
                      </a:lnTo>
                      <a:lnTo>
                        <a:pt x="387" y="99"/>
                      </a:lnTo>
                      <a:lnTo>
                        <a:pt x="391" y="99"/>
                      </a:lnTo>
                      <a:lnTo>
                        <a:pt x="391" y="100"/>
                      </a:lnTo>
                      <a:lnTo>
                        <a:pt x="393" y="100"/>
                      </a:lnTo>
                      <a:lnTo>
                        <a:pt x="393" y="101"/>
                      </a:lnTo>
                      <a:lnTo>
                        <a:pt x="391" y="103"/>
                      </a:lnTo>
                      <a:lnTo>
                        <a:pt x="391" y="103"/>
                      </a:lnTo>
                      <a:lnTo>
                        <a:pt x="390" y="103"/>
                      </a:lnTo>
                      <a:lnTo>
                        <a:pt x="390" y="104"/>
                      </a:lnTo>
                      <a:lnTo>
                        <a:pt x="391" y="104"/>
                      </a:lnTo>
                      <a:lnTo>
                        <a:pt x="393" y="103"/>
                      </a:lnTo>
                      <a:lnTo>
                        <a:pt x="393" y="103"/>
                      </a:lnTo>
                      <a:lnTo>
                        <a:pt x="394" y="103"/>
                      </a:lnTo>
                      <a:lnTo>
                        <a:pt x="394" y="103"/>
                      </a:lnTo>
                      <a:lnTo>
                        <a:pt x="397" y="103"/>
                      </a:lnTo>
                      <a:lnTo>
                        <a:pt x="397" y="104"/>
                      </a:lnTo>
                      <a:lnTo>
                        <a:pt x="401" y="104"/>
                      </a:lnTo>
                      <a:lnTo>
                        <a:pt x="401" y="105"/>
                      </a:lnTo>
                      <a:lnTo>
                        <a:pt x="405" y="105"/>
                      </a:lnTo>
                      <a:lnTo>
                        <a:pt x="405" y="105"/>
                      </a:lnTo>
                      <a:lnTo>
                        <a:pt x="408" y="107"/>
                      </a:lnTo>
                      <a:lnTo>
                        <a:pt x="408" y="104"/>
                      </a:lnTo>
                      <a:lnTo>
                        <a:pt x="407" y="103"/>
                      </a:lnTo>
                      <a:lnTo>
                        <a:pt x="407" y="101"/>
                      </a:lnTo>
                      <a:lnTo>
                        <a:pt x="406" y="100"/>
                      </a:lnTo>
                      <a:lnTo>
                        <a:pt x="405" y="99"/>
                      </a:lnTo>
                      <a:lnTo>
                        <a:pt x="405" y="99"/>
                      </a:lnTo>
                      <a:lnTo>
                        <a:pt x="402" y="96"/>
                      </a:lnTo>
                      <a:lnTo>
                        <a:pt x="401" y="95"/>
                      </a:lnTo>
                      <a:lnTo>
                        <a:pt x="401" y="92"/>
                      </a:lnTo>
                      <a:lnTo>
                        <a:pt x="403" y="91"/>
                      </a:lnTo>
                      <a:lnTo>
                        <a:pt x="403" y="89"/>
                      </a:lnTo>
                      <a:lnTo>
                        <a:pt x="405" y="89"/>
                      </a:lnTo>
                      <a:lnTo>
                        <a:pt x="405" y="88"/>
                      </a:lnTo>
                      <a:lnTo>
                        <a:pt x="406" y="88"/>
                      </a:lnTo>
                      <a:lnTo>
                        <a:pt x="407" y="87"/>
                      </a:lnTo>
                      <a:lnTo>
                        <a:pt x="408" y="87"/>
                      </a:lnTo>
                      <a:lnTo>
                        <a:pt x="408" y="86"/>
                      </a:lnTo>
                      <a:lnTo>
                        <a:pt x="410" y="84"/>
                      </a:lnTo>
                      <a:lnTo>
                        <a:pt x="410" y="83"/>
                      </a:lnTo>
                      <a:lnTo>
                        <a:pt x="414" y="83"/>
                      </a:lnTo>
                      <a:lnTo>
                        <a:pt x="415" y="80"/>
                      </a:lnTo>
                      <a:lnTo>
                        <a:pt x="416" y="80"/>
                      </a:lnTo>
                      <a:lnTo>
                        <a:pt x="418" y="79"/>
                      </a:lnTo>
                      <a:lnTo>
                        <a:pt x="420" y="79"/>
                      </a:lnTo>
                      <a:lnTo>
                        <a:pt x="423" y="82"/>
                      </a:lnTo>
                      <a:lnTo>
                        <a:pt x="425" y="82"/>
                      </a:lnTo>
                      <a:lnTo>
                        <a:pt x="427" y="83"/>
                      </a:lnTo>
                      <a:lnTo>
                        <a:pt x="428" y="83"/>
                      </a:lnTo>
                      <a:lnTo>
                        <a:pt x="428" y="84"/>
                      </a:lnTo>
                      <a:lnTo>
                        <a:pt x="429" y="84"/>
                      </a:lnTo>
                      <a:lnTo>
                        <a:pt x="429" y="86"/>
                      </a:lnTo>
                      <a:lnTo>
                        <a:pt x="428" y="86"/>
                      </a:lnTo>
                      <a:lnTo>
                        <a:pt x="428" y="87"/>
                      </a:lnTo>
                      <a:lnTo>
                        <a:pt x="432" y="87"/>
                      </a:lnTo>
                      <a:lnTo>
                        <a:pt x="432" y="84"/>
                      </a:lnTo>
                      <a:lnTo>
                        <a:pt x="433" y="82"/>
                      </a:lnTo>
                      <a:lnTo>
                        <a:pt x="433" y="79"/>
                      </a:lnTo>
                      <a:lnTo>
                        <a:pt x="435" y="79"/>
                      </a:lnTo>
                      <a:lnTo>
                        <a:pt x="435" y="76"/>
                      </a:lnTo>
                      <a:lnTo>
                        <a:pt x="436" y="75"/>
                      </a:lnTo>
                      <a:lnTo>
                        <a:pt x="437" y="75"/>
                      </a:lnTo>
                      <a:lnTo>
                        <a:pt x="439" y="74"/>
                      </a:lnTo>
                      <a:lnTo>
                        <a:pt x="439" y="72"/>
                      </a:lnTo>
                      <a:lnTo>
                        <a:pt x="437" y="72"/>
                      </a:lnTo>
                      <a:lnTo>
                        <a:pt x="439" y="70"/>
                      </a:lnTo>
                      <a:lnTo>
                        <a:pt x="437" y="70"/>
                      </a:lnTo>
                      <a:lnTo>
                        <a:pt x="437" y="69"/>
                      </a:lnTo>
                      <a:lnTo>
                        <a:pt x="436" y="69"/>
                      </a:lnTo>
                      <a:lnTo>
                        <a:pt x="435" y="67"/>
                      </a:lnTo>
                      <a:lnTo>
                        <a:pt x="435" y="67"/>
                      </a:lnTo>
                      <a:lnTo>
                        <a:pt x="435" y="65"/>
                      </a:lnTo>
                      <a:lnTo>
                        <a:pt x="436" y="63"/>
                      </a:lnTo>
                      <a:lnTo>
                        <a:pt x="436" y="63"/>
                      </a:lnTo>
                      <a:lnTo>
                        <a:pt x="436" y="62"/>
                      </a:lnTo>
                      <a:lnTo>
                        <a:pt x="436" y="62"/>
                      </a:lnTo>
                      <a:lnTo>
                        <a:pt x="436" y="61"/>
                      </a:lnTo>
                      <a:lnTo>
                        <a:pt x="437" y="61"/>
                      </a:lnTo>
                      <a:lnTo>
                        <a:pt x="437" y="59"/>
                      </a:lnTo>
                      <a:lnTo>
                        <a:pt x="437" y="59"/>
                      </a:lnTo>
                      <a:lnTo>
                        <a:pt x="439" y="59"/>
                      </a:lnTo>
                      <a:lnTo>
                        <a:pt x="439" y="58"/>
                      </a:lnTo>
                      <a:lnTo>
                        <a:pt x="439" y="57"/>
                      </a:lnTo>
                      <a:lnTo>
                        <a:pt x="440" y="57"/>
                      </a:lnTo>
                      <a:lnTo>
                        <a:pt x="440" y="55"/>
                      </a:lnTo>
                      <a:lnTo>
                        <a:pt x="441" y="55"/>
                      </a:lnTo>
                      <a:lnTo>
                        <a:pt x="441" y="54"/>
                      </a:lnTo>
                      <a:lnTo>
                        <a:pt x="441" y="54"/>
                      </a:lnTo>
                      <a:lnTo>
                        <a:pt x="441" y="50"/>
                      </a:lnTo>
                      <a:lnTo>
                        <a:pt x="440" y="50"/>
                      </a:lnTo>
                      <a:lnTo>
                        <a:pt x="440" y="49"/>
                      </a:lnTo>
                      <a:lnTo>
                        <a:pt x="437" y="48"/>
                      </a:lnTo>
                      <a:lnTo>
                        <a:pt x="435" y="46"/>
                      </a:lnTo>
                      <a:lnTo>
                        <a:pt x="435" y="42"/>
                      </a:lnTo>
                      <a:lnTo>
                        <a:pt x="435" y="42"/>
                      </a:lnTo>
                      <a:lnTo>
                        <a:pt x="436" y="44"/>
                      </a:lnTo>
                      <a:lnTo>
                        <a:pt x="439" y="45"/>
                      </a:lnTo>
                      <a:lnTo>
                        <a:pt x="441" y="46"/>
                      </a:lnTo>
                      <a:lnTo>
                        <a:pt x="444" y="46"/>
                      </a:lnTo>
                      <a:lnTo>
                        <a:pt x="444" y="46"/>
                      </a:lnTo>
                      <a:lnTo>
                        <a:pt x="445" y="46"/>
                      </a:lnTo>
                      <a:lnTo>
                        <a:pt x="445" y="48"/>
                      </a:lnTo>
                      <a:lnTo>
                        <a:pt x="453" y="48"/>
                      </a:lnTo>
                      <a:lnTo>
                        <a:pt x="457" y="53"/>
                      </a:lnTo>
                      <a:lnTo>
                        <a:pt x="457" y="54"/>
                      </a:lnTo>
                      <a:lnTo>
                        <a:pt x="461" y="58"/>
                      </a:lnTo>
                      <a:lnTo>
                        <a:pt x="461" y="59"/>
                      </a:lnTo>
                      <a:lnTo>
                        <a:pt x="462" y="59"/>
                      </a:lnTo>
                      <a:lnTo>
                        <a:pt x="462" y="61"/>
                      </a:lnTo>
                      <a:lnTo>
                        <a:pt x="462" y="61"/>
                      </a:lnTo>
                      <a:lnTo>
                        <a:pt x="463" y="63"/>
                      </a:lnTo>
                      <a:lnTo>
                        <a:pt x="462" y="63"/>
                      </a:lnTo>
                      <a:lnTo>
                        <a:pt x="461" y="63"/>
                      </a:lnTo>
                      <a:lnTo>
                        <a:pt x="458" y="65"/>
                      </a:lnTo>
                      <a:lnTo>
                        <a:pt x="457" y="65"/>
                      </a:lnTo>
                      <a:lnTo>
                        <a:pt x="457" y="65"/>
                      </a:lnTo>
                      <a:lnTo>
                        <a:pt x="453" y="65"/>
                      </a:lnTo>
                      <a:lnTo>
                        <a:pt x="452" y="65"/>
                      </a:lnTo>
                      <a:lnTo>
                        <a:pt x="452" y="66"/>
                      </a:lnTo>
                      <a:lnTo>
                        <a:pt x="452" y="67"/>
                      </a:lnTo>
                      <a:lnTo>
                        <a:pt x="450" y="67"/>
                      </a:lnTo>
                      <a:lnTo>
                        <a:pt x="450" y="69"/>
                      </a:lnTo>
                      <a:lnTo>
                        <a:pt x="449" y="70"/>
                      </a:lnTo>
                      <a:lnTo>
                        <a:pt x="449" y="72"/>
                      </a:lnTo>
                      <a:lnTo>
                        <a:pt x="452" y="74"/>
                      </a:lnTo>
                      <a:lnTo>
                        <a:pt x="452" y="75"/>
                      </a:lnTo>
                      <a:lnTo>
                        <a:pt x="452" y="76"/>
                      </a:lnTo>
                      <a:lnTo>
                        <a:pt x="452" y="79"/>
                      </a:lnTo>
                      <a:lnTo>
                        <a:pt x="453" y="80"/>
                      </a:lnTo>
                      <a:lnTo>
                        <a:pt x="453" y="80"/>
                      </a:lnTo>
                      <a:lnTo>
                        <a:pt x="456" y="80"/>
                      </a:lnTo>
                      <a:lnTo>
                        <a:pt x="457" y="79"/>
                      </a:lnTo>
                      <a:lnTo>
                        <a:pt x="461" y="79"/>
                      </a:lnTo>
                      <a:lnTo>
                        <a:pt x="461" y="79"/>
                      </a:lnTo>
                      <a:lnTo>
                        <a:pt x="465" y="78"/>
                      </a:lnTo>
                      <a:lnTo>
                        <a:pt x="466" y="76"/>
                      </a:lnTo>
                      <a:lnTo>
                        <a:pt x="467" y="76"/>
                      </a:lnTo>
                      <a:lnTo>
                        <a:pt x="467" y="76"/>
                      </a:lnTo>
                      <a:lnTo>
                        <a:pt x="469" y="76"/>
                      </a:lnTo>
                      <a:lnTo>
                        <a:pt x="469" y="76"/>
                      </a:lnTo>
                      <a:lnTo>
                        <a:pt x="470" y="75"/>
                      </a:lnTo>
                      <a:lnTo>
                        <a:pt x="470" y="72"/>
                      </a:lnTo>
                      <a:lnTo>
                        <a:pt x="469" y="70"/>
                      </a:lnTo>
                      <a:lnTo>
                        <a:pt x="470" y="69"/>
                      </a:lnTo>
                      <a:lnTo>
                        <a:pt x="470" y="69"/>
                      </a:lnTo>
                      <a:lnTo>
                        <a:pt x="471" y="63"/>
                      </a:lnTo>
                      <a:lnTo>
                        <a:pt x="471" y="63"/>
                      </a:lnTo>
                      <a:lnTo>
                        <a:pt x="471" y="63"/>
                      </a:lnTo>
                      <a:lnTo>
                        <a:pt x="473" y="63"/>
                      </a:lnTo>
                      <a:lnTo>
                        <a:pt x="475" y="63"/>
                      </a:lnTo>
                      <a:lnTo>
                        <a:pt x="475" y="62"/>
                      </a:lnTo>
                      <a:lnTo>
                        <a:pt x="477" y="63"/>
                      </a:lnTo>
                      <a:lnTo>
                        <a:pt x="477" y="62"/>
                      </a:lnTo>
                      <a:lnTo>
                        <a:pt x="478" y="62"/>
                      </a:lnTo>
                      <a:lnTo>
                        <a:pt x="478" y="59"/>
                      </a:lnTo>
                      <a:lnTo>
                        <a:pt x="480" y="59"/>
                      </a:lnTo>
                      <a:lnTo>
                        <a:pt x="483" y="59"/>
                      </a:lnTo>
                      <a:lnTo>
                        <a:pt x="486" y="58"/>
                      </a:lnTo>
                      <a:lnTo>
                        <a:pt x="487" y="58"/>
                      </a:lnTo>
                      <a:lnTo>
                        <a:pt x="490" y="57"/>
                      </a:lnTo>
                      <a:lnTo>
                        <a:pt x="490" y="55"/>
                      </a:lnTo>
                      <a:lnTo>
                        <a:pt x="491" y="55"/>
                      </a:lnTo>
                      <a:lnTo>
                        <a:pt x="491" y="55"/>
                      </a:lnTo>
                      <a:lnTo>
                        <a:pt x="495" y="54"/>
                      </a:lnTo>
                      <a:lnTo>
                        <a:pt x="496" y="53"/>
                      </a:lnTo>
                      <a:lnTo>
                        <a:pt x="497" y="53"/>
                      </a:lnTo>
                      <a:lnTo>
                        <a:pt x="497" y="52"/>
                      </a:lnTo>
                      <a:lnTo>
                        <a:pt x="501" y="52"/>
                      </a:lnTo>
                      <a:lnTo>
                        <a:pt x="503" y="50"/>
                      </a:lnTo>
                      <a:lnTo>
                        <a:pt x="503" y="50"/>
                      </a:lnTo>
                      <a:lnTo>
                        <a:pt x="503" y="343"/>
                      </a:lnTo>
                      <a:lnTo>
                        <a:pt x="503" y="343"/>
                      </a:lnTo>
                      <a:lnTo>
                        <a:pt x="501" y="342"/>
                      </a:lnTo>
                      <a:lnTo>
                        <a:pt x="500" y="342"/>
                      </a:lnTo>
                      <a:lnTo>
                        <a:pt x="497" y="341"/>
                      </a:lnTo>
                      <a:lnTo>
                        <a:pt x="497" y="342"/>
                      </a:lnTo>
                      <a:lnTo>
                        <a:pt x="496" y="342"/>
                      </a:lnTo>
                      <a:lnTo>
                        <a:pt x="497" y="342"/>
                      </a:lnTo>
                      <a:lnTo>
                        <a:pt x="496" y="343"/>
                      </a:lnTo>
                      <a:lnTo>
                        <a:pt x="20" y="343"/>
                      </a:lnTo>
                      <a:lnTo>
                        <a:pt x="20" y="342"/>
                      </a:lnTo>
                      <a:lnTo>
                        <a:pt x="20" y="341"/>
                      </a:lnTo>
                      <a:lnTo>
                        <a:pt x="16" y="341"/>
                      </a:lnTo>
                      <a:lnTo>
                        <a:pt x="16" y="341"/>
                      </a:lnTo>
                      <a:lnTo>
                        <a:pt x="17" y="340"/>
                      </a:lnTo>
                      <a:lnTo>
                        <a:pt x="18" y="340"/>
                      </a:lnTo>
                      <a:lnTo>
                        <a:pt x="18" y="340"/>
                      </a:lnTo>
                      <a:lnTo>
                        <a:pt x="18" y="338"/>
                      </a:lnTo>
                      <a:lnTo>
                        <a:pt x="18" y="338"/>
                      </a:lnTo>
                      <a:lnTo>
                        <a:pt x="17" y="338"/>
                      </a:lnTo>
                      <a:lnTo>
                        <a:pt x="17" y="338"/>
                      </a:lnTo>
                      <a:lnTo>
                        <a:pt x="17" y="338"/>
                      </a:lnTo>
                      <a:lnTo>
                        <a:pt x="17" y="338"/>
                      </a:lnTo>
                      <a:lnTo>
                        <a:pt x="17" y="338"/>
                      </a:lnTo>
                      <a:lnTo>
                        <a:pt x="16" y="340"/>
                      </a:lnTo>
                      <a:lnTo>
                        <a:pt x="14" y="340"/>
                      </a:lnTo>
                      <a:lnTo>
                        <a:pt x="14" y="341"/>
                      </a:lnTo>
                      <a:lnTo>
                        <a:pt x="14" y="341"/>
                      </a:lnTo>
                      <a:lnTo>
                        <a:pt x="13" y="341"/>
                      </a:lnTo>
                      <a:lnTo>
                        <a:pt x="13" y="340"/>
                      </a:lnTo>
                      <a:lnTo>
                        <a:pt x="13" y="338"/>
                      </a:lnTo>
                      <a:lnTo>
                        <a:pt x="12" y="338"/>
                      </a:lnTo>
                      <a:lnTo>
                        <a:pt x="10" y="337"/>
                      </a:lnTo>
                      <a:lnTo>
                        <a:pt x="9" y="336"/>
                      </a:lnTo>
                      <a:lnTo>
                        <a:pt x="8" y="337"/>
                      </a:lnTo>
                      <a:lnTo>
                        <a:pt x="7" y="334"/>
                      </a:lnTo>
                      <a:lnTo>
                        <a:pt x="0" y="336"/>
                      </a:lnTo>
                      <a:lnTo>
                        <a:pt x="0" y="334"/>
                      </a:lnTo>
                      <a:lnTo>
                        <a:pt x="1" y="333"/>
                      </a:lnTo>
                      <a:lnTo>
                        <a:pt x="1" y="333"/>
                      </a:lnTo>
                      <a:lnTo>
                        <a:pt x="1" y="332"/>
                      </a:lnTo>
                      <a:lnTo>
                        <a:pt x="1" y="330"/>
                      </a:lnTo>
                      <a:lnTo>
                        <a:pt x="3" y="330"/>
                      </a:lnTo>
                      <a:lnTo>
                        <a:pt x="4" y="332"/>
                      </a:lnTo>
                      <a:lnTo>
                        <a:pt x="4" y="330"/>
                      </a:lnTo>
                      <a:lnTo>
                        <a:pt x="4" y="330"/>
                      </a:lnTo>
                      <a:lnTo>
                        <a:pt x="4" y="330"/>
                      </a:lnTo>
                      <a:lnTo>
                        <a:pt x="3" y="329"/>
                      </a:lnTo>
                      <a:lnTo>
                        <a:pt x="3" y="328"/>
                      </a:lnTo>
                      <a:lnTo>
                        <a:pt x="0" y="328"/>
                      </a:lnTo>
                      <a:lnTo>
                        <a:pt x="0" y="326"/>
                      </a:lnTo>
                      <a:lnTo>
                        <a:pt x="1" y="326"/>
                      </a:lnTo>
                      <a:lnTo>
                        <a:pt x="1" y="326"/>
                      </a:lnTo>
                      <a:lnTo>
                        <a:pt x="4" y="325"/>
                      </a:lnTo>
                      <a:lnTo>
                        <a:pt x="8" y="325"/>
                      </a:lnTo>
                      <a:lnTo>
                        <a:pt x="8" y="325"/>
                      </a:lnTo>
                      <a:lnTo>
                        <a:pt x="8" y="325"/>
                      </a:lnTo>
                      <a:lnTo>
                        <a:pt x="9" y="325"/>
                      </a:lnTo>
                      <a:lnTo>
                        <a:pt x="9" y="324"/>
                      </a:lnTo>
                      <a:lnTo>
                        <a:pt x="10" y="324"/>
                      </a:lnTo>
                      <a:lnTo>
                        <a:pt x="14" y="324"/>
                      </a:lnTo>
                      <a:lnTo>
                        <a:pt x="16" y="328"/>
                      </a:lnTo>
                      <a:lnTo>
                        <a:pt x="17" y="328"/>
                      </a:lnTo>
                      <a:lnTo>
                        <a:pt x="18" y="326"/>
                      </a:lnTo>
                      <a:lnTo>
                        <a:pt x="18" y="325"/>
                      </a:lnTo>
                      <a:lnTo>
                        <a:pt x="18" y="325"/>
                      </a:lnTo>
                      <a:lnTo>
                        <a:pt x="22" y="325"/>
                      </a:lnTo>
                      <a:lnTo>
                        <a:pt x="24" y="324"/>
                      </a:lnTo>
                      <a:lnTo>
                        <a:pt x="25" y="324"/>
                      </a:lnTo>
                      <a:lnTo>
                        <a:pt x="25" y="324"/>
                      </a:lnTo>
                      <a:lnTo>
                        <a:pt x="25" y="323"/>
                      </a:lnTo>
                      <a:lnTo>
                        <a:pt x="26" y="324"/>
                      </a:lnTo>
                      <a:lnTo>
                        <a:pt x="26" y="325"/>
                      </a:lnTo>
                      <a:lnTo>
                        <a:pt x="30" y="325"/>
                      </a:lnTo>
                      <a:lnTo>
                        <a:pt x="31" y="324"/>
                      </a:lnTo>
                      <a:lnTo>
                        <a:pt x="30" y="323"/>
                      </a:lnTo>
                      <a:lnTo>
                        <a:pt x="29" y="321"/>
                      </a:lnTo>
                      <a:lnTo>
                        <a:pt x="30" y="320"/>
                      </a:lnTo>
                      <a:lnTo>
                        <a:pt x="30" y="319"/>
                      </a:lnTo>
                      <a:lnTo>
                        <a:pt x="29" y="316"/>
                      </a:lnTo>
                      <a:lnTo>
                        <a:pt x="29" y="316"/>
                      </a:lnTo>
                      <a:lnTo>
                        <a:pt x="29" y="315"/>
                      </a:lnTo>
                      <a:lnTo>
                        <a:pt x="27" y="315"/>
                      </a:lnTo>
                      <a:lnTo>
                        <a:pt x="27" y="312"/>
                      </a:lnTo>
                      <a:lnTo>
                        <a:pt x="27" y="312"/>
                      </a:lnTo>
                      <a:lnTo>
                        <a:pt x="27" y="312"/>
                      </a:lnTo>
                      <a:lnTo>
                        <a:pt x="26" y="311"/>
                      </a:lnTo>
                      <a:lnTo>
                        <a:pt x="31" y="309"/>
                      </a:lnTo>
                      <a:lnTo>
                        <a:pt x="33" y="315"/>
                      </a:lnTo>
                      <a:lnTo>
                        <a:pt x="34" y="315"/>
                      </a:lnTo>
                      <a:lnTo>
                        <a:pt x="34" y="315"/>
                      </a:lnTo>
                      <a:lnTo>
                        <a:pt x="42" y="315"/>
                      </a:lnTo>
                      <a:lnTo>
                        <a:pt x="43" y="313"/>
                      </a:lnTo>
                      <a:lnTo>
                        <a:pt x="46" y="313"/>
                      </a:lnTo>
                      <a:lnTo>
                        <a:pt x="46" y="312"/>
                      </a:lnTo>
                      <a:lnTo>
                        <a:pt x="46" y="312"/>
                      </a:lnTo>
                      <a:lnTo>
                        <a:pt x="46" y="311"/>
                      </a:lnTo>
                      <a:lnTo>
                        <a:pt x="46" y="311"/>
                      </a:lnTo>
                      <a:lnTo>
                        <a:pt x="46" y="309"/>
                      </a:lnTo>
                      <a:lnTo>
                        <a:pt x="47" y="308"/>
                      </a:lnTo>
                      <a:lnTo>
                        <a:pt x="50" y="307"/>
                      </a:lnTo>
                      <a:lnTo>
                        <a:pt x="51" y="307"/>
                      </a:lnTo>
                      <a:lnTo>
                        <a:pt x="54" y="305"/>
                      </a:lnTo>
                      <a:lnTo>
                        <a:pt x="56" y="305"/>
                      </a:lnTo>
                      <a:lnTo>
                        <a:pt x="56" y="305"/>
                      </a:lnTo>
                      <a:lnTo>
                        <a:pt x="56" y="304"/>
                      </a:lnTo>
                      <a:lnTo>
                        <a:pt x="56" y="304"/>
                      </a:lnTo>
                      <a:lnTo>
                        <a:pt x="56" y="303"/>
                      </a:lnTo>
                      <a:lnTo>
                        <a:pt x="56" y="302"/>
                      </a:lnTo>
                      <a:lnTo>
                        <a:pt x="56" y="302"/>
                      </a:lnTo>
                      <a:lnTo>
                        <a:pt x="56" y="295"/>
                      </a:lnTo>
                      <a:lnTo>
                        <a:pt x="58" y="294"/>
                      </a:lnTo>
                      <a:lnTo>
                        <a:pt x="58" y="294"/>
                      </a:lnTo>
                      <a:lnTo>
                        <a:pt x="63" y="292"/>
                      </a:lnTo>
                      <a:lnTo>
                        <a:pt x="64" y="291"/>
                      </a:lnTo>
                      <a:lnTo>
                        <a:pt x="67" y="291"/>
                      </a:lnTo>
                      <a:lnTo>
                        <a:pt x="67" y="291"/>
                      </a:lnTo>
                      <a:lnTo>
                        <a:pt x="69" y="291"/>
                      </a:lnTo>
                      <a:lnTo>
                        <a:pt x="69" y="290"/>
                      </a:lnTo>
                      <a:lnTo>
                        <a:pt x="73" y="290"/>
                      </a:lnTo>
                      <a:lnTo>
                        <a:pt x="73" y="288"/>
                      </a:lnTo>
                      <a:lnTo>
                        <a:pt x="75" y="288"/>
                      </a:lnTo>
                      <a:lnTo>
                        <a:pt x="76" y="288"/>
                      </a:lnTo>
                      <a:lnTo>
                        <a:pt x="76" y="290"/>
                      </a:lnTo>
                      <a:lnTo>
                        <a:pt x="77" y="290"/>
                      </a:lnTo>
                      <a:lnTo>
                        <a:pt x="77" y="290"/>
                      </a:lnTo>
                      <a:lnTo>
                        <a:pt x="77" y="290"/>
                      </a:lnTo>
                      <a:lnTo>
                        <a:pt x="79" y="290"/>
                      </a:lnTo>
                      <a:lnTo>
                        <a:pt x="79" y="290"/>
                      </a:lnTo>
                      <a:lnTo>
                        <a:pt x="80" y="290"/>
                      </a:lnTo>
                      <a:lnTo>
                        <a:pt x="81" y="290"/>
                      </a:lnTo>
                      <a:lnTo>
                        <a:pt x="81" y="290"/>
                      </a:lnTo>
                      <a:lnTo>
                        <a:pt x="82" y="288"/>
                      </a:lnTo>
                      <a:lnTo>
                        <a:pt x="82" y="287"/>
                      </a:lnTo>
                      <a:lnTo>
                        <a:pt x="82" y="287"/>
                      </a:lnTo>
                      <a:lnTo>
                        <a:pt x="82" y="286"/>
                      </a:lnTo>
                      <a:lnTo>
                        <a:pt x="82" y="286"/>
                      </a:lnTo>
                      <a:lnTo>
                        <a:pt x="82" y="286"/>
                      </a:lnTo>
                      <a:lnTo>
                        <a:pt x="84" y="285"/>
                      </a:lnTo>
                      <a:lnTo>
                        <a:pt x="84" y="283"/>
                      </a:lnTo>
                      <a:lnTo>
                        <a:pt x="85" y="283"/>
                      </a:lnTo>
                      <a:lnTo>
                        <a:pt x="84" y="282"/>
                      </a:lnTo>
                      <a:lnTo>
                        <a:pt x="84" y="282"/>
                      </a:lnTo>
                      <a:lnTo>
                        <a:pt x="84" y="281"/>
                      </a:lnTo>
                      <a:lnTo>
                        <a:pt x="85" y="279"/>
                      </a:lnTo>
                      <a:lnTo>
                        <a:pt x="85" y="278"/>
                      </a:lnTo>
                      <a:lnTo>
                        <a:pt x="86" y="275"/>
                      </a:lnTo>
                      <a:lnTo>
                        <a:pt x="86" y="275"/>
                      </a:lnTo>
                      <a:lnTo>
                        <a:pt x="86" y="274"/>
                      </a:lnTo>
                      <a:lnTo>
                        <a:pt x="88" y="274"/>
                      </a:lnTo>
                      <a:lnTo>
                        <a:pt x="89" y="271"/>
                      </a:lnTo>
                      <a:lnTo>
                        <a:pt x="92" y="271"/>
                      </a:lnTo>
                      <a:lnTo>
                        <a:pt x="93" y="270"/>
                      </a:lnTo>
                      <a:lnTo>
                        <a:pt x="94" y="269"/>
                      </a:lnTo>
                      <a:lnTo>
                        <a:pt x="96" y="269"/>
                      </a:lnTo>
                      <a:lnTo>
                        <a:pt x="96" y="268"/>
                      </a:lnTo>
                      <a:lnTo>
                        <a:pt x="97" y="268"/>
                      </a:lnTo>
                      <a:lnTo>
                        <a:pt x="99" y="266"/>
                      </a:lnTo>
                      <a:lnTo>
                        <a:pt x="101" y="266"/>
                      </a:lnTo>
                      <a:lnTo>
                        <a:pt x="101" y="268"/>
                      </a:lnTo>
                      <a:lnTo>
                        <a:pt x="102" y="268"/>
                      </a:lnTo>
                      <a:lnTo>
                        <a:pt x="102" y="268"/>
                      </a:lnTo>
                      <a:lnTo>
                        <a:pt x="103" y="268"/>
                      </a:lnTo>
                      <a:lnTo>
                        <a:pt x="103" y="268"/>
                      </a:lnTo>
                      <a:lnTo>
                        <a:pt x="105" y="268"/>
                      </a:lnTo>
                      <a:lnTo>
                        <a:pt x="106" y="268"/>
                      </a:lnTo>
                      <a:lnTo>
                        <a:pt x="107" y="268"/>
                      </a:lnTo>
                      <a:lnTo>
                        <a:pt x="110" y="268"/>
                      </a:lnTo>
                      <a:lnTo>
                        <a:pt x="110" y="270"/>
                      </a:lnTo>
                      <a:lnTo>
                        <a:pt x="113" y="273"/>
                      </a:lnTo>
                      <a:lnTo>
                        <a:pt x="113" y="271"/>
                      </a:lnTo>
                      <a:lnTo>
                        <a:pt x="111" y="270"/>
                      </a:lnTo>
                      <a:lnTo>
                        <a:pt x="111" y="269"/>
                      </a:lnTo>
                      <a:lnTo>
                        <a:pt x="110" y="268"/>
                      </a:lnTo>
                      <a:lnTo>
                        <a:pt x="113" y="266"/>
                      </a:lnTo>
                      <a:lnTo>
                        <a:pt x="115" y="265"/>
                      </a:lnTo>
                      <a:lnTo>
                        <a:pt x="118" y="264"/>
                      </a:lnTo>
                      <a:lnTo>
                        <a:pt x="119" y="265"/>
                      </a:lnTo>
                      <a:lnTo>
                        <a:pt x="119" y="265"/>
                      </a:lnTo>
                      <a:lnTo>
                        <a:pt x="119" y="268"/>
                      </a:lnTo>
                      <a:lnTo>
                        <a:pt x="120" y="268"/>
                      </a:lnTo>
                      <a:lnTo>
                        <a:pt x="120" y="266"/>
                      </a:lnTo>
                      <a:lnTo>
                        <a:pt x="120" y="266"/>
                      </a:lnTo>
                      <a:lnTo>
                        <a:pt x="122" y="265"/>
                      </a:lnTo>
                      <a:lnTo>
                        <a:pt x="122" y="261"/>
                      </a:lnTo>
                      <a:lnTo>
                        <a:pt x="126" y="261"/>
                      </a:lnTo>
                      <a:lnTo>
                        <a:pt x="126" y="261"/>
                      </a:lnTo>
                      <a:lnTo>
                        <a:pt x="126" y="260"/>
                      </a:lnTo>
                      <a:lnTo>
                        <a:pt x="124" y="258"/>
                      </a:lnTo>
                      <a:lnTo>
                        <a:pt x="123" y="257"/>
                      </a:lnTo>
                      <a:lnTo>
                        <a:pt x="123" y="254"/>
                      </a:lnTo>
                      <a:lnTo>
                        <a:pt x="124" y="254"/>
                      </a:lnTo>
                      <a:lnTo>
                        <a:pt x="124" y="251"/>
                      </a:lnTo>
                      <a:lnTo>
                        <a:pt x="123" y="251"/>
                      </a:lnTo>
                      <a:lnTo>
                        <a:pt x="123" y="247"/>
                      </a:lnTo>
                      <a:lnTo>
                        <a:pt x="122" y="247"/>
                      </a:lnTo>
                      <a:lnTo>
                        <a:pt x="122" y="245"/>
                      </a:lnTo>
                      <a:lnTo>
                        <a:pt x="122" y="244"/>
                      </a:lnTo>
                      <a:lnTo>
                        <a:pt x="123" y="244"/>
                      </a:lnTo>
                      <a:lnTo>
                        <a:pt x="123" y="243"/>
                      </a:lnTo>
                      <a:lnTo>
                        <a:pt x="123" y="241"/>
                      </a:lnTo>
                      <a:lnTo>
                        <a:pt x="122" y="240"/>
                      </a:lnTo>
                      <a:lnTo>
                        <a:pt x="120" y="240"/>
                      </a:lnTo>
                      <a:lnTo>
                        <a:pt x="119" y="239"/>
                      </a:lnTo>
                      <a:lnTo>
                        <a:pt x="118" y="237"/>
                      </a:lnTo>
                      <a:lnTo>
                        <a:pt x="118" y="236"/>
                      </a:lnTo>
                      <a:lnTo>
                        <a:pt x="118" y="233"/>
                      </a:lnTo>
                      <a:lnTo>
                        <a:pt x="119" y="232"/>
                      </a:lnTo>
                      <a:lnTo>
                        <a:pt x="119" y="232"/>
                      </a:lnTo>
                      <a:lnTo>
                        <a:pt x="120" y="231"/>
                      </a:lnTo>
                      <a:lnTo>
                        <a:pt x="119" y="231"/>
                      </a:lnTo>
                      <a:lnTo>
                        <a:pt x="119" y="230"/>
                      </a:lnTo>
                      <a:lnTo>
                        <a:pt x="117" y="230"/>
                      </a:lnTo>
                      <a:lnTo>
                        <a:pt x="117" y="226"/>
                      </a:lnTo>
                      <a:lnTo>
                        <a:pt x="117" y="223"/>
                      </a:lnTo>
                      <a:lnTo>
                        <a:pt x="118" y="222"/>
                      </a:lnTo>
                      <a:lnTo>
                        <a:pt x="123" y="223"/>
                      </a:lnTo>
                      <a:lnTo>
                        <a:pt x="124" y="220"/>
                      </a:lnTo>
                      <a:lnTo>
                        <a:pt x="126" y="219"/>
                      </a:lnTo>
                      <a:lnTo>
                        <a:pt x="126" y="218"/>
                      </a:lnTo>
                      <a:lnTo>
                        <a:pt x="128" y="218"/>
                      </a:lnTo>
                      <a:lnTo>
                        <a:pt x="128" y="219"/>
                      </a:lnTo>
                      <a:lnTo>
                        <a:pt x="128" y="219"/>
                      </a:lnTo>
                      <a:lnTo>
                        <a:pt x="130" y="220"/>
                      </a:lnTo>
                      <a:lnTo>
                        <a:pt x="130" y="220"/>
                      </a:lnTo>
                      <a:lnTo>
                        <a:pt x="131" y="220"/>
                      </a:lnTo>
                      <a:lnTo>
                        <a:pt x="131" y="219"/>
                      </a:lnTo>
                      <a:lnTo>
                        <a:pt x="130" y="216"/>
                      </a:lnTo>
                      <a:lnTo>
                        <a:pt x="130" y="215"/>
                      </a:lnTo>
                      <a:lnTo>
                        <a:pt x="130" y="214"/>
                      </a:lnTo>
                      <a:lnTo>
                        <a:pt x="127" y="214"/>
                      </a:lnTo>
                      <a:lnTo>
                        <a:pt x="124" y="214"/>
                      </a:lnTo>
                      <a:lnTo>
                        <a:pt x="124" y="214"/>
                      </a:lnTo>
                      <a:lnTo>
                        <a:pt x="123" y="215"/>
                      </a:lnTo>
                      <a:lnTo>
                        <a:pt x="120" y="216"/>
                      </a:lnTo>
                      <a:lnTo>
                        <a:pt x="120" y="219"/>
                      </a:lnTo>
                      <a:lnTo>
                        <a:pt x="118" y="218"/>
                      </a:lnTo>
                      <a:lnTo>
                        <a:pt x="118" y="218"/>
                      </a:lnTo>
                      <a:lnTo>
                        <a:pt x="118" y="216"/>
                      </a:lnTo>
                      <a:lnTo>
                        <a:pt x="118" y="215"/>
                      </a:lnTo>
                      <a:lnTo>
                        <a:pt x="119" y="214"/>
                      </a:lnTo>
                      <a:lnTo>
                        <a:pt x="122" y="213"/>
                      </a:lnTo>
                      <a:lnTo>
                        <a:pt x="123" y="211"/>
                      </a:lnTo>
                      <a:lnTo>
                        <a:pt x="123" y="211"/>
                      </a:lnTo>
                      <a:lnTo>
                        <a:pt x="124" y="211"/>
                      </a:lnTo>
                      <a:lnTo>
                        <a:pt x="124" y="211"/>
                      </a:lnTo>
                      <a:lnTo>
                        <a:pt x="131" y="211"/>
                      </a:lnTo>
                      <a:lnTo>
                        <a:pt x="134" y="207"/>
                      </a:lnTo>
                      <a:lnTo>
                        <a:pt x="134" y="206"/>
                      </a:lnTo>
                      <a:lnTo>
                        <a:pt x="135" y="205"/>
                      </a:lnTo>
                      <a:lnTo>
                        <a:pt x="136" y="205"/>
                      </a:lnTo>
                      <a:lnTo>
                        <a:pt x="137" y="205"/>
                      </a:lnTo>
                      <a:lnTo>
                        <a:pt x="137" y="203"/>
                      </a:lnTo>
                      <a:lnTo>
                        <a:pt x="139" y="203"/>
                      </a:lnTo>
                      <a:lnTo>
                        <a:pt x="139" y="203"/>
                      </a:lnTo>
                      <a:lnTo>
                        <a:pt x="140" y="202"/>
                      </a:lnTo>
                      <a:lnTo>
                        <a:pt x="140" y="205"/>
                      </a:lnTo>
                      <a:lnTo>
                        <a:pt x="140" y="206"/>
                      </a:lnTo>
                      <a:lnTo>
                        <a:pt x="140" y="207"/>
                      </a:lnTo>
                      <a:lnTo>
                        <a:pt x="140" y="210"/>
                      </a:lnTo>
                      <a:lnTo>
                        <a:pt x="137" y="213"/>
                      </a:lnTo>
                      <a:lnTo>
                        <a:pt x="137" y="213"/>
                      </a:lnTo>
                      <a:lnTo>
                        <a:pt x="134" y="213"/>
                      </a:lnTo>
                      <a:lnTo>
                        <a:pt x="134" y="214"/>
                      </a:lnTo>
                      <a:lnTo>
                        <a:pt x="134" y="214"/>
                      </a:lnTo>
                      <a:lnTo>
                        <a:pt x="135" y="214"/>
                      </a:lnTo>
                      <a:lnTo>
                        <a:pt x="135" y="214"/>
                      </a:lnTo>
                      <a:lnTo>
                        <a:pt x="135" y="214"/>
                      </a:lnTo>
                      <a:lnTo>
                        <a:pt x="135" y="214"/>
                      </a:lnTo>
                      <a:lnTo>
                        <a:pt x="137" y="214"/>
                      </a:lnTo>
                      <a:lnTo>
                        <a:pt x="137" y="219"/>
                      </a:lnTo>
                      <a:lnTo>
                        <a:pt x="137" y="223"/>
                      </a:lnTo>
                      <a:lnTo>
                        <a:pt x="143" y="224"/>
                      </a:lnTo>
                      <a:lnTo>
                        <a:pt x="143" y="224"/>
                      </a:lnTo>
                      <a:lnTo>
                        <a:pt x="141" y="226"/>
                      </a:lnTo>
                      <a:lnTo>
                        <a:pt x="141" y="228"/>
                      </a:lnTo>
                      <a:lnTo>
                        <a:pt x="139" y="228"/>
                      </a:lnTo>
                      <a:lnTo>
                        <a:pt x="139" y="227"/>
                      </a:lnTo>
                      <a:lnTo>
                        <a:pt x="139" y="226"/>
                      </a:lnTo>
                      <a:lnTo>
                        <a:pt x="137" y="226"/>
                      </a:lnTo>
                      <a:lnTo>
                        <a:pt x="137" y="228"/>
                      </a:lnTo>
                      <a:lnTo>
                        <a:pt x="136" y="231"/>
                      </a:lnTo>
                      <a:lnTo>
                        <a:pt x="136" y="233"/>
                      </a:lnTo>
                      <a:lnTo>
                        <a:pt x="135" y="233"/>
                      </a:lnTo>
                      <a:lnTo>
                        <a:pt x="135" y="235"/>
                      </a:lnTo>
                      <a:lnTo>
                        <a:pt x="134" y="236"/>
                      </a:lnTo>
                      <a:lnTo>
                        <a:pt x="134" y="236"/>
                      </a:lnTo>
                      <a:lnTo>
                        <a:pt x="134" y="237"/>
                      </a:lnTo>
                      <a:lnTo>
                        <a:pt x="132" y="237"/>
                      </a:lnTo>
                      <a:lnTo>
                        <a:pt x="132" y="241"/>
                      </a:lnTo>
                      <a:lnTo>
                        <a:pt x="132" y="241"/>
                      </a:lnTo>
                      <a:lnTo>
                        <a:pt x="131" y="243"/>
                      </a:lnTo>
                      <a:lnTo>
                        <a:pt x="131" y="244"/>
                      </a:lnTo>
                      <a:lnTo>
                        <a:pt x="134" y="244"/>
                      </a:lnTo>
                      <a:lnTo>
                        <a:pt x="135" y="244"/>
                      </a:lnTo>
                      <a:lnTo>
                        <a:pt x="135" y="243"/>
                      </a:lnTo>
                      <a:lnTo>
                        <a:pt x="135" y="243"/>
                      </a:lnTo>
                      <a:lnTo>
                        <a:pt x="136" y="243"/>
                      </a:lnTo>
                      <a:lnTo>
                        <a:pt x="134" y="247"/>
                      </a:lnTo>
                      <a:lnTo>
                        <a:pt x="132" y="247"/>
                      </a:lnTo>
                      <a:lnTo>
                        <a:pt x="132" y="247"/>
                      </a:lnTo>
                      <a:lnTo>
                        <a:pt x="134" y="247"/>
                      </a:lnTo>
                      <a:lnTo>
                        <a:pt x="134" y="248"/>
                      </a:lnTo>
                      <a:lnTo>
                        <a:pt x="134" y="249"/>
                      </a:lnTo>
                      <a:lnTo>
                        <a:pt x="135" y="249"/>
                      </a:lnTo>
                      <a:lnTo>
                        <a:pt x="134" y="249"/>
                      </a:lnTo>
                      <a:lnTo>
                        <a:pt x="135" y="251"/>
                      </a:lnTo>
                      <a:lnTo>
                        <a:pt x="135" y="251"/>
                      </a:lnTo>
                      <a:lnTo>
                        <a:pt x="135" y="252"/>
                      </a:lnTo>
                      <a:lnTo>
                        <a:pt x="136" y="252"/>
                      </a:lnTo>
                      <a:lnTo>
                        <a:pt x="136" y="254"/>
                      </a:lnTo>
                      <a:lnTo>
                        <a:pt x="137" y="256"/>
                      </a:lnTo>
                      <a:lnTo>
                        <a:pt x="137" y="256"/>
                      </a:lnTo>
                      <a:lnTo>
                        <a:pt x="143" y="254"/>
                      </a:lnTo>
                      <a:lnTo>
                        <a:pt x="143" y="256"/>
                      </a:lnTo>
                      <a:lnTo>
                        <a:pt x="143" y="256"/>
                      </a:lnTo>
                      <a:lnTo>
                        <a:pt x="143" y="258"/>
                      </a:lnTo>
                      <a:lnTo>
                        <a:pt x="144" y="258"/>
                      </a:lnTo>
                      <a:lnTo>
                        <a:pt x="145" y="260"/>
                      </a:lnTo>
                      <a:lnTo>
                        <a:pt x="147" y="260"/>
                      </a:lnTo>
                      <a:lnTo>
                        <a:pt x="148" y="260"/>
                      </a:lnTo>
                      <a:lnTo>
                        <a:pt x="148" y="257"/>
                      </a:lnTo>
                      <a:lnTo>
                        <a:pt x="148" y="257"/>
                      </a:lnTo>
                      <a:lnTo>
                        <a:pt x="148" y="257"/>
                      </a:lnTo>
                      <a:lnTo>
                        <a:pt x="151" y="257"/>
                      </a:lnTo>
                      <a:lnTo>
                        <a:pt x="151" y="256"/>
                      </a:lnTo>
                      <a:lnTo>
                        <a:pt x="152" y="257"/>
                      </a:lnTo>
                      <a:lnTo>
                        <a:pt x="152" y="256"/>
                      </a:lnTo>
                      <a:lnTo>
                        <a:pt x="153" y="254"/>
                      </a:lnTo>
                      <a:lnTo>
                        <a:pt x="153" y="254"/>
                      </a:lnTo>
                      <a:lnTo>
                        <a:pt x="154" y="253"/>
                      </a:lnTo>
                      <a:lnTo>
                        <a:pt x="156" y="253"/>
                      </a:lnTo>
                      <a:lnTo>
                        <a:pt x="158" y="252"/>
                      </a:lnTo>
                      <a:lnTo>
                        <a:pt x="158" y="253"/>
                      </a:lnTo>
                      <a:lnTo>
                        <a:pt x="164" y="254"/>
                      </a:lnTo>
                      <a:lnTo>
                        <a:pt x="164" y="254"/>
                      </a:lnTo>
                      <a:lnTo>
                        <a:pt x="165" y="254"/>
                      </a:lnTo>
                      <a:lnTo>
                        <a:pt x="165" y="254"/>
                      </a:lnTo>
                      <a:lnTo>
                        <a:pt x="168" y="254"/>
                      </a:lnTo>
                      <a:lnTo>
                        <a:pt x="168" y="256"/>
                      </a:lnTo>
                      <a:lnTo>
                        <a:pt x="170" y="256"/>
                      </a:lnTo>
                      <a:lnTo>
                        <a:pt x="170" y="257"/>
                      </a:lnTo>
                      <a:lnTo>
                        <a:pt x="171" y="257"/>
                      </a:lnTo>
                      <a:lnTo>
                        <a:pt x="171" y="257"/>
                      </a:lnTo>
                      <a:lnTo>
                        <a:pt x="185" y="256"/>
                      </a:lnTo>
                      <a:lnTo>
                        <a:pt x="185" y="254"/>
                      </a:lnTo>
                      <a:lnTo>
                        <a:pt x="186" y="254"/>
                      </a:lnTo>
                      <a:lnTo>
                        <a:pt x="186" y="254"/>
                      </a:lnTo>
                      <a:lnTo>
                        <a:pt x="189" y="254"/>
                      </a:lnTo>
                      <a:lnTo>
                        <a:pt x="189" y="254"/>
                      </a:lnTo>
                      <a:lnTo>
                        <a:pt x="190" y="254"/>
                      </a:lnTo>
                      <a:lnTo>
                        <a:pt x="192" y="252"/>
                      </a:lnTo>
                      <a:lnTo>
                        <a:pt x="195" y="252"/>
                      </a:lnTo>
                      <a:lnTo>
                        <a:pt x="195" y="251"/>
                      </a:lnTo>
                      <a:lnTo>
                        <a:pt x="198" y="251"/>
                      </a:lnTo>
                      <a:lnTo>
                        <a:pt x="198" y="251"/>
                      </a:lnTo>
                      <a:lnTo>
                        <a:pt x="199" y="251"/>
                      </a:lnTo>
                      <a:lnTo>
                        <a:pt x="199" y="249"/>
                      </a:lnTo>
                      <a:lnTo>
                        <a:pt x="202" y="249"/>
                      </a:lnTo>
                      <a:lnTo>
                        <a:pt x="202" y="248"/>
                      </a:lnTo>
                      <a:lnTo>
                        <a:pt x="207" y="248"/>
                      </a:lnTo>
                      <a:lnTo>
                        <a:pt x="207" y="247"/>
                      </a:lnTo>
                      <a:lnTo>
                        <a:pt x="207" y="247"/>
                      </a:lnTo>
                      <a:lnTo>
                        <a:pt x="208" y="248"/>
                      </a:lnTo>
                      <a:lnTo>
                        <a:pt x="208" y="248"/>
                      </a:lnTo>
                      <a:lnTo>
                        <a:pt x="209" y="248"/>
                      </a:lnTo>
                      <a:lnTo>
                        <a:pt x="212" y="249"/>
                      </a:lnTo>
                      <a:lnTo>
                        <a:pt x="212" y="249"/>
                      </a:lnTo>
                      <a:lnTo>
                        <a:pt x="211" y="249"/>
                      </a:lnTo>
                      <a:lnTo>
                        <a:pt x="211" y="251"/>
                      </a:lnTo>
                      <a:lnTo>
                        <a:pt x="209" y="251"/>
                      </a:lnTo>
                      <a:lnTo>
                        <a:pt x="209" y="251"/>
                      </a:lnTo>
                      <a:lnTo>
                        <a:pt x="209" y="249"/>
                      </a:lnTo>
                      <a:lnTo>
                        <a:pt x="208" y="249"/>
                      </a:lnTo>
                      <a:lnTo>
                        <a:pt x="208" y="253"/>
                      </a:lnTo>
                      <a:lnTo>
                        <a:pt x="211" y="253"/>
                      </a:lnTo>
                      <a:lnTo>
                        <a:pt x="213" y="252"/>
                      </a:lnTo>
                      <a:lnTo>
                        <a:pt x="215" y="251"/>
                      </a:lnTo>
                      <a:lnTo>
                        <a:pt x="217" y="251"/>
                      </a:lnTo>
                      <a:lnTo>
                        <a:pt x="217" y="251"/>
                      </a:lnTo>
                      <a:lnTo>
                        <a:pt x="217" y="252"/>
                      </a:lnTo>
                      <a:lnTo>
                        <a:pt x="216" y="252"/>
                      </a:lnTo>
                      <a:lnTo>
                        <a:pt x="217" y="252"/>
                      </a:lnTo>
                      <a:lnTo>
                        <a:pt x="217" y="253"/>
                      </a:lnTo>
                      <a:lnTo>
                        <a:pt x="217" y="253"/>
                      </a:lnTo>
                      <a:lnTo>
                        <a:pt x="219" y="253"/>
                      </a:lnTo>
                      <a:lnTo>
                        <a:pt x="219" y="252"/>
                      </a:lnTo>
                      <a:lnTo>
                        <a:pt x="220" y="251"/>
                      </a:lnTo>
                      <a:lnTo>
                        <a:pt x="221" y="249"/>
                      </a:lnTo>
                      <a:lnTo>
                        <a:pt x="221" y="247"/>
                      </a:lnTo>
                      <a:lnTo>
                        <a:pt x="223" y="245"/>
                      </a:lnTo>
                      <a:lnTo>
                        <a:pt x="223" y="245"/>
                      </a:lnTo>
                      <a:lnTo>
                        <a:pt x="221" y="245"/>
                      </a:lnTo>
                      <a:lnTo>
                        <a:pt x="221" y="241"/>
                      </a:lnTo>
                      <a:lnTo>
                        <a:pt x="224" y="240"/>
                      </a:lnTo>
                      <a:lnTo>
                        <a:pt x="226" y="239"/>
                      </a:lnTo>
                      <a:lnTo>
                        <a:pt x="228" y="237"/>
                      </a:lnTo>
                      <a:lnTo>
                        <a:pt x="228" y="240"/>
                      </a:lnTo>
                      <a:lnTo>
                        <a:pt x="228" y="241"/>
                      </a:lnTo>
                      <a:lnTo>
                        <a:pt x="226" y="241"/>
                      </a:lnTo>
                      <a:lnTo>
                        <a:pt x="228" y="241"/>
                      </a:lnTo>
                      <a:lnTo>
                        <a:pt x="229" y="241"/>
                      </a:lnTo>
                      <a:lnTo>
                        <a:pt x="230" y="240"/>
                      </a:lnTo>
                      <a:lnTo>
                        <a:pt x="232" y="240"/>
                      </a:lnTo>
                      <a:lnTo>
                        <a:pt x="230" y="239"/>
                      </a:lnTo>
                      <a:lnTo>
                        <a:pt x="232" y="239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5"/>
                      </a:lnTo>
                      <a:lnTo>
                        <a:pt x="232" y="233"/>
                      </a:lnTo>
                      <a:lnTo>
                        <a:pt x="230" y="233"/>
                      </a:lnTo>
                      <a:lnTo>
                        <a:pt x="230" y="231"/>
                      </a:lnTo>
                      <a:lnTo>
                        <a:pt x="230" y="228"/>
                      </a:lnTo>
                      <a:lnTo>
                        <a:pt x="230" y="227"/>
                      </a:lnTo>
                      <a:lnTo>
                        <a:pt x="232" y="226"/>
                      </a:lnTo>
                      <a:lnTo>
                        <a:pt x="232" y="222"/>
                      </a:lnTo>
                      <a:lnTo>
                        <a:pt x="232" y="222"/>
                      </a:lnTo>
                      <a:lnTo>
                        <a:pt x="233" y="218"/>
                      </a:lnTo>
                      <a:lnTo>
                        <a:pt x="233" y="218"/>
                      </a:lnTo>
                      <a:lnTo>
                        <a:pt x="234" y="214"/>
                      </a:lnTo>
                      <a:lnTo>
                        <a:pt x="236" y="214"/>
                      </a:lnTo>
                      <a:lnTo>
                        <a:pt x="236" y="213"/>
                      </a:lnTo>
                      <a:lnTo>
                        <a:pt x="237" y="211"/>
                      </a:lnTo>
                      <a:lnTo>
                        <a:pt x="237" y="210"/>
                      </a:lnTo>
                      <a:lnTo>
                        <a:pt x="238" y="210"/>
                      </a:lnTo>
                      <a:lnTo>
                        <a:pt x="238" y="209"/>
                      </a:lnTo>
                      <a:lnTo>
                        <a:pt x="238" y="209"/>
                      </a:lnTo>
                      <a:lnTo>
                        <a:pt x="240" y="207"/>
                      </a:lnTo>
                      <a:lnTo>
                        <a:pt x="245" y="205"/>
                      </a:lnTo>
                      <a:lnTo>
                        <a:pt x="245" y="209"/>
                      </a:lnTo>
                      <a:lnTo>
                        <a:pt x="245" y="209"/>
                      </a:lnTo>
                      <a:lnTo>
                        <a:pt x="247" y="211"/>
                      </a:lnTo>
                      <a:lnTo>
                        <a:pt x="247" y="211"/>
                      </a:lnTo>
                      <a:lnTo>
                        <a:pt x="249" y="213"/>
                      </a:lnTo>
                      <a:lnTo>
                        <a:pt x="249" y="214"/>
                      </a:lnTo>
                      <a:lnTo>
                        <a:pt x="249" y="214"/>
                      </a:lnTo>
                      <a:lnTo>
                        <a:pt x="250" y="215"/>
                      </a:lnTo>
                      <a:lnTo>
                        <a:pt x="253" y="215"/>
                      </a:lnTo>
                      <a:lnTo>
                        <a:pt x="254" y="215"/>
                      </a:lnTo>
                      <a:lnTo>
                        <a:pt x="254" y="215"/>
                      </a:lnTo>
                      <a:lnTo>
                        <a:pt x="257" y="215"/>
                      </a:lnTo>
                      <a:lnTo>
                        <a:pt x="259" y="214"/>
                      </a:lnTo>
                      <a:lnTo>
                        <a:pt x="259" y="213"/>
                      </a:lnTo>
                      <a:lnTo>
                        <a:pt x="259" y="210"/>
                      </a:lnTo>
                      <a:lnTo>
                        <a:pt x="259" y="207"/>
                      </a:lnTo>
                      <a:lnTo>
                        <a:pt x="258" y="205"/>
                      </a:lnTo>
                      <a:lnTo>
                        <a:pt x="259" y="202"/>
                      </a:lnTo>
                      <a:lnTo>
                        <a:pt x="259" y="202"/>
                      </a:lnTo>
                      <a:lnTo>
                        <a:pt x="261" y="196"/>
                      </a:lnTo>
                      <a:lnTo>
                        <a:pt x="259" y="196"/>
                      </a:lnTo>
                      <a:lnTo>
                        <a:pt x="259" y="197"/>
                      </a:lnTo>
                      <a:lnTo>
                        <a:pt x="257" y="196"/>
                      </a:lnTo>
                      <a:lnTo>
                        <a:pt x="257" y="190"/>
                      </a:lnTo>
                      <a:lnTo>
                        <a:pt x="257" y="190"/>
                      </a:lnTo>
                      <a:lnTo>
                        <a:pt x="257" y="189"/>
                      </a:lnTo>
                      <a:lnTo>
                        <a:pt x="258" y="189"/>
                      </a:lnTo>
                      <a:lnTo>
                        <a:pt x="257" y="184"/>
                      </a:lnTo>
                      <a:lnTo>
                        <a:pt x="259" y="184"/>
                      </a:lnTo>
                      <a:lnTo>
                        <a:pt x="259" y="182"/>
                      </a:lnTo>
                      <a:lnTo>
                        <a:pt x="261" y="184"/>
                      </a:lnTo>
                      <a:lnTo>
                        <a:pt x="262" y="182"/>
                      </a:lnTo>
                      <a:lnTo>
                        <a:pt x="266" y="182"/>
                      </a:lnTo>
                      <a:lnTo>
                        <a:pt x="266" y="181"/>
                      </a:lnTo>
                      <a:lnTo>
                        <a:pt x="267" y="181"/>
                      </a:lnTo>
                      <a:lnTo>
                        <a:pt x="267" y="180"/>
                      </a:lnTo>
                      <a:lnTo>
                        <a:pt x="268" y="180"/>
                      </a:lnTo>
                      <a:lnTo>
                        <a:pt x="268" y="181"/>
                      </a:lnTo>
                      <a:lnTo>
                        <a:pt x="272" y="181"/>
                      </a:lnTo>
                      <a:lnTo>
                        <a:pt x="272" y="179"/>
                      </a:lnTo>
                      <a:lnTo>
                        <a:pt x="275" y="179"/>
                      </a:lnTo>
                      <a:lnTo>
                        <a:pt x="275" y="180"/>
                      </a:lnTo>
                      <a:lnTo>
                        <a:pt x="276" y="180"/>
                      </a:lnTo>
                      <a:lnTo>
                        <a:pt x="276" y="180"/>
                      </a:lnTo>
                      <a:lnTo>
                        <a:pt x="278" y="180"/>
                      </a:lnTo>
                      <a:lnTo>
                        <a:pt x="278" y="180"/>
                      </a:lnTo>
                      <a:lnTo>
                        <a:pt x="279" y="180"/>
                      </a:lnTo>
                      <a:lnTo>
                        <a:pt x="285" y="180"/>
                      </a:lnTo>
                      <a:lnTo>
                        <a:pt x="285" y="177"/>
                      </a:lnTo>
                      <a:lnTo>
                        <a:pt x="285" y="177"/>
                      </a:lnTo>
                      <a:lnTo>
                        <a:pt x="285" y="177"/>
                      </a:lnTo>
                      <a:lnTo>
                        <a:pt x="288" y="177"/>
                      </a:lnTo>
                      <a:lnTo>
                        <a:pt x="288" y="177"/>
                      </a:lnTo>
                      <a:lnTo>
                        <a:pt x="288" y="177"/>
                      </a:lnTo>
                      <a:lnTo>
                        <a:pt x="289" y="177"/>
                      </a:lnTo>
                      <a:lnTo>
                        <a:pt x="289" y="179"/>
                      </a:lnTo>
                      <a:lnTo>
                        <a:pt x="292" y="180"/>
                      </a:lnTo>
                      <a:lnTo>
                        <a:pt x="296" y="180"/>
                      </a:lnTo>
                      <a:lnTo>
                        <a:pt x="297" y="173"/>
                      </a:lnTo>
                      <a:lnTo>
                        <a:pt x="298" y="175"/>
                      </a:lnTo>
                      <a:lnTo>
                        <a:pt x="298" y="176"/>
                      </a:lnTo>
                      <a:lnTo>
                        <a:pt x="300" y="175"/>
                      </a:lnTo>
                      <a:lnTo>
                        <a:pt x="305" y="175"/>
                      </a:lnTo>
                      <a:lnTo>
                        <a:pt x="305" y="175"/>
                      </a:lnTo>
                      <a:lnTo>
                        <a:pt x="306" y="175"/>
                      </a:lnTo>
                      <a:lnTo>
                        <a:pt x="308" y="172"/>
                      </a:lnTo>
                      <a:lnTo>
                        <a:pt x="309" y="172"/>
                      </a:lnTo>
                      <a:lnTo>
                        <a:pt x="309" y="172"/>
                      </a:lnTo>
                      <a:lnTo>
                        <a:pt x="317" y="173"/>
                      </a:lnTo>
                      <a:lnTo>
                        <a:pt x="318" y="172"/>
                      </a:lnTo>
                      <a:lnTo>
                        <a:pt x="317" y="172"/>
                      </a:lnTo>
                      <a:lnTo>
                        <a:pt x="317" y="171"/>
                      </a:lnTo>
                      <a:lnTo>
                        <a:pt x="315" y="171"/>
                      </a:lnTo>
                      <a:lnTo>
                        <a:pt x="312" y="167"/>
                      </a:lnTo>
                      <a:lnTo>
                        <a:pt x="310" y="167"/>
                      </a:lnTo>
                      <a:lnTo>
                        <a:pt x="310" y="167"/>
                      </a:lnTo>
                      <a:lnTo>
                        <a:pt x="309" y="167"/>
                      </a:lnTo>
                      <a:lnTo>
                        <a:pt x="308" y="167"/>
                      </a:lnTo>
                      <a:lnTo>
                        <a:pt x="306" y="168"/>
                      </a:lnTo>
                      <a:lnTo>
                        <a:pt x="304" y="168"/>
                      </a:lnTo>
                      <a:lnTo>
                        <a:pt x="302" y="165"/>
                      </a:lnTo>
                      <a:lnTo>
                        <a:pt x="300" y="164"/>
                      </a:lnTo>
                      <a:lnTo>
                        <a:pt x="298" y="163"/>
                      </a:lnTo>
                      <a:lnTo>
                        <a:pt x="296" y="160"/>
                      </a:lnTo>
                      <a:lnTo>
                        <a:pt x="298" y="160"/>
                      </a:lnTo>
                      <a:lnTo>
                        <a:pt x="298" y="158"/>
                      </a:lnTo>
                      <a:lnTo>
                        <a:pt x="296" y="159"/>
                      </a:lnTo>
                      <a:lnTo>
                        <a:pt x="295" y="160"/>
                      </a:lnTo>
                      <a:lnTo>
                        <a:pt x="293" y="160"/>
                      </a:lnTo>
                      <a:lnTo>
                        <a:pt x="291" y="161"/>
                      </a:lnTo>
                      <a:lnTo>
                        <a:pt x="288" y="161"/>
                      </a:lnTo>
                      <a:lnTo>
                        <a:pt x="288" y="160"/>
                      </a:lnTo>
                      <a:lnTo>
                        <a:pt x="285" y="161"/>
                      </a:lnTo>
                      <a:lnTo>
                        <a:pt x="285" y="163"/>
                      </a:lnTo>
                      <a:lnTo>
                        <a:pt x="281" y="163"/>
                      </a:lnTo>
                      <a:lnTo>
                        <a:pt x="281" y="161"/>
                      </a:lnTo>
                      <a:lnTo>
                        <a:pt x="281" y="161"/>
                      </a:lnTo>
                      <a:lnTo>
                        <a:pt x="280" y="161"/>
                      </a:lnTo>
                      <a:lnTo>
                        <a:pt x="280" y="163"/>
                      </a:lnTo>
                      <a:lnTo>
                        <a:pt x="279" y="163"/>
                      </a:lnTo>
                      <a:lnTo>
                        <a:pt x="278" y="163"/>
                      </a:lnTo>
                      <a:lnTo>
                        <a:pt x="276" y="163"/>
                      </a:lnTo>
                      <a:lnTo>
                        <a:pt x="276" y="165"/>
                      </a:lnTo>
                      <a:lnTo>
                        <a:pt x="271" y="165"/>
                      </a:lnTo>
                      <a:lnTo>
                        <a:pt x="268" y="169"/>
                      </a:lnTo>
                      <a:lnTo>
                        <a:pt x="266" y="169"/>
                      </a:lnTo>
                      <a:lnTo>
                        <a:pt x="266" y="172"/>
                      </a:lnTo>
                      <a:lnTo>
                        <a:pt x="262" y="172"/>
                      </a:lnTo>
                      <a:lnTo>
                        <a:pt x="262" y="172"/>
                      </a:lnTo>
                      <a:lnTo>
                        <a:pt x="258" y="173"/>
                      </a:lnTo>
                      <a:lnTo>
                        <a:pt x="258" y="171"/>
                      </a:lnTo>
                      <a:lnTo>
                        <a:pt x="255" y="171"/>
                      </a:lnTo>
                      <a:lnTo>
                        <a:pt x="257" y="168"/>
                      </a:lnTo>
                      <a:lnTo>
                        <a:pt x="254" y="168"/>
                      </a:lnTo>
                      <a:lnTo>
                        <a:pt x="254" y="167"/>
                      </a:lnTo>
                      <a:lnTo>
                        <a:pt x="254" y="167"/>
                      </a:lnTo>
                      <a:lnTo>
                        <a:pt x="254" y="167"/>
                      </a:lnTo>
                      <a:lnTo>
                        <a:pt x="253" y="167"/>
                      </a:lnTo>
                      <a:lnTo>
                        <a:pt x="253" y="169"/>
                      </a:lnTo>
                      <a:lnTo>
                        <a:pt x="253" y="169"/>
                      </a:lnTo>
                      <a:lnTo>
                        <a:pt x="253" y="171"/>
                      </a:lnTo>
                      <a:lnTo>
                        <a:pt x="249" y="171"/>
                      </a:lnTo>
                      <a:lnTo>
                        <a:pt x="249" y="171"/>
                      </a:lnTo>
                      <a:lnTo>
                        <a:pt x="247" y="171"/>
                      </a:lnTo>
                      <a:lnTo>
                        <a:pt x="247" y="168"/>
                      </a:lnTo>
                      <a:lnTo>
                        <a:pt x="249" y="168"/>
                      </a:lnTo>
                      <a:lnTo>
                        <a:pt x="247" y="167"/>
                      </a:lnTo>
                      <a:lnTo>
                        <a:pt x="249" y="167"/>
                      </a:lnTo>
                      <a:lnTo>
                        <a:pt x="249" y="165"/>
                      </a:lnTo>
                      <a:lnTo>
                        <a:pt x="255" y="165"/>
                      </a:lnTo>
                      <a:lnTo>
                        <a:pt x="255" y="163"/>
                      </a:lnTo>
                      <a:lnTo>
                        <a:pt x="251" y="163"/>
                      </a:lnTo>
                      <a:lnTo>
                        <a:pt x="251" y="160"/>
                      </a:lnTo>
                      <a:lnTo>
                        <a:pt x="245" y="158"/>
                      </a:lnTo>
                      <a:lnTo>
                        <a:pt x="245" y="160"/>
                      </a:lnTo>
                      <a:lnTo>
                        <a:pt x="246" y="160"/>
                      </a:lnTo>
                      <a:lnTo>
                        <a:pt x="246" y="161"/>
                      </a:lnTo>
                      <a:lnTo>
                        <a:pt x="246" y="161"/>
                      </a:lnTo>
                      <a:lnTo>
                        <a:pt x="245" y="161"/>
                      </a:lnTo>
                      <a:lnTo>
                        <a:pt x="243" y="159"/>
                      </a:lnTo>
                      <a:lnTo>
                        <a:pt x="243" y="156"/>
                      </a:lnTo>
                      <a:lnTo>
                        <a:pt x="241" y="156"/>
                      </a:lnTo>
                      <a:lnTo>
                        <a:pt x="241" y="154"/>
                      </a:lnTo>
                      <a:lnTo>
                        <a:pt x="240" y="154"/>
                      </a:lnTo>
                      <a:lnTo>
                        <a:pt x="240" y="154"/>
                      </a:lnTo>
                      <a:lnTo>
                        <a:pt x="241" y="154"/>
                      </a:lnTo>
                      <a:lnTo>
                        <a:pt x="241" y="150"/>
                      </a:lnTo>
                      <a:lnTo>
                        <a:pt x="241" y="150"/>
                      </a:lnTo>
                      <a:lnTo>
                        <a:pt x="241" y="147"/>
                      </a:lnTo>
                      <a:lnTo>
                        <a:pt x="241" y="147"/>
                      </a:lnTo>
                      <a:lnTo>
                        <a:pt x="242" y="146"/>
                      </a:lnTo>
                      <a:lnTo>
                        <a:pt x="242" y="144"/>
                      </a:lnTo>
                      <a:lnTo>
                        <a:pt x="242" y="143"/>
                      </a:lnTo>
                      <a:lnTo>
                        <a:pt x="242" y="143"/>
                      </a:lnTo>
                      <a:lnTo>
                        <a:pt x="241" y="139"/>
                      </a:lnTo>
                      <a:lnTo>
                        <a:pt x="240" y="138"/>
                      </a:lnTo>
                      <a:lnTo>
                        <a:pt x="241" y="135"/>
                      </a:lnTo>
                      <a:lnTo>
                        <a:pt x="238" y="134"/>
                      </a:lnTo>
                      <a:lnTo>
                        <a:pt x="238" y="134"/>
                      </a:lnTo>
                      <a:lnTo>
                        <a:pt x="238" y="133"/>
                      </a:lnTo>
                      <a:lnTo>
                        <a:pt x="238" y="130"/>
                      </a:lnTo>
                      <a:lnTo>
                        <a:pt x="242" y="127"/>
                      </a:lnTo>
                      <a:lnTo>
                        <a:pt x="242" y="126"/>
                      </a:lnTo>
                      <a:lnTo>
                        <a:pt x="242" y="125"/>
                      </a:lnTo>
                      <a:lnTo>
                        <a:pt x="245" y="125"/>
                      </a:lnTo>
                      <a:lnTo>
                        <a:pt x="246" y="125"/>
                      </a:lnTo>
                      <a:lnTo>
                        <a:pt x="246" y="122"/>
                      </a:lnTo>
                      <a:lnTo>
                        <a:pt x="247" y="122"/>
                      </a:lnTo>
                      <a:lnTo>
                        <a:pt x="251" y="118"/>
                      </a:lnTo>
                      <a:lnTo>
                        <a:pt x="254" y="118"/>
                      </a:lnTo>
                      <a:lnTo>
                        <a:pt x="254" y="117"/>
                      </a:lnTo>
                      <a:lnTo>
                        <a:pt x="255" y="117"/>
                      </a:lnTo>
                      <a:lnTo>
                        <a:pt x="255" y="116"/>
                      </a:lnTo>
                      <a:lnTo>
                        <a:pt x="257" y="116"/>
                      </a:lnTo>
                      <a:lnTo>
                        <a:pt x="257" y="113"/>
                      </a:lnTo>
                      <a:lnTo>
                        <a:pt x="258" y="113"/>
                      </a:lnTo>
                      <a:lnTo>
                        <a:pt x="258" y="112"/>
                      </a:lnTo>
                      <a:lnTo>
                        <a:pt x="259" y="112"/>
                      </a:lnTo>
                      <a:lnTo>
                        <a:pt x="259" y="110"/>
                      </a:lnTo>
                      <a:lnTo>
                        <a:pt x="259" y="109"/>
                      </a:lnTo>
                      <a:lnTo>
                        <a:pt x="259" y="109"/>
                      </a:lnTo>
                      <a:lnTo>
                        <a:pt x="259" y="109"/>
                      </a:lnTo>
                      <a:lnTo>
                        <a:pt x="261" y="109"/>
                      </a:lnTo>
                      <a:lnTo>
                        <a:pt x="263" y="101"/>
                      </a:lnTo>
                      <a:lnTo>
                        <a:pt x="266" y="101"/>
                      </a:lnTo>
                      <a:lnTo>
                        <a:pt x="266" y="100"/>
                      </a:lnTo>
                      <a:lnTo>
                        <a:pt x="268" y="100"/>
                      </a:lnTo>
                      <a:lnTo>
                        <a:pt x="268" y="101"/>
                      </a:lnTo>
                      <a:lnTo>
                        <a:pt x="268" y="101"/>
                      </a:lnTo>
                      <a:lnTo>
                        <a:pt x="268" y="100"/>
                      </a:lnTo>
                      <a:lnTo>
                        <a:pt x="270" y="100"/>
                      </a:lnTo>
                      <a:lnTo>
                        <a:pt x="268" y="99"/>
                      </a:lnTo>
                      <a:lnTo>
                        <a:pt x="270" y="99"/>
                      </a:lnTo>
                      <a:lnTo>
                        <a:pt x="270" y="96"/>
                      </a:lnTo>
                      <a:lnTo>
                        <a:pt x="270" y="96"/>
                      </a:lnTo>
                      <a:lnTo>
                        <a:pt x="268" y="95"/>
                      </a:lnTo>
                      <a:lnTo>
                        <a:pt x="268" y="93"/>
                      </a:lnTo>
                      <a:lnTo>
                        <a:pt x="268" y="93"/>
                      </a:lnTo>
                      <a:lnTo>
                        <a:pt x="268" y="92"/>
                      </a:lnTo>
                      <a:lnTo>
                        <a:pt x="268" y="92"/>
                      </a:lnTo>
                      <a:lnTo>
                        <a:pt x="270" y="89"/>
                      </a:lnTo>
                      <a:lnTo>
                        <a:pt x="268" y="89"/>
                      </a:lnTo>
                      <a:lnTo>
                        <a:pt x="268" y="87"/>
                      </a:lnTo>
                      <a:lnTo>
                        <a:pt x="266" y="88"/>
                      </a:lnTo>
                      <a:lnTo>
                        <a:pt x="266" y="87"/>
                      </a:lnTo>
                      <a:lnTo>
                        <a:pt x="264" y="86"/>
                      </a:lnTo>
                      <a:lnTo>
                        <a:pt x="263" y="86"/>
                      </a:lnTo>
                      <a:lnTo>
                        <a:pt x="261" y="86"/>
                      </a:lnTo>
                      <a:lnTo>
                        <a:pt x="257" y="86"/>
                      </a:lnTo>
                      <a:lnTo>
                        <a:pt x="253" y="84"/>
                      </a:lnTo>
                      <a:lnTo>
                        <a:pt x="251" y="87"/>
                      </a:lnTo>
                      <a:lnTo>
                        <a:pt x="251" y="87"/>
                      </a:lnTo>
                      <a:lnTo>
                        <a:pt x="251" y="86"/>
                      </a:lnTo>
                      <a:lnTo>
                        <a:pt x="249" y="84"/>
                      </a:lnTo>
                      <a:lnTo>
                        <a:pt x="249" y="84"/>
                      </a:lnTo>
                      <a:lnTo>
                        <a:pt x="249" y="84"/>
                      </a:lnTo>
                      <a:lnTo>
                        <a:pt x="249" y="84"/>
                      </a:lnTo>
                      <a:lnTo>
                        <a:pt x="247" y="86"/>
                      </a:lnTo>
                      <a:lnTo>
                        <a:pt x="247" y="86"/>
                      </a:lnTo>
                      <a:lnTo>
                        <a:pt x="246" y="84"/>
                      </a:lnTo>
                      <a:lnTo>
                        <a:pt x="246" y="84"/>
                      </a:lnTo>
                      <a:lnTo>
                        <a:pt x="245" y="83"/>
                      </a:lnTo>
                      <a:lnTo>
                        <a:pt x="245" y="84"/>
                      </a:lnTo>
                      <a:lnTo>
                        <a:pt x="245" y="86"/>
                      </a:lnTo>
                      <a:lnTo>
                        <a:pt x="243" y="86"/>
                      </a:lnTo>
                      <a:lnTo>
                        <a:pt x="245" y="88"/>
                      </a:lnTo>
                      <a:lnTo>
                        <a:pt x="243" y="88"/>
                      </a:lnTo>
                      <a:lnTo>
                        <a:pt x="242" y="89"/>
                      </a:lnTo>
                      <a:lnTo>
                        <a:pt x="241" y="91"/>
                      </a:lnTo>
                      <a:lnTo>
                        <a:pt x="241" y="91"/>
                      </a:lnTo>
                      <a:lnTo>
                        <a:pt x="241" y="91"/>
                      </a:lnTo>
                      <a:lnTo>
                        <a:pt x="240" y="91"/>
                      </a:lnTo>
                      <a:lnTo>
                        <a:pt x="240" y="91"/>
                      </a:lnTo>
                      <a:lnTo>
                        <a:pt x="238" y="91"/>
                      </a:lnTo>
                      <a:lnTo>
                        <a:pt x="238" y="93"/>
                      </a:lnTo>
                      <a:lnTo>
                        <a:pt x="238" y="93"/>
                      </a:lnTo>
                      <a:lnTo>
                        <a:pt x="237" y="93"/>
                      </a:lnTo>
                      <a:lnTo>
                        <a:pt x="237" y="93"/>
                      </a:lnTo>
                      <a:lnTo>
                        <a:pt x="236" y="93"/>
                      </a:lnTo>
                      <a:lnTo>
                        <a:pt x="237" y="96"/>
                      </a:lnTo>
                      <a:lnTo>
                        <a:pt x="236" y="96"/>
                      </a:lnTo>
                      <a:lnTo>
                        <a:pt x="236" y="97"/>
                      </a:lnTo>
                      <a:lnTo>
                        <a:pt x="234" y="99"/>
                      </a:lnTo>
                      <a:lnTo>
                        <a:pt x="233" y="99"/>
                      </a:lnTo>
                      <a:lnTo>
                        <a:pt x="234" y="103"/>
                      </a:lnTo>
                      <a:lnTo>
                        <a:pt x="233" y="104"/>
                      </a:lnTo>
                      <a:lnTo>
                        <a:pt x="234" y="104"/>
                      </a:lnTo>
                      <a:lnTo>
                        <a:pt x="234" y="107"/>
                      </a:lnTo>
                      <a:lnTo>
                        <a:pt x="234" y="107"/>
                      </a:lnTo>
                      <a:lnTo>
                        <a:pt x="236" y="107"/>
                      </a:lnTo>
                      <a:lnTo>
                        <a:pt x="236" y="107"/>
                      </a:lnTo>
                      <a:lnTo>
                        <a:pt x="236" y="108"/>
                      </a:lnTo>
                      <a:lnTo>
                        <a:pt x="236" y="110"/>
                      </a:lnTo>
                      <a:lnTo>
                        <a:pt x="233" y="110"/>
                      </a:lnTo>
                      <a:lnTo>
                        <a:pt x="232" y="112"/>
                      </a:lnTo>
                      <a:lnTo>
                        <a:pt x="232" y="113"/>
                      </a:lnTo>
                      <a:lnTo>
                        <a:pt x="230" y="116"/>
                      </a:lnTo>
                      <a:lnTo>
                        <a:pt x="229" y="117"/>
                      </a:lnTo>
                      <a:lnTo>
                        <a:pt x="228" y="117"/>
                      </a:lnTo>
                      <a:lnTo>
                        <a:pt x="228" y="118"/>
                      </a:lnTo>
                      <a:lnTo>
                        <a:pt x="226" y="118"/>
                      </a:lnTo>
                      <a:lnTo>
                        <a:pt x="226" y="117"/>
                      </a:lnTo>
                      <a:lnTo>
                        <a:pt x="223" y="118"/>
                      </a:lnTo>
                      <a:lnTo>
                        <a:pt x="221" y="121"/>
                      </a:lnTo>
                      <a:lnTo>
                        <a:pt x="220" y="120"/>
                      </a:lnTo>
                      <a:lnTo>
                        <a:pt x="220" y="121"/>
                      </a:lnTo>
                      <a:lnTo>
                        <a:pt x="217" y="121"/>
                      </a:lnTo>
                      <a:lnTo>
                        <a:pt x="217" y="122"/>
                      </a:lnTo>
                      <a:lnTo>
                        <a:pt x="216" y="121"/>
                      </a:lnTo>
                      <a:lnTo>
                        <a:pt x="215" y="121"/>
                      </a:lnTo>
                      <a:lnTo>
                        <a:pt x="215" y="121"/>
                      </a:lnTo>
                      <a:lnTo>
                        <a:pt x="213" y="122"/>
                      </a:lnTo>
                      <a:lnTo>
                        <a:pt x="213" y="124"/>
                      </a:lnTo>
                      <a:lnTo>
                        <a:pt x="212" y="125"/>
                      </a:lnTo>
                      <a:lnTo>
                        <a:pt x="212" y="125"/>
                      </a:lnTo>
                      <a:lnTo>
                        <a:pt x="212" y="126"/>
                      </a:lnTo>
                      <a:lnTo>
                        <a:pt x="213" y="126"/>
                      </a:lnTo>
                      <a:lnTo>
                        <a:pt x="213" y="126"/>
                      </a:lnTo>
                      <a:lnTo>
                        <a:pt x="212" y="126"/>
                      </a:lnTo>
                      <a:lnTo>
                        <a:pt x="212" y="127"/>
                      </a:lnTo>
                      <a:lnTo>
                        <a:pt x="211" y="127"/>
                      </a:lnTo>
                      <a:lnTo>
                        <a:pt x="209" y="129"/>
                      </a:lnTo>
                      <a:lnTo>
                        <a:pt x="207" y="129"/>
                      </a:lnTo>
                      <a:lnTo>
                        <a:pt x="207" y="130"/>
                      </a:lnTo>
                      <a:lnTo>
                        <a:pt x="208" y="130"/>
                      </a:lnTo>
                      <a:lnTo>
                        <a:pt x="208" y="131"/>
                      </a:lnTo>
                      <a:lnTo>
                        <a:pt x="207" y="133"/>
                      </a:lnTo>
                      <a:lnTo>
                        <a:pt x="207" y="133"/>
                      </a:lnTo>
                      <a:lnTo>
                        <a:pt x="204" y="134"/>
                      </a:lnTo>
                      <a:lnTo>
                        <a:pt x="203" y="134"/>
                      </a:lnTo>
                      <a:lnTo>
                        <a:pt x="203" y="135"/>
                      </a:lnTo>
                      <a:lnTo>
                        <a:pt x="203" y="135"/>
                      </a:lnTo>
                      <a:lnTo>
                        <a:pt x="202" y="135"/>
                      </a:lnTo>
                      <a:lnTo>
                        <a:pt x="202" y="134"/>
                      </a:lnTo>
                      <a:lnTo>
                        <a:pt x="200" y="134"/>
                      </a:lnTo>
                      <a:lnTo>
                        <a:pt x="200" y="137"/>
                      </a:lnTo>
                      <a:lnTo>
                        <a:pt x="202" y="138"/>
                      </a:lnTo>
                      <a:lnTo>
                        <a:pt x="202" y="141"/>
                      </a:lnTo>
                      <a:lnTo>
                        <a:pt x="202" y="142"/>
                      </a:lnTo>
                      <a:lnTo>
                        <a:pt x="202" y="142"/>
                      </a:lnTo>
                      <a:lnTo>
                        <a:pt x="202" y="143"/>
                      </a:lnTo>
                      <a:lnTo>
                        <a:pt x="200" y="143"/>
                      </a:lnTo>
                      <a:lnTo>
                        <a:pt x="200" y="146"/>
                      </a:lnTo>
                      <a:lnTo>
                        <a:pt x="202" y="147"/>
                      </a:lnTo>
                      <a:lnTo>
                        <a:pt x="202" y="148"/>
                      </a:lnTo>
                      <a:lnTo>
                        <a:pt x="200" y="148"/>
                      </a:lnTo>
                      <a:lnTo>
                        <a:pt x="200" y="148"/>
                      </a:lnTo>
                      <a:lnTo>
                        <a:pt x="200" y="148"/>
                      </a:lnTo>
                      <a:lnTo>
                        <a:pt x="199" y="148"/>
                      </a:lnTo>
                      <a:lnTo>
                        <a:pt x="199" y="151"/>
                      </a:lnTo>
                      <a:lnTo>
                        <a:pt x="200" y="151"/>
                      </a:lnTo>
                      <a:lnTo>
                        <a:pt x="200" y="152"/>
                      </a:lnTo>
                      <a:lnTo>
                        <a:pt x="199" y="152"/>
                      </a:lnTo>
                      <a:lnTo>
                        <a:pt x="199" y="154"/>
                      </a:lnTo>
                      <a:lnTo>
                        <a:pt x="199" y="154"/>
                      </a:lnTo>
                      <a:lnTo>
                        <a:pt x="200" y="155"/>
                      </a:lnTo>
                      <a:lnTo>
                        <a:pt x="200" y="159"/>
                      </a:lnTo>
                      <a:lnTo>
                        <a:pt x="202" y="159"/>
                      </a:lnTo>
                      <a:lnTo>
                        <a:pt x="200" y="161"/>
                      </a:lnTo>
                      <a:lnTo>
                        <a:pt x="200" y="161"/>
                      </a:lnTo>
                      <a:lnTo>
                        <a:pt x="200" y="164"/>
                      </a:lnTo>
                      <a:lnTo>
                        <a:pt x="202" y="164"/>
                      </a:lnTo>
                      <a:lnTo>
                        <a:pt x="202" y="165"/>
                      </a:lnTo>
                      <a:lnTo>
                        <a:pt x="204" y="165"/>
                      </a:lnTo>
                      <a:lnTo>
                        <a:pt x="204" y="165"/>
                      </a:lnTo>
                      <a:lnTo>
                        <a:pt x="206" y="165"/>
                      </a:lnTo>
                      <a:lnTo>
                        <a:pt x="206" y="164"/>
                      </a:lnTo>
                      <a:lnTo>
                        <a:pt x="206" y="164"/>
                      </a:lnTo>
                      <a:lnTo>
                        <a:pt x="207" y="164"/>
                      </a:lnTo>
                      <a:lnTo>
                        <a:pt x="207" y="165"/>
                      </a:lnTo>
                      <a:lnTo>
                        <a:pt x="208" y="167"/>
                      </a:lnTo>
                      <a:lnTo>
                        <a:pt x="208" y="167"/>
                      </a:lnTo>
                      <a:lnTo>
                        <a:pt x="208" y="168"/>
                      </a:lnTo>
                      <a:lnTo>
                        <a:pt x="209" y="167"/>
                      </a:lnTo>
                      <a:lnTo>
                        <a:pt x="212" y="168"/>
                      </a:lnTo>
                      <a:lnTo>
                        <a:pt x="211" y="168"/>
                      </a:lnTo>
                      <a:lnTo>
                        <a:pt x="212" y="171"/>
                      </a:lnTo>
                      <a:lnTo>
                        <a:pt x="215" y="172"/>
                      </a:lnTo>
                      <a:lnTo>
                        <a:pt x="215" y="175"/>
                      </a:lnTo>
                      <a:lnTo>
                        <a:pt x="216" y="176"/>
                      </a:lnTo>
                      <a:lnTo>
                        <a:pt x="215" y="179"/>
                      </a:lnTo>
                      <a:lnTo>
                        <a:pt x="209" y="181"/>
                      </a:lnTo>
                      <a:lnTo>
                        <a:pt x="209" y="182"/>
                      </a:lnTo>
                      <a:lnTo>
                        <a:pt x="213" y="182"/>
                      </a:lnTo>
                      <a:lnTo>
                        <a:pt x="213" y="182"/>
                      </a:lnTo>
                      <a:lnTo>
                        <a:pt x="213" y="184"/>
                      </a:lnTo>
                      <a:lnTo>
                        <a:pt x="215" y="184"/>
                      </a:lnTo>
                      <a:lnTo>
                        <a:pt x="215" y="184"/>
                      </a:lnTo>
                      <a:lnTo>
                        <a:pt x="212" y="184"/>
                      </a:lnTo>
                      <a:lnTo>
                        <a:pt x="212" y="185"/>
                      </a:lnTo>
                      <a:lnTo>
                        <a:pt x="212" y="185"/>
                      </a:lnTo>
                      <a:lnTo>
                        <a:pt x="212" y="186"/>
                      </a:lnTo>
                      <a:lnTo>
                        <a:pt x="211" y="186"/>
                      </a:lnTo>
                      <a:lnTo>
                        <a:pt x="211" y="188"/>
                      </a:lnTo>
                      <a:lnTo>
                        <a:pt x="207" y="188"/>
                      </a:lnTo>
                      <a:lnTo>
                        <a:pt x="207" y="189"/>
                      </a:lnTo>
                      <a:lnTo>
                        <a:pt x="206" y="190"/>
                      </a:lnTo>
                      <a:lnTo>
                        <a:pt x="206" y="190"/>
                      </a:lnTo>
                      <a:lnTo>
                        <a:pt x="204" y="190"/>
                      </a:lnTo>
                      <a:lnTo>
                        <a:pt x="204" y="189"/>
                      </a:lnTo>
                      <a:lnTo>
                        <a:pt x="203" y="189"/>
                      </a:lnTo>
                      <a:lnTo>
                        <a:pt x="203" y="189"/>
                      </a:lnTo>
                      <a:lnTo>
                        <a:pt x="199" y="189"/>
                      </a:lnTo>
                      <a:lnTo>
                        <a:pt x="199" y="190"/>
                      </a:lnTo>
                      <a:lnTo>
                        <a:pt x="196" y="192"/>
                      </a:lnTo>
                      <a:lnTo>
                        <a:pt x="194" y="190"/>
                      </a:lnTo>
                      <a:lnTo>
                        <a:pt x="191" y="190"/>
                      </a:lnTo>
                      <a:lnTo>
                        <a:pt x="191" y="192"/>
                      </a:lnTo>
                      <a:lnTo>
                        <a:pt x="192" y="192"/>
                      </a:lnTo>
                      <a:lnTo>
                        <a:pt x="192" y="192"/>
                      </a:lnTo>
                      <a:lnTo>
                        <a:pt x="194" y="192"/>
                      </a:lnTo>
                      <a:lnTo>
                        <a:pt x="195" y="192"/>
                      </a:lnTo>
                      <a:lnTo>
                        <a:pt x="195" y="192"/>
                      </a:lnTo>
                      <a:lnTo>
                        <a:pt x="195" y="193"/>
                      </a:lnTo>
                      <a:lnTo>
                        <a:pt x="196" y="193"/>
                      </a:lnTo>
                      <a:lnTo>
                        <a:pt x="198" y="193"/>
                      </a:lnTo>
                      <a:lnTo>
                        <a:pt x="198" y="194"/>
                      </a:lnTo>
                      <a:lnTo>
                        <a:pt x="195" y="194"/>
                      </a:lnTo>
                      <a:lnTo>
                        <a:pt x="194" y="194"/>
                      </a:lnTo>
                      <a:lnTo>
                        <a:pt x="195" y="197"/>
                      </a:lnTo>
                      <a:lnTo>
                        <a:pt x="195" y="197"/>
                      </a:lnTo>
                      <a:lnTo>
                        <a:pt x="195" y="199"/>
                      </a:lnTo>
                      <a:lnTo>
                        <a:pt x="195" y="201"/>
                      </a:lnTo>
                      <a:lnTo>
                        <a:pt x="195" y="205"/>
                      </a:lnTo>
                      <a:lnTo>
                        <a:pt x="194" y="206"/>
                      </a:lnTo>
                      <a:lnTo>
                        <a:pt x="194" y="209"/>
                      </a:lnTo>
                      <a:lnTo>
                        <a:pt x="194" y="209"/>
                      </a:lnTo>
                      <a:lnTo>
                        <a:pt x="192" y="211"/>
                      </a:lnTo>
                      <a:lnTo>
                        <a:pt x="192" y="211"/>
                      </a:lnTo>
                      <a:lnTo>
                        <a:pt x="192" y="216"/>
                      </a:lnTo>
                      <a:lnTo>
                        <a:pt x="191" y="216"/>
                      </a:lnTo>
                      <a:lnTo>
                        <a:pt x="191" y="220"/>
                      </a:lnTo>
                      <a:lnTo>
                        <a:pt x="191" y="220"/>
                      </a:lnTo>
                      <a:lnTo>
                        <a:pt x="191" y="220"/>
                      </a:lnTo>
                      <a:lnTo>
                        <a:pt x="194" y="218"/>
                      </a:lnTo>
                      <a:lnTo>
                        <a:pt x="195" y="216"/>
                      </a:lnTo>
                      <a:lnTo>
                        <a:pt x="195" y="219"/>
                      </a:lnTo>
                      <a:lnTo>
                        <a:pt x="192" y="224"/>
                      </a:lnTo>
                      <a:lnTo>
                        <a:pt x="190" y="224"/>
                      </a:lnTo>
                      <a:lnTo>
                        <a:pt x="190" y="223"/>
                      </a:lnTo>
                      <a:lnTo>
                        <a:pt x="190" y="223"/>
                      </a:lnTo>
                      <a:lnTo>
                        <a:pt x="190" y="224"/>
                      </a:lnTo>
                      <a:lnTo>
                        <a:pt x="186" y="224"/>
                      </a:lnTo>
                      <a:lnTo>
                        <a:pt x="183" y="226"/>
                      </a:lnTo>
                      <a:lnTo>
                        <a:pt x="179" y="226"/>
                      </a:lnTo>
                      <a:lnTo>
                        <a:pt x="179" y="224"/>
                      </a:lnTo>
                      <a:lnTo>
                        <a:pt x="175" y="226"/>
                      </a:lnTo>
                      <a:lnTo>
                        <a:pt x="175" y="228"/>
                      </a:lnTo>
                      <a:lnTo>
                        <a:pt x="173" y="228"/>
                      </a:lnTo>
                      <a:lnTo>
                        <a:pt x="173" y="231"/>
                      </a:lnTo>
                      <a:lnTo>
                        <a:pt x="171" y="231"/>
                      </a:lnTo>
                      <a:lnTo>
                        <a:pt x="171" y="231"/>
                      </a:lnTo>
                      <a:lnTo>
                        <a:pt x="173" y="232"/>
                      </a:lnTo>
                      <a:lnTo>
                        <a:pt x="173" y="233"/>
                      </a:lnTo>
                      <a:lnTo>
                        <a:pt x="171" y="235"/>
                      </a:lnTo>
                      <a:lnTo>
                        <a:pt x="170" y="235"/>
                      </a:lnTo>
                      <a:lnTo>
                        <a:pt x="169" y="236"/>
                      </a:lnTo>
                      <a:lnTo>
                        <a:pt x="166" y="236"/>
                      </a:lnTo>
                      <a:lnTo>
                        <a:pt x="165" y="236"/>
                      </a:lnTo>
                      <a:lnTo>
                        <a:pt x="164" y="236"/>
                      </a:lnTo>
                      <a:lnTo>
                        <a:pt x="162" y="236"/>
                      </a:lnTo>
                      <a:lnTo>
                        <a:pt x="162" y="237"/>
                      </a:lnTo>
                      <a:lnTo>
                        <a:pt x="161" y="237"/>
                      </a:lnTo>
                      <a:lnTo>
                        <a:pt x="161" y="236"/>
                      </a:lnTo>
                      <a:lnTo>
                        <a:pt x="160" y="236"/>
                      </a:lnTo>
                      <a:lnTo>
                        <a:pt x="160" y="236"/>
                      </a:lnTo>
                      <a:lnTo>
                        <a:pt x="158" y="236"/>
                      </a:lnTo>
                      <a:lnTo>
                        <a:pt x="160" y="232"/>
                      </a:lnTo>
                      <a:lnTo>
                        <a:pt x="158" y="231"/>
                      </a:lnTo>
                      <a:lnTo>
                        <a:pt x="158" y="227"/>
                      </a:lnTo>
                      <a:lnTo>
                        <a:pt x="160" y="226"/>
                      </a:lnTo>
                      <a:lnTo>
                        <a:pt x="160" y="224"/>
                      </a:lnTo>
                      <a:lnTo>
                        <a:pt x="160" y="222"/>
                      </a:lnTo>
                      <a:lnTo>
                        <a:pt x="161" y="222"/>
                      </a:lnTo>
                      <a:lnTo>
                        <a:pt x="161" y="222"/>
                      </a:lnTo>
                      <a:lnTo>
                        <a:pt x="162" y="220"/>
                      </a:lnTo>
                      <a:lnTo>
                        <a:pt x="162" y="220"/>
                      </a:lnTo>
                      <a:lnTo>
                        <a:pt x="162" y="220"/>
                      </a:lnTo>
                      <a:lnTo>
                        <a:pt x="160" y="219"/>
                      </a:lnTo>
                      <a:lnTo>
                        <a:pt x="158" y="216"/>
                      </a:lnTo>
                      <a:lnTo>
                        <a:pt x="157" y="215"/>
                      </a:lnTo>
                      <a:lnTo>
                        <a:pt x="156" y="214"/>
                      </a:lnTo>
                      <a:lnTo>
                        <a:pt x="154" y="211"/>
                      </a:lnTo>
                      <a:lnTo>
                        <a:pt x="153" y="209"/>
                      </a:lnTo>
                      <a:lnTo>
                        <a:pt x="151" y="209"/>
                      </a:lnTo>
                      <a:lnTo>
                        <a:pt x="151" y="207"/>
                      </a:lnTo>
                      <a:lnTo>
                        <a:pt x="149" y="206"/>
                      </a:lnTo>
                      <a:lnTo>
                        <a:pt x="148" y="205"/>
                      </a:lnTo>
                      <a:lnTo>
                        <a:pt x="149" y="203"/>
                      </a:lnTo>
                      <a:lnTo>
                        <a:pt x="149" y="203"/>
                      </a:lnTo>
                      <a:lnTo>
                        <a:pt x="149" y="202"/>
                      </a:lnTo>
                      <a:lnTo>
                        <a:pt x="149" y="201"/>
                      </a:lnTo>
                      <a:lnTo>
                        <a:pt x="151" y="201"/>
                      </a:lnTo>
                      <a:lnTo>
                        <a:pt x="151" y="199"/>
                      </a:lnTo>
                      <a:lnTo>
                        <a:pt x="149" y="198"/>
                      </a:lnTo>
                      <a:lnTo>
                        <a:pt x="148" y="196"/>
                      </a:lnTo>
                      <a:lnTo>
                        <a:pt x="147" y="196"/>
                      </a:lnTo>
                      <a:lnTo>
                        <a:pt x="147" y="196"/>
                      </a:lnTo>
                      <a:lnTo>
                        <a:pt x="145" y="196"/>
                      </a:lnTo>
                      <a:lnTo>
                        <a:pt x="145" y="190"/>
                      </a:lnTo>
                      <a:lnTo>
                        <a:pt x="147" y="190"/>
                      </a:lnTo>
                      <a:lnTo>
                        <a:pt x="147" y="186"/>
                      </a:lnTo>
                      <a:lnTo>
                        <a:pt x="144" y="186"/>
                      </a:lnTo>
                      <a:lnTo>
                        <a:pt x="144" y="188"/>
                      </a:lnTo>
                      <a:lnTo>
                        <a:pt x="144" y="188"/>
                      </a:lnTo>
                      <a:lnTo>
                        <a:pt x="143" y="188"/>
                      </a:lnTo>
                      <a:lnTo>
                        <a:pt x="141" y="189"/>
                      </a:lnTo>
                      <a:lnTo>
                        <a:pt x="140" y="189"/>
                      </a:lnTo>
                      <a:lnTo>
                        <a:pt x="139" y="190"/>
                      </a:lnTo>
                      <a:lnTo>
                        <a:pt x="137" y="190"/>
                      </a:lnTo>
                      <a:lnTo>
                        <a:pt x="137" y="192"/>
                      </a:lnTo>
                      <a:lnTo>
                        <a:pt x="135" y="192"/>
                      </a:lnTo>
                      <a:lnTo>
                        <a:pt x="135" y="193"/>
                      </a:lnTo>
                      <a:lnTo>
                        <a:pt x="131" y="193"/>
                      </a:lnTo>
                      <a:lnTo>
                        <a:pt x="131" y="193"/>
                      </a:lnTo>
                      <a:lnTo>
                        <a:pt x="130" y="194"/>
                      </a:lnTo>
                      <a:lnTo>
                        <a:pt x="130" y="194"/>
                      </a:lnTo>
                      <a:lnTo>
                        <a:pt x="128" y="194"/>
                      </a:lnTo>
                      <a:lnTo>
                        <a:pt x="127" y="197"/>
                      </a:lnTo>
                      <a:lnTo>
                        <a:pt x="124" y="197"/>
                      </a:lnTo>
                      <a:lnTo>
                        <a:pt x="124" y="198"/>
                      </a:lnTo>
                      <a:lnTo>
                        <a:pt x="122" y="198"/>
                      </a:lnTo>
                      <a:lnTo>
                        <a:pt x="122" y="198"/>
                      </a:lnTo>
                      <a:lnTo>
                        <a:pt x="120" y="199"/>
                      </a:lnTo>
                      <a:lnTo>
                        <a:pt x="119" y="201"/>
                      </a:lnTo>
                      <a:lnTo>
                        <a:pt x="117" y="201"/>
                      </a:lnTo>
                      <a:lnTo>
                        <a:pt x="117" y="201"/>
                      </a:lnTo>
                      <a:lnTo>
                        <a:pt x="115" y="201"/>
                      </a:lnTo>
                      <a:lnTo>
                        <a:pt x="114" y="203"/>
                      </a:lnTo>
                      <a:lnTo>
                        <a:pt x="107" y="203"/>
                      </a:lnTo>
                      <a:lnTo>
                        <a:pt x="107" y="199"/>
                      </a:lnTo>
                      <a:lnTo>
                        <a:pt x="106" y="199"/>
                      </a:lnTo>
                      <a:lnTo>
                        <a:pt x="106" y="201"/>
                      </a:lnTo>
                      <a:lnTo>
                        <a:pt x="99" y="201"/>
                      </a:lnTo>
                      <a:lnTo>
                        <a:pt x="99" y="198"/>
                      </a:lnTo>
                      <a:lnTo>
                        <a:pt x="98" y="198"/>
                      </a:lnTo>
                      <a:lnTo>
                        <a:pt x="98" y="197"/>
                      </a:lnTo>
                      <a:lnTo>
                        <a:pt x="97" y="196"/>
                      </a:lnTo>
                      <a:lnTo>
                        <a:pt x="97" y="193"/>
                      </a:lnTo>
                      <a:lnTo>
                        <a:pt x="98" y="193"/>
                      </a:lnTo>
                      <a:lnTo>
                        <a:pt x="99" y="192"/>
                      </a:lnTo>
                      <a:lnTo>
                        <a:pt x="101" y="190"/>
                      </a:lnTo>
                      <a:lnTo>
                        <a:pt x="101" y="188"/>
                      </a:lnTo>
                      <a:lnTo>
                        <a:pt x="102" y="188"/>
                      </a:lnTo>
                      <a:lnTo>
                        <a:pt x="101" y="184"/>
                      </a:lnTo>
                      <a:lnTo>
                        <a:pt x="102" y="184"/>
                      </a:lnTo>
                      <a:lnTo>
                        <a:pt x="102" y="181"/>
                      </a:lnTo>
                      <a:lnTo>
                        <a:pt x="102" y="181"/>
                      </a:lnTo>
                      <a:lnTo>
                        <a:pt x="102" y="182"/>
                      </a:lnTo>
                      <a:lnTo>
                        <a:pt x="101" y="182"/>
                      </a:lnTo>
                      <a:lnTo>
                        <a:pt x="101" y="182"/>
                      </a:lnTo>
                      <a:lnTo>
                        <a:pt x="101" y="184"/>
                      </a:lnTo>
                      <a:lnTo>
                        <a:pt x="98" y="184"/>
                      </a:lnTo>
                      <a:lnTo>
                        <a:pt x="98" y="184"/>
                      </a:lnTo>
                      <a:lnTo>
                        <a:pt x="97" y="182"/>
                      </a:lnTo>
                      <a:lnTo>
                        <a:pt x="97" y="184"/>
                      </a:lnTo>
                      <a:lnTo>
                        <a:pt x="97" y="184"/>
                      </a:lnTo>
                      <a:lnTo>
                        <a:pt x="97" y="185"/>
                      </a:lnTo>
                      <a:lnTo>
                        <a:pt x="96" y="185"/>
                      </a:lnTo>
                      <a:lnTo>
                        <a:pt x="96" y="186"/>
                      </a:lnTo>
                      <a:lnTo>
                        <a:pt x="96" y="186"/>
                      </a:lnTo>
                      <a:lnTo>
                        <a:pt x="96" y="184"/>
                      </a:lnTo>
                      <a:lnTo>
                        <a:pt x="92" y="184"/>
                      </a:lnTo>
                      <a:lnTo>
                        <a:pt x="92" y="181"/>
                      </a:lnTo>
                      <a:lnTo>
                        <a:pt x="93" y="181"/>
                      </a:lnTo>
                      <a:lnTo>
                        <a:pt x="93" y="180"/>
                      </a:lnTo>
                      <a:lnTo>
                        <a:pt x="98" y="180"/>
                      </a:lnTo>
                      <a:lnTo>
                        <a:pt x="98" y="179"/>
                      </a:lnTo>
                      <a:lnTo>
                        <a:pt x="99" y="179"/>
                      </a:lnTo>
                      <a:lnTo>
                        <a:pt x="99" y="177"/>
                      </a:lnTo>
                      <a:lnTo>
                        <a:pt x="99" y="176"/>
                      </a:lnTo>
                      <a:lnTo>
                        <a:pt x="99" y="175"/>
                      </a:lnTo>
                      <a:lnTo>
                        <a:pt x="102" y="175"/>
                      </a:lnTo>
                      <a:lnTo>
                        <a:pt x="103" y="169"/>
                      </a:lnTo>
                      <a:lnTo>
                        <a:pt x="106" y="169"/>
                      </a:lnTo>
                      <a:lnTo>
                        <a:pt x="107" y="168"/>
                      </a:lnTo>
                      <a:lnTo>
                        <a:pt x="109" y="167"/>
                      </a:lnTo>
                      <a:lnTo>
                        <a:pt x="107" y="167"/>
                      </a:lnTo>
                      <a:lnTo>
                        <a:pt x="107" y="168"/>
                      </a:lnTo>
                      <a:lnTo>
                        <a:pt x="105" y="168"/>
                      </a:lnTo>
                      <a:lnTo>
                        <a:pt x="105" y="168"/>
                      </a:lnTo>
                      <a:lnTo>
                        <a:pt x="102" y="169"/>
                      </a:lnTo>
                      <a:lnTo>
                        <a:pt x="102" y="169"/>
                      </a:lnTo>
                      <a:lnTo>
                        <a:pt x="101" y="171"/>
                      </a:lnTo>
                      <a:lnTo>
                        <a:pt x="99" y="173"/>
                      </a:lnTo>
                      <a:lnTo>
                        <a:pt x="97" y="172"/>
                      </a:lnTo>
                      <a:lnTo>
                        <a:pt x="97" y="171"/>
                      </a:lnTo>
                      <a:lnTo>
                        <a:pt x="93" y="171"/>
                      </a:lnTo>
                      <a:lnTo>
                        <a:pt x="94" y="169"/>
                      </a:lnTo>
                      <a:lnTo>
                        <a:pt x="96" y="169"/>
                      </a:lnTo>
                      <a:lnTo>
                        <a:pt x="96" y="167"/>
                      </a:lnTo>
                      <a:lnTo>
                        <a:pt x="94" y="168"/>
                      </a:lnTo>
                      <a:lnTo>
                        <a:pt x="93" y="168"/>
                      </a:lnTo>
                      <a:lnTo>
                        <a:pt x="92" y="168"/>
                      </a:lnTo>
                      <a:lnTo>
                        <a:pt x="90" y="168"/>
                      </a:lnTo>
                      <a:lnTo>
                        <a:pt x="89" y="168"/>
                      </a:lnTo>
                      <a:lnTo>
                        <a:pt x="89" y="167"/>
                      </a:lnTo>
                      <a:lnTo>
                        <a:pt x="92" y="167"/>
                      </a:lnTo>
                      <a:lnTo>
                        <a:pt x="92" y="165"/>
                      </a:lnTo>
                      <a:lnTo>
                        <a:pt x="90" y="165"/>
                      </a:lnTo>
                      <a:lnTo>
                        <a:pt x="90" y="165"/>
                      </a:lnTo>
                      <a:lnTo>
                        <a:pt x="90" y="164"/>
                      </a:lnTo>
                      <a:lnTo>
                        <a:pt x="93" y="164"/>
                      </a:lnTo>
                      <a:lnTo>
                        <a:pt x="93" y="163"/>
                      </a:lnTo>
                      <a:lnTo>
                        <a:pt x="94" y="161"/>
                      </a:lnTo>
                      <a:lnTo>
                        <a:pt x="93" y="161"/>
                      </a:lnTo>
                      <a:lnTo>
                        <a:pt x="93" y="161"/>
                      </a:lnTo>
                      <a:lnTo>
                        <a:pt x="89" y="160"/>
                      </a:lnTo>
                      <a:lnTo>
                        <a:pt x="89" y="159"/>
                      </a:lnTo>
                      <a:lnTo>
                        <a:pt x="92" y="160"/>
                      </a:lnTo>
                      <a:lnTo>
                        <a:pt x="92" y="159"/>
                      </a:lnTo>
                      <a:lnTo>
                        <a:pt x="93" y="159"/>
                      </a:lnTo>
                      <a:lnTo>
                        <a:pt x="93" y="159"/>
                      </a:lnTo>
                      <a:lnTo>
                        <a:pt x="99" y="159"/>
                      </a:lnTo>
                      <a:lnTo>
                        <a:pt x="99" y="159"/>
                      </a:lnTo>
                      <a:lnTo>
                        <a:pt x="102" y="159"/>
                      </a:lnTo>
                      <a:lnTo>
                        <a:pt x="102" y="159"/>
                      </a:lnTo>
                      <a:lnTo>
                        <a:pt x="102" y="159"/>
                      </a:lnTo>
                      <a:lnTo>
                        <a:pt x="102" y="159"/>
                      </a:lnTo>
                      <a:lnTo>
                        <a:pt x="103" y="159"/>
                      </a:lnTo>
                      <a:lnTo>
                        <a:pt x="103" y="160"/>
                      </a:lnTo>
                      <a:lnTo>
                        <a:pt x="105" y="160"/>
                      </a:lnTo>
                      <a:lnTo>
                        <a:pt x="105" y="160"/>
                      </a:lnTo>
                      <a:lnTo>
                        <a:pt x="106" y="159"/>
                      </a:lnTo>
                      <a:lnTo>
                        <a:pt x="109" y="158"/>
                      </a:lnTo>
                      <a:lnTo>
                        <a:pt x="109" y="156"/>
                      </a:lnTo>
                      <a:lnTo>
                        <a:pt x="107" y="156"/>
                      </a:lnTo>
                      <a:lnTo>
                        <a:pt x="107" y="158"/>
                      </a:lnTo>
                      <a:lnTo>
                        <a:pt x="106" y="158"/>
                      </a:lnTo>
                      <a:lnTo>
                        <a:pt x="106" y="158"/>
                      </a:lnTo>
                      <a:lnTo>
                        <a:pt x="106" y="158"/>
                      </a:lnTo>
                      <a:lnTo>
                        <a:pt x="106" y="156"/>
                      </a:lnTo>
                      <a:lnTo>
                        <a:pt x="106" y="156"/>
                      </a:lnTo>
                      <a:lnTo>
                        <a:pt x="105" y="156"/>
                      </a:lnTo>
                      <a:lnTo>
                        <a:pt x="103" y="156"/>
                      </a:lnTo>
                      <a:lnTo>
                        <a:pt x="103" y="156"/>
                      </a:lnTo>
                      <a:lnTo>
                        <a:pt x="103" y="156"/>
                      </a:lnTo>
                      <a:lnTo>
                        <a:pt x="102" y="155"/>
                      </a:lnTo>
                      <a:lnTo>
                        <a:pt x="101" y="155"/>
                      </a:lnTo>
                      <a:lnTo>
                        <a:pt x="101" y="155"/>
                      </a:lnTo>
                      <a:lnTo>
                        <a:pt x="99" y="155"/>
                      </a:lnTo>
                      <a:lnTo>
                        <a:pt x="99" y="156"/>
                      </a:lnTo>
                      <a:lnTo>
                        <a:pt x="99" y="158"/>
                      </a:lnTo>
                      <a:lnTo>
                        <a:pt x="98" y="158"/>
                      </a:lnTo>
                      <a:lnTo>
                        <a:pt x="97" y="158"/>
                      </a:lnTo>
                      <a:lnTo>
                        <a:pt x="97" y="158"/>
                      </a:lnTo>
                      <a:lnTo>
                        <a:pt x="96" y="158"/>
                      </a:lnTo>
                      <a:lnTo>
                        <a:pt x="94" y="155"/>
                      </a:lnTo>
                      <a:lnTo>
                        <a:pt x="94" y="155"/>
                      </a:lnTo>
                      <a:lnTo>
                        <a:pt x="93" y="156"/>
                      </a:lnTo>
                      <a:lnTo>
                        <a:pt x="92" y="156"/>
                      </a:lnTo>
                      <a:lnTo>
                        <a:pt x="90" y="158"/>
                      </a:lnTo>
                      <a:lnTo>
                        <a:pt x="89" y="155"/>
                      </a:lnTo>
                      <a:lnTo>
                        <a:pt x="89" y="155"/>
                      </a:lnTo>
                      <a:lnTo>
                        <a:pt x="90" y="154"/>
                      </a:lnTo>
                      <a:lnTo>
                        <a:pt x="90" y="154"/>
                      </a:lnTo>
                      <a:lnTo>
                        <a:pt x="89" y="152"/>
                      </a:lnTo>
                      <a:lnTo>
                        <a:pt x="89" y="150"/>
                      </a:lnTo>
                      <a:lnTo>
                        <a:pt x="96" y="150"/>
                      </a:lnTo>
                      <a:lnTo>
                        <a:pt x="98" y="150"/>
                      </a:lnTo>
                      <a:lnTo>
                        <a:pt x="99" y="150"/>
                      </a:lnTo>
                      <a:lnTo>
                        <a:pt x="99" y="150"/>
                      </a:lnTo>
                      <a:lnTo>
                        <a:pt x="102" y="150"/>
                      </a:lnTo>
                      <a:lnTo>
                        <a:pt x="101" y="150"/>
                      </a:lnTo>
                      <a:lnTo>
                        <a:pt x="101" y="150"/>
                      </a:lnTo>
                      <a:lnTo>
                        <a:pt x="99" y="148"/>
                      </a:lnTo>
                      <a:lnTo>
                        <a:pt x="98" y="148"/>
                      </a:lnTo>
                      <a:lnTo>
                        <a:pt x="96" y="147"/>
                      </a:lnTo>
                      <a:lnTo>
                        <a:pt x="93" y="147"/>
                      </a:lnTo>
                      <a:lnTo>
                        <a:pt x="93" y="147"/>
                      </a:lnTo>
                      <a:lnTo>
                        <a:pt x="93" y="144"/>
                      </a:lnTo>
                      <a:lnTo>
                        <a:pt x="93" y="144"/>
                      </a:lnTo>
                      <a:lnTo>
                        <a:pt x="94" y="146"/>
                      </a:lnTo>
                      <a:lnTo>
                        <a:pt x="94" y="146"/>
                      </a:lnTo>
                      <a:lnTo>
                        <a:pt x="94" y="146"/>
                      </a:lnTo>
                      <a:lnTo>
                        <a:pt x="96" y="144"/>
                      </a:lnTo>
                      <a:lnTo>
                        <a:pt x="96" y="144"/>
                      </a:lnTo>
                      <a:lnTo>
                        <a:pt x="98" y="143"/>
                      </a:lnTo>
                      <a:lnTo>
                        <a:pt x="98" y="144"/>
                      </a:lnTo>
                      <a:lnTo>
                        <a:pt x="102" y="144"/>
                      </a:lnTo>
                      <a:lnTo>
                        <a:pt x="102" y="142"/>
                      </a:lnTo>
                      <a:lnTo>
                        <a:pt x="103" y="142"/>
                      </a:lnTo>
                      <a:lnTo>
                        <a:pt x="105" y="144"/>
                      </a:lnTo>
                      <a:lnTo>
                        <a:pt x="105" y="143"/>
                      </a:lnTo>
                      <a:lnTo>
                        <a:pt x="106" y="143"/>
                      </a:lnTo>
                      <a:lnTo>
                        <a:pt x="106" y="143"/>
                      </a:lnTo>
                      <a:lnTo>
                        <a:pt x="109" y="142"/>
                      </a:lnTo>
                      <a:lnTo>
                        <a:pt x="109" y="146"/>
                      </a:lnTo>
                      <a:lnTo>
                        <a:pt x="109" y="146"/>
                      </a:lnTo>
                      <a:lnTo>
                        <a:pt x="109" y="144"/>
                      </a:lnTo>
                      <a:lnTo>
                        <a:pt x="110" y="144"/>
                      </a:lnTo>
                      <a:lnTo>
                        <a:pt x="110" y="144"/>
                      </a:lnTo>
                      <a:lnTo>
                        <a:pt x="110" y="143"/>
                      </a:lnTo>
                      <a:lnTo>
                        <a:pt x="110" y="143"/>
                      </a:lnTo>
                      <a:lnTo>
                        <a:pt x="110" y="143"/>
                      </a:lnTo>
                      <a:lnTo>
                        <a:pt x="109" y="143"/>
                      </a:lnTo>
                      <a:lnTo>
                        <a:pt x="109" y="142"/>
                      </a:lnTo>
                      <a:lnTo>
                        <a:pt x="107" y="141"/>
                      </a:lnTo>
                      <a:lnTo>
                        <a:pt x="107" y="141"/>
                      </a:lnTo>
                      <a:lnTo>
                        <a:pt x="103" y="141"/>
                      </a:lnTo>
                      <a:lnTo>
                        <a:pt x="103" y="139"/>
                      </a:lnTo>
                      <a:lnTo>
                        <a:pt x="103" y="139"/>
                      </a:lnTo>
                      <a:lnTo>
                        <a:pt x="103" y="137"/>
                      </a:lnTo>
                      <a:lnTo>
                        <a:pt x="105" y="137"/>
                      </a:lnTo>
                      <a:lnTo>
                        <a:pt x="107" y="138"/>
                      </a:lnTo>
                      <a:lnTo>
                        <a:pt x="109" y="138"/>
                      </a:lnTo>
                      <a:lnTo>
                        <a:pt x="110" y="138"/>
                      </a:lnTo>
                      <a:lnTo>
                        <a:pt x="110" y="137"/>
                      </a:lnTo>
                      <a:lnTo>
                        <a:pt x="111" y="137"/>
                      </a:lnTo>
                      <a:lnTo>
                        <a:pt x="113" y="135"/>
                      </a:lnTo>
                      <a:lnTo>
                        <a:pt x="113" y="134"/>
                      </a:lnTo>
                      <a:lnTo>
                        <a:pt x="113" y="133"/>
                      </a:lnTo>
                      <a:lnTo>
                        <a:pt x="113" y="133"/>
                      </a:lnTo>
                      <a:lnTo>
                        <a:pt x="113" y="133"/>
                      </a:lnTo>
                      <a:lnTo>
                        <a:pt x="110" y="133"/>
                      </a:lnTo>
                      <a:lnTo>
                        <a:pt x="110" y="131"/>
                      </a:lnTo>
                      <a:lnTo>
                        <a:pt x="110" y="130"/>
                      </a:lnTo>
                      <a:lnTo>
                        <a:pt x="111" y="130"/>
                      </a:lnTo>
                      <a:lnTo>
                        <a:pt x="113" y="131"/>
                      </a:lnTo>
                      <a:lnTo>
                        <a:pt x="115" y="130"/>
                      </a:lnTo>
                      <a:lnTo>
                        <a:pt x="117" y="130"/>
                      </a:lnTo>
                      <a:lnTo>
                        <a:pt x="118" y="130"/>
                      </a:lnTo>
                      <a:lnTo>
                        <a:pt x="119" y="131"/>
                      </a:lnTo>
                      <a:lnTo>
                        <a:pt x="119" y="127"/>
                      </a:lnTo>
                      <a:lnTo>
                        <a:pt x="122" y="129"/>
                      </a:lnTo>
                      <a:lnTo>
                        <a:pt x="122" y="130"/>
                      </a:lnTo>
                      <a:lnTo>
                        <a:pt x="124" y="130"/>
                      </a:lnTo>
                      <a:lnTo>
                        <a:pt x="124" y="129"/>
                      </a:lnTo>
                      <a:lnTo>
                        <a:pt x="122" y="129"/>
                      </a:lnTo>
                      <a:lnTo>
                        <a:pt x="122" y="126"/>
                      </a:lnTo>
                      <a:lnTo>
                        <a:pt x="123" y="126"/>
                      </a:lnTo>
                      <a:lnTo>
                        <a:pt x="124" y="126"/>
                      </a:lnTo>
                      <a:lnTo>
                        <a:pt x="126" y="126"/>
                      </a:lnTo>
                      <a:lnTo>
                        <a:pt x="126" y="125"/>
                      </a:lnTo>
                      <a:lnTo>
                        <a:pt x="126" y="124"/>
                      </a:lnTo>
                      <a:lnTo>
                        <a:pt x="124" y="124"/>
                      </a:lnTo>
                      <a:lnTo>
                        <a:pt x="124" y="122"/>
                      </a:lnTo>
                      <a:lnTo>
                        <a:pt x="126" y="121"/>
                      </a:lnTo>
                      <a:lnTo>
                        <a:pt x="126" y="121"/>
                      </a:lnTo>
                      <a:lnTo>
                        <a:pt x="126" y="121"/>
                      </a:lnTo>
                      <a:lnTo>
                        <a:pt x="127" y="121"/>
                      </a:lnTo>
                      <a:lnTo>
                        <a:pt x="128" y="121"/>
                      </a:lnTo>
                      <a:lnTo>
                        <a:pt x="130" y="121"/>
                      </a:lnTo>
                      <a:lnTo>
                        <a:pt x="131" y="122"/>
                      </a:lnTo>
                      <a:lnTo>
                        <a:pt x="131" y="121"/>
                      </a:lnTo>
                      <a:lnTo>
                        <a:pt x="132" y="120"/>
                      </a:lnTo>
                      <a:lnTo>
                        <a:pt x="132" y="120"/>
                      </a:lnTo>
                      <a:lnTo>
                        <a:pt x="134" y="120"/>
                      </a:lnTo>
                      <a:lnTo>
                        <a:pt x="134" y="120"/>
                      </a:lnTo>
                      <a:lnTo>
                        <a:pt x="134" y="121"/>
                      </a:lnTo>
                      <a:lnTo>
                        <a:pt x="135" y="122"/>
                      </a:lnTo>
                      <a:lnTo>
                        <a:pt x="135" y="124"/>
                      </a:lnTo>
                      <a:lnTo>
                        <a:pt x="141" y="125"/>
                      </a:lnTo>
                      <a:lnTo>
                        <a:pt x="143" y="121"/>
                      </a:lnTo>
                      <a:lnTo>
                        <a:pt x="143" y="121"/>
                      </a:lnTo>
                      <a:lnTo>
                        <a:pt x="144" y="120"/>
                      </a:lnTo>
                      <a:lnTo>
                        <a:pt x="145" y="120"/>
                      </a:lnTo>
                      <a:lnTo>
                        <a:pt x="145" y="120"/>
                      </a:lnTo>
                      <a:lnTo>
                        <a:pt x="147" y="118"/>
                      </a:lnTo>
                      <a:lnTo>
                        <a:pt x="147" y="117"/>
                      </a:lnTo>
                      <a:lnTo>
                        <a:pt x="149" y="116"/>
                      </a:lnTo>
                      <a:lnTo>
                        <a:pt x="149" y="114"/>
                      </a:lnTo>
                      <a:lnTo>
                        <a:pt x="147" y="116"/>
                      </a:lnTo>
                      <a:lnTo>
                        <a:pt x="145" y="117"/>
                      </a:lnTo>
                      <a:lnTo>
                        <a:pt x="145" y="117"/>
                      </a:lnTo>
                      <a:lnTo>
                        <a:pt x="144" y="118"/>
                      </a:lnTo>
                      <a:lnTo>
                        <a:pt x="143" y="120"/>
                      </a:lnTo>
                      <a:lnTo>
                        <a:pt x="141" y="120"/>
                      </a:lnTo>
                      <a:lnTo>
                        <a:pt x="141" y="120"/>
                      </a:lnTo>
                      <a:lnTo>
                        <a:pt x="140" y="120"/>
                      </a:lnTo>
                      <a:lnTo>
                        <a:pt x="140" y="120"/>
                      </a:lnTo>
                      <a:lnTo>
                        <a:pt x="139" y="121"/>
                      </a:lnTo>
                      <a:lnTo>
                        <a:pt x="137" y="121"/>
                      </a:lnTo>
                      <a:lnTo>
                        <a:pt x="137" y="121"/>
                      </a:lnTo>
                      <a:lnTo>
                        <a:pt x="137" y="121"/>
                      </a:lnTo>
                      <a:lnTo>
                        <a:pt x="136" y="121"/>
                      </a:lnTo>
                      <a:lnTo>
                        <a:pt x="136" y="120"/>
                      </a:lnTo>
                      <a:lnTo>
                        <a:pt x="137" y="120"/>
                      </a:lnTo>
                      <a:lnTo>
                        <a:pt x="137" y="120"/>
                      </a:lnTo>
                      <a:lnTo>
                        <a:pt x="137" y="118"/>
                      </a:lnTo>
                      <a:lnTo>
                        <a:pt x="136" y="118"/>
                      </a:lnTo>
                      <a:lnTo>
                        <a:pt x="136" y="117"/>
                      </a:lnTo>
                      <a:lnTo>
                        <a:pt x="139" y="117"/>
                      </a:lnTo>
                      <a:lnTo>
                        <a:pt x="139" y="116"/>
                      </a:lnTo>
                      <a:lnTo>
                        <a:pt x="140" y="116"/>
                      </a:lnTo>
                      <a:lnTo>
                        <a:pt x="141" y="114"/>
                      </a:lnTo>
                      <a:lnTo>
                        <a:pt x="143" y="112"/>
                      </a:lnTo>
                      <a:lnTo>
                        <a:pt x="144" y="110"/>
                      </a:lnTo>
                      <a:lnTo>
                        <a:pt x="145" y="110"/>
                      </a:lnTo>
                      <a:lnTo>
                        <a:pt x="145" y="108"/>
                      </a:lnTo>
                      <a:lnTo>
                        <a:pt x="147" y="108"/>
                      </a:lnTo>
                      <a:lnTo>
                        <a:pt x="147" y="107"/>
                      </a:lnTo>
                      <a:lnTo>
                        <a:pt x="149" y="108"/>
                      </a:lnTo>
                      <a:lnTo>
                        <a:pt x="149" y="105"/>
                      </a:lnTo>
                      <a:lnTo>
                        <a:pt x="152" y="105"/>
                      </a:lnTo>
                      <a:lnTo>
                        <a:pt x="152" y="104"/>
                      </a:lnTo>
                      <a:lnTo>
                        <a:pt x="152" y="104"/>
                      </a:lnTo>
                      <a:lnTo>
                        <a:pt x="151" y="103"/>
                      </a:lnTo>
                      <a:lnTo>
                        <a:pt x="153" y="101"/>
                      </a:lnTo>
                      <a:lnTo>
                        <a:pt x="156" y="103"/>
                      </a:lnTo>
                      <a:lnTo>
                        <a:pt x="157" y="103"/>
                      </a:lnTo>
                      <a:lnTo>
                        <a:pt x="158" y="103"/>
                      </a:lnTo>
                      <a:lnTo>
                        <a:pt x="160" y="101"/>
                      </a:lnTo>
                      <a:lnTo>
                        <a:pt x="160" y="101"/>
                      </a:lnTo>
                      <a:lnTo>
                        <a:pt x="160" y="100"/>
                      </a:lnTo>
                      <a:lnTo>
                        <a:pt x="158" y="99"/>
                      </a:lnTo>
                      <a:lnTo>
                        <a:pt x="158" y="97"/>
                      </a:lnTo>
                      <a:lnTo>
                        <a:pt x="160" y="96"/>
                      </a:lnTo>
                      <a:lnTo>
                        <a:pt x="160" y="96"/>
                      </a:lnTo>
                      <a:lnTo>
                        <a:pt x="162" y="95"/>
                      </a:lnTo>
                      <a:lnTo>
                        <a:pt x="164" y="95"/>
                      </a:lnTo>
                      <a:lnTo>
                        <a:pt x="164" y="93"/>
                      </a:lnTo>
                      <a:lnTo>
                        <a:pt x="166" y="93"/>
                      </a:lnTo>
                      <a:lnTo>
                        <a:pt x="168" y="92"/>
                      </a:lnTo>
                      <a:lnTo>
                        <a:pt x="169" y="91"/>
                      </a:lnTo>
                      <a:lnTo>
                        <a:pt x="169" y="91"/>
                      </a:lnTo>
                      <a:lnTo>
                        <a:pt x="169" y="91"/>
                      </a:lnTo>
                      <a:lnTo>
                        <a:pt x="169" y="91"/>
                      </a:lnTo>
                      <a:lnTo>
                        <a:pt x="170" y="91"/>
                      </a:lnTo>
                      <a:lnTo>
                        <a:pt x="170" y="91"/>
                      </a:lnTo>
                      <a:lnTo>
                        <a:pt x="173" y="89"/>
                      </a:lnTo>
                      <a:lnTo>
                        <a:pt x="171" y="88"/>
                      </a:lnTo>
                      <a:lnTo>
                        <a:pt x="171" y="88"/>
                      </a:lnTo>
                      <a:lnTo>
                        <a:pt x="171" y="87"/>
                      </a:lnTo>
                      <a:lnTo>
                        <a:pt x="173" y="87"/>
                      </a:lnTo>
                      <a:lnTo>
                        <a:pt x="171" y="87"/>
                      </a:lnTo>
                      <a:lnTo>
                        <a:pt x="171" y="84"/>
                      </a:lnTo>
                      <a:lnTo>
                        <a:pt x="173" y="84"/>
                      </a:lnTo>
                      <a:lnTo>
                        <a:pt x="173" y="83"/>
                      </a:lnTo>
                      <a:lnTo>
                        <a:pt x="171" y="83"/>
                      </a:lnTo>
                      <a:lnTo>
                        <a:pt x="171" y="82"/>
                      </a:lnTo>
                      <a:lnTo>
                        <a:pt x="171" y="80"/>
                      </a:lnTo>
                      <a:lnTo>
                        <a:pt x="173" y="80"/>
                      </a:lnTo>
                      <a:lnTo>
                        <a:pt x="175" y="80"/>
                      </a:lnTo>
                      <a:lnTo>
                        <a:pt x="175" y="79"/>
                      </a:lnTo>
                      <a:lnTo>
                        <a:pt x="178" y="79"/>
                      </a:lnTo>
                      <a:lnTo>
                        <a:pt x="178" y="78"/>
                      </a:lnTo>
                      <a:lnTo>
                        <a:pt x="177" y="78"/>
                      </a:lnTo>
                      <a:lnTo>
                        <a:pt x="177" y="76"/>
                      </a:lnTo>
                      <a:lnTo>
                        <a:pt x="181" y="76"/>
                      </a:lnTo>
                      <a:lnTo>
                        <a:pt x="181" y="75"/>
                      </a:lnTo>
                      <a:lnTo>
                        <a:pt x="182" y="76"/>
                      </a:lnTo>
                      <a:lnTo>
                        <a:pt x="182" y="75"/>
                      </a:lnTo>
                      <a:lnTo>
                        <a:pt x="183" y="75"/>
                      </a:lnTo>
                      <a:lnTo>
                        <a:pt x="185" y="74"/>
                      </a:lnTo>
                      <a:lnTo>
                        <a:pt x="185" y="72"/>
                      </a:lnTo>
                      <a:lnTo>
                        <a:pt x="186" y="72"/>
                      </a:lnTo>
                      <a:lnTo>
                        <a:pt x="186" y="72"/>
                      </a:lnTo>
                      <a:lnTo>
                        <a:pt x="187" y="72"/>
                      </a:lnTo>
                      <a:lnTo>
                        <a:pt x="187" y="72"/>
                      </a:lnTo>
                      <a:lnTo>
                        <a:pt x="189" y="71"/>
                      </a:lnTo>
                      <a:lnTo>
                        <a:pt x="187" y="71"/>
                      </a:lnTo>
                      <a:lnTo>
                        <a:pt x="186" y="70"/>
                      </a:lnTo>
                      <a:lnTo>
                        <a:pt x="187" y="69"/>
                      </a:lnTo>
                      <a:lnTo>
                        <a:pt x="187" y="69"/>
                      </a:lnTo>
                      <a:lnTo>
                        <a:pt x="187" y="67"/>
                      </a:lnTo>
                      <a:lnTo>
                        <a:pt x="194" y="67"/>
                      </a:lnTo>
                      <a:lnTo>
                        <a:pt x="194" y="65"/>
                      </a:lnTo>
                      <a:lnTo>
                        <a:pt x="191" y="65"/>
                      </a:lnTo>
                      <a:lnTo>
                        <a:pt x="192" y="63"/>
                      </a:lnTo>
                      <a:lnTo>
                        <a:pt x="192" y="63"/>
                      </a:lnTo>
                      <a:lnTo>
                        <a:pt x="192" y="61"/>
                      </a:lnTo>
                      <a:lnTo>
                        <a:pt x="190" y="62"/>
                      </a:lnTo>
                      <a:lnTo>
                        <a:pt x="190" y="59"/>
                      </a:lnTo>
                      <a:lnTo>
                        <a:pt x="191" y="59"/>
                      </a:lnTo>
                      <a:lnTo>
                        <a:pt x="191" y="58"/>
                      </a:lnTo>
                      <a:lnTo>
                        <a:pt x="190" y="58"/>
                      </a:lnTo>
                      <a:lnTo>
                        <a:pt x="190" y="58"/>
                      </a:lnTo>
                      <a:lnTo>
                        <a:pt x="189" y="58"/>
                      </a:lnTo>
                      <a:lnTo>
                        <a:pt x="189" y="57"/>
                      </a:lnTo>
                      <a:lnTo>
                        <a:pt x="191" y="57"/>
                      </a:lnTo>
                      <a:lnTo>
                        <a:pt x="194" y="57"/>
                      </a:lnTo>
                      <a:lnTo>
                        <a:pt x="195" y="58"/>
                      </a:lnTo>
                      <a:lnTo>
                        <a:pt x="195" y="59"/>
                      </a:lnTo>
                      <a:lnTo>
                        <a:pt x="196" y="61"/>
                      </a:lnTo>
                      <a:lnTo>
                        <a:pt x="198" y="61"/>
                      </a:lnTo>
                      <a:lnTo>
                        <a:pt x="196" y="58"/>
                      </a:lnTo>
                      <a:lnTo>
                        <a:pt x="196" y="55"/>
                      </a:lnTo>
                      <a:lnTo>
                        <a:pt x="198" y="55"/>
                      </a:lnTo>
                      <a:lnTo>
                        <a:pt x="198" y="55"/>
                      </a:lnTo>
                      <a:lnTo>
                        <a:pt x="200" y="54"/>
                      </a:lnTo>
                      <a:lnTo>
                        <a:pt x="203" y="54"/>
                      </a:lnTo>
                      <a:lnTo>
                        <a:pt x="203" y="53"/>
                      </a:lnTo>
                      <a:lnTo>
                        <a:pt x="202" y="53"/>
                      </a:lnTo>
                      <a:lnTo>
                        <a:pt x="200" y="52"/>
                      </a:lnTo>
                      <a:lnTo>
                        <a:pt x="199" y="53"/>
                      </a:lnTo>
                      <a:lnTo>
                        <a:pt x="198" y="54"/>
                      </a:lnTo>
                      <a:lnTo>
                        <a:pt x="196" y="54"/>
                      </a:lnTo>
                      <a:lnTo>
                        <a:pt x="194" y="54"/>
                      </a:lnTo>
                      <a:lnTo>
                        <a:pt x="194" y="52"/>
                      </a:lnTo>
                      <a:lnTo>
                        <a:pt x="195" y="52"/>
                      </a:lnTo>
                      <a:lnTo>
                        <a:pt x="195" y="50"/>
                      </a:lnTo>
                      <a:lnTo>
                        <a:pt x="199" y="50"/>
                      </a:lnTo>
                      <a:lnTo>
                        <a:pt x="199" y="49"/>
                      </a:lnTo>
                      <a:lnTo>
                        <a:pt x="200" y="49"/>
                      </a:lnTo>
                      <a:lnTo>
                        <a:pt x="200" y="49"/>
                      </a:lnTo>
                      <a:lnTo>
                        <a:pt x="202" y="49"/>
                      </a:lnTo>
                      <a:lnTo>
                        <a:pt x="203" y="48"/>
                      </a:lnTo>
                      <a:lnTo>
                        <a:pt x="204" y="45"/>
                      </a:lnTo>
                      <a:lnTo>
                        <a:pt x="204" y="45"/>
                      </a:lnTo>
                      <a:lnTo>
                        <a:pt x="203" y="45"/>
                      </a:lnTo>
                      <a:lnTo>
                        <a:pt x="203" y="44"/>
                      </a:lnTo>
                      <a:lnTo>
                        <a:pt x="204" y="42"/>
                      </a:lnTo>
                      <a:lnTo>
                        <a:pt x="204" y="40"/>
                      </a:lnTo>
                      <a:lnTo>
                        <a:pt x="206" y="40"/>
                      </a:lnTo>
                      <a:lnTo>
                        <a:pt x="206" y="38"/>
                      </a:lnTo>
                      <a:lnTo>
                        <a:pt x="206" y="37"/>
                      </a:lnTo>
                      <a:lnTo>
                        <a:pt x="208" y="37"/>
                      </a:lnTo>
                      <a:lnTo>
                        <a:pt x="208" y="35"/>
                      </a:lnTo>
                      <a:lnTo>
                        <a:pt x="208" y="32"/>
                      </a:lnTo>
                      <a:lnTo>
                        <a:pt x="209" y="32"/>
                      </a:lnTo>
                      <a:lnTo>
                        <a:pt x="209" y="33"/>
                      </a:lnTo>
                      <a:lnTo>
                        <a:pt x="209" y="33"/>
                      </a:lnTo>
                      <a:lnTo>
                        <a:pt x="209" y="33"/>
                      </a:lnTo>
                      <a:lnTo>
                        <a:pt x="211" y="35"/>
                      </a:lnTo>
                      <a:lnTo>
                        <a:pt x="212" y="35"/>
                      </a:lnTo>
                      <a:lnTo>
                        <a:pt x="213" y="35"/>
                      </a:lnTo>
                      <a:lnTo>
                        <a:pt x="213" y="35"/>
                      </a:lnTo>
                      <a:lnTo>
                        <a:pt x="213" y="35"/>
                      </a:lnTo>
                      <a:lnTo>
                        <a:pt x="215" y="33"/>
                      </a:lnTo>
                      <a:lnTo>
                        <a:pt x="212" y="32"/>
                      </a:lnTo>
                      <a:lnTo>
                        <a:pt x="212" y="31"/>
                      </a:lnTo>
                      <a:lnTo>
                        <a:pt x="213" y="31"/>
                      </a:lnTo>
                      <a:lnTo>
                        <a:pt x="213" y="31"/>
                      </a:lnTo>
                      <a:lnTo>
                        <a:pt x="215" y="32"/>
                      </a:lnTo>
                      <a:lnTo>
                        <a:pt x="215" y="32"/>
                      </a:lnTo>
                      <a:lnTo>
                        <a:pt x="215" y="33"/>
                      </a:lnTo>
                      <a:lnTo>
                        <a:pt x="216" y="33"/>
                      </a:lnTo>
                      <a:lnTo>
                        <a:pt x="216" y="35"/>
                      </a:lnTo>
                      <a:lnTo>
                        <a:pt x="217" y="35"/>
                      </a:lnTo>
                      <a:lnTo>
                        <a:pt x="217" y="29"/>
                      </a:lnTo>
                      <a:lnTo>
                        <a:pt x="215" y="29"/>
                      </a:lnTo>
                      <a:lnTo>
                        <a:pt x="215" y="28"/>
                      </a:lnTo>
                      <a:lnTo>
                        <a:pt x="215" y="27"/>
                      </a:lnTo>
                      <a:lnTo>
                        <a:pt x="215" y="27"/>
                      </a:lnTo>
                      <a:lnTo>
                        <a:pt x="216" y="24"/>
                      </a:lnTo>
                      <a:lnTo>
                        <a:pt x="219" y="24"/>
                      </a:lnTo>
                      <a:lnTo>
                        <a:pt x="219" y="24"/>
                      </a:lnTo>
                      <a:lnTo>
                        <a:pt x="219" y="24"/>
                      </a:lnTo>
                      <a:lnTo>
                        <a:pt x="219" y="27"/>
                      </a:lnTo>
                      <a:lnTo>
                        <a:pt x="220" y="28"/>
                      </a:lnTo>
                      <a:lnTo>
                        <a:pt x="221" y="28"/>
                      </a:lnTo>
                      <a:lnTo>
                        <a:pt x="223" y="27"/>
                      </a:lnTo>
                      <a:lnTo>
                        <a:pt x="225" y="25"/>
                      </a:lnTo>
                      <a:lnTo>
                        <a:pt x="225" y="23"/>
                      </a:lnTo>
                      <a:lnTo>
                        <a:pt x="226" y="23"/>
                      </a:lnTo>
                      <a:lnTo>
                        <a:pt x="226" y="21"/>
                      </a:lnTo>
                      <a:lnTo>
                        <a:pt x="228" y="21"/>
                      </a:lnTo>
                      <a:lnTo>
                        <a:pt x="228" y="24"/>
                      </a:lnTo>
                      <a:lnTo>
                        <a:pt x="228" y="25"/>
                      </a:lnTo>
                      <a:lnTo>
                        <a:pt x="228" y="27"/>
                      </a:lnTo>
                      <a:lnTo>
                        <a:pt x="228" y="25"/>
                      </a:lnTo>
                      <a:lnTo>
                        <a:pt x="230" y="24"/>
                      </a:lnTo>
                      <a:lnTo>
                        <a:pt x="230" y="24"/>
                      </a:lnTo>
                      <a:lnTo>
                        <a:pt x="230" y="23"/>
                      </a:lnTo>
                      <a:lnTo>
                        <a:pt x="230" y="23"/>
                      </a:lnTo>
                      <a:lnTo>
                        <a:pt x="232" y="21"/>
                      </a:lnTo>
                      <a:lnTo>
                        <a:pt x="232" y="20"/>
                      </a:lnTo>
                      <a:lnTo>
                        <a:pt x="232" y="20"/>
                      </a:lnTo>
                      <a:lnTo>
                        <a:pt x="232" y="25"/>
                      </a:lnTo>
                      <a:lnTo>
                        <a:pt x="232" y="25"/>
                      </a:lnTo>
                      <a:lnTo>
                        <a:pt x="232" y="25"/>
                      </a:lnTo>
                      <a:lnTo>
                        <a:pt x="234" y="25"/>
                      </a:lnTo>
                      <a:lnTo>
                        <a:pt x="236" y="23"/>
                      </a:lnTo>
                      <a:lnTo>
                        <a:pt x="234" y="23"/>
                      </a:lnTo>
                      <a:lnTo>
                        <a:pt x="233" y="20"/>
                      </a:lnTo>
                      <a:lnTo>
                        <a:pt x="234" y="20"/>
                      </a:lnTo>
                      <a:lnTo>
                        <a:pt x="234" y="20"/>
                      </a:lnTo>
                      <a:lnTo>
                        <a:pt x="236" y="20"/>
                      </a:lnTo>
                      <a:lnTo>
                        <a:pt x="236" y="20"/>
                      </a:lnTo>
                      <a:lnTo>
                        <a:pt x="236" y="20"/>
                      </a:lnTo>
                      <a:lnTo>
                        <a:pt x="238" y="21"/>
                      </a:lnTo>
                      <a:lnTo>
                        <a:pt x="240" y="23"/>
                      </a:lnTo>
                      <a:lnTo>
                        <a:pt x="242" y="24"/>
                      </a:lnTo>
                      <a:lnTo>
                        <a:pt x="241" y="21"/>
                      </a:lnTo>
                      <a:lnTo>
                        <a:pt x="240" y="19"/>
                      </a:lnTo>
                      <a:lnTo>
                        <a:pt x="238" y="17"/>
                      </a:lnTo>
                      <a:lnTo>
                        <a:pt x="237" y="19"/>
                      </a:lnTo>
                      <a:lnTo>
                        <a:pt x="236" y="19"/>
                      </a:lnTo>
                      <a:lnTo>
                        <a:pt x="236" y="19"/>
                      </a:lnTo>
                      <a:lnTo>
                        <a:pt x="236" y="17"/>
                      </a:lnTo>
                      <a:lnTo>
                        <a:pt x="236" y="17"/>
                      </a:lnTo>
                      <a:lnTo>
                        <a:pt x="234" y="16"/>
                      </a:lnTo>
                      <a:lnTo>
                        <a:pt x="238" y="16"/>
                      </a:lnTo>
                      <a:lnTo>
                        <a:pt x="240" y="14"/>
                      </a:lnTo>
                      <a:lnTo>
                        <a:pt x="242" y="15"/>
                      </a:lnTo>
                      <a:lnTo>
                        <a:pt x="242" y="16"/>
                      </a:lnTo>
                      <a:lnTo>
                        <a:pt x="243" y="16"/>
                      </a:lnTo>
                      <a:lnTo>
                        <a:pt x="246" y="16"/>
                      </a:lnTo>
                      <a:lnTo>
                        <a:pt x="246" y="17"/>
                      </a:lnTo>
                      <a:lnTo>
                        <a:pt x="247" y="19"/>
                      </a:lnTo>
                      <a:lnTo>
                        <a:pt x="249" y="19"/>
                      </a:lnTo>
                      <a:lnTo>
                        <a:pt x="249" y="20"/>
                      </a:lnTo>
                      <a:lnTo>
                        <a:pt x="251" y="20"/>
                      </a:lnTo>
                      <a:lnTo>
                        <a:pt x="251" y="20"/>
                      </a:lnTo>
                      <a:lnTo>
                        <a:pt x="253" y="20"/>
                      </a:lnTo>
                      <a:lnTo>
                        <a:pt x="253" y="20"/>
                      </a:lnTo>
                      <a:lnTo>
                        <a:pt x="253" y="20"/>
                      </a:lnTo>
                      <a:lnTo>
                        <a:pt x="253" y="19"/>
                      </a:lnTo>
                      <a:lnTo>
                        <a:pt x="254" y="17"/>
                      </a:lnTo>
                      <a:lnTo>
                        <a:pt x="254" y="17"/>
                      </a:lnTo>
                      <a:lnTo>
                        <a:pt x="254" y="17"/>
                      </a:lnTo>
                      <a:lnTo>
                        <a:pt x="255" y="17"/>
                      </a:lnTo>
                      <a:lnTo>
                        <a:pt x="257" y="16"/>
                      </a:lnTo>
                      <a:lnTo>
                        <a:pt x="258" y="16"/>
                      </a:lnTo>
                      <a:lnTo>
                        <a:pt x="258" y="15"/>
                      </a:lnTo>
                      <a:lnTo>
                        <a:pt x="259" y="15"/>
                      </a:lnTo>
                      <a:lnTo>
                        <a:pt x="261" y="12"/>
                      </a:lnTo>
                      <a:lnTo>
                        <a:pt x="261" y="12"/>
                      </a:lnTo>
                      <a:lnTo>
                        <a:pt x="261" y="11"/>
                      </a:lnTo>
                      <a:lnTo>
                        <a:pt x="263" y="11"/>
                      </a:lnTo>
                      <a:lnTo>
                        <a:pt x="263" y="12"/>
                      </a:lnTo>
                      <a:lnTo>
                        <a:pt x="263" y="15"/>
                      </a:lnTo>
                      <a:lnTo>
                        <a:pt x="267" y="15"/>
                      </a:lnTo>
                      <a:lnTo>
                        <a:pt x="267" y="14"/>
                      </a:lnTo>
                      <a:lnTo>
                        <a:pt x="266" y="12"/>
                      </a:lnTo>
                      <a:lnTo>
                        <a:pt x="266" y="11"/>
                      </a:lnTo>
                      <a:lnTo>
                        <a:pt x="266" y="8"/>
                      </a:lnTo>
                      <a:lnTo>
                        <a:pt x="267" y="7"/>
                      </a:lnTo>
                      <a:lnTo>
                        <a:pt x="267" y="7"/>
                      </a:lnTo>
                      <a:lnTo>
                        <a:pt x="268" y="7"/>
                      </a:lnTo>
                      <a:lnTo>
                        <a:pt x="270" y="8"/>
                      </a:lnTo>
                      <a:lnTo>
                        <a:pt x="271" y="10"/>
                      </a:lnTo>
                      <a:lnTo>
                        <a:pt x="272" y="10"/>
                      </a:lnTo>
                      <a:lnTo>
                        <a:pt x="272" y="8"/>
                      </a:lnTo>
                      <a:lnTo>
                        <a:pt x="274" y="8"/>
                      </a:lnTo>
                      <a:lnTo>
                        <a:pt x="274" y="11"/>
                      </a:lnTo>
                      <a:lnTo>
                        <a:pt x="276" y="10"/>
                      </a:lnTo>
                      <a:lnTo>
                        <a:pt x="276" y="10"/>
                      </a:lnTo>
                      <a:lnTo>
                        <a:pt x="276" y="11"/>
                      </a:lnTo>
                      <a:lnTo>
                        <a:pt x="278" y="11"/>
                      </a:lnTo>
                      <a:lnTo>
                        <a:pt x="278" y="12"/>
                      </a:lnTo>
                      <a:lnTo>
                        <a:pt x="276" y="15"/>
                      </a:lnTo>
                      <a:lnTo>
                        <a:pt x="275" y="1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20"/>
                      </a:lnTo>
                      <a:lnTo>
                        <a:pt x="271" y="24"/>
                      </a:lnTo>
                      <a:lnTo>
                        <a:pt x="271" y="24"/>
                      </a:lnTo>
                      <a:lnTo>
                        <a:pt x="272" y="24"/>
                      </a:lnTo>
                      <a:lnTo>
                        <a:pt x="272" y="24"/>
                      </a:lnTo>
                      <a:lnTo>
                        <a:pt x="272" y="24"/>
                      </a:lnTo>
                      <a:lnTo>
                        <a:pt x="274" y="23"/>
                      </a:lnTo>
                      <a:lnTo>
                        <a:pt x="274" y="21"/>
                      </a:lnTo>
                      <a:lnTo>
                        <a:pt x="275" y="21"/>
                      </a:lnTo>
                      <a:lnTo>
                        <a:pt x="275" y="19"/>
                      </a:lnTo>
                      <a:lnTo>
                        <a:pt x="276" y="19"/>
                      </a:lnTo>
                      <a:lnTo>
                        <a:pt x="276" y="17"/>
                      </a:lnTo>
                      <a:lnTo>
                        <a:pt x="279" y="17"/>
                      </a:lnTo>
                      <a:lnTo>
                        <a:pt x="279" y="16"/>
                      </a:lnTo>
                      <a:lnTo>
                        <a:pt x="280" y="14"/>
                      </a:lnTo>
                      <a:lnTo>
                        <a:pt x="280" y="12"/>
                      </a:lnTo>
                      <a:lnTo>
                        <a:pt x="281" y="11"/>
                      </a:lnTo>
                      <a:lnTo>
                        <a:pt x="283" y="11"/>
                      </a:lnTo>
                      <a:lnTo>
                        <a:pt x="283" y="10"/>
                      </a:lnTo>
                      <a:lnTo>
                        <a:pt x="283" y="8"/>
                      </a:lnTo>
                      <a:lnTo>
                        <a:pt x="284" y="8"/>
                      </a:lnTo>
                      <a:lnTo>
                        <a:pt x="285" y="8"/>
                      </a:lnTo>
                      <a:lnTo>
                        <a:pt x="285" y="6"/>
                      </a:lnTo>
                      <a:lnTo>
                        <a:pt x="287" y="6"/>
                      </a:lnTo>
                      <a:lnTo>
                        <a:pt x="287" y="8"/>
                      </a:lnTo>
                      <a:lnTo>
                        <a:pt x="287" y="8"/>
                      </a:lnTo>
                      <a:lnTo>
                        <a:pt x="287" y="10"/>
                      </a:lnTo>
                      <a:lnTo>
                        <a:pt x="285" y="11"/>
                      </a:lnTo>
                      <a:lnTo>
                        <a:pt x="285" y="12"/>
                      </a:lnTo>
                      <a:lnTo>
                        <a:pt x="284" y="12"/>
                      </a:lnTo>
                      <a:lnTo>
                        <a:pt x="284" y="14"/>
                      </a:lnTo>
                      <a:lnTo>
                        <a:pt x="285" y="14"/>
                      </a:lnTo>
                      <a:lnTo>
                        <a:pt x="285" y="15"/>
                      </a:lnTo>
                      <a:lnTo>
                        <a:pt x="284" y="19"/>
                      </a:lnTo>
                      <a:lnTo>
                        <a:pt x="285" y="19"/>
                      </a:lnTo>
                      <a:lnTo>
                        <a:pt x="285" y="16"/>
                      </a:lnTo>
                      <a:lnTo>
                        <a:pt x="287" y="15"/>
                      </a:lnTo>
                      <a:lnTo>
                        <a:pt x="289" y="14"/>
                      </a:lnTo>
                      <a:lnTo>
                        <a:pt x="289" y="11"/>
                      </a:lnTo>
                      <a:lnTo>
                        <a:pt x="291" y="10"/>
                      </a:lnTo>
                      <a:lnTo>
                        <a:pt x="291" y="10"/>
                      </a:lnTo>
                      <a:lnTo>
                        <a:pt x="292" y="8"/>
                      </a:lnTo>
                      <a:lnTo>
                        <a:pt x="293" y="8"/>
                      </a:lnTo>
                      <a:lnTo>
                        <a:pt x="293" y="7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5" y="4"/>
                      </a:lnTo>
                      <a:lnTo>
                        <a:pt x="295" y="4"/>
                      </a:lnTo>
                      <a:lnTo>
                        <a:pt x="295" y="4"/>
                      </a:lnTo>
                      <a:lnTo>
                        <a:pt x="29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3" name="Freeform 13">
                  <a:extLst>
                    <a:ext uri="{FF2B5EF4-FFF2-40B4-BE49-F238E27FC236}">
                      <a16:creationId xmlns:a16="http://schemas.microsoft.com/office/drawing/2014/main" id="{BCBB770E-957E-43C7-96B5-0A01D45A9A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14397" y="1457779"/>
                  <a:ext cx="976313" cy="579438"/>
                </a:xfrm>
                <a:custGeom>
                  <a:avLst/>
                  <a:gdLst>
                    <a:gd name="T0" fmla="*/ 219 w 615"/>
                    <a:gd name="T1" fmla="*/ 11 h 365"/>
                    <a:gd name="T2" fmla="*/ 228 w 615"/>
                    <a:gd name="T3" fmla="*/ 16 h 365"/>
                    <a:gd name="T4" fmla="*/ 216 w 615"/>
                    <a:gd name="T5" fmla="*/ 28 h 365"/>
                    <a:gd name="T6" fmla="*/ 250 w 615"/>
                    <a:gd name="T7" fmla="*/ 15 h 365"/>
                    <a:gd name="T8" fmla="*/ 254 w 615"/>
                    <a:gd name="T9" fmla="*/ 32 h 365"/>
                    <a:gd name="T10" fmla="*/ 292 w 615"/>
                    <a:gd name="T11" fmla="*/ 33 h 365"/>
                    <a:gd name="T12" fmla="*/ 326 w 615"/>
                    <a:gd name="T13" fmla="*/ 32 h 365"/>
                    <a:gd name="T14" fmla="*/ 352 w 615"/>
                    <a:gd name="T15" fmla="*/ 45 h 365"/>
                    <a:gd name="T16" fmla="*/ 361 w 615"/>
                    <a:gd name="T17" fmla="*/ 55 h 365"/>
                    <a:gd name="T18" fmla="*/ 402 w 615"/>
                    <a:gd name="T19" fmla="*/ 51 h 365"/>
                    <a:gd name="T20" fmla="*/ 428 w 615"/>
                    <a:gd name="T21" fmla="*/ 59 h 365"/>
                    <a:gd name="T22" fmla="*/ 449 w 615"/>
                    <a:gd name="T23" fmla="*/ 45 h 365"/>
                    <a:gd name="T24" fmla="*/ 497 w 615"/>
                    <a:gd name="T25" fmla="*/ 51 h 365"/>
                    <a:gd name="T26" fmla="*/ 524 w 615"/>
                    <a:gd name="T27" fmla="*/ 62 h 365"/>
                    <a:gd name="T28" fmla="*/ 550 w 615"/>
                    <a:gd name="T29" fmla="*/ 81 h 365"/>
                    <a:gd name="T30" fmla="*/ 577 w 615"/>
                    <a:gd name="T31" fmla="*/ 108 h 365"/>
                    <a:gd name="T32" fmla="*/ 613 w 615"/>
                    <a:gd name="T33" fmla="*/ 114 h 365"/>
                    <a:gd name="T34" fmla="*/ 598 w 615"/>
                    <a:gd name="T35" fmla="*/ 126 h 365"/>
                    <a:gd name="T36" fmla="*/ 582 w 615"/>
                    <a:gd name="T37" fmla="*/ 140 h 365"/>
                    <a:gd name="T38" fmla="*/ 551 w 615"/>
                    <a:gd name="T39" fmla="*/ 119 h 365"/>
                    <a:gd name="T40" fmla="*/ 531 w 615"/>
                    <a:gd name="T41" fmla="*/ 114 h 365"/>
                    <a:gd name="T42" fmla="*/ 521 w 615"/>
                    <a:gd name="T43" fmla="*/ 131 h 365"/>
                    <a:gd name="T44" fmla="*/ 504 w 615"/>
                    <a:gd name="T45" fmla="*/ 132 h 365"/>
                    <a:gd name="T46" fmla="*/ 517 w 615"/>
                    <a:gd name="T47" fmla="*/ 152 h 365"/>
                    <a:gd name="T48" fmla="*/ 499 w 615"/>
                    <a:gd name="T49" fmla="*/ 161 h 365"/>
                    <a:gd name="T50" fmla="*/ 467 w 615"/>
                    <a:gd name="T51" fmla="*/ 170 h 365"/>
                    <a:gd name="T52" fmla="*/ 454 w 615"/>
                    <a:gd name="T53" fmla="*/ 183 h 365"/>
                    <a:gd name="T54" fmla="*/ 420 w 615"/>
                    <a:gd name="T55" fmla="*/ 187 h 365"/>
                    <a:gd name="T56" fmla="*/ 402 w 615"/>
                    <a:gd name="T57" fmla="*/ 191 h 365"/>
                    <a:gd name="T58" fmla="*/ 376 w 615"/>
                    <a:gd name="T59" fmla="*/ 210 h 365"/>
                    <a:gd name="T60" fmla="*/ 380 w 615"/>
                    <a:gd name="T61" fmla="*/ 248 h 365"/>
                    <a:gd name="T62" fmla="*/ 357 w 615"/>
                    <a:gd name="T63" fmla="*/ 275 h 365"/>
                    <a:gd name="T64" fmla="*/ 330 w 615"/>
                    <a:gd name="T65" fmla="*/ 316 h 365"/>
                    <a:gd name="T66" fmla="*/ 315 w 615"/>
                    <a:gd name="T67" fmla="*/ 284 h 365"/>
                    <a:gd name="T68" fmla="*/ 322 w 615"/>
                    <a:gd name="T69" fmla="*/ 241 h 365"/>
                    <a:gd name="T70" fmla="*/ 348 w 615"/>
                    <a:gd name="T71" fmla="*/ 212 h 365"/>
                    <a:gd name="T72" fmla="*/ 368 w 615"/>
                    <a:gd name="T73" fmla="*/ 186 h 365"/>
                    <a:gd name="T74" fmla="*/ 399 w 615"/>
                    <a:gd name="T75" fmla="*/ 163 h 365"/>
                    <a:gd name="T76" fmla="*/ 380 w 615"/>
                    <a:gd name="T77" fmla="*/ 173 h 365"/>
                    <a:gd name="T78" fmla="*/ 353 w 615"/>
                    <a:gd name="T79" fmla="*/ 187 h 365"/>
                    <a:gd name="T80" fmla="*/ 344 w 615"/>
                    <a:gd name="T81" fmla="*/ 170 h 365"/>
                    <a:gd name="T82" fmla="*/ 314 w 615"/>
                    <a:gd name="T83" fmla="*/ 186 h 365"/>
                    <a:gd name="T84" fmla="*/ 309 w 615"/>
                    <a:gd name="T85" fmla="*/ 207 h 365"/>
                    <a:gd name="T86" fmla="*/ 275 w 615"/>
                    <a:gd name="T87" fmla="*/ 211 h 365"/>
                    <a:gd name="T88" fmla="*/ 258 w 615"/>
                    <a:gd name="T89" fmla="*/ 198 h 365"/>
                    <a:gd name="T90" fmla="*/ 236 w 615"/>
                    <a:gd name="T91" fmla="*/ 203 h 365"/>
                    <a:gd name="T92" fmla="*/ 219 w 615"/>
                    <a:gd name="T93" fmla="*/ 201 h 365"/>
                    <a:gd name="T94" fmla="*/ 186 w 615"/>
                    <a:gd name="T95" fmla="*/ 211 h 365"/>
                    <a:gd name="T96" fmla="*/ 160 w 615"/>
                    <a:gd name="T97" fmla="*/ 238 h 365"/>
                    <a:gd name="T98" fmla="*/ 132 w 615"/>
                    <a:gd name="T99" fmla="*/ 267 h 365"/>
                    <a:gd name="T100" fmla="*/ 153 w 615"/>
                    <a:gd name="T101" fmla="*/ 287 h 365"/>
                    <a:gd name="T102" fmla="*/ 184 w 615"/>
                    <a:gd name="T103" fmla="*/ 296 h 365"/>
                    <a:gd name="T104" fmla="*/ 177 w 615"/>
                    <a:gd name="T105" fmla="*/ 314 h 365"/>
                    <a:gd name="T106" fmla="*/ 171 w 615"/>
                    <a:gd name="T107" fmla="*/ 343 h 365"/>
                    <a:gd name="T108" fmla="*/ 4 w 615"/>
                    <a:gd name="T109" fmla="*/ 3 h 365"/>
                    <a:gd name="T110" fmla="*/ 34 w 615"/>
                    <a:gd name="T111" fmla="*/ 8 h 365"/>
                    <a:gd name="T112" fmla="*/ 54 w 615"/>
                    <a:gd name="T113" fmla="*/ 20 h 365"/>
                    <a:gd name="T114" fmla="*/ 72 w 615"/>
                    <a:gd name="T115" fmla="*/ 24 h 365"/>
                    <a:gd name="T116" fmla="*/ 92 w 615"/>
                    <a:gd name="T117" fmla="*/ 38 h 365"/>
                    <a:gd name="T118" fmla="*/ 112 w 615"/>
                    <a:gd name="T119" fmla="*/ 26 h 365"/>
                    <a:gd name="T120" fmla="*/ 148 w 615"/>
                    <a:gd name="T121" fmla="*/ 30 h 365"/>
                    <a:gd name="T122" fmla="*/ 162 w 615"/>
                    <a:gd name="T123" fmla="*/ 28 h 365"/>
                    <a:gd name="T124" fmla="*/ 170 w 615"/>
                    <a:gd name="T125" fmla="*/ 11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615" h="365">
                      <a:moveTo>
                        <a:pt x="174" y="0"/>
                      </a:moveTo>
                      <a:lnTo>
                        <a:pt x="181" y="0"/>
                      </a:lnTo>
                      <a:lnTo>
                        <a:pt x="182" y="3"/>
                      </a:lnTo>
                      <a:lnTo>
                        <a:pt x="183" y="3"/>
                      </a:lnTo>
                      <a:lnTo>
                        <a:pt x="183" y="4"/>
                      </a:lnTo>
                      <a:lnTo>
                        <a:pt x="187" y="4"/>
                      </a:lnTo>
                      <a:lnTo>
                        <a:pt x="187" y="4"/>
                      </a:lnTo>
                      <a:lnTo>
                        <a:pt x="188" y="4"/>
                      </a:lnTo>
                      <a:lnTo>
                        <a:pt x="188" y="5"/>
                      </a:lnTo>
                      <a:lnTo>
                        <a:pt x="194" y="5"/>
                      </a:lnTo>
                      <a:lnTo>
                        <a:pt x="194" y="5"/>
                      </a:lnTo>
                      <a:lnTo>
                        <a:pt x="196" y="5"/>
                      </a:lnTo>
                      <a:lnTo>
                        <a:pt x="196" y="7"/>
                      </a:lnTo>
                      <a:lnTo>
                        <a:pt x="199" y="7"/>
                      </a:lnTo>
                      <a:lnTo>
                        <a:pt x="199" y="7"/>
                      </a:lnTo>
                      <a:lnTo>
                        <a:pt x="207" y="7"/>
                      </a:lnTo>
                      <a:lnTo>
                        <a:pt x="207" y="7"/>
                      </a:lnTo>
                      <a:lnTo>
                        <a:pt x="208" y="7"/>
                      </a:lnTo>
                      <a:lnTo>
                        <a:pt x="208" y="8"/>
                      </a:lnTo>
                      <a:lnTo>
                        <a:pt x="212" y="8"/>
                      </a:lnTo>
                      <a:lnTo>
                        <a:pt x="212" y="8"/>
                      </a:lnTo>
                      <a:lnTo>
                        <a:pt x="217" y="9"/>
                      </a:lnTo>
                      <a:lnTo>
                        <a:pt x="217" y="9"/>
                      </a:lnTo>
                      <a:lnTo>
                        <a:pt x="217" y="9"/>
                      </a:lnTo>
                      <a:lnTo>
                        <a:pt x="219" y="11"/>
                      </a:lnTo>
                      <a:lnTo>
                        <a:pt x="219" y="11"/>
                      </a:lnTo>
                      <a:lnTo>
                        <a:pt x="212" y="11"/>
                      </a:lnTo>
                      <a:lnTo>
                        <a:pt x="212" y="11"/>
                      </a:lnTo>
                      <a:lnTo>
                        <a:pt x="211" y="11"/>
                      </a:lnTo>
                      <a:lnTo>
                        <a:pt x="211" y="9"/>
                      </a:lnTo>
                      <a:lnTo>
                        <a:pt x="211" y="9"/>
                      </a:lnTo>
                      <a:lnTo>
                        <a:pt x="209" y="9"/>
                      </a:lnTo>
                      <a:lnTo>
                        <a:pt x="209" y="11"/>
                      </a:lnTo>
                      <a:lnTo>
                        <a:pt x="208" y="11"/>
                      </a:lnTo>
                      <a:lnTo>
                        <a:pt x="209" y="12"/>
                      </a:lnTo>
                      <a:lnTo>
                        <a:pt x="209" y="15"/>
                      </a:lnTo>
                      <a:lnTo>
                        <a:pt x="211" y="15"/>
                      </a:lnTo>
                      <a:lnTo>
                        <a:pt x="212" y="16"/>
                      </a:lnTo>
                      <a:lnTo>
                        <a:pt x="213" y="15"/>
                      </a:lnTo>
                      <a:lnTo>
                        <a:pt x="215" y="15"/>
                      </a:lnTo>
                      <a:lnTo>
                        <a:pt x="216" y="15"/>
                      </a:lnTo>
                      <a:lnTo>
                        <a:pt x="217" y="15"/>
                      </a:lnTo>
                      <a:lnTo>
                        <a:pt x="221" y="15"/>
                      </a:lnTo>
                      <a:lnTo>
                        <a:pt x="221" y="15"/>
                      </a:lnTo>
                      <a:lnTo>
                        <a:pt x="225" y="15"/>
                      </a:lnTo>
                      <a:lnTo>
                        <a:pt x="225" y="13"/>
                      </a:lnTo>
                      <a:lnTo>
                        <a:pt x="225" y="13"/>
                      </a:lnTo>
                      <a:lnTo>
                        <a:pt x="226" y="13"/>
                      </a:lnTo>
                      <a:lnTo>
                        <a:pt x="229" y="15"/>
                      </a:lnTo>
                      <a:lnTo>
                        <a:pt x="228" y="16"/>
                      </a:lnTo>
                      <a:lnTo>
                        <a:pt x="228" y="17"/>
                      </a:lnTo>
                      <a:lnTo>
                        <a:pt x="228" y="20"/>
                      </a:lnTo>
                      <a:lnTo>
                        <a:pt x="225" y="20"/>
                      </a:lnTo>
                      <a:lnTo>
                        <a:pt x="224" y="19"/>
                      </a:lnTo>
                      <a:lnTo>
                        <a:pt x="225" y="17"/>
                      </a:lnTo>
                      <a:lnTo>
                        <a:pt x="225" y="16"/>
                      </a:lnTo>
                      <a:lnTo>
                        <a:pt x="225" y="16"/>
                      </a:lnTo>
                      <a:lnTo>
                        <a:pt x="225" y="16"/>
                      </a:lnTo>
                      <a:lnTo>
                        <a:pt x="224" y="16"/>
                      </a:lnTo>
                      <a:lnTo>
                        <a:pt x="224" y="16"/>
                      </a:lnTo>
                      <a:lnTo>
                        <a:pt x="224" y="16"/>
                      </a:lnTo>
                      <a:lnTo>
                        <a:pt x="222" y="17"/>
                      </a:lnTo>
                      <a:lnTo>
                        <a:pt x="222" y="19"/>
                      </a:lnTo>
                      <a:lnTo>
                        <a:pt x="221" y="21"/>
                      </a:lnTo>
                      <a:lnTo>
                        <a:pt x="217" y="21"/>
                      </a:lnTo>
                      <a:lnTo>
                        <a:pt x="217" y="24"/>
                      </a:lnTo>
                      <a:lnTo>
                        <a:pt x="219" y="24"/>
                      </a:lnTo>
                      <a:lnTo>
                        <a:pt x="219" y="24"/>
                      </a:lnTo>
                      <a:lnTo>
                        <a:pt x="219" y="24"/>
                      </a:lnTo>
                      <a:lnTo>
                        <a:pt x="220" y="24"/>
                      </a:lnTo>
                      <a:lnTo>
                        <a:pt x="219" y="25"/>
                      </a:lnTo>
                      <a:lnTo>
                        <a:pt x="219" y="26"/>
                      </a:lnTo>
                      <a:lnTo>
                        <a:pt x="216" y="26"/>
                      </a:lnTo>
                      <a:lnTo>
                        <a:pt x="216" y="28"/>
                      </a:lnTo>
                      <a:lnTo>
                        <a:pt x="216" y="28"/>
                      </a:lnTo>
                      <a:lnTo>
                        <a:pt x="217" y="29"/>
                      </a:lnTo>
                      <a:lnTo>
                        <a:pt x="219" y="29"/>
                      </a:lnTo>
                      <a:lnTo>
                        <a:pt x="221" y="29"/>
                      </a:lnTo>
                      <a:lnTo>
                        <a:pt x="222" y="28"/>
                      </a:lnTo>
                      <a:lnTo>
                        <a:pt x="225" y="28"/>
                      </a:lnTo>
                      <a:lnTo>
                        <a:pt x="225" y="26"/>
                      </a:lnTo>
                      <a:lnTo>
                        <a:pt x="226" y="26"/>
                      </a:lnTo>
                      <a:lnTo>
                        <a:pt x="228" y="24"/>
                      </a:lnTo>
                      <a:lnTo>
                        <a:pt x="228" y="24"/>
                      </a:lnTo>
                      <a:lnTo>
                        <a:pt x="228" y="22"/>
                      </a:lnTo>
                      <a:lnTo>
                        <a:pt x="230" y="20"/>
                      </a:lnTo>
                      <a:lnTo>
                        <a:pt x="232" y="17"/>
                      </a:lnTo>
                      <a:lnTo>
                        <a:pt x="233" y="17"/>
                      </a:lnTo>
                      <a:lnTo>
                        <a:pt x="233" y="15"/>
                      </a:lnTo>
                      <a:lnTo>
                        <a:pt x="233" y="15"/>
                      </a:lnTo>
                      <a:lnTo>
                        <a:pt x="234" y="13"/>
                      </a:lnTo>
                      <a:lnTo>
                        <a:pt x="236" y="13"/>
                      </a:lnTo>
                      <a:lnTo>
                        <a:pt x="237" y="12"/>
                      </a:lnTo>
                      <a:lnTo>
                        <a:pt x="237" y="12"/>
                      </a:lnTo>
                      <a:lnTo>
                        <a:pt x="239" y="12"/>
                      </a:lnTo>
                      <a:lnTo>
                        <a:pt x="241" y="13"/>
                      </a:lnTo>
                      <a:lnTo>
                        <a:pt x="241" y="13"/>
                      </a:lnTo>
                      <a:lnTo>
                        <a:pt x="241" y="12"/>
                      </a:lnTo>
                      <a:lnTo>
                        <a:pt x="249" y="13"/>
                      </a:lnTo>
                      <a:lnTo>
                        <a:pt x="250" y="15"/>
                      </a:lnTo>
                      <a:lnTo>
                        <a:pt x="254" y="15"/>
                      </a:lnTo>
                      <a:lnTo>
                        <a:pt x="254" y="15"/>
                      </a:lnTo>
                      <a:lnTo>
                        <a:pt x="255" y="15"/>
                      </a:lnTo>
                      <a:lnTo>
                        <a:pt x="255" y="16"/>
                      </a:lnTo>
                      <a:lnTo>
                        <a:pt x="256" y="16"/>
                      </a:lnTo>
                      <a:lnTo>
                        <a:pt x="256" y="16"/>
                      </a:lnTo>
                      <a:lnTo>
                        <a:pt x="258" y="17"/>
                      </a:lnTo>
                      <a:lnTo>
                        <a:pt x="259" y="17"/>
                      </a:lnTo>
                      <a:lnTo>
                        <a:pt x="260" y="19"/>
                      </a:lnTo>
                      <a:lnTo>
                        <a:pt x="260" y="21"/>
                      </a:lnTo>
                      <a:lnTo>
                        <a:pt x="259" y="22"/>
                      </a:lnTo>
                      <a:lnTo>
                        <a:pt x="259" y="24"/>
                      </a:lnTo>
                      <a:lnTo>
                        <a:pt x="258" y="24"/>
                      </a:lnTo>
                      <a:lnTo>
                        <a:pt x="256" y="25"/>
                      </a:lnTo>
                      <a:lnTo>
                        <a:pt x="255" y="24"/>
                      </a:lnTo>
                      <a:lnTo>
                        <a:pt x="255" y="22"/>
                      </a:lnTo>
                      <a:lnTo>
                        <a:pt x="255" y="21"/>
                      </a:lnTo>
                      <a:lnTo>
                        <a:pt x="253" y="21"/>
                      </a:lnTo>
                      <a:lnTo>
                        <a:pt x="253" y="22"/>
                      </a:lnTo>
                      <a:lnTo>
                        <a:pt x="251" y="22"/>
                      </a:lnTo>
                      <a:lnTo>
                        <a:pt x="251" y="26"/>
                      </a:lnTo>
                      <a:lnTo>
                        <a:pt x="256" y="26"/>
                      </a:lnTo>
                      <a:lnTo>
                        <a:pt x="256" y="28"/>
                      </a:lnTo>
                      <a:lnTo>
                        <a:pt x="256" y="29"/>
                      </a:lnTo>
                      <a:lnTo>
                        <a:pt x="254" y="32"/>
                      </a:lnTo>
                      <a:lnTo>
                        <a:pt x="250" y="34"/>
                      </a:lnTo>
                      <a:lnTo>
                        <a:pt x="249" y="38"/>
                      </a:lnTo>
                      <a:lnTo>
                        <a:pt x="250" y="38"/>
                      </a:lnTo>
                      <a:lnTo>
                        <a:pt x="250" y="37"/>
                      </a:lnTo>
                      <a:lnTo>
                        <a:pt x="251" y="37"/>
                      </a:lnTo>
                      <a:lnTo>
                        <a:pt x="251" y="37"/>
                      </a:lnTo>
                      <a:lnTo>
                        <a:pt x="253" y="37"/>
                      </a:lnTo>
                      <a:lnTo>
                        <a:pt x="253" y="37"/>
                      </a:lnTo>
                      <a:lnTo>
                        <a:pt x="256" y="37"/>
                      </a:lnTo>
                      <a:lnTo>
                        <a:pt x="256" y="38"/>
                      </a:lnTo>
                      <a:lnTo>
                        <a:pt x="259" y="37"/>
                      </a:lnTo>
                      <a:lnTo>
                        <a:pt x="259" y="38"/>
                      </a:lnTo>
                      <a:lnTo>
                        <a:pt x="264" y="38"/>
                      </a:lnTo>
                      <a:lnTo>
                        <a:pt x="264" y="37"/>
                      </a:lnTo>
                      <a:lnTo>
                        <a:pt x="268" y="37"/>
                      </a:lnTo>
                      <a:lnTo>
                        <a:pt x="268" y="37"/>
                      </a:lnTo>
                      <a:lnTo>
                        <a:pt x="277" y="37"/>
                      </a:lnTo>
                      <a:lnTo>
                        <a:pt x="277" y="37"/>
                      </a:lnTo>
                      <a:lnTo>
                        <a:pt x="284" y="37"/>
                      </a:lnTo>
                      <a:lnTo>
                        <a:pt x="284" y="36"/>
                      </a:lnTo>
                      <a:lnTo>
                        <a:pt x="288" y="34"/>
                      </a:lnTo>
                      <a:lnTo>
                        <a:pt x="288" y="34"/>
                      </a:lnTo>
                      <a:lnTo>
                        <a:pt x="289" y="34"/>
                      </a:lnTo>
                      <a:lnTo>
                        <a:pt x="289" y="33"/>
                      </a:lnTo>
                      <a:lnTo>
                        <a:pt x="292" y="33"/>
                      </a:lnTo>
                      <a:lnTo>
                        <a:pt x="293" y="33"/>
                      </a:lnTo>
                      <a:lnTo>
                        <a:pt x="294" y="34"/>
                      </a:lnTo>
                      <a:lnTo>
                        <a:pt x="296" y="34"/>
                      </a:lnTo>
                      <a:lnTo>
                        <a:pt x="298" y="36"/>
                      </a:lnTo>
                      <a:lnTo>
                        <a:pt x="300" y="36"/>
                      </a:lnTo>
                      <a:lnTo>
                        <a:pt x="301" y="34"/>
                      </a:lnTo>
                      <a:lnTo>
                        <a:pt x="304" y="33"/>
                      </a:lnTo>
                      <a:lnTo>
                        <a:pt x="306" y="32"/>
                      </a:lnTo>
                      <a:lnTo>
                        <a:pt x="309" y="32"/>
                      </a:lnTo>
                      <a:lnTo>
                        <a:pt x="310" y="32"/>
                      </a:lnTo>
                      <a:lnTo>
                        <a:pt x="310" y="33"/>
                      </a:lnTo>
                      <a:lnTo>
                        <a:pt x="311" y="33"/>
                      </a:lnTo>
                      <a:lnTo>
                        <a:pt x="311" y="33"/>
                      </a:lnTo>
                      <a:lnTo>
                        <a:pt x="313" y="33"/>
                      </a:lnTo>
                      <a:lnTo>
                        <a:pt x="315" y="33"/>
                      </a:lnTo>
                      <a:lnTo>
                        <a:pt x="317" y="33"/>
                      </a:lnTo>
                      <a:lnTo>
                        <a:pt x="318" y="33"/>
                      </a:lnTo>
                      <a:lnTo>
                        <a:pt x="318" y="33"/>
                      </a:lnTo>
                      <a:lnTo>
                        <a:pt x="318" y="33"/>
                      </a:lnTo>
                      <a:lnTo>
                        <a:pt x="318" y="34"/>
                      </a:lnTo>
                      <a:lnTo>
                        <a:pt x="323" y="34"/>
                      </a:lnTo>
                      <a:lnTo>
                        <a:pt x="323" y="33"/>
                      </a:lnTo>
                      <a:lnTo>
                        <a:pt x="325" y="33"/>
                      </a:lnTo>
                      <a:lnTo>
                        <a:pt x="325" y="33"/>
                      </a:lnTo>
                      <a:lnTo>
                        <a:pt x="326" y="32"/>
                      </a:lnTo>
                      <a:lnTo>
                        <a:pt x="327" y="33"/>
                      </a:lnTo>
                      <a:lnTo>
                        <a:pt x="328" y="33"/>
                      </a:lnTo>
                      <a:lnTo>
                        <a:pt x="328" y="34"/>
                      </a:lnTo>
                      <a:lnTo>
                        <a:pt x="328" y="33"/>
                      </a:lnTo>
                      <a:lnTo>
                        <a:pt x="330" y="32"/>
                      </a:lnTo>
                      <a:lnTo>
                        <a:pt x="330" y="32"/>
                      </a:lnTo>
                      <a:lnTo>
                        <a:pt x="334" y="32"/>
                      </a:lnTo>
                      <a:lnTo>
                        <a:pt x="334" y="33"/>
                      </a:lnTo>
                      <a:lnTo>
                        <a:pt x="336" y="33"/>
                      </a:lnTo>
                      <a:lnTo>
                        <a:pt x="336" y="34"/>
                      </a:lnTo>
                      <a:lnTo>
                        <a:pt x="339" y="34"/>
                      </a:lnTo>
                      <a:lnTo>
                        <a:pt x="339" y="34"/>
                      </a:lnTo>
                      <a:lnTo>
                        <a:pt x="340" y="34"/>
                      </a:lnTo>
                      <a:lnTo>
                        <a:pt x="340" y="36"/>
                      </a:lnTo>
                      <a:lnTo>
                        <a:pt x="342" y="36"/>
                      </a:lnTo>
                      <a:lnTo>
                        <a:pt x="344" y="39"/>
                      </a:lnTo>
                      <a:lnTo>
                        <a:pt x="348" y="39"/>
                      </a:lnTo>
                      <a:lnTo>
                        <a:pt x="348" y="41"/>
                      </a:lnTo>
                      <a:lnTo>
                        <a:pt x="351" y="42"/>
                      </a:lnTo>
                      <a:lnTo>
                        <a:pt x="351" y="43"/>
                      </a:lnTo>
                      <a:lnTo>
                        <a:pt x="351" y="43"/>
                      </a:lnTo>
                      <a:lnTo>
                        <a:pt x="351" y="43"/>
                      </a:lnTo>
                      <a:lnTo>
                        <a:pt x="352" y="43"/>
                      </a:lnTo>
                      <a:lnTo>
                        <a:pt x="352" y="45"/>
                      </a:lnTo>
                      <a:lnTo>
                        <a:pt x="352" y="45"/>
                      </a:lnTo>
                      <a:lnTo>
                        <a:pt x="352" y="45"/>
                      </a:lnTo>
                      <a:lnTo>
                        <a:pt x="352" y="45"/>
                      </a:lnTo>
                      <a:lnTo>
                        <a:pt x="351" y="46"/>
                      </a:lnTo>
                      <a:lnTo>
                        <a:pt x="351" y="46"/>
                      </a:lnTo>
                      <a:lnTo>
                        <a:pt x="349" y="46"/>
                      </a:lnTo>
                      <a:lnTo>
                        <a:pt x="349" y="47"/>
                      </a:lnTo>
                      <a:lnTo>
                        <a:pt x="351" y="47"/>
                      </a:lnTo>
                      <a:lnTo>
                        <a:pt x="351" y="51"/>
                      </a:lnTo>
                      <a:lnTo>
                        <a:pt x="355" y="53"/>
                      </a:lnTo>
                      <a:lnTo>
                        <a:pt x="355" y="55"/>
                      </a:lnTo>
                      <a:lnTo>
                        <a:pt x="356" y="57"/>
                      </a:lnTo>
                      <a:lnTo>
                        <a:pt x="356" y="57"/>
                      </a:lnTo>
                      <a:lnTo>
                        <a:pt x="357" y="58"/>
                      </a:lnTo>
                      <a:lnTo>
                        <a:pt x="357" y="60"/>
                      </a:lnTo>
                      <a:lnTo>
                        <a:pt x="359" y="62"/>
                      </a:lnTo>
                      <a:lnTo>
                        <a:pt x="359" y="64"/>
                      </a:lnTo>
                      <a:lnTo>
                        <a:pt x="359" y="64"/>
                      </a:lnTo>
                      <a:lnTo>
                        <a:pt x="359" y="64"/>
                      </a:lnTo>
                      <a:lnTo>
                        <a:pt x="360" y="63"/>
                      </a:lnTo>
                      <a:lnTo>
                        <a:pt x="360" y="62"/>
                      </a:lnTo>
                      <a:lnTo>
                        <a:pt x="360" y="62"/>
                      </a:lnTo>
                      <a:lnTo>
                        <a:pt x="360" y="59"/>
                      </a:lnTo>
                      <a:lnTo>
                        <a:pt x="361" y="59"/>
                      </a:lnTo>
                      <a:lnTo>
                        <a:pt x="361" y="55"/>
                      </a:lnTo>
                      <a:lnTo>
                        <a:pt x="361" y="55"/>
                      </a:lnTo>
                      <a:lnTo>
                        <a:pt x="363" y="55"/>
                      </a:lnTo>
                      <a:lnTo>
                        <a:pt x="363" y="54"/>
                      </a:lnTo>
                      <a:lnTo>
                        <a:pt x="364" y="54"/>
                      </a:lnTo>
                      <a:lnTo>
                        <a:pt x="364" y="54"/>
                      </a:lnTo>
                      <a:lnTo>
                        <a:pt x="364" y="53"/>
                      </a:lnTo>
                      <a:lnTo>
                        <a:pt x="368" y="53"/>
                      </a:lnTo>
                      <a:lnTo>
                        <a:pt x="368" y="53"/>
                      </a:lnTo>
                      <a:lnTo>
                        <a:pt x="370" y="51"/>
                      </a:lnTo>
                      <a:lnTo>
                        <a:pt x="370" y="51"/>
                      </a:lnTo>
                      <a:lnTo>
                        <a:pt x="372" y="51"/>
                      </a:lnTo>
                      <a:lnTo>
                        <a:pt x="372" y="50"/>
                      </a:lnTo>
                      <a:lnTo>
                        <a:pt x="377" y="50"/>
                      </a:lnTo>
                      <a:lnTo>
                        <a:pt x="378" y="50"/>
                      </a:lnTo>
                      <a:lnTo>
                        <a:pt x="385" y="50"/>
                      </a:lnTo>
                      <a:lnTo>
                        <a:pt x="390" y="50"/>
                      </a:lnTo>
                      <a:lnTo>
                        <a:pt x="390" y="53"/>
                      </a:lnTo>
                      <a:lnTo>
                        <a:pt x="393" y="53"/>
                      </a:lnTo>
                      <a:lnTo>
                        <a:pt x="393" y="54"/>
                      </a:lnTo>
                      <a:lnTo>
                        <a:pt x="393" y="54"/>
                      </a:lnTo>
                      <a:lnTo>
                        <a:pt x="394" y="54"/>
                      </a:lnTo>
                      <a:lnTo>
                        <a:pt x="395" y="53"/>
                      </a:lnTo>
                      <a:lnTo>
                        <a:pt x="395" y="51"/>
                      </a:lnTo>
                      <a:lnTo>
                        <a:pt x="400" y="51"/>
                      </a:lnTo>
                      <a:lnTo>
                        <a:pt x="400" y="51"/>
                      </a:lnTo>
                      <a:lnTo>
                        <a:pt x="402" y="51"/>
                      </a:lnTo>
                      <a:lnTo>
                        <a:pt x="403" y="51"/>
                      </a:lnTo>
                      <a:lnTo>
                        <a:pt x="406" y="53"/>
                      </a:lnTo>
                      <a:lnTo>
                        <a:pt x="407" y="53"/>
                      </a:lnTo>
                      <a:lnTo>
                        <a:pt x="410" y="53"/>
                      </a:lnTo>
                      <a:lnTo>
                        <a:pt x="410" y="55"/>
                      </a:lnTo>
                      <a:lnTo>
                        <a:pt x="412" y="55"/>
                      </a:lnTo>
                      <a:lnTo>
                        <a:pt x="414" y="55"/>
                      </a:lnTo>
                      <a:lnTo>
                        <a:pt x="415" y="54"/>
                      </a:lnTo>
                      <a:lnTo>
                        <a:pt x="419" y="54"/>
                      </a:lnTo>
                      <a:lnTo>
                        <a:pt x="419" y="53"/>
                      </a:lnTo>
                      <a:lnTo>
                        <a:pt x="419" y="53"/>
                      </a:lnTo>
                      <a:lnTo>
                        <a:pt x="419" y="54"/>
                      </a:lnTo>
                      <a:lnTo>
                        <a:pt x="420" y="54"/>
                      </a:lnTo>
                      <a:lnTo>
                        <a:pt x="420" y="53"/>
                      </a:lnTo>
                      <a:lnTo>
                        <a:pt x="421" y="53"/>
                      </a:lnTo>
                      <a:lnTo>
                        <a:pt x="423" y="51"/>
                      </a:lnTo>
                      <a:lnTo>
                        <a:pt x="424" y="50"/>
                      </a:lnTo>
                      <a:lnTo>
                        <a:pt x="424" y="51"/>
                      </a:lnTo>
                      <a:lnTo>
                        <a:pt x="423" y="51"/>
                      </a:lnTo>
                      <a:lnTo>
                        <a:pt x="423" y="53"/>
                      </a:lnTo>
                      <a:lnTo>
                        <a:pt x="424" y="53"/>
                      </a:lnTo>
                      <a:lnTo>
                        <a:pt x="424" y="58"/>
                      </a:lnTo>
                      <a:lnTo>
                        <a:pt x="427" y="58"/>
                      </a:lnTo>
                      <a:lnTo>
                        <a:pt x="427" y="59"/>
                      </a:lnTo>
                      <a:lnTo>
                        <a:pt x="428" y="59"/>
                      </a:lnTo>
                      <a:lnTo>
                        <a:pt x="429" y="62"/>
                      </a:lnTo>
                      <a:lnTo>
                        <a:pt x="429" y="66"/>
                      </a:lnTo>
                      <a:lnTo>
                        <a:pt x="431" y="68"/>
                      </a:lnTo>
                      <a:lnTo>
                        <a:pt x="433" y="68"/>
                      </a:lnTo>
                      <a:lnTo>
                        <a:pt x="435" y="67"/>
                      </a:lnTo>
                      <a:lnTo>
                        <a:pt x="437" y="67"/>
                      </a:lnTo>
                      <a:lnTo>
                        <a:pt x="438" y="67"/>
                      </a:lnTo>
                      <a:lnTo>
                        <a:pt x="441" y="66"/>
                      </a:lnTo>
                      <a:lnTo>
                        <a:pt x="441" y="63"/>
                      </a:lnTo>
                      <a:lnTo>
                        <a:pt x="444" y="63"/>
                      </a:lnTo>
                      <a:lnTo>
                        <a:pt x="445" y="63"/>
                      </a:lnTo>
                      <a:lnTo>
                        <a:pt x="445" y="62"/>
                      </a:lnTo>
                      <a:lnTo>
                        <a:pt x="446" y="60"/>
                      </a:lnTo>
                      <a:lnTo>
                        <a:pt x="449" y="60"/>
                      </a:lnTo>
                      <a:lnTo>
                        <a:pt x="448" y="53"/>
                      </a:lnTo>
                      <a:lnTo>
                        <a:pt x="446" y="53"/>
                      </a:lnTo>
                      <a:lnTo>
                        <a:pt x="445" y="51"/>
                      </a:lnTo>
                      <a:lnTo>
                        <a:pt x="444" y="51"/>
                      </a:lnTo>
                      <a:lnTo>
                        <a:pt x="445" y="49"/>
                      </a:lnTo>
                      <a:lnTo>
                        <a:pt x="445" y="49"/>
                      </a:lnTo>
                      <a:lnTo>
                        <a:pt x="444" y="42"/>
                      </a:lnTo>
                      <a:lnTo>
                        <a:pt x="446" y="43"/>
                      </a:lnTo>
                      <a:lnTo>
                        <a:pt x="448" y="43"/>
                      </a:lnTo>
                      <a:lnTo>
                        <a:pt x="449" y="43"/>
                      </a:lnTo>
                      <a:lnTo>
                        <a:pt x="449" y="45"/>
                      </a:lnTo>
                      <a:lnTo>
                        <a:pt x="458" y="45"/>
                      </a:lnTo>
                      <a:lnTo>
                        <a:pt x="458" y="43"/>
                      </a:lnTo>
                      <a:lnTo>
                        <a:pt x="461" y="43"/>
                      </a:lnTo>
                      <a:lnTo>
                        <a:pt x="462" y="45"/>
                      </a:lnTo>
                      <a:lnTo>
                        <a:pt x="463" y="45"/>
                      </a:lnTo>
                      <a:lnTo>
                        <a:pt x="463" y="46"/>
                      </a:lnTo>
                      <a:lnTo>
                        <a:pt x="465" y="46"/>
                      </a:lnTo>
                      <a:lnTo>
                        <a:pt x="466" y="46"/>
                      </a:lnTo>
                      <a:lnTo>
                        <a:pt x="466" y="45"/>
                      </a:lnTo>
                      <a:lnTo>
                        <a:pt x="467" y="45"/>
                      </a:lnTo>
                      <a:lnTo>
                        <a:pt x="469" y="45"/>
                      </a:lnTo>
                      <a:lnTo>
                        <a:pt x="470" y="45"/>
                      </a:lnTo>
                      <a:lnTo>
                        <a:pt x="470" y="45"/>
                      </a:lnTo>
                      <a:lnTo>
                        <a:pt x="483" y="46"/>
                      </a:lnTo>
                      <a:lnTo>
                        <a:pt x="483" y="45"/>
                      </a:lnTo>
                      <a:lnTo>
                        <a:pt x="486" y="45"/>
                      </a:lnTo>
                      <a:lnTo>
                        <a:pt x="486" y="46"/>
                      </a:lnTo>
                      <a:lnTo>
                        <a:pt x="486" y="46"/>
                      </a:lnTo>
                      <a:lnTo>
                        <a:pt x="486" y="46"/>
                      </a:lnTo>
                      <a:lnTo>
                        <a:pt x="487" y="46"/>
                      </a:lnTo>
                      <a:lnTo>
                        <a:pt x="488" y="49"/>
                      </a:lnTo>
                      <a:lnTo>
                        <a:pt x="495" y="49"/>
                      </a:lnTo>
                      <a:lnTo>
                        <a:pt x="495" y="50"/>
                      </a:lnTo>
                      <a:lnTo>
                        <a:pt x="496" y="50"/>
                      </a:lnTo>
                      <a:lnTo>
                        <a:pt x="497" y="51"/>
                      </a:lnTo>
                      <a:lnTo>
                        <a:pt x="497" y="53"/>
                      </a:lnTo>
                      <a:lnTo>
                        <a:pt x="499" y="53"/>
                      </a:lnTo>
                      <a:lnTo>
                        <a:pt x="499" y="53"/>
                      </a:lnTo>
                      <a:lnTo>
                        <a:pt x="500" y="55"/>
                      </a:lnTo>
                      <a:lnTo>
                        <a:pt x="503" y="55"/>
                      </a:lnTo>
                      <a:lnTo>
                        <a:pt x="505" y="55"/>
                      </a:lnTo>
                      <a:lnTo>
                        <a:pt x="507" y="54"/>
                      </a:lnTo>
                      <a:lnTo>
                        <a:pt x="508" y="54"/>
                      </a:lnTo>
                      <a:lnTo>
                        <a:pt x="509" y="54"/>
                      </a:lnTo>
                      <a:lnTo>
                        <a:pt x="509" y="54"/>
                      </a:lnTo>
                      <a:lnTo>
                        <a:pt x="509" y="54"/>
                      </a:lnTo>
                      <a:lnTo>
                        <a:pt x="512" y="54"/>
                      </a:lnTo>
                      <a:lnTo>
                        <a:pt x="512" y="55"/>
                      </a:lnTo>
                      <a:lnTo>
                        <a:pt x="513" y="55"/>
                      </a:lnTo>
                      <a:lnTo>
                        <a:pt x="513" y="57"/>
                      </a:lnTo>
                      <a:lnTo>
                        <a:pt x="516" y="57"/>
                      </a:lnTo>
                      <a:lnTo>
                        <a:pt x="517" y="57"/>
                      </a:lnTo>
                      <a:lnTo>
                        <a:pt x="518" y="57"/>
                      </a:lnTo>
                      <a:lnTo>
                        <a:pt x="520" y="57"/>
                      </a:lnTo>
                      <a:lnTo>
                        <a:pt x="521" y="57"/>
                      </a:lnTo>
                      <a:lnTo>
                        <a:pt x="521" y="57"/>
                      </a:lnTo>
                      <a:lnTo>
                        <a:pt x="521" y="58"/>
                      </a:lnTo>
                      <a:lnTo>
                        <a:pt x="522" y="59"/>
                      </a:lnTo>
                      <a:lnTo>
                        <a:pt x="522" y="62"/>
                      </a:lnTo>
                      <a:lnTo>
                        <a:pt x="524" y="62"/>
                      </a:lnTo>
                      <a:lnTo>
                        <a:pt x="524" y="63"/>
                      </a:lnTo>
                      <a:lnTo>
                        <a:pt x="525" y="63"/>
                      </a:lnTo>
                      <a:lnTo>
                        <a:pt x="526" y="63"/>
                      </a:lnTo>
                      <a:lnTo>
                        <a:pt x="527" y="64"/>
                      </a:lnTo>
                      <a:lnTo>
                        <a:pt x="527" y="66"/>
                      </a:lnTo>
                      <a:lnTo>
                        <a:pt x="529" y="66"/>
                      </a:lnTo>
                      <a:lnTo>
                        <a:pt x="530" y="67"/>
                      </a:lnTo>
                      <a:lnTo>
                        <a:pt x="530" y="68"/>
                      </a:lnTo>
                      <a:lnTo>
                        <a:pt x="530" y="68"/>
                      </a:lnTo>
                      <a:lnTo>
                        <a:pt x="530" y="70"/>
                      </a:lnTo>
                      <a:lnTo>
                        <a:pt x="533" y="71"/>
                      </a:lnTo>
                      <a:lnTo>
                        <a:pt x="534" y="71"/>
                      </a:lnTo>
                      <a:lnTo>
                        <a:pt x="537" y="71"/>
                      </a:lnTo>
                      <a:lnTo>
                        <a:pt x="538" y="74"/>
                      </a:lnTo>
                      <a:lnTo>
                        <a:pt x="542" y="72"/>
                      </a:lnTo>
                      <a:lnTo>
                        <a:pt x="542" y="74"/>
                      </a:lnTo>
                      <a:lnTo>
                        <a:pt x="543" y="74"/>
                      </a:lnTo>
                      <a:lnTo>
                        <a:pt x="544" y="75"/>
                      </a:lnTo>
                      <a:lnTo>
                        <a:pt x="544" y="76"/>
                      </a:lnTo>
                      <a:lnTo>
                        <a:pt x="543" y="76"/>
                      </a:lnTo>
                      <a:lnTo>
                        <a:pt x="543" y="77"/>
                      </a:lnTo>
                      <a:lnTo>
                        <a:pt x="546" y="79"/>
                      </a:lnTo>
                      <a:lnTo>
                        <a:pt x="547" y="79"/>
                      </a:lnTo>
                      <a:lnTo>
                        <a:pt x="548" y="80"/>
                      </a:lnTo>
                      <a:lnTo>
                        <a:pt x="550" y="81"/>
                      </a:lnTo>
                      <a:lnTo>
                        <a:pt x="551" y="81"/>
                      </a:lnTo>
                      <a:lnTo>
                        <a:pt x="552" y="83"/>
                      </a:lnTo>
                      <a:lnTo>
                        <a:pt x="555" y="84"/>
                      </a:lnTo>
                      <a:lnTo>
                        <a:pt x="558" y="87"/>
                      </a:lnTo>
                      <a:lnTo>
                        <a:pt x="559" y="87"/>
                      </a:lnTo>
                      <a:lnTo>
                        <a:pt x="559" y="87"/>
                      </a:lnTo>
                      <a:lnTo>
                        <a:pt x="560" y="87"/>
                      </a:lnTo>
                      <a:lnTo>
                        <a:pt x="560" y="88"/>
                      </a:lnTo>
                      <a:lnTo>
                        <a:pt x="561" y="88"/>
                      </a:lnTo>
                      <a:lnTo>
                        <a:pt x="563" y="91"/>
                      </a:lnTo>
                      <a:lnTo>
                        <a:pt x="565" y="91"/>
                      </a:lnTo>
                      <a:lnTo>
                        <a:pt x="567" y="91"/>
                      </a:lnTo>
                      <a:lnTo>
                        <a:pt x="569" y="92"/>
                      </a:lnTo>
                      <a:lnTo>
                        <a:pt x="569" y="92"/>
                      </a:lnTo>
                      <a:lnTo>
                        <a:pt x="569" y="94"/>
                      </a:lnTo>
                      <a:lnTo>
                        <a:pt x="571" y="94"/>
                      </a:lnTo>
                      <a:lnTo>
                        <a:pt x="572" y="96"/>
                      </a:lnTo>
                      <a:lnTo>
                        <a:pt x="572" y="96"/>
                      </a:lnTo>
                      <a:lnTo>
                        <a:pt x="573" y="97"/>
                      </a:lnTo>
                      <a:lnTo>
                        <a:pt x="573" y="100"/>
                      </a:lnTo>
                      <a:lnTo>
                        <a:pt x="573" y="100"/>
                      </a:lnTo>
                      <a:lnTo>
                        <a:pt x="573" y="104"/>
                      </a:lnTo>
                      <a:lnTo>
                        <a:pt x="573" y="105"/>
                      </a:lnTo>
                      <a:lnTo>
                        <a:pt x="573" y="106"/>
                      </a:lnTo>
                      <a:lnTo>
                        <a:pt x="577" y="108"/>
                      </a:lnTo>
                      <a:lnTo>
                        <a:pt x="577" y="105"/>
                      </a:lnTo>
                      <a:lnTo>
                        <a:pt x="576" y="102"/>
                      </a:lnTo>
                      <a:lnTo>
                        <a:pt x="576" y="100"/>
                      </a:lnTo>
                      <a:lnTo>
                        <a:pt x="590" y="98"/>
                      </a:lnTo>
                      <a:lnTo>
                        <a:pt x="590" y="100"/>
                      </a:lnTo>
                      <a:lnTo>
                        <a:pt x="594" y="100"/>
                      </a:lnTo>
                      <a:lnTo>
                        <a:pt x="594" y="101"/>
                      </a:lnTo>
                      <a:lnTo>
                        <a:pt x="596" y="101"/>
                      </a:lnTo>
                      <a:lnTo>
                        <a:pt x="596" y="101"/>
                      </a:lnTo>
                      <a:lnTo>
                        <a:pt x="597" y="101"/>
                      </a:lnTo>
                      <a:lnTo>
                        <a:pt x="598" y="102"/>
                      </a:lnTo>
                      <a:lnTo>
                        <a:pt x="598" y="104"/>
                      </a:lnTo>
                      <a:lnTo>
                        <a:pt x="598" y="105"/>
                      </a:lnTo>
                      <a:lnTo>
                        <a:pt x="599" y="105"/>
                      </a:lnTo>
                      <a:lnTo>
                        <a:pt x="601" y="106"/>
                      </a:lnTo>
                      <a:lnTo>
                        <a:pt x="602" y="106"/>
                      </a:lnTo>
                      <a:lnTo>
                        <a:pt x="602" y="109"/>
                      </a:lnTo>
                      <a:lnTo>
                        <a:pt x="605" y="109"/>
                      </a:lnTo>
                      <a:lnTo>
                        <a:pt x="605" y="110"/>
                      </a:lnTo>
                      <a:lnTo>
                        <a:pt x="605" y="110"/>
                      </a:lnTo>
                      <a:lnTo>
                        <a:pt x="609" y="111"/>
                      </a:lnTo>
                      <a:lnTo>
                        <a:pt x="609" y="113"/>
                      </a:lnTo>
                      <a:lnTo>
                        <a:pt x="611" y="113"/>
                      </a:lnTo>
                      <a:lnTo>
                        <a:pt x="611" y="114"/>
                      </a:lnTo>
                      <a:lnTo>
                        <a:pt x="613" y="114"/>
                      </a:lnTo>
                      <a:lnTo>
                        <a:pt x="614" y="115"/>
                      </a:lnTo>
                      <a:lnTo>
                        <a:pt x="615" y="115"/>
                      </a:lnTo>
                      <a:lnTo>
                        <a:pt x="615" y="117"/>
                      </a:lnTo>
                      <a:lnTo>
                        <a:pt x="613" y="117"/>
                      </a:lnTo>
                      <a:lnTo>
                        <a:pt x="613" y="121"/>
                      </a:lnTo>
                      <a:lnTo>
                        <a:pt x="613" y="121"/>
                      </a:lnTo>
                      <a:lnTo>
                        <a:pt x="613" y="121"/>
                      </a:lnTo>
                      <a:lnTo>
                        <a:pt x="610" y="121"/>
                      </a:lnTo>
                      <a:lnTo>
                        <a:pt x="610" y="125"/>
                      </a:lnTo>
                      <a:lnTo>
                        <a:pt x="609" y="125"/>
                      </a:lnTo>
                      <a:lnTo>
                        <a:pt x="609" y="125"/>
                      </a:lnTo>
                      <a:lnTo>
                        <a:pt x="606" y="125"/>
                      </a:lnTo>
                      <a:lnTo>
                        <a:pt x="606" y="125"/>
                      </a:lnTo>
                      <a:lnTo>
                        <a:pt x="605" y="125"/>
                      </a:lnTo>
                      <a:lnTo>
                        <a:pt x="605" y="123"/>
                      </a:lnTo>
                      <a:lnTo>
                        <a:pt x="601" y="123"/>
                      </a:lnTo>
                      <a:lnTo>
                        <a:pt x="601" y="123"/>
                      </a:lnTo>
                      <a:lnTo>
                        <a:pt x="598" y="123"/>
                      </a:lnTo>
                      <a:lnTo>
                        <a:pt x="598" y="123"/>
                      </a:lnTo>
                      <a:lnTo>
                        <a:pt x="594" y="123"/>
                      </a:lnTo>
                      <a:lnTo>
                        <a:pt x="594" y="123"/>
                      </a:lnTo>
                      <a:lnTo>
                        <a:pt x="594" y="126"/>
                      </a:lnTo>
                      <a:lnTo>
                        <a:pt x="594" y="126"/>
                      </a:lnTo>
                      <a:lnTo>
                        <a:pt x="594" y="126"/>
                      </a:lnTo>
                      <a:lnTo>
                        <a:pt x="598" y="126"/>
                      </a:lnTo>
                      <a:lnTo>
                        <a:pt x="598" y="126"/>
                      </a:lnTo>
                      <a:lnTo>
                        <a:pt x="598" y="126"/>
                      </a:lnTo>
                      <a:lnTo>
                        <a:pt x="598" y="130"/>
                      </a:lnTo>
                      <a:lnTo>
                        <a:pt x="592" y="131"/>
                      </a:lnTo>
                      <a:lnTo>
                        <a:pt x="592" y="132"/>
                      </a:lnTo>
                      <a:lnTo>
                        <a:pt x="593" y="132"/>
                      </a:lnTo>
                      <a:lnTo>
                        <a:pt x="593" y="132"/>
                      </a:lnTo>
                      <a:lnTo>
                        <a:pt x="593" y="132"/>
                      </a:lnTo>
                      <a:lnTo>
                        <a:pt x="594" y="132"/>
                      </a:lnTo>
                      <a:lnTo>
                        <a:pt x="594" y="135"/>
                      </a:lnTo>
                      <a:lnTo>
                        <a:pt x="594" y="135"/>
                      </a:lnTo>
                      <a:lnTo>
                        <a:pt x="596" y="136"/>
                      </a:lnTo>
                      <a:lnTo>
                        <a:pt x="597" y="138"/>
                      </a:lnTo>
                      <a:lnTo>
                        <a:pt x="598" y="140"/>
                      </a:lnTo>
                      <a:lnTo>
                        <a:pt x="596" y="139"/>
                      </a:lnTo>
                      <a:lnTo>
                        <a:pt x="594" y="139"/>
                      </a:lnTo>
                      <a:lnTo>
                        <a:pt x="593" y="139"/>
                      </a:lnTo>
                      <a:lnTo>
                        <a:pt x="592" y="142"/>
                      </a:lnTo>
                      <a:lnTo>
                        <a:pt x="590" y="140"/>
                      </a:lnTo>
                      <a:lnTo>
                        <a:pt x="589" y="139"/>
                      </a:lnTo>
                      <a:lnTo>
                        <a:pt x="589" y="136"/>
                      </a:lnTo>
                      <a:lnTo>
                        <a:pt x="586" y="138"/>
                      </a:lnTo>
                      <a:lnTo>
                        <a:pt x="586" y="138"/>
                      </a:lnTo>
                      <a:lnTo>
                        <a:pt x="584" y="139"/>
                      </a:lnTo>
                      <a:lnTo>
                        <a:pt x="582" y="140"/>
                      </a:lnTo>
                      <a:lnTo>
                        <a:pt x="581" y="138"/>
                      </a:lnTo>
                      <a:lnTo>
                        <a:pt x="581" y="138"/>
                      </a:lnTo>
                      <a:lnTo>
                        <a:pt x="580" y="136"/>
                      </a:lnTo>
                      <a:lnTo>
                        <a:pt x="579" y="136"/>
                      </a:lnTo>
                      <a:lnTo>
                        <a:pt x="577" y="135"/>
                      </a:lnTo>
                      <a:lnTo>
                        <a:pt x="576" y="135"/>
                      </a:lnTo>
                      <a:lnTo>
                        <a:pt x="576" y="134"/>
                      </a:lnTo>
                      <a:lnTo>
                        <a:pt x="575" y="134"/>
                      </a:lnTo>
                      <a:lnTo>
                        <a:pt x="573" y="132"/>
                      </a:lnTo>
                      <a:lnTo>
                        <a:pt x="572" y="132"/>
                      </a:lnTo>
                      <a:lnTo>
                        <a:pt x="571" y="134"/>
                      </a:lnTo>
                      <a:lnTo>
                        <a:pt x="568" y="134"/>
                      </a:lnTo>
                      <a:lnTo>
                        <a:pt x="565" y="131"/>
                      </a:lnTo>
                      <a:lnTo>
                        <a:pt x="563" y="130"/>
                      </a:lnTo>
                      <a:lnTo>
                        <a:pt x="563" y="129"/>
                      </a:lnTo>
                      <a:lnTo>
                        <a:pt x="564" y="127"/>
                      </a:lnTo>
                      <a:lnTo>
                        <a:pt x="564" y="126"/>
                      </a:lnTo>
                      <a:lnTo>
                        <a:pt x="563" y="126"/>
                      </a:lnTo>
                      <a:lnTo>
                        <a:pt x="563" y="123"/>
                      </a:lnTo>
                      <a:lnTo>
                        <a:pt x="560" y="122"/>
                      </a:lnTo>
                      <a:lnTo>
                        <a:pt x="559" y="119"/>
                      </a:lnTo>
                      <a:lnTo>
                        <a:pt x="554" y="119"/>
                      </a:lnTo>
                      <a:lnTo>
                        <a:pt x="552" y="118"/>
                      </a:lnTo>
                      <a:lnTo>
                        <a:pt x="551" y="118"/>
                      </a:lnTo>
                      <a:lnTo>
                        <a:pt x="551" y="119"/>
                      </a:lnTo>
                      <a:lnTo>
                        <a:pt x="550" y="119"/>
                      </a:lnTo>
                      <a:lnTo>
                        <a:pt x="550" y="121"/>
                      </a:lnTo>
                      <a:lnTo>
                        <a:pt x="547" y="122"/>
                      </a:lnTo>
                      <a:lnTo>
                        <a:pt x="546" y="122"/>
                      </a:lnTo>
                      <a:lnTo>
                        <a:pt x="544" y="123"/>
                      </a:lnTo>
                      <a:lnTo>
                        <a:pt x="542" y="123"/>
                      </a:lnTo>
                      <a:lnTo>
                        <a:pt x="539" y="122"/>
                      </a:lnTo>
                      <a:lnTo>
                        <a:pt x="538" y="121"/>
                      </a:lnTo>
                      <a:lnTo>
                        <a:pt x="535" y="121"/>
                      </a:lnTo>
                      <a:lnTo>
                        <a:pt x="535" y="117"/>
                      </a:lnTo>
                      <a:lnTo>
                        <a:pt x="537" y="117"/>
                      </a:lnTo>
                      <a:lnTo>
                        <a:pt x="537" y="113"/>
                      </a:lnTo>
                      <a:lnTo>
                        <a:pt x="535" y="113"/>
                      </a:lnTo>
                      <a:lnTo>
                        <a:pt x="535" y="110"/>
                      </a:lnTo>
                      <a:lnTo>
                        <a:pt x="537" y="109"/>
                      </a:lnTo>
                      <a:lnTo>
                        <a:pt x="537" y="109"/>
                      </a:lnTo>
                      <a:lnTo>
                        <a:pt x="537" y="108"/>
                      </a:lnTo>
                      <a:lnTo>
                        <a:pt x="537" y="108"/>
                      </a:lnTo>
                      <a:lnTo>
                        <a:pt x="537" y="109"/>
                      </a:lnTo>
                      <a:lnTo>
                        <a:pt x="534" y="109"/>
                      </a:lnTo>
                      <a:lnTo>
                        <a:pt x="533" y="108"/>
                      </a:lnTo>
                      <a:lnTo>
                        <a:pt x="533" y="109"/>
                      </a:lnTo>
                      <a:lnTo>
                        <a:pt x="530" y="110"/>
                      </a:lnTo>
                      <a:lnTo>
                        <a:pt x="531" y="111"/>
                      </a:lnTo>
                      <a:lnTo>
                        <a:pt x="531" y="114"/>
                      </a:lnTo>
                      <a:lnTo>
                        <a:pt x="530" y="114"/>
                      </a:lnTo>
                      <a:lnTo>
                        <a:pt x="530" y="115"/>
                      </a:lnTo>
                      <a:lnTo>
                        <a:pt x="529" y="115"/>
                      </a:lnTo>
                      <a:lnTo>
                        <a:pt x="529" y="115"/>
                      </a:lnTo>
                      <a:lnTo>
                        <a:pt x="529" y="117"/>
                      </a:lnTo>
                      <a:lnTo>
                        <a:pt x="529" y="117"/>
                      </a:lnTo>
                      <a:lnTo>
                        <a:pt x="530" y="117"/>
                      </a:lnTo>
                      <a:lnTo>
                        <a:pt x="531" y="119"/>
                      </a:lnTo>
                      <a:lnTo>
                        <a:pt x="533" y="119"/>
                      </a:lnTo>
                      <a:lnTo>
                        <a:pt x="534" y="119"/>
                      </a:lnTo>
                      <a:lnTo>
                        <a:pt x="534" y="121"/>
                      </a:lnTo>
                      <a:lnTo>
                        <a:pt x="534" y="122"/>
                      </a:lnTo>
                      <a:lnTo>
                        <a:pt x="531" y="123"/>
                      </a:lnTo>
                      <a:lnTo>
                        <a:pt x="531" y="126"/>
                      </a:lnTo>
                      <a:lnTo>
                        <a:pt x="530" y="129"/>
                      </a:lnTo>
                      <a:lnTo>
                        <a:pt x="529" y="130"/>
                      </a:lnTo>
                      <a:lnTo>
                        <a:pt x="529" y="130"/>
                      </a:lnTo>
                      <a:lnTo>
                        <a:pt x="527" y="130"/>
                      </a:lnTo>
                      <a:lnTo>
                        <a:pt x="527" y="131"/>
                      </a:lnTo>
                      <a:lnTo>
                        <a:pt x="526" y="131"/>
                      </a:lnTo>
                      <a:lnTo>
                        <a:pt x="525" y="132"/>
                      </a:lnTo>
                      <a:lnTo>
                        <a:pt x="524" y="132"/>
                      </a:lnTo>
                      <a:lnTo>
                        <a:pt x="524" y="132"/>
                      </a:lnTo>
                      <a:lnTo>
                        <a:pt x="522" y="132"/>
                      </a:lnTo>
                      <a:lnTo>
                        <a:pt x="521" y="131"/>
                      </a:lnTo>
                      <a:lnTo>
                        <a:pt x="521" y="132"/>
                      </a:lnTo>
                      <a:lnTo>
                        <a:pt x="521" y="132"/>
                      </a:lnTo>
                      <a:lnTo>
                        <a:pt x="518" y="132"/>
                      </a:lnTo>
                      <a:lnTo>
                        <a:pt x="518" y="134"/>
                      </a:lnTo>
                      <a:lnTo>
                        <a:pt x="509" y="132"/>
                      </a:lnTo>
                      <a:lnTo>
                        <a:pt x="509" y="131"/>
                      </a:lnTo>
                      <a:lnTo>
                        <a:pt x="508" y="131"/>
                      </a:lnTo>
                      <a:lnTo>
                        <a:pt x="508" y="131"/>
                      </a:lnTo>
                      <a:lnTo>
                        <a:pt x="507" y="130"/>
                      </a:lnTo>
                      <a:lnTo>
                        <a:pt x="505" y="130"/>
                      </a:lnTo>
                      <a:lnTo>
                        <a:pt x="505" y="130"/>
                      </a:lnTo>
                      <a:lnTo>
                        <a:pt x="504" y="130"/>
                      </a:lnTo>
                      <a:lnTo>
                        <a:pt x="504" y="130"/>
                      </a:lnTo>
                      <a:lnTo>
                        <a:pt x="504" y="131"/>
                      </a:lnTo>
                      <a:lnTo>
                        <a:pt x="495" y="130"/>
                      </a:lnTo>
                      <a:lnTo>
                        <a:pt x="495" y="131"/>
                      </a:lnTo>
                      <a:lnTo>
                        <a:pt x="493" y="131"/>
                      </a:lnTo>
                      <a:lnTo>
                        <a:pt x="493" y="132"/>
                      </a:lnTo>
                      <a:lnTo>
                        <a:pt x="495" y="132"/>
                      </a:lnTo>
                      <a:lnTo>
                        <a:pt x="497" y="131"/>
                      </a:lnTo>
                      <a:lnTo>
                        <a:pt x="500" y="132"/>
                      </a:lnTo>
                      <a:lnTo>
                        <a:pt x="501" y="134"/>
                      </a:lnTo>
                      <a:lnTo>
                        <a:pt x="501" y="134"/>
                      </a:lnTo>
                      <a:lnTo>
                        <a:pt x="504" y="134"/>
                      </a:lnTo>
                      <a:lnTo>
                        <a:pt x="504" y="132"/>
                      </a:lnTo>
                      <a:lnTo>
                        <a:pt x="507" y="132"/>
                      </a:lnTo>
                      <a:lnTo>
                        <a:pt x="507" y="132"/>
                      </a:lnTo>
                      <a:lnTo>
                        <a:pt x="507" y="132"/>
                      </a:lnTo>
                      <a:lnTo>
                        <a:pt x="507" y="135"/>
                      </a:lnTo>
                      <a:lnTo>
                        <a:pt x="505" y="135"/>
                      </a:lnTo>
                      <a:lnTo>
                        <a:pt x="505" y="136"/>
                      </a:lnTo>
                      <a:lnTo>
                        <a:pt x="504" y="136"/>
                      </a:lnTo>
                      <a:lnTo>
                        <a:pt x="504" y="138"/>
                      </a:lnTo>
                      <a:lnTo>
                        <a:pt x="504" y="138"/>
                      </a:lnTo>
                      <a:lnTo>
                        <a:pt x="504" y="139"/>
                      </a:lnTo>
                      <a:lnTo>
                        <a:pt x="504" y="139"/>
                      </a:lnTo>
                      <a:lnTo>
                        <a:pt x="504" y="139"/>
                      </a:lnTo>
                      <a:lnTo>
                        <a:pt x="507" y="139"/>
                      </a:lnTo>
                      <a:lnTo>
                        <a:pt x="508" y="138"/>
                      </a:lnTo>
                      <a:lnTo>
                        <a:pt x="510" y="138"/>
                      </a:lnTo>
                      <a:lnTo>
                        <a:pt x="512" y="142"/>
                      </a:lnTo>
                      <a:lnTo>
                        <a:pt x="514" y="143"/>
                      </a:lnTo>
                      <a:lnTo>
                        <a:pt x="514" y="146"/>
                      </a:lnTo>
                      <a:lnTo>
                        <a:pt x="516" y="146"/>
                      </a:lnTo>
                      <a:lnTo>
                        <a:pt x="516" y="149"/>
                      </a:lnTo>
                      <a:lnTo>
                        <a:pt x="517" y="149"/>
                      </a:lnTo>
                      <a:lnTo>
                        <a:pt x="517" y="151"/>
                      </a:lnTo>
                      <a:lnTo>
                        <a:pt x="517" y="151"/>
                      </a:lnTo>
                      <a:lnTo>
                        <a:pt x="517" y="152"/>
                      </a:lnTo>
                      <a:lnTo>
                        <a:pt x="517" y="152"/>
                      </a:lnTo>
                      <a:lnTo>
                        <a:pt x="517" y="153"/>
                      </a:lnTo>
                      <a:lnTo>
                        <a:pt x="517" y="153"/>
                      </a:lnTo>
                      <a:lnTo>
                        <a:pt x="517" y="153"/>
                      </a:lnTo>
                      <a:lnTo>
                        <a:pt x="521" y="155"/>
                      </a:lnTo>
                      <a:lnTo>
                        <a:pt x="521" y="159"/>
                      </a:lnTo>
                      <a:lnTo>
                        <a:pt x="522" y="159"/>
                      </a:lnTo>
                      <a:lnTo>
                        <a:pt x="522" y="160"/>
                      </a:lnTo>
                      <a:lnTo>
                        <a:pt x="521" y="160"/>
                      </a:lnTo>
                      <a:lnTo>
                        <a:pt x="520" y="161"/>
                      </a:lnTo>
                      <a:lnTo>
                        <a:pt x="518" y="163"/>
                      </a:lnTo>
                      <a:lnTo>
                        <a:pt x="517" y="164"/>
                      </a:lnTo>
                      <a:lnTo>
                        <a:pt x="517" y="163"/>
                      </a:lnTo>
                      <a:lnTo>
                        <a:pt x="512" y="163"/>
                      </a:lnTo>
                      <a:lnTo>
                        <a:pt x="512" y="163"/>
                      </a:lnTo>
                      <a:lnTo>
                        <a:pt x="510" y="163"/>
                      </a:lnTo>
                      <a:lnTo>
                        <a:pt x="509" y="161"/>
                      </a:lnTo>
                      <a:lnTo>
                        <a:pt x="508" y="161"/>
                      </a:lnTo>
                      <a:lnTo>
                        <a:pt x="508" y="160"/>
                      </a:lnTo>
                      <a:lnTo>
                        <a:pt x="501" y="161"/>
                      </a:lnTo>
                      <a:lnTo>
                        <a:pt x="500" y="161"/>
                      </a:lnTo>
                      <a:lnTo>
                        <a:pt x="500" y="161"/>
                      </a:lnTo>
                      <a:lnTo>
                        <a:pt x="500" y="160"/>
                      </a:lnTo>
                      <a:lnTo>
                        <a:pt x="500" y="160"/>
                      </a:lnTo>
                      <a:lnTo>
                        <a:pt x="500" y="161"/>
                      </a:lnTo>
                      <a:lnTo>
                        <a:pt x="499" y="161"/>
                      </a:lnTo>
                      <a:lnTo>
                        <a:pt x="499" y="161"/>
                      </a:lnTo>
                      <a:lnTo>
                        <a:pt x="493" y="163"/>
                      </a:lnTo>
                      <a:lnTo>
                        <a:pt x="493" y="163"/>
                      </a:lnTo>
                      <a:lnTo>
                        <a:pt x="492" y="163"/>
                      </a:lnTo>
                      <a:lnTo>
                        <a:pt x="491" y="164"/>
                      </a:lnTo>
                      <a:lnTo>
                        <a:pt x="489" y="164"/>
                      </a:lnTo>
                      <a:lnTo>
                        <a:pt x="489" y="165"/>
                      </a:lnTo>
                      <a:lnTo>
                        <a:pt x="488" y="165"/>
                      </a:lnTo>
                      <a:lnTo>
                        <a:pt x="488" y="165"/>
                      </a:lnTo>
                      <a:lnTo>
                        <a:pt x="487" y="165"/>
                      </a:lnTo>
                      <a:lnTo>
                        <a:pt x="486" y="166"/>
                      </a:lnTo>
                      <a:lnTo>
                        <a:pt x="483" y="166"/>
                      </a:lnTo>
                      <a:lnTo>
                        <a:pt x="483" y="168"/>
                      </a:lnTo>
                      <a:lnTo>
                        <a:pt x="479" y="168"/>
                      </a:lnTo>
                      <a:lnTo>
                        <a:pt x="479" y="169"/>
                      </a:lnTo>
                      <a:lnTo>
                        <a:pt x="478" y="169"/>
                      </a:lnTo>
                      <a:lnTo>
                        <a:pt x="478" y="169"/>
                      </a:lnTo>
                      <a:lnTo>
                        <a:pt x="476" y="169"/>
                      </a:lnTo>
                      <a:lnTo>
                        <a:pt x="475" y="170"/>
                      </a:lnTo>
                      <a:lnTo>
                        <a:pt x="474" y="170"/>
                      </a:lnTo>
                      <a:lnTo>
                        <a:pt x="474" y="172"/>
                      </a:lnTo>
                      <a:lnTo>
                        <a:pt x="472" y="172"/>
                      </a:lnTo>
                      <a:lnTo>
                        <a:pt x="471" y="173"/>
                      </a:lnTo>
                      <a:lnTo>
                        <a:pt x="470" y="172"/>
                      </a:lnTo>
                      <a:lnTo>
                        <a:pt x="467" y="170"/>
                      </a:lnTo>
                      <a:lnTo>
                        <a:pt x="467" y="172"/>
                      </a:lnTo>
                      <a:lnTo>
                        <a:pt x="469" y="173"/>
                      </a:lnTo>
                      <a:lnTo>
                        <a:pt x="469" y="174"/>
                      </a:lnTo>
                      <a:lnTo>
                        <a:pt x="467" y="176"/>
                      </a:lnTo>
                      <a:lnTo>
                        <a:pt x="466" y="177"/>
                      </a:lnTo>
                      <a:lnTo>
                        <a:pt x="465" y="176"/>
                      </a:lnTo>
                      <a:lnTo>
                        <a:pt x="463" y="176"/>
                      </a:lnTo>
                      <a:lnTo>
                        <a:pt x="461" y="174"/>
                      </a:lnTo>
                      <a:lnTo>
                        <a:pt x="461" y="176"/>
                      </a:lnTo>
                      <a:lnTo>
                        <a:pt x="462" y="177"/>
                      </a:lnTo>
                      <a:lnTo>
                        <a:pt x="462" y="177"/>
                      </a:lnTo>
                      <a:lnTo>
                        <a:pt x="463" y="178"/>
                      </a:lnTo>
                      <a:lnTo>
                        <a:pt x="462" y="178"/>
                      </a:lnTo>
                      <a:lnTo>
                        <a:pt x="461" y="180"/>
                      </a:lnTo>
                      <a:lnTo>
                        <a:pt x="459" y="181"/>
                      </a:lnTo>
                      <a:lnTo>
                        <a:pt x="458" y="181"/>
                      </a:lnTo>
                      <a:lnTo>
                        <a:pt x="457" y="181"/>
                      </a:lnTo>
                      <a:lnTo>
                        <a:pt x="457" y="180"/>
                      </a:lnTo>
                      <a:lnTo>
                        <a:pt x="455" y="180"/>
                      </a:lnTo>
                      <a:lnTo>
                        <a:pt x="455" y="181"/>
                      </a:lnTo>
                      <a:lnTo>
                        <a:pt x="453" y="181"/>
                      </a:lnTo>
                      <a:lnTo>
                        <a:pt x="454" y="182"/>
                      </a:lnTo>
                      <a:lnTo>
                        <a:pt x="454" y="183"/>
                      </a:lnTo>
                      <a:lnTo>
                        <a:pt x="454" y="183"/>
                      </a:lnTo>
                      <a:lnTo>
                        <a:pt x="454" y="183"/>
                      </a:lnTo>
                      <a:lnTo>
                        <a:pt x="452" y="186"/>
                      </a:lnTo>
                      <a:lnTo>
                        <a:pt x="449" y="186"/>
                      </a:lnTo>
                      <a:lnTo>
                        <a:pt x="448" y="189"/>
                      </a:lnTo>
                      <a:lnTo>
                        <a:pt x="446" y="189"/>
                      </a:lnTo>
                      <a:lnTo>
                        <a:pt x="446" y="190"/>
                      </a:lnTo>
                      <a:lnTo>
                        <a:pt x="445" y="190"/>
                      </a:lnTo>
                      <a:lnTo>
                        <a:pt x="442" y="198"/>
                      </a:lnTo>
                      <a:lnTo>
                        <a:pt x="438" y="197"/>
                      </a:lnTo>
                      <a:lnTo>
                        <a:pt x="438" y="195"/>
                      </a:lnTo>
                      <a:lnTo>
                        <a:pt x="437" y="194"/>
                      </a:lnTo>
                      <a:lnTo>
                        <a:pt x="436" y="194"/>
                      </a:lnTo>
                      <a:lnTo>
                        <a:pt x="436" y="190"/>
                      </a:lnTo>
                      <a:lnTo>
                        <a:pt x="435" y="190"/>
                      </a:lnTo>
                      <a:lnTo>
                        <a:pt x="435" y="189"/>
                      </a:lnTo>
                      <a:lnTo>
                        <a:pt x="432" y="189"/>
                      </a:lnTo>
                      <a:lnTo>
                        <a:pt x="431" y="187"/>
                      </a:lnTo>
                      <a:lnTo>
                        <a:pt x="428" y="187"/>
                      </a:lnTo>
                      <a:lnTo>
                        <a:pt x="428" y="186"/>
                      </a:lnTo>
                      <a:lnTo>
                        <a:pt x="427" y="186"/>
                      </a:lnTo>
                      <a:lnTo>
                        <a:pt x="427" y="186"/>
                      </a:lnTo>
                      <a:lnTo>
                        <a:pt x="425" y="185"/>
                      </a:lnTo>
                      <a:lnTo>
                        <a:pt x="424" y="185"/>
                      </a:lnTo>
                      <a:lnTo>
                        <a:pt x="423" y="185"/>
                      </a:lnTo>
                      <a:lnTo>
                        <a:pt x="420" y="185"/>
                      </a:lnTo>
                      <a:lnTo>
                        <a:pt x="420" y="187"/>
                      </a:lnTo>
                      <a:lnTo>
                        <a:pt x="417" y="187"/>
                      </a:lnTo>
                      <a:lnTo>
                        <a:pt x="417" y="187"/>
                      </a:lnTo>
                      <a:lnTo>
                        <a:pt x="417" y="189"/>
                      </a:lnTo>
                      <a:lnTo>
                        <a:pt x="415" y="187"/>
                      </a:lnTo>
                      <a:lnTo>
                        <a:pt x="415" y="190"/>
                      </a:lnTo>
                      <a:lnTo>
                        <a:pt x="414" y="193"/>
                      </a:lnTo>
                      <a:lnTo>
                        <a:pt x="412" y="193"/>
                      </a:lnTo>
                      <a:lnTo>
                        <a:pt x="412" y="194"/>
                      </a:lnTo>
                      <a:lnTo>
                        <a:pt x="411" y="194"/>
                      </a:lnTo>
                      <a:lnTo>
                        <a:pt x="411" y="195"/>
                      </a:lnTo>
                      <a:lnTo>
                        <a:pt x="410" y="197"/>
                      </a:lnTo>
                      <a:lnTo>
                        <a:pt x="410" y="198"/>
                      </a:lnTo>
                      <a:lnTo>
                        <a:pt x="408" y="198"/>
                      </a:lnTo>
                      <a:lnTo>
                        <a:pt x="407" y="198"/>
                      </a:lnTo>
                      <a:lnTo>
                        <a:pt x="406" y="199"/>
                      </a:lnTo>
                      <a:lnTo>
                        <a:pt x="404" y="197"/>
                      </a:lnTo>
                      <a:lnTo>
                        <a:pt x="404" y="194"/>
                      </a:lnTo>
                      <a:lnTo>
                        <a:pt x="406" y="193"/>
                      </a:lnTo>
                      <a:lnTo>
                        <a:pt x="406" y="190"/>
                      </a:lnTo>
                      <a:lnTo>
                        <a:pt x="406" y="189"/>
                      </a:lnTo>
                      <a:lnTo>
                        <a:pt x="407" y="187"/>
                      </a:lnTo>
                      <a:lnTo>
                        <a:pt x="407" y="187"/>
                      </a:lnTo>
                      <a:lnTo>
                        <a:pt x="406" y="187"/>
                      </a:lnTo>
                      <a:lnTo>
                        <a:pt x="404" y="189"/>
                      </a:lnTo>
                      <a:lnTo>
                        <a:pt x="402" y="191"/>
                      </a:lnTo>
                      <a:lnTo>
                        <a:pt x="398" y="194"/>
                      </a:lnTo>
                      <a:lnTo>
                        <a:pt x="395" y="194"/>
                      </a:lnTo>
                      <a:lnTo>
                        <a:pt x="395" y="197"/>
                      </a:lnTo>
                      <a:lnTo>
                        <a:pt x="395" y="197"/>
                      </a:lnTo>
                      <a:lnTo>
                        <a:pt x="395" y="198"/>
                      </a:lnTo>
                      <a:lnTo>
                        <a:pt x="393" y="198"/>
                      </a:lnTo>
                      <a:lnTo>
                        <a:pt x="393" y="197"/>
                      </a:lnTo>
                      <a:lnTo>
                        <a:pt x="391" y="197"/>
                      </a:lnTo>
                      <a:lnTo>
                        <a:pt x="390" y="197"/>
                      </a:lnTo>
                      <a:lnTo>
                        <a:pt x="389" y="197"/>
                      </a:lnTo>
                      <a:lnTo>
                        <a:pt x="387" y="197"/>
                      </a:lnTo>
                      <a:lnTo>
                        <a:pt x="387" y="195"/>
                      </a:lnTo>
                      <a:lnTo>
                        <a:pt x="383" y="194"/>
                      </a:lnTo>
                      <a:lnTo>
                        <a:pt x="383" y="197"/>
                      </a:lnTo>
                      <a:lnTo>
                        <a:pt x="382" y="198"/>
                      </a:lnTo>
                      <a:lnTo>
                        <a:pt x="382" y="199"/>
                      </a:lnTo>
                      <a:lnTo>
                        <a:pt x="380" y="201"/>
                      </a:lnTo>
                      <a:lnTo>
                        <a:pt x="381" y="204"/>
                      </a:lnTo>
                      <a:lnTo>
                        <a:pt x="378" y="204"/>
                      </a:lnTo>
                      <a:lnTo>
                        <a:pt x="378" y="206"/>
                      </a:lnTo>
                      <a:lnTo>
                        <a:pt x="378" y="207"/>
                      </a:lnTo>
                      <a:lnTo>
                        <a:pt x="377" y="207"/>
                      </a:lnTo>
                      <a:lnTo>
                        <a:pt x="377" y="207"/>
                      </a:lnTo>
                      <a:lnTo>
                        <a:pt x="376" y="207"/>
                      </a:lnTo>
                      <a:lnTo>
                        <a:pt x="376" y="210"/>
                      </a:lnTo>
                      <a:lnTo>
                        <a:pt x="374" y="210"/>
                      </a:lnTo>
                      <a:lnTo>
                        <a:pt x="374" y="211"/>
                      </a:lnTo>
                      <a:lnTo>
                        <a:pt x="373" y="212"/>
                      </a:lnTo>
                      <a:lnTo>
                        <a:pt x="370" y="214"/>
                      </a:lnTo>
                      <a:lnTo>
                        <a:pt x="369" y="216"/>
                      </a:lnTo>
                      <a:lnTo>
                        <a:pt x="368" y="219"/>
                      </a:lnTo>
                      <a:lnTo>
                        <a:pt x="368" y="223"/>
                      </a:lnTo>
                      <a:lnTo>
                        <a:pt x="369" y="223"/>
                      </a:lnTo>
                      <a:lnTo>
                        <a:pt x="369" y="225"/>
                      </a:lnTo>
                      <a:lnTo>
                        <a:pt x="372" y="225"/>
                      </a:lnTo>
                      <a:lnTo>
                        <a:pt x="372" y="224"/>
                      </a:lnTo>
                      <a:lnTo>
                        <a:pt x="373" y="224"/>
                      </a:lnTo>
                      <a:lnTo>
                        <a:pt x="374" y="225"/>
                      </a:lnTo>
                      <a:lnTo>
                        <a:pt x="376" y="225"/>
                      </a:lnTo>
                      <a:lnTo>
                        <a:pt x="378" y="227"/>
                      </a:lnTo>
                      <a:lnTo>
                        <a:pt x="377" y="232"/>
                      </a:lnTo>
                      <a:lnTo>
                        <a:pt x="373" y="235"/>
                      </a:lnTo>
                      <a:lnTo>
                        <a:pt x="372" y="240"/>
                      </a:lnTo>
                      <a:lnTo>
                        <a:pt x="370" y="240"/>
                      </a:lnTo>
                      <a:lnTo>
                        <a:pt x="370" y="241"/>
                      </a:lnTo>
                      <a:lnTo>
                        <a:pt x="372" y="242"/>
                      </a:lnTo>
                      <a:lnTo>
                        <a:pt x="373" y="244"/>
                      </a:lnTo>
                      <a:lnTo>
                        <a:pt x="373" y="245"/>
                      </a:lnTo>
                      <a:lnTo>
                        <a:pt x="373" y="248"/>
                      </a:lnTo>
                      <a:lnTo>
                        <a:pt x="380" y="248"/>
                      </a:lnTo>
                      <a:lnTo>
                        <a:pt x="380" y="252"/>
                      </a:lnTo>
                      <a:lnTo>
                        <a:pt x="378" y="253"/>
                      </a:lnTo>
                      <a:lnTo>
                        <a:pt x="377" y="253"/>
                      </a:lnTo>
                      <a:lnTo>
                        <a:pt x="376" y="254"/>
                      </a:lnTo>
                      <a:lnTo>
                        <a:pt x="376" y="253"/>
                      </a:lnTo>
                      <a:lnTo>
                        <a:pt x="374" y="252"/>
                      </a:lnTo>
                      <a:lnTo>
                        <a:pt x="373" y="252"/>
                      </a:lnTo>
                      <a:lnTo>
                        <a:pt x="372" y="252"/>
                      </a:lnTo>
                      <a:lnTo>
                        <a:pt x="372" y="253"/>
                      </a:lnTo>
                      <a:lnTo>
                        <a:pt x="365" y="255"/>
                      </a:lnTo>
                      <a:lnTo>
                        <a:pt x="365" y="262"/>
                      </a:lnTo>
                      <a:lnTo>
                        <a:pt x="364" y="262"/>
                      </a:lnTo>
                      <a:lnTo>
                        <a:pt x="364" y="266"/>
                      </a:lnTo>
                      <a:lnTo>
                        <a:pt x="365" y="267"/>
                      </a:lnTo>
                      <a:lnTo>
                        <a:pt x="368" y="270"/>
                      </a:lnTo>
                      <a:lnTo>
                        <a:pt x="369" y="273"/>
                      </a:lnTo>
                      <a:lnTo>
                        <a:pt x="368" y="273"/>
                      </a:lnTo>
                      <a:lnTo>
                        <a:pt x="366" y="275"/>
                      </a:lnTo>
                      <a:lnTo>
                        <a:pt x="365" y="275"/>
                      </a:lnTo>
                      <a:lnTo>
                        <a:pt x="365" y="276"/>
                      </a:lnTo>
                      <a:lnTo>
                        <a:pt x="364" y="276"/>
                      </a:lnTo>
                      <a:lnTo>
                        <a:pt x="361" y="276"/>
                      </a:lnTo>
                      <a:lnTo>
                        <a:pt x="361" y="276"/>
                      </a:lnTo>
                      <a:lnTo>
                        <a:pt x="359" y="275"/>
                      </a:lnTo>
                      <a:lnTo>
                        <a:pt x="357" y="275"/>
                      </a:lnTo>
                      <a:lnTo>
                        <a:pt x="356" y="276"/>
                      </a:lnTo>
                      <a:lnTo>
                        <a:pt x="356" y="276"/>
                      </a:lnTo>
                      <a:lnTo>
                        <a:pt x="356" y="276"/>
                      </a:lnTo>
                      <a:lnTo>
                        <a:pt x="356" y="276"/>
                      </a:lnTo>
                      <a:lnTo>
                        <a:pt x="355" y="276"/>
                      </a:lnTo>
                      <a:lnTo>
                        <a:pt x="355" y="278"/>
                      </a:lnTo>
                      <a:lnTo>
                        <a:pt x="352" y="279"/>
                      </a:lnTo>
                      <a:lnTo>
                        <a:pt x="352" y="280"/>
                      </a:lnTo>
                      <a:lnTo>
                        <a:pt x="351" y="282"/>
                      </a:lnTo>
                      <a:lnTo>
                        <a:pt x="351" y="283"/>
                      </a:lnTo>
                      <a:lnTo>
                        <a:pt x="349" y="283"/>
                      </a:lnTo>
                      <a:lnTo>
                        <a:pt x="348" y="284"/>
                      </a:lnTo>
                      <a:lnTo>
                        <a:pt x="347" y="286"/>
                      </a:lnTo>
                      <a:lnTo>
                        <a:pt x="347" y="290"/>
                      </a:lnTo>
                      <a:lnTo>
                        <a:pt x="347" y="293"/>
                      </a:lnTo>
                      <a:lnTo>
                        <a:pt x="347" y="296"/>
                      </a:lnTo>
                      <a:lnTo>
                        <a:pt x="340" y="297"/>
                      </a:lnTo>
                      <a:lnTo>
                        <a:pt x="340" y="297"/>
                      </a:lnTo>
                      <a:lnTo>
                        <a:pt x="339" y="299"/>
                      </a:lnTo>
                      <a:lnTo>
                        <a:pt x="338" y="299"/>
                      </a:lnTo>
                      <a:lnTo>
                        <a:pt x="336" y="299"/>
                      </a:lnTo>
                      <a:lnTo>
                        <a:pt x="336" y="310"/>
                      </a:lnTo>
                      <a:lnTo>
                        <a:pt x="330" y="314"/>
                      </a:lnTo>
                      <a:lnTo>
                        <a:pt x="330" y="316"/>
                      </a:lnTo>
                      <a:lnTo>
                        <a:pt x="330" y="316"/>
                      </a:lnTo>
                      <a:lnTo>
                        <a:pt x="328" y="318"/>
                      </a:lnTo>
                      <a:lnTo>
                        <a:pt x="326" y="318"/>
                      </a:lnTo>
                      <a:lnTo>
                        <a:pt x="325" y="320"/>
                      </a:lnTo>
                      <a:lnTo>
                        <a:pt x="325" y="320"/>
                      </a:lnTo>
                      <a:lnTo>
                        <a:pt x="323" y="321"/>
                      </a:lnTo>
                      <a:lnTo>
                        <a:pt x="321" y="321"/>
                      </a:lnTo>
                      <a:lnTo>
                        <a:pt x="321" y="318"/>
                      </a:lnTo>
                      <a:lnTo>
                        <a:pt x="321" y="317"/>
                      </a:lnTo>
                      <a:lnTo>
                        <a:pt x="319" y="316"/>
                      </a:lnTo>
                      <a:lnTo>
                        <a:pt x="319" y="314"/>
                      </a:lnTo>
                      <a:lnTo>
                        <a:pt x="319" y="314"/>
                      </a:lnTo>
                      <a:lnTo>
                        <a:pt x="319" y="314"/>
                      </a:lnTo>
                      <a:lnTo>
                        <a:pt x="319" y="307"/>
                      </a:lnTo>
                      <a:lnTo>
                        <a:pt x="318" y="307"/>
                      </a:lnTo>
                      <a:lnTo>
                        <a:pt x="318" y="304"/>
                      </a:lnTo>
                      <a:lnTo>
                        <a:pt x="317" y="304"/>
                      </a:lnTo>
                      <a:lnTo>
                        <a:pt x="317" y="303"/>
                      </a:lnTo>
                      <a:lnTo>
                        <a:pt x="317" y="303"/>
                      </a:lnTo>
                      <a:lnTo>
                        <a:pt x="317" y="297"/>
                      </a:lnTo>
                      <a:lnTo>
                        <a:pt x="315" y="297"/>
                      </a:lnTo>
                      <a:lnTo>
                        <a:pt x="315" y="295"/>
                      </a:lnTo>
                      <a:lnTo>
                        <a:pt x="315" y="295"/>
                      </a:lnTo>
                      <a:lnTo>
                        <a:pt x="315" y="288"/>
                      </a:lnTo>
                      <a:lnTo>
                        <a:pt x="315" y="288"/>
                      </a:lnTo>
                      <a:lnTo>
                        <a:pt x="315" y="284"/>
                      </a:lnTo>
                      <a:lnTo>
                        <a:pt x="314" y="284"/>
                      </a:lnTo>
                      <a:lnTo>
                        <a:pt x="315" y="279"/>
                      </a:lnTo>
                      <a:lnTo>
                        <a:pt x="314" y="279"/>
                      </a:lnTo>
                      <a:lnTo>
                        <a:pt x="314" y="275"/>
                      </a:lnTo>
                      <a:lnTo>
                        <a:pt x="313" y="275"/>
                      </a:lnTo>
                      <a:lnTo>
                        <a:pt x="313" y="274"/>
                      </a:lnTo>
                      <a:lnTo>
                        <a:pt x="313" y="274"/>
                      </a:lnTo>
                      <a:lnTo>
                        <a:pt x="313" y="270"/>
                      </a:lnTo>
                      <a:lnTo>
                        <a:pt x="311" y="270"/>
                      </a:lnTo>
                      <a:lnTo>
                        <a:pt x="311" y="257"/>
                      </a:lnTo>
                      <a:lnTo>
                        <a:pt x="311" y="257"/>
                      </a:lnTo>
                      <a:lnTo>
                        <a:pt x="313" y="254"/>
                      </a:lnTo>
                      <a:lnTo>
                        <a:pt x="313" y="254"/>
                      </a:lnTo>
                      <a:lnTo>
                        <a:pt x="313" y="252"/>
                      </a:lnTo>
                      <a:lnTo>
                        <a:pt x="314" y="252"/>
                      </a:lnTo>
                      <a:lnTo>
                        <a:pt x="314" y="249"/>
                      </a:lnTo>
                      <a:lnTo>
                        <a:pt x="314" y="246"/>
                      </a:lnTo>
                      <a:lnTo>
                        <a:pt x="315" y="245"/>
                      </a:lnTo>
                      <a:lnTo>
                        <a:pt x="317" y="242"/>
                      </a:lnTo>
                      <a:lnTo>
                        <a:pt x="318" y="242"/>
                      </a:lnTo>
                      <a:lnTo>
                        <a:pt x="318" y="241"/>
                      </a:lnTo>
                      <a:lnTo>
                        <a:pt x="319" y="241"/>
                      </a:lnTo>
                      <a:lnTo>
                        <a:pt x="321" y="241"/>
                      </a:lnTo>
                      <a:lnTo>
                        <a:pt x="322" y="242"/>
                      </a:lnTo>
                      <a:lnTo>
                        <a:pt x="322" y="241"/>
                      </a:lnTo>
                      <a:lnTo>
                        <a:pt x="323" y="240"/>
                      </a:lnTo>
                      <a:lnTo>
                        <a:pt x="323" y="238"/>
                      </a:lnTo>
                      <a:lnTo>
                        <a:pt x="323" y="236"/>
                      </a:lnTo>
                      <a:lnTo>
                        <a:pt x="323" y="235"/>
                      </a:lnTo>
                      <a:lnTo>
                        <a:pt x="325" y="235"/>
                      </a:lnTo>
                      <a:lnTo>
                        <a:pt x="325" y="231"/>
                      </a:lnTo>
                      <a:lnTo>
                        <a:pt x="323" y="229"/>
                      </a:lnTo>
                      <a:lnTo>
                        <a:pt x="322" y="229"/>
                      </a:lnTo>
                      <a:lnTo>
                        <a:pt x="322" y="228"/>
                      </a:lnTo>
                      <a:lnTo>
                        <a:pt x="323" y="227"/>
                      </a:lnTo>
                      <a:lnTo>
                        <a:pt x="326" y="227"/>
                      </a:lnTo>
                      <a:lnTo>
                        <a:pt x="326" y="228"/>
                      </a:lnTo>
                      <a:lnTo>
                        <a:pt x="330" y="228"/>
                      </a:lnTo>
                      <a:lnTo>
                        <a:pt x="330" y="227"/>
                      </a:lnTo>
                      <a:lnTo>
                        <a:pt x="331" y="225"/>
                      </a:lnTo>
                      <a:lnTo>
                        <a:pt x="331" y="224"/>
                      </a:lnTo>
                      <a:lnTo>
                        <a:pt x="332" y="224"/>
                      </a:lnTo>
                      <a:lnTo>
                        <a:pt x="334" y="224"/>
                      </a:lnTo>
                      <a:lnTo>
                        <a:pt x="335" y="224"/>
                      </a:lnTo>
                      <a:lnTo>
                        <a:pt x="338" y="224"/>
                      </a:lnTo>
                      <a:lnTo>
                        <a:pt x="340" y="220"/>
                      </a:lnTo>
                      <a:lnTo>
                        <a:pt x="342" y="220"/>
                      </a:lnTo>
                      <a:lnTo>
                        <a:pt x="345" y="215"/>
                      </a:lnTo>
                      <a:lnTo>
                        <a:pt x="348" y="214"/>
                      </a:lnTo>
                      <a:lnTo>
                        <a:pt x="348" y="212"/>
                      </a:lnTo>
                      <a:lnTo>
                        <a:pt x="349" y="211"/>
                      </a:lnTo>
                      <a:lnTo>
                        <a:pt x="351" y="210"/>
                      </a:lnTo>
                      <a:lnTo>
                        <a:pt x="352" y="208"/>
                      </a:lnTo>
                      <a:lnTo>
                        <a:pt x="353" y="207"/>
                      </a:lnTo>
                      <a:lnTo>
                        <a:pt x="355" y="207"/>
                      </a:lnTo>
                      <a:lnTo>
                        <a:pt x="355" y="204"/>
                      </a:lnTo>
                      <a:lnTo>
                        <a:pt x="360" y="202"/>
                      </a:lnTo>
                      <a:lnTo>
                        <a:pt x="360" y="201"/>
                      </a:lnTo>
                      <a:lnTo>
                        <a:pt x="361" y="199"/>
                      </a:lnTo>
                      <a:lnTo>
                        <a:pt x="363" y="198"/>
                      </a:lnTo>
                      <a:lnTo>
                        <a:pt x="364" y="198"/>
                      </a:lnTo>
                      <a:lnTo>
                        <a:pt x="364" y="197"/>
                      </a:lnTo>
                      <a:lnTo>
                        <a:pt x="364" y="195"/>
                      </a:lnTo>
                      <a:lnTo>
                        <a:pt x="364" y="195"/>
                      </a:lnTo>
                      <a:lnTo>
                        <a:pt x="365" y="194"/>
                      </a:lnTo>
                      <a:lnTo>
                        <a:pt x="366" y="194"/>
                      </a:lnTo>
                      <a:lnTo>
                        <a:pt x="368" y="190"/>
                      </a:lnTo>
                      <a:lnTo>
                        <a:pt x="366" y="190"/>
                      </a:lnTo>
                      <a:lnTo>
                        <a:pt x="366" y="190"/>
                      </a:lnTo>
                      <a:lnTo>
                        <a:pt x="366" y="189"/>
                      </a:lnTo>
                      <a:lnTo>
                        <a:pt x="366" y="189"/>
                      </a:lnTo>
                      <a:lnTo>
                        <a:pt x="366" y="187"/>
                      </a:lnTo>
                      <a:lnTo>
                        <a:pt x="368" y="187"/>
                      </a:lnTo>
                      <a:lnTo>
                        <a:pt x="368" y="187"/>
                      </a:lnTo>
                      <a:lnTo>
                        <a:pt x="368" y="186"/>
                      </a:lnTo>
                      <a:lnTo>
                        <a:pt x="373" y="186"/>
                      </a:lnTo>
                      <a:lnTo>
                        <a:pt x="373" y="185"/>
                      </a:lnTo>
                      <a:lnTo>
                        <a:pt x="374" y="185"/>
                      </a:lnTo>
                      <a:lnTo>
                        <a:pt x="374" y="185"/>
                      </a:lnTo>
                      <a:lnTo>
                        <a:pt x="376" y="185"/>
                      </a:lnTo>
                      <a:lnTo>
                        <a:pt x="377" y="185"/>
                      </a:lnTo>
                      <a:lnTo>
                        <a:pt x="377" y="185"/>
                      </a:lnTo>
                      <a:lnTo>
                        <a:pt x="385" y="185"/>
                      </a:lnTo>
                      <a:lnTo>
                        <a:pt x="385" y="182"/>
                      </a:lnTo>
                      <a:lnTo>
                        <a:pt x="386" y="181"/>
                      </a:lnTo>
                      <a:lnTo>
                        <a:pt x="386" y="180"/>
                      </a:lnTo>
                      <a:lnTo>
                        <a:pt x="385" y="180"/>
                      </a:lnTo>
                      <a:lnTo>
                        <a:pt x="386" y="177"/>
                      </a:lnTo>
                      <a:lnTo>
                        <a:pt x="386" y="174"/>
                      </a:lnTo>
                      <a:lnTo>
                        <a:pt x="387" y="173"/>
                      </a:lnTo>
                      <a:lnTo>
                        <a:pt x="387" y="172"/>
                      </a:lnTo>
                      <a:lnTo>
                        <a:pt x="389" y="172"/>
                      </a:lnTo>
                      <a:lnTo>
                        <a:pt x="387" y="165"/>
                      </a:lnTo>
                      <a:lnTo>
                        <a:pt x="389" y="164"/>
                      </a:lnTo>
                      <a:lnTo>
                        <a:pt x="390" y="163"/>
                      </a:lnTo>
                      <a:lnTo>
                        <a:pt x="391" y="161"/>
                      </a:lnTo>
                      <a:lnTo>
                        <a:pt x="394" y="161"/>
                      </a:lnTo>
                      <a:lnTo>
                        <a:pt x="395" y="163"/>
                      </a:lnTo>
                      <a:lnTo>
                        <a:pt x="397" y="163"/>
                      </a:lnTo>
                      <a:lnTo>
                        <a:pt x="399" y="163"/>
                      </a:lnTo>
                      <a:lnTo>
                        <a:pt x="399" y="161"/>
                      </a:lnTo>
                      <a:lnTo>
                        <a:pt x="397" y="161"/>
                      </a:lnTo>
                      <a:lnTo>
                        <a:pt x="393" y="159"/>
                      </a:lnTo>
                      <a:lnTo>
                        <a:pt x="391" y="157"/>
                      </a:lnTo>
                      <a:lnTo>
                        <a:pt x="390" y="157"/>
                      </a:lnTo>
                      <a:lnTo>
                        <a:pt x="390" y="157"/>
                      </a:lnTo>
                      <a:lnTo>
                        <a:pt x="387" y="157"/>
                      </a:lnTo>
                      <a:lnTo>
                        <a:pt x="387" y="159"/>
                      </a:lnTo>
                      <a:lnTo>
                        <a:pt x="386" y="159"/>
                      </a:lnTo>
                      <a:lnTo>
                        <a:pt x="386" y="159"/>
                      </a:lnTo>
                      <a:lnTo>
                        <a:pt x="382" y="159"/>
                      </a:lnTo>
                      <a:lnTo>
                        <a:pt x="382" y="160"/>
                      </a:lnTo>
                      <a:lnTo>
                        <a:pt x="382" y="160"/>
                      </a:lnTo>
                      <a:lnTo>
                        <a:pt x="382" y="161"/>
                      </a:lnTo>
                      <a:lnTo>
                        <a:pt x="382" y="163"/>
                      </a:lnTo>
                      <a:lnTo>
                        <a:pt x="382" y="164"/>
                      </a:lnTo>
                      <a:lnTo>
                        <a:pt x="380" y="164"/>
                      </a:lnTo>
                      <a:lnTo>
                        <a:pt x="380" y="165"/>
                      </a:lnTo>
                      <a:lnTo>
                        <a:pt x="381" y="168"/>
                      </a:lnTo>
                      <a:lnTo>
                        <a:pt x="381" y="169"/>
                      </a:lnTo>
                      <a:lnTo>
                        <a:pt x="382" y="170"/>
                      </a:lnTo>
                      <a:lnTo>
                        <a:pt x="382" y="170"/>
                      </a:lnTo>
                      <a:lnTo>
                        <a:pt x="382" y="170"/>
                      </a:lnTo>
                      <a:lnTo>
                        <a:pt x="382" y="172"/>
                      </a:lnTo>
                      <a:lnTo>
                        <a:pt x="380" y="173"/>
                      </a:lnTo>
                      <a:lnTo>
                        <a:pt x="380" y="174"/>
                      </a:lnTo>
                      <a:lnTo>
                        <a:pt x="378" y="173"/>
                      </a:lnTo>
                      <a:lnTo>
                        <a:pt x="378" y="170"/>
                      </a:lnTo>
                      <a:lnTo>
                        <a:pt x="377" y="170"/>
                      </a:lnTo>
                      <a:lnTo>
                        <a:pt x="377" y="172"/>
                      </a:lnTo>
                      <a:lnTo>
                        <a:pt x="372" y="170"/>
                      </a:lnTo>
                      <a:lnTo>
                        <a:pt x="372" y="172"/>
                      </a:lnTo>
                      <a:lnTo>
                        <a:pt x="370" y="173"/>
                      </a:lnTo>
                      <a:lnTo>
                        <a:pt x="370" y="173"/>
                      </a:lnTo>
                      <a:lnTo>
                        <a:pt x="368" y="173"/>
                      </a:lnTo>
                      <a:lnTo>
                        <a:pt x="368" y="174"/>
                      </a:lnTo>
                      <a:lnTo>
                        <a:pt x="366" y="176"/>
                      </a:lnTo>
                      <a:lnTo>
                        <a:pt x="366" y="177"/>
                      </a:lnTo>
                      <a:lnTo>
                        <a:pt x="365" y="178"/>
                      </a:lnTo>
                      <a:lnTo>
                        <a:pt x="363" y="180"/>
                      </a:lnTo>
                      <a:lnTo>
                        <a:pt x="363" y="181"/>
                      </a:lnTo>
                      <a:lnTo>
                        <a:pt x="361" y="182"/>
                      </a:lnTo>
                      <a:lnTo>
                        <a:pt x="361" y="182"/>
                      </a:lnTo>
                      <a:lnTo>
                        <a:pt x="360" y="183"/>
                      </a:lnTo>
                      <a:lnTo>
                        <a:pt x="359" y="183"/>
                      </a:lnTo>
                      <a:lnTo>
                        <a:pt x="359" y="185"/>
                      </a:lnTo>
                      <a:lnTo>
                        <a:pt x="357" y="186"/>
                      </a:lnTo>
                      <a:lnTo>
                        <a:pt x="356" y="186"/>
                      </a:lnTo>
                      <a:lnTo>
                        <a:pt x="355" y="187"/>
                      </a:lnTo>
                      <a:lnTo>
                        <a:pt x="353" y="187"/>
                      </a:lnTo>
                      <a:lnTo>
                        <a:pt x="353" y="185"/>
                      </a:lnTo>
                      <a:lnTo>
                        <a:pt x="355" y="183"/>
                      </a:lnTo>
                      <a:lnTo>
                        <a:pt x="356" y="180"/>
                      </a:lnTo>
                      <a:lnTo>
                        <a:pt x="355" y="180"/>
                      </a:lnTo>
                      <a:lnTo>
                        <a:pt x="353" y="182"/>
                      </a:lnTo>
                      <a:lnTo>
                        <a:pt x="352" y="182"/>
                      </a:lnTo>
                      <a:lnTo>
                        <a:pt x="351" y="183"/>
                      </a:lnTo>
                      <a:lnTo>
                        <a:pt x="351" y="181"/>
                      </a:lnTo>
                      <a:lnTo>
                        <a:pt x="351" y="180"/>
                      </a:lnTo>
                      <a:lnTo>
                        <a:pt x="352" y="178"/>
                      </a:lnTo>
                      <a:lnTo>
                        <a:pt x="352" y="176"/>
                      </a:lnTo>
                      <a:lnTo>
                        <a:pt x="355" y="176"/>
                      </a:lnTo>
                      <a:lnTo>
                        <a:pt x="355" y="173"/>
                      </a:lnTo>
                      <a:lnTo>
                        <a:pt x="355" y="172"/>
                      </a:lnTo>
                      <a:lnTo>
                        <a:pt x="355" y="169"/>
                      </a:lnTo>
                      <a:lnTo>
                        <a:pt x="353" y="170"/>
                      </a:lnTo>
                      <a:lnTo>
                        <a:pt x="353" y="170"/>
                      </a:lnTo>
                      <a:lnTo>
                        <a:pt x="353" y="170"/>
                      </a:lnTo>
                      <a:lnTo>
                        <a:pt x="352" y="172"/>
                      </a:lnTo>
                      <a:lnTo>
                        <a:pt x="351" y="173"/>
                      </a:lnTo>
                      <a:lnTo>
                        <a:pt x="347" y="173"/>
                      </a:lnTo>
                      <a:lnTo>
                        <a:pt x="347" y="173"/>
                      </a:lnTo>
                      <a:lnTo>
                        <a:pt x="345" y="172"/>
                      </a:lnTo>
                      <a:lnTo>
                        <a:pt x="344" y="172"/>
                      </a:lnTo>
                      <a:lnTo>
                        <a:pt x="344" y="170"/>
                      </a:lnTo>
                      <a:lnTo>
                        <a:pt x="344" y="169"/>
                      </a:lnTo>
                      <a:lnTo>
                        <a:pt x="343" y="169"/>
                      </a:lnTo>
                      <a:lnTo>
                        <a:pt x="342" y="169"/>
                      </a:lnTo>
                      <a:lnTo>
                        <a:pt x="340" y="170"/>
                      </a:lnTo>
                      <a:lnTo>
                        <a:pt x="339" y="170"/>
                      </a:lnTo>
                      <a:lnTo>
                        <a:pt x="339" y="170"/>
                      </a:lnTo>
                      <a:lnTo>
                        <a:pt x="338" y="169"/>
                      </a:lnTo>
                      <a:lnTo>
                        <a:pt x="338" y="169"/>
                      </a:lnTo>
                      <a:lnTo>
                        <a:pt x="338" y="170"/>
                      </a:lnTo>
                      <a:lnTo>
                        <a:pt x="336" y="170"/>
                      </a:lnTo>
                      <a:lnTo>
                        <a:pt x="336" y="170"/>
                      </a:lnTo>
                      <a:lnTo>
                        <a:pt x="330" y="170"/>
                      </a:lnTo>
                      <a:lnTo>
                        <a:pt x="330" y="172"/>
                      </a:lnTo>
                      <a:lnTo>
                        <a:pt x="326" y="172"/>
                      </a:lnTo>
                      <a:lnTo>
                        <a:pt x="326" y="173"/>
                      </a:lnTo>
                      <a:lnTo>
                        <a:pt x="325" y="173"/>
                      </a:lnTo>
                      <a:lnTo>
                        <a:pt x="325" y="174"/>
                      </a:lnTo>
                      <a:lnTo>
                        <a:pt x="322" y="173"/>
                      </a:lnTo>
                      <a:lnTo>
                        <a:pt x="321" y="177"/>
                      </a:lnTo>
                      <a:lnTo>
                        <a:pt x="319" y="178"/>
                      </a:lnTo>
                      <a:lnTo>
                        <a:pt x="317" y="178"/>
                      </a:lnTo>
                      <a:lnTo>
                        <a:pt x="317" y="182"/>
                      </a:lnTo>
                      <a:lnTo>
                        <a:pt x="315" y="183"/>
                      </a:lnTo>
                      <a:lnTo>
                        <a:pt x="315" y="185"/>
                      </a:lnTo>
                      <a:lnTo>
                        <a:pt x="314" y="186"/>
                      </a:lnTo>
                      <a:lnTo>
                        <a:pt x="311" y="186"/>
                      </a:lnTo>
                      <a:lnTo>
                        <a:pt x="310" y="186"/>
                      </a:lnTo>
                      <a:lnTo>
                        <a:pt x="309" y="189"/>
                      </a:lnTo>
                      <a:lnTo>
                        <a:pt x="304" y="190"/>
                      </a:lnTo>
                      <a:lnTo>
                        <a:pt x="302" y="191"/>
                      </a:lnTo>
                      <a:lnTo>
                        <a:pt x="302" y="191"/>
                      </a:lnTo>
                      <a:lnTo>
                        <a:pt x="302" y="191"/>
                      </a:lnTo>
                      <a:lnTo>
                        <a:pt x="302" y="194"/>
                      </a:lnTo>
                      <a:lnTo>
                        <a:pt x="301" y="194"/>
                      </a:lnTo>
                      <a:lnTo>
                        <a:pt x="302" y="195"/>
                      </a:lnTo>
                      <a:lnTo>
                        <a:pt x="301" y="195"/>
                      </a:lnTo>
                      <a:lnTo>
                        <a:pt x="301" y="197"/>
                      </a:lnTo>
                      <a:lnTo>
                        <a:pt x="298" y="195"/>
                      </a:lnTo>
                      <a:lnTo>
                        <a:pt x="300" y="199"/>
                      </a:lnTo>
                      <a:lnTo>
                        <a:pt x="298" y="199"/>
                      </a:lnTo>
                      <a:lnTo>
                        <a:pt x="298" y="203"/>
                      </a:lnTo>
                      <a:lnTo>
                        <a:pt x="298" y="203"/>
                      </a:lnTo>
                      <a:lnTo>
                        <a:pt x="300" y="203"/>
                      </a:lnTo>
                      <a:lnTo>
                        <a:pt x="301" y="204"/>
                      </a:lnTo>
                      <a:lnTo>
                        <a:pt x="302" y="203"/>
                      </a:lnTo>
                      <a:lnTo>
                        <a:pt x="306" y="202"/>
                      </a:lnTo>
                      <a:lnTo>
                        <a:pt x="306" y="203"/>
                      </a:lnTo>
                      <a:lnTo>
                        <a:pt x="306" y="203"/>
                      </a:lnTo>
                      <a:lnTo>
                        <a:pt x="308" y="203"/>
                      </a:lnTo>
                      <a:lnTo>
                        <a:pt x="309" y="207"/>
                      </a:lnTo>
                      <a:lnTo>
                        <a:pt x="306" y="207"/>
                      </a:lnTo>
                      <a:lnTo>
                        <a:pt x="305" y="207"/>
                      </a:lnTo>
                      <a:lnTo>
                        <a:pt x="305" y="208"/>
                      </a:lnTo>
                      <a:lnTo>
                        <a:pt x="302" y="207"/>
                      </a:lnTo>
                      <a:lnTo>
                        <a:pt x="302" y="208"/>
                      </a:lnTo>
                      <a:lnTo>
                        <a:pt x="298" y="210"/>
                      </a:lnTo>
                      <a:lnTo>
                        <a:pt x="298" y="207"/>
                      </a:lnTo>
                      <a:lnTo>
                        <a:pt x="298" y="207"/>
                      </a:lnTo>
                      <a:lnTo>
                        <a:pt x="298" y="207"/>
                      </a:lnTo>
                      <a:lnTo>
                        <a:pt x="296" y="207"/>
                      </a:lnTo>
                      <a:lnTo>
                        <a:pt x="294" y="208"/>
                      </a:lnTo>
                      <a:lnTo>
                        <a:pt x="292" y="210"/>
                      </a:lnTo>
                      <a:lnTo>
                        <a:pt x="291" y="212"/>
                      </a:lnTo>
                      <a:lnTo>
                        <a:pt x="289" y="211"/>
                      </a:lnTo>
                      <a:lnTo>
                        <a:pt x="288" y="211"/>
                      </a:lnTo>
                      <a:lnTo>
                        <a:pt x="287" y="211"/>
                      </a:lnTo>
                      <a:lnTo>
                        <a:pt x="285" y="210"/>
                      </a:lnTo>
                      <a:lnTo>
                        <a:pt x="285" y="212"/>
                      </a:lnTo>
                      <a:lnTo>
                        <a:pt x="281" y="214"/>
                      </a:lnTo>
                      <a:lnTo>
                        <a:pt x="279" y="214"/>
                      </a:lnTo>
                      <a:lnTo>
                        <a:pt x="277" y="214"/>
                      </a:lnTo>
                      <a:lnTo>
                        <a:pt x="277" y="214"/>
                      </a:lnTo>
                      <a:lnTo>
                        <a:pt x="277" y="214"/>
                      </a:lnTo>
                      <a:lnTo>
                        <a:pt x="276" y="214"/>
                      </a:lnTo>
                      <a:lnTo>
                        <a:pt x="275" y="211"/>
                      </a:lnTo>
                      <a:lnTo>
                        <a:pt x="273" y="208"/>
                      </a:lnTo>
                      <a:lnTo>
                        <a:pt x="273" y="207"/>
                      </a:lnTo>
                      <a:lnTo>
                        <a:pt x="276" y="207"/>
                      </a:lnTo>
                      <a:lnTo>
                        <a:pt x="279" y="207"/>
                      </a:lnTo>
                      <a:lnTo>
                        <a:pt x="281" y="207"/>
                      </a:lnTo>
                      <a:lnTo>
                        <a:pt x="283" y="206"/>
                      </a:lnTo>
                      <a:lnTo>
                        <a:pt x="283" y="206"/>
                      </a:lnTo>
                      <a:lnTo>
                        <a:pt x="283" y="206"/>
                      </a:lnTo>
                      <a:lnTo>
                        <a:pt x="284" y="204"/>
                      </a:lnTo>
                      <a:lnTo>
                        <a:pt x="281" y="204"/>
                      </a:lnTo>
                      <a:lnTo>
                        <a:pt x="280" y="202"/>
                      </a:lnTo>
                      <a:lnTo>
                        <a:pt x="280" y="202"/>
                      </a:lnTo>
                      <a:lnTo>
                        <a:pt x="279" y="201"/>
                      </a:lnTo>
                      <a:lnTo>
                        <a:pt x="277" y="198"/>
                      </a:lnTo>
                      <a:lnTo>
                        <a:pt x="273" y="199"/>
                      </a:lnTo>
                      <a:lnTo>
                        <a:pt x="273" y="199"/>
                      </a:lnTo>
                      <a:lnTo>
                        <a:pt x="273" y="201"/>
                      </a:lnTo>
                      <a:lnTo>
                        <a:pt x="272" y="201"/>
                      </a:lnTo>
                      <a:lnTo>
                        <a:pt x="272" y="202"/>
                      </a:lnTo>
                      <a:lnTo>
                        <a:pt x="271" y="202"/>
                      </a:lnTo>
                      <a:lnTo>
                        <a:pt x="270" y="199"/>
                      </a:lnTo>
                      <a:lnTo>
                        <a:pt x="263" y="201"/>
                      </a:lnTo>
                      <a:lnTo>
                        <a:pt x="263" y="199"/>
                      </a:lnTo>
                      <a:lnTo>
                        <a:pt x="260" y="199"/>
                      </a:lnTo>
                      <a:lnTo>
                        <a:pt x="258" y="198"/>
                      </a:lnTo>
                      <a:lnTo>
                        <a:pt x="255" y="198"/>
                      </a:lnTo>
                      <a:lnTo>
                        <a:pt x="255" y="199"/>
                      </a:lnTo>
                      <a:lnTo>
                        <a:pt x="254" y="201"/>
                      </a:lnTo>
                      <a:lnTo>
                        <a:pt x="254" y="202"/>
                      </a:lnTo>
                      <a:lnTo>
                        <a:pt x="254" y="202"/>
                      </a:lnTo>
                      <a:lnTo>
                        <a:pt x="254" y="202"/>
                      </a:lnTo>
                      <a:lnTo>
                        <a:pt x="255" y="203"/>
                      </a:lnTo>
                      <a:lnTo>
                        <a:pt x="253" y="203"/>
                      </a:lnTo>
                      <a:lnTo>
                        <a:pt x="254" y="204"/>
                      </a:lnTo>
                      <a:lnTo>
                        <a:pt x="254" y="206"/>
                      </a:lnTo>
                      <a:lnTo>
                        <a:pt x="255" y="207"/>
                      </a:lnTo>
                      <a:lnTo>
                        <a:pt x="251" y="207"/>
                      </a:lnTo>
                      <a:lnTo>
                        <a:pt x="251" y="207"/>
                      </a:lnTo>
                      <a:lnTo>
                        <a:pt x="250" y="206"/>
                      </a:lnTo>
                      <a:lnTo>
                        <a:pt x="250" y="206"/>
                      </a:lnTo>
                      <a:lnTo>
                        <a:pt x="250" y="204"/>
                      </a:lnTo>
                      <a:lnTo>
                        <a:pt x="239" y="206"/>
                      </a:lnTo>
                      <a:lnTo>
                        <a:pt x="239" y="206"/>
                      </a:lnTo>
                      <a:lnTo>
                        <a:pt x="237" y="204"/>
                      </a:lnTo>
                      <a:lnTo>
                        <a:pt x="237" y="204"/>
                      </a:lnTo>
                      <a:lnTo>
                        <a:pt x="237" y="203"/>
                      </a:lnTo>
                      <a:lnTo>
                        <a:pt x="237" y="203"/>
                      </a:lnTo>
                      <a:lnTo>
                        <a:pt x="236" y="203"/>
                      </a:lnTo>
                      <a:lnTo>
                        <a:pt x="236" y="203"/>
                      </a:lnTo>
                      <a:lnTo>
                        <a:pt x="236" y="203"/>
                      </a:lnTo>
                      <a:lnTo>
                        <a:pt x="236" y="202"/>
                      </a:lnTo>
                      <a:lnTo>
                        <a:pt x="234" y="202"/>
                      </a:lnTo>
                      <a:lnTo>
                        <a:pt x="234" y="202"/>
                      </a:lnTo>
                      <a:lnTo>
                        <a:pt x="234" y="202"/>
                      </a:lnTo>
                      <a:lnTo>
                        <a:pt x="233" y="202"/>
                      </a:lnTo>
                      <a:lnTo>
                        <a:pt x="232" y="203"/>
                      </a:lnTo>
                      <a:lnTo>
                        <a:pt x="232" y="204"/>
                      </a:lnTo>
                      <a:lnTo>
                        <a:pt x="230" y="204"/>
                      </a:lnTo>
                      <a:lnTo>
                        <a:pt x="230" y="206"/>
                      </a:lnTo>
                      <a:lnTo>
                        <a:pt x="228" y="207"/>
                      </a:lnTo>
                      <a:lnTo>
                        <a:pt x="226" y="206"/>
                      </a:lnTo>
                      <a:lnTo>
                        <a:pt x="226" y="204"/>
                      </a:lnTo>
                      <a:lnTo>
                        <a:pt x="228" y="204"/>
                      </a:lnTo>
                      <a:lnTo>
                        <a:pt x="228" y="203"/>
                      </a:lnTo>
                      <a:lnTo>
                        <a:pt x="226" y="202"/>
                      </a:lnTo>
                      <a:lnTo>
                        <a:pt x="226" y="202"/>
                      </a:lnTo>
                      <a:lnTo>
                        <a:pt x="222" y="201"/>
                      </a:lnTo>
                      <a:lnTo>
                        <a:pt x="222" y="201"/>
                      </a:lnTo>
                      <a:lnTo>
                        <a:pt x="222" y="201"/>
                      </a:lnTo>
                      <a:lnTo>
                        <a:pt x="221" y="201"/>
                      </a:lnTo>
                      <a:lnTo>
                        <a:pt x="220" y="201"/>
                      </a:lnTo>
                      <a:lnTo>
                        <a:pt x="220" y="199"/>
                      </a:lnTo>
                      <a:lnTo>
                        <a:pt x="219" y="199"/>
                      </a:lnTo>
                      <a:lnTo>
                        <a:pt x="219" y="199"/>
                      </a:lnTo>
                      <a:lnTo>
                        <a:pt x="219" y="201"/>
                      </a:lnTo>
                      <a:lnTo>
                        <a:pt x="208" y="201"/>
                      </a:lnTo>
                      <a:lnTo>
                        <a:pt x="208" y="201"/>
                      </a:lnTo>
                      <a:lnTo>
                        <a:pt x="204" y="201"/>
                      </a:lnTo>
                      <a:lnTo>
                        <a:pt x="204" y="201"/>
                      </a:lnTo>
                      <a:lnTo>
                        <a:pt x="203" y="202"/>
                      </a:lnTo>
                      <a:lnTo>
                        <a:pt x="204" y="198"/>
                      </a:lnTo>
                      <a:lnTo>
                        <a:pt x="203" y="198"/>
                      </a:lnTo>
                      <a:lnTo>
                        <a:pt x="203" y="199"/>
                      </a:lnTo>
                      <a:lnTo>
                        <a:pt x="201" y="199"/>
                      </a:lnTo>
                      <a:lnTo>
                        <a:pt x="200" y="199"/>
                      </a:lnTo>
                      <a:lnTo>
                        <a:pt x="200" y="199"/>
                      </a:lnTo>
                      <a:lnTo>
                        <a:pt x="199" y="198"/>
                      </a:lnTo>
                      <a:lnTo>
                        <a:pt x="198" y="198"/>
                      </a:lnTo>
                      <a:lnTo>
                        <a:pt x="199" y="202"/>
                      </a:lnTo>
                      <a:lnTo>
                        <a:pt x="195" y="202"/>
                      </a:lnTo>
                      <a:lnTo>
                        <a:pt x="192" y="203"/>
                      </a:lnTo>
                      <a:lnTo>
                        <a:pt x="191" y="206"/>
                      </a:lnTo>
                      <a:lnTo>
                        <a:pt x="190" y="206"/>
                      </a:lnTo>
                      <a:lnTo>
                        <a:pt x="190" y="206"/>
                      </a:lnTo>
                      <a:lnTo>
                        <a:pt x="188" y="206"/>
                      </a:lnTo>
                      <a:lnTo>
                        <a:pt x="187" y="206"/>
                      </a:lnTo>
                      <a:lnTo>
                        <a:pt x="187" y="210"/>
                      </a:lnTo>
                      <a:lnTo>
                        <a:pt x="187" y="210"/>
                      </a:lnTo>
                      <a:lnTo>
                        <a:pt x="186" y="210"/>
                      </a:lnTo>
                      <a:lnTo>
                        <a:pt x="186" y="211"/>
                      </a:lnTo>
                      <a:lnTo>
                        <a:pt x="184" y="212"/>
                      </a:lnTo>
                      <a:lnTo>
                        <a:pt x="183" y="212"/>
                      </a:lnTo>
                      <a:lnTo>
                        <a:pt x="183" y="212"/>
                      </a:lnTo>
                      <a:lnTo>
                        <a:pt x="183" y="214"/>
                      </a:lnTo>
                      <a:lnTo>
                        <a:pt x="183" y="214"/>
                      </a:lnTo>
                      <a:lnTo>
                        <a:pt x="182" y="215"/>
                      </a:lnTo>
                      <a:lnTo>
                        <a:pt x="182" y="216"/>
                      </a:lnTo>
                      <a:lnTo>
                        <a:pt x="179" y="218"/>
                      </a:lnTo>
                      <a:lnTo>
                        <a:pt x="177" y="227"/>
                      </a:lnTo>
                      <a:lnTo>
                        <a:pt x="174" y="227"/>
                      </a:lnTo>
                      <a:lnTo>
                        <a:pt x="174" y="227"/>
                      </a:lnTo>
                      <a:lnTo>
                        <a:pt x="171" y="228"/>
                      </a:lnTo>
                      <a:lnTo>
                        <a:pt x="170" y="231"/>
                      </a:lnTo>
                      <a:lnTo>
                        <a:pt x="169" y="231"/>
                      </a:lnTo>
                      <a:lnTo>
                        <a:pt x="166" y="235"/>
                      </a:lnTo>
                      <a:lnTo>
                        <a:pt x="165" y="235"/>
                      </a:lnTo>
                      <a:lnTo>
                        <a:pt x="165" y="235"/>
                      </a:lnTo>
                      <a:lnTo>
                        <a:pt x="164" y="235"/>
                      </a:lnTo>
                      <a:lnTo>
                        <a:pt x="164" y="235"/>
                      </a:lnTo>
                      <a:lnTo>
                        <a:pt x="164" y="235"/>
                      </a:lnTo>
                      <a:lnTo>
                        <a:pt x="164" y="235"/>
                      </a:lnTo>
                      <a:lnTo>
                        <a:pt x="162" y="236"/>
                      </a:lnTo>
                      <a:lnTo>
                        <a:pt x="162" y="237"/>
                      </a:lnTo>
                      <a:lnTo>
                        <a:pt x="161" y="237"/>
                      </a:lnTo>
                      <a:lnTo>
                        <a:pt x="160" y="238"/>
                      </a:lnTo>
                      <a:lnTo>
                        <a:pt x="158" y="241"/>
                      </a:lnTo>
                      <a:lnTo>
                        <a:pt x="158" y="240"/>
                      </a:lnTo>
                      <a:lnTo>
                        <a:pt x="158" y="240"/>
                      </a:lnTo>
                      <a:lnTo>
                        <a:pt x="157" y="240"/>
                      </a:lnTo>
                      <a:lnTo>
                        <a:pt x="156" y="240"/>
                      </a:lnTo>
                      <a:lnTo>
                        <a:pt x="156" y="241"/>
                      </a:lnTo>
                      <a:lnTo>
                        <a:pt x="156" y="242"/>
                      </a:lnTo>
                      <a:lnTo>
                        <a:pt x="156" y="242"/>
                      </a:lnTo>
                      <a:lnTo>
                        <a:pt x="156" y="242"/>
                      </a:lnTo>
                      <a:lnTo>
                        <a:pt x="154" y="245"/>
                      </a:lnTo>
                      <a:lnTo>
                        <a:pt x="154" y="245"/>
                      </a:lnTo>
                      <a:lnTo>
                        <a:pt x="154" y="249"/>
                      </a:lnTo>
                      <a:lnTo>
                        <a:pt x="149" y="252"/>
                      </a:lnTo>
                      <a:lnTo>
                        <a:pt x="149" y="254"/>
                      </a:lnTo>
                      <a:lnTo>
                        <a:pt x="148" y="254"/>
                      </a:lnTo>
                      <a:lnTo>
                        <a:pt x="148" y="254"/>
                      </a:lnTo>
                      <a:lnTo>
                        <a:pt x="148" y="254"/>
                      </a:lnTo>
                      <a:lnTo>
                        <a:pt x="147" y="255"/>
                      </a:lnTo>
                      <a:lnTo>
                        <a:pt x="141" y="261"/>
                      </a:lnTo>
                      <a:lnTo>
                        <a:pt x="139" y="261"/>
                      </a:lnTo>
                      <a:lnTo>
                        <a:pt x="136" y="265"/>
                      </a:lnTo>
                      <a:lnTo>
                        <a:pt x="135" y="265"/>
                      </a:lnTo>
                      <a:lnTo>
                        <a:pt x="135" y="266"/>
                      </a:lnTo>
                      <a:lnTo>
                        <a:pt x="132" y="267"/>
                      </a:lnTo>
                      <a:lnTo>
                        <a:pt x="132" y="267"/>
                      </a:lnTo>
                      <a:lnTo>
                        <a:pt x="129" y="269"/>
                      </a:lnTo>
                      <a:lnTo>
                        <a:pt x="129" y="270"/>
                      </a:lnTo>
                      <a:lnTo>
                        <a:pt x="129" y="270"/>
                      </a:lnTo>
                      <a:lnTo>
                        <a:pt x="129" y="271"/>
                      </a:lnTo>
                      <a:lnTo>
                        <a:pt x="128" y="273"/>
                      </a:lnTo>
                      <a:lnTo>
                        <a:pt x="127" y="275"/>
                      </a:lnTo>
                      <a:lnTo>
                        <a:pt x="131" y="275"/>
                      </a:lnTo>
                      <a:lnTo>
                        <a:pt x="132" y="276"/>
                      </a:lnTo>
                      <a:lnTo>
                        <a:pt x="141" y="275"/>
                      </a:lnTo>
                      <a:lnTo>
                        <a:pt x="141" y="282"/>
                      </a:lnTo>
                      <a:lnTo>
                        <a:pt x="141" y="282"/>
                      </a:lnTo>
                      <a:lnTo>
                        <a:pt x="141" y="288"/>
                      </a:lnTo>
                      <a:lnTo>
                        <a:pt x="144" y="288"/>
                      </a:lnTo>
                      <a:lnTo>
                        <a:pt x="144" y="286"/>
                      </a:lnTo>
                      <a:lnTo>
                        <a:pt x="145" y="284"/>
                      </a:lnTo>
                      <a:lnTo>
                        <a:pt x="147" y="283"/>
                      </a:lnTo>
                      <a:lnTo>
                        <a:pt x="148" y="284"/>
                      </a:lnTo>
                      <a:lnTo>
                        <a:pt x="149" y="284"/>
                      </a:lnTo>
                      <a:lnTo>
                        <a:pt x="149" y="288"/>
                      </a:lnTo>
                      <a:lnTo>
                        <a:pt x="148" y="290"/>
                      </a:lnTo>
                      <a:lnTo>
                        <a:pt x="147" y="292"/>
                      </a:lnTo>
                      <a:lnTo>
                        <a:pt x="149" y="292"/>
                      </a:lnTo>
                      <a:lnTo>
                        <a:pt x="150" y="291"/>
                      </a:lnTo>
                      <a:lnTo>
                        <a:pt x="153" y="290"/>
                      </a:lnTo>
                      <a:lnTo>
                        <a:pt x="153" y="287"/>
                      </a:lnTo>
                      <a:lnTo>
                        <a:pt x="156" y="287"/>
                      </a:lnTo>
                      <a:lnTo>
                        <a:pt x="156" y="288"/>
                      </a:lnTo>
                      <a:lnTo>
                        <a:pt x="157" y="288"/>
                      </a:lnTo>
                      <a:lnTo>
                        <a:pt x="157" y="282"/>
                      </a:lnTo>
                      <a:lnTo>
                        <a:pt x="166" y="283"/>
                      </a:lnTo>
                      <a:lnTo>
                        <a:pt x="166" y="284"/>
                      </a:lnTo>
                      <a:lnTo>
                        <a:pt x="169" y="286"/>
                      </a:lnTo>
                      <a:lnTo>
                        <a:pt x="171" y="287"/>
                      </a:lnTo>
                      <a:lnTo>
                        <a:pt x="171" y="290"/>
                      </a:lnTo>
                      <a:lnTo>
                        <a:pt x="173" y="290"/>
                      </a:lnTo>
                      <a:lnTo>
                        <a:pt x="177" y="293"/>
                      </a:lnTo>
                      <a:lnTo>
                        <a:pt x="177" y="293"/>
                      </a:lnTo>
                      <a:lnTo>
                        <a:pt x="179" y="293"/>
                      </a:lnTo>
                      <a:lnTo>
                        <a:pt x="179" y="295"/>
                      </a:lnTo>
                      <a:lnTo>
                        <a:pt x="181" y="296"/>
                      </a:lnTo>
                      <a:lnTo>
                        <a:pt x="181" y="296"/>
                      </a:lnTo>
                      <a:lnTo>
                        <a:pt x="183" y="296"/>
                      </a:lnTo>
                      <a:lnTo>
                        <a:pt x="183" y="297"/>
                      </a:lnTo>
                      <a:lnTo>
                        <a:pt x="184" y="297"/>
                      </a:lnTo>
                      <a:lnTo>
                        <a:pt x="184" y="297"/>
                      </a:lnTo>
                      <a:lnTo>
                        <a:pt x="184" y="296"/>
                      </a:lnTo>
                      <a:lnTo>
                        <a:pt x="184" y="296"/>
                      </a:lnTo>
                      <a:lnTo>
                        <a:pt x="184" y="296"/>
                      </a:lnTo>
                      <a:lnTo>
                        <a:pt x="184" y="296"/>
                      </a:lnTo>
                      <a:lnTo>
                        <a:pt x="184" y="296"/>
                      </a:lnTo>
                      <a:lnTo>
                        <a:pt x="184" y="297"/>
                      </a:lnTo>
                      <a:lnTo>
                        <a:pt x="186" y="297"/>
                      </a:lnTo>
                      <a:lnTo>
                        <a:pt x="186" y="299"/>
                      </a:lnTo>
                      <a:lnTo>
                        <a:pt x="184" y="299"/>
                      </a:lnTo>
                      <a:lnTo>
                        <a:pt x="184" y="300"/>
                      </a:lnTo>
                      <a:lnTo>
                        <a:pt x="183" y="299"/>
                      </a:lnTo>
                      <a:lnTo>
                        <a:pt x="182" y="299"/>
                      </a:lnTo>
                      <a:lnTo>
                        <a:pt x="179" y="297"/>
                      </a:lnTo>
                      <a:lnTo>
                        <a:pt x="179" y="299"/>
                      </a:lnTo>
                      <a:lnTo>
                        <a:pt x="178" y="299"/>
                      </a:lnTo>
                      <a:lnTo>
                        <a:pt x="178" y="303"/>
                      </a:lnTo>
                      <a:lnTo>
                        <a:pt x="179" y="303"/>
                      </a:lnTo>
                      <a:lnTo>
                        <a:pt x="179" y="305"/>
                      </a:lnTo>
                      <a:lnTo>
                        <a:pt x="179" y="305"/>
                      </a:lnTo>
                      <a:lnTo>
                        <a:pt x="178" y="308"/>
                      </a:lnTo>
                      <a:lnTo>
                        <a:pt x="179" y="308"/>
                      </a:lnTo>
                      <a:lnTo>
                        <a:pt x="179" y="308"/>
                      </a:lnTo>
                      <a:lnTo>
                        <a:pt x="179" y="308"/>
                      </a:lnTo>
                      <a:lnTo>
                        <a:pt x="181" y="308"/>
                      </a:lnTo>
                      <a:lnTo>
                        <a:pt x="179" y="309"/>
                      </a:lnTo>
                      <a:lnTo>
                        <a:pt x="179" y="310"/>
                      </a:lnTo>
                      <a:lnTo>
                        <a:pt x="178" y="310"/>
                      </a:lnTo>
                      <a:lnTo>
                        <a:pt x="178" y="313"/>
                      </a:lnTo>
                      <a:lnTo>
                        <a:pt x="178" y="313"/>
                      </a:lnTo>
                      <a:lnTo>
                        <a:pt x="177" y="314"/>
                      </a:lnTo>
                      <a:lnTo>
                        <a:pt x="175" y="316"/>
                      </a:lnTo>
                      <a:lnTo>
                        <a:pt x="175" y="317"/>
                      </a:lnTo>
                      <a:lnTo>
                        <a:pt x="174" y="317"/>
                      </a:lnTo>
                      <a:lnTo>
                        <a:pt x="174" y="318"/>
                      </a:lnTo>
                      <a:lnTo>
                        <a:pt x="174" y="320"/>
                      </a:lnTo>
                      <a:lnTo>
                        <a:pt x="174" y="320"/>
                      </a:lnTo>
                      <a:lnTo>
                        <a:pt x="175" y="321"/>
                      </a:lnTo>
                      <a:lnTo>
                        <a:pt x="175" y="322"/>
                      </a:lnTo>
                      <a:lnTo>
                        <a:pt x="174" y="322"/>
                      </a:lnTo>
                      <a:lnTo>
                        <a:pt x="173" y="325"/>
                      </a:lnTo>
                      <a:lnTo>
                        <a:pt x="173" y="327"/>
                      </a:lnTo>
                      <a:lnTo>
                        <a:pt x="175" y="327"/>
                      </a:lnTo>
                      <a:lnTo>
                        <a:pt x="174" y="331"/>
                      </a:lnTo>
                      <a:lnTo>
                        <a:pt x="174" y="331"/>
                      </a:lnTo>
                      <a:lnTo>
                        <a:pt x="174" y="333"/>
                      </a:lnTo>
                      <a:lnTo>
                        <a:pt x="175" y="335"/>
                      </a:lnTo>
                      <a:lnTo>
                        <a:pt x="175" y="337"/>
                      </a:lnTo>
                      <a:lnTo>
                        <a:pt x="174" y="337"/>
                      </a:lnTo>
                      <a:lnTo>
                        <a:pt x="174" y="338"/>
                      </a:lnTo>
                      <a:lnTo>
                        <a:pt x="174" y="338"/>
                      </a:lnTo>
                      <a:lnTo>
                        <a:pt x="174" y="341"/>
                      </a:lnTo>
                      <a:lnTo>
                        <a:pt x="173" y="341"/>
                      </a:lnTo>
                      <a:lnTo>
                        <a:pt x="173" y="342"/>
                      </a:lnTo>
                      <a:lnTo>
                        <a:pt x="171" y="342"/>
                      </a:lnTo>
                      <a:lnTo>
                        <a:pt x="171" y="343"/>
                      </a:lnTo>
                      <a:lnTo>
                        <a:pt x="174" y="345"/>
                      </a:lnTo>
                      <a:lnTo>
                        <a:pt x="173" y="345"/>
                      </a:lnTo>
                      <a:lnTo>
                        <a:pt x="173" y="345"/>
                      </a:lnTo>
                      <a:lnTo>
                        <a:pt x="173" y="346"/>
                      </a:lnTo>
                      <a:lnTo>
                        <a:pt x="173" y="346"/>
                      </a:lnTo>
                      <a:lnTo>
                        <a:pt x="173" y="346"/>
                      </a:lnTo>
                      <a:lnTo>
                        <a:pt x="171" y="346"/>
                      </a:lnTo>
                      <a:lnTo>
                        <a:pt x="170" y="351"/>
                      </a:lnTo>
                      <a:lnTo>
                        <a:pt x="165" y="355"/>
                      </a:lnTo>
                      <a:lnTo>
                        <a:pt x="165" y="356"/>
                      </a:lnTo>
                      <a:lnTo>
                        <a:pt x="164" y="358"/>
                      </a:lnTo>
                      <a:lnTo>
                        <a:pt x="164" y="359"/>
                      </a:lnTo>
                      <a:lnTo>
                        <a:pt x="162" y="359"/>
                      </a:lnTo>
                      <a:lnTo>
                        <a:pt x="162" y="363"/>
                      </a:lnTo>
                      <a:lnTo>
                        <a:pt x="160" y="363"/>
                      </a:lnTo>
                      <a:lnTo>
                        <a:pt x="160" y="364"/>
                      </a:lnTo>
                      <a:lnTo>
                        <a:pt x="158" y="365"/>
                      </a:lnTo>
                      <a:lnTo>
                        <a:pt x="0" y="365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6" y="3"/>
                      </a:lnTo>
                      <a:lnTo>
                        <a:pt x="6" y="4"/>
                      </a:lnTo>
                      <a:lnTo>
                        <a:pt x="10" y="3"/>
                      </a:lnTo>
                      <a:lnTo>
                        <a:pt x="10" y="4"/>
                      </a:lnTo>
                      <a:lnTo>
                        <a:pt x="13" y="4"/>
                      </a:lnTo>
                      <a:lnTo>
                        <a:pt x="14" y="7"/>
                      </a:lnTo>
                      <a:lnTo>
                        <a:pt x="17" y="7"/>
                      </a:lnTo>
                      <a:lnTo>
                        <a:pt x="17" y="7"/>
                      </a:lnTo>
                      <a:lnTo>
                        <a:pt x="20" y="7"/>
                      </a:lnTo>
                      <a:lnTo>
                        <a:pt x="22" y="7"/>
                      </a:lnTo>
                      <a:lnTo>
                        <a:pt x="25" y="8"/>
                      </a:lnTo>
                      <a:lnTo>
                        <a:pt x="23" y="7"/>
                      </a:lnTo>
                      <a:lnTo>
                        <a:pt x="23" y="5"/>
                      </a:lnTo>
                      <a:lnTo>
                        <a:pt x="22" y="4"/>
                      </a:lnTo>
                      <a:lnTo>
                        <a:pt x="25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31" y="5"/>
                      </a:lnTo>
                      <a:lnTo>
                        <a:pt x="31" y="4"/>
                      </a:lnTo>
                      <a:lnTo>
                        <a:pt x="34" y="4"/>
                      </a:lnTo>
                      <a:lnTo>
                        <a:pt x="34" y="5"/>
                      </a:lnTo>
                      <a:lnTo>
                        <a:pt x="35" y="5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1" y="8"/>
                      </a:lnTo>
                      <a:lnTo>
                        <a:pt x="31" y="9"/>
                      </a:lnTo>
                      <a:lnTo>
                        <a:pt x="34" y="9"/>
                      </a:lnTo>
                      <a:lnTo>
                        <a:pt x="37" y="9"/>
                      </a:lnTo>
                      <a:lnTo>
                        <a:pt x="37" y="11"/>
                      </a:lnTo>
                      <a:lnTo>
                        <a:pt x="38" y="11"/>
                      </a:lnTo>
                      <a:lnTo>
                        <a:pt x="39" y="12"/>
                      </a:lnTo>
                      <a:lnTo>
                        <a:pt x="42" y="12"/>
                      </a:lnTo>
                      <a:lnTo>
                        <a:pt x="42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6" y="13"/>
                      </a:lnTo>
                      <a:lnTo>
                        <a:pt x="46" y="15"/>
                      </a:lnTo>
                      <a:lnTo>
                        <a:pt x="47" y="15"/>
                      </a:lnTo>
                      <a:lnTo>
                        <a:pt x="50" y="15"/>
                      </a:lnTo>
                      <a:lnTo>
                        <a:pt x="51" y="17"/>
                      </a:lnTo>
                      <a:lnTo>
                        <a:pt x="52" y="17"/>
                      </a:lnTo>
                      <a:lnTo>
                        <a:pt x="54" y="22"/>
                      </a:lnTo>
                      <a:lnTo>
                        <a:pt x="55" y="22"/>
                      </a:lnTo>
                      <a:lnTo>
                        <a:pt x="55" y="22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4" y="20"/>
                      </a:lnTo>
                      <a:lnTo>
                        <a:pt x="54" y="17"/>
                      </a:lnTo>
                      <a:lnTo>
                        <a:pt x="54" y="16"/>
                      </a:lnTo>
                      <a:lnTo>
                        <a:pt x="54" y="15"/>
                      </a:lnTo>
                      <a:lnTo>
                        <a:pt x="55" y="13"/>
                      </a:lnTo>
                      <a:lnTo>
                        <a:pt x="57" y="13"/>
                      </a:lnTo>
                      <a:lnTo>
                        <a:pt x="61" y="16"/>
                      </a:lnTo>
                      <a:lnTo>
                        <a:pt x="61" y="17"/>
                      </a:lnTo>
                      <a:lnTo>
                        <a:pt x="63" y="17"/>
                      </a:lnTo>
                      <a:lnTo>
                        <a:pt x="63" y="19"/>
                      </a:lnTo>
                      <a:lnTo>
                        <a:pt x="65" y="19"/>
                      </a:lnTo>
                      <a:lnTo>
                        <a:pt x="65" y="20"/>
                      </a:lnTo>
                      <a:lnTo>
                        <a:pt x="67" y="20"/>
                      </a:lnTo>
                      <a:lnTo>
                        <a:pt x="68" y="24"/>
                      </a:lnTo>
                      <a:lnTo>
                        <a:pt x="71" y="24"/>
                      </a:lnTo>
                      <a:lnTo>
                        <a:pt x="71" y="22"/>
                      </a:lnTo>
                      <a:lnTo>
                        <a:pt x="71" y="22"/>
                      </a:lnTo>
                      <a:lnTo>
                        <a:pt x="72" y="22"/>
                      </a:lnTo>
                      <a:lnTo>
                        <a:pt x="72" y="22"/>
                      </a:lnTo>
                      <a:lnTo>
                        <a:pt x="71" y="21"/>
                      </a:lnTo>
                      <a:lnTo>
                        <a:pt x="71" y="20"/>
                      </a:lnTo>
                      <a:lnTo>
                        <a:pt x="72" y="20"/>
                      </a:lnTo>
                      <a:lnTo>
                        <a:pt x="73" y="21"/>
                      </a:lnTo>
                      <a:lnTo>
                        <a:pt x="73" y="22"/>
                      </a:lnTo>
                      <a:lnTo>
                        <a:pt x="75" y="24"/>
                      </a:lnTo>
                      <a:lnTo>
                        <a:pt x="72" y="24"/>
                      </a:lnTo>
                      <a:lnTo>
                        <a:pt x="71" y="25"/>
                      </a:lnTo>
                      <a:lnTo>
                        <a:pt x="69" y="26"/>
                      </a:lnTo>
                      <a:lnTo>
                        <a:pt x="69" y="29"/>
                      </a:lnTo>
                      <a:lnTo>
                        <a:pt x="72" y="28"/>
                      </a:lnTo>
                      <a:lnTo>
                        <a:pt x="72" y="28"/>
                      </a:lnTo>
                      <a:lnTo>
                        <a:pt x="73" y="28"/>
                      </a:lnTo>
                      <a:lnTo>
                        <a:pt x="75" y="29"/>
                      </a:lnTo>
                      <a:lnTo>
                        <a:pt x="75" y="30"/>
                      </a:lnTo>
                      <a:lnTo>
                        <a:pt x="76" y="32"/>
                      </a:lnTo>
                      <a:lnTo>
                        <a:pt x="77" y="32"/>
                      </a:lnTo>
                      <a:lnTo>
                        <a:pt x="77" y="33"/>
                      </a:lnTo>
                      <a:lnTo>
                        <a:pt x="80" y="33"/>
                      </a:lnTo>
                      <a:lnTo>
                        <a:pt x="81" y="33"/>
                      </a:lnTo>
                      <a:lnTo>
                        <a:pt x="82" y="32"/>
                      </a:lnTo>
                      <a:lnTo>
                        <a:pt x="84" y="32"/>
                      </a:lnTo>
                      <a:lnTo>
                        <a:pt x="85" y="33"/>
                      </a:lnTo>
                      <a:lnTo>
                        <a:pt x="85" y="34"/>
                      </a:lnTo>
                      <a:lnTo>
                        <a:pt x="86" y="36"/>
                      </a:lnTo>
                      <a:lnTo>
                        <a:pt x="88" y="36"/>
                      </a:lnTo>
                      <a:lnTo>
                        <a:pt x="89" y="36"/>
                      </a:lnTo>
                      <a:lnTo>
                        <a:pt x="90" y="37"/>
                      </a:lnTo>
                      <a:lnTo>
                        <a:pt x="90" y="36"/>
                      </a:lnTo>
                      <a:lnTo>
                        <a:pt x="93" y="36"/>
                      </a:lnTo>
                      <a:lnTo>
                        <a:pt x="93" y="37"/>
                      </a:lnTo>
                      <a:lnTo>
                        <a:pt x="92" y="38"/>
                      </a:lnTo>
                      <a:lnTo>
                        <a:pt x="92" y="39"/>
                      </a:lnTo>
                      <a:lnTo>
                        <a:pt x="90" y="41"/>
                      </a:lnTo>
                      <a:lnTo>
                        <a:pt x="92" y="42"/>
                      </a:lnTo>
                      <a:lnTo>
                        <a:pt x="93" y="42"/>
                      </a:lnTo>
                      <a:lnTo>
                        <a:pt x="95" y="42"/>
                      </a:lnTo>
                      <a:lnTo>
                        <a:pt x="97" y="39"/>
                      </a:lnTo>
                      <a:lnTo>
                        <a:pt x="99" y="37"/>
                      </a:lnTo>
                      <a:lnTo>
                        <a:pt x="101" y="34"/>
                      </a:lnTo>
                      <a:lnTo>
                        <a:pt x="101" y="28"/>
                      </a:lnTo>
                      <a:lnTo>
                        <a:pt x="103" y="26"/>
                      </a:lnTo>
                      <a:lnTo>
                        <a:pt x="103" y="25"/>
                      </a:lnTo>
                      <a:lnTo>
                        <a:pt x="103" y="24"/>
                      </a:lnTo>
                      <a:lnTo>
                        <a:pt x="102" y="22"/>
                      </a:lnTo>
                      <a:lnTo>
                        <a:pt x="102" y="21"/>
                      </a:lnTo>
                      <a:lnTo>
                        <a:pt x="103" y="21"/>
                      </a:lnTo>
                      <a:lnTo>
                        <a:pt x="105" y="19"/>
                      </a:lnTo>
                      <a:lnTo>
                        <a:pt x="105" y="17"/>
                      </a:lnTo>
                      <a:lnTo>
                        <a:pt x="106" y="16"/>
                      </a:lnTo>
                      <a:lnTo>
                        <a:pt x="107" y="16"/>
                      </a:lnTo>
                      <a:lnTo>
                        <a:pt x="107" y="16"/>
                      </a:lnTo>
                      <a:lnTo>
                        <a:pt x="107" y="16"/>
                      </a:lnTo>
                      <a:lnTo>
                        <a:pt x="107" y="20"/>
                      </a:lnTo>
                      <a:lnTo>
                        <a:pt x="111" y="21"/>
                      </a:lnTo>
                      <a:lnTo>
                        <a:pt x="110" y="28"/>
                      </a:lnTo>
                      <a:lnTo>
                        <a:pt x="112" y="26"/>
                      </a:lnTo>
                      <a:lnTo>
                        <a:pt x="114" y="25"/>
                      </a:lnTo>
                      <a:lnTo>
                        <a:pt x="115" y="25"/>
                      </a:lnTo>
                      <a:lnTo>
                        <a:pt x="116" y="25"/>
                      </a:lnTo>
                      <a:lnTo>
                        <a:pt x="116" y="25"/>
                      </a:lnTo>
                      <a:lnTo>
                        <a:pt x="119" y="25"/>
                      </a:lnTo>
                      <a:lnTo>
                        <a:pt x="120" y="22"/>
                      </a:lnTo>
                      <a:lnTo>
                        <a:pt x="123" y="22"/>
                      </a:lnTo>
                      <a:lnTo>
                        <a:pt x="123" y="21"/>
                      </a:lnTo>
                      <a:lnTo>
                        <a:pt x="126" y="20"/>
                      </a:lnTo>
                      <a:lnTo>
                        <a:pt x="128" y="20"/>
                      </a:lnTo>
                      <a:lnTo>
                        <a:pt x="129" y="21"/>
                      </a:lnTo>
                      <a:lnTo>
                        <a:pt x="131" y="21"/>
                      </a:lnTo>
                      <a:lnTo>
                        <a:pt x="131" y="21"/>
                      </a:lnTo>
                      <a:lnTo>
                        <a:pt x="132" y="21"/>
                      </a:lnTo>
                      <a:lnTo>
                        <a:pt x="133" y="21"/>
                      </a:lnTo>
                      <a:lnTo>
                        <a:pt x="136" y="24"/>
                      </a:lnTo>
                      <a:lnTo>
                        <a:pt x="137" y="24"/>
                      </a:lnTo>
                      <a:lnTo>
                        <a:pt x="139" y="25"/>
                      </a:lnTo>
                      <a:lnTo>
                        <a:pt x="140" y="25"/>
                      </a:lnTo>
                      <a:lnTo>
                        <a:pt x="141" y="28"/>
                      </a:lnTo>
                      <a:lnTo>
                        <a:pt x="143" y="28"/>
                      </a:lnTo>
                      <a:lnTo>
                        <a:pt x="143" y="29"/>
                      </a:lnTo>
                      <a:lnTo>
                        <a:pt x="147" y="29"/>
                      </a:lnTo>
                      <a:lnTo>
                        <a:pt x="148" y="30"/>
                      </a:lnTo>
                      <a:lnTo>
                        <a:pt x="148" y="30"/>
                      </a:lnTo>
                      <a:lnTo>
                        <a:pt x="149" y="30"/>
                      </a:lnTo>
                      <a:lnTo>
                        <a:pt x="149" y="30"/>
                      </a:lnTo>
                      <a:lnTo>
                        <a:pt x="150" y="30"/>
                      </a:lnTo>
                      <a:lnTo>
                        <a:pt x="150" y="30"/>
                      </a:lnTo>
                      <a:lnTo>
                        <a:pt x="152" y="30"/>
                      </a:lnTo>
                      <a:lnTo>
                        <a:pt x="153" y="30"/>
                      </a:lnTo>
                      <a:lnTo>
                        <a:pt x="153" y="30"/>
                      </a:lnTo>
                      <a:lnTo>
                        <a:pt x="154" y="29"/>
                      </a:lnTo>
                      <a:lnTo>
                        <a:pt x="156" y="28"/>
                      </a:lnTo>
                      <a:lnTo>
                        <a:pt x="156" y="28"/>
                      </a:lnTo>
                      <a:lnTo>
                        <a:pt x="154" y="26"/>
                      </a:lnTo>
                      <a:lnTo>
                        <a:pt x="154" y="25"/>
                      </a:lnTo>
                      <a:lnTo>
                        <a:pt x="154" y="24"/>
                      </a:lnTo>
                      <a:lnTo>
                        <a:pt x="156" y="24"/>
                      </a:lnTo>
                      <a:lnTo>
                        <a:pt x="156" y="22"/>
                      </a:lnTo>
                      <a:lnTo>
                        <a:pt x="157" y="24"/>
                      </a:lnTo>
                      <a:lnTo>
                        <a:pt x="157" y="22"/>
                      </a:lnTo>
                      <a:lnTo>
                        <a:pt x="160" y="22"/>
                      </a:lnTo>
                      <a:lnTo>
                        <a:pt x="160" y="22"/>
                      </a:lnTo>
                      <a:lnTo>
                        <a:pt x="161" y="24"/>
                      </a:lnTo>
                      <a:lnTo>
                        <a:pt x="161" y="26"/>
                      </a:lnTo>
                      <a:lnTo>
                        <a:pt x="161" y="26"/>
                      </a:lnTo>
                      <a:lnTo>
                        <a:pt x="161" y="26"/>
                      </a:lnTo>
                      <a:lnTo>
                        <a:pt x="161" y="28"/>
                      </a:lnTo>
                      <a:lnTo>
                        <a:pt x="162" y="28"/>
                      </a:lnTo>
                      <a:lnTo>
                        <a:pt x="162" y="26"/>
                      </a:lnTo>
                      <a:lnTo>
                        <a:pt x="164" y="25"/>
                      </a:lnTo>
                      <a:lnTo>
                        <a:pt x="165" y="26"/>
                      </a:lnTo>
                      <a:lnTo>
                        <a:pt x="165" y="26"/>
                      </a:lnTo>
                      <a:lnTo>
                        <a:pt x="165" y="28"/>
                      </a:lnTo>
                      <a:lnTo>
                        <a:pt x="169" y="28"/>
                      </a:lnTo>
                      <a:lnTo>
                        <a:pt x="169" y="25"/>
                      </a:lnTo>
                      <a:lnTo>
                        <a:pt x="169" y="22"/>
                      </a:lnTo>
                      <a:lnTo>
                        <a:pt x="167" y="21"/>
                      </a:lnTo>
                      <a:lnTo>
                        <a:pt x="166" y="19"/>
                      </a:lnTo>
                      <a:lnTo>
                        <a:pt x="166" y="15"/>
                      </a:lnTo>
                      <a:lnTo>
                        <a:pt x="167" y="13"/>
                      </a:lnTo>
                      <a:lnTo>
                        <a:pt x="167" y="13"/>
                      </a:lnTo>
                      <a:lnTo>
                        <a:pt x="174" y="12"/>
                      </a:lnTo>
                      <a:lnTo>
                        <a:pt x="174" y="13"/>
                      </a:lnTo>
                      <a:lnTo>
                        <a:pt x="175" y="13"/>
                      </a:lnTo>
                      <a:lnTo>
                        <a:pt x="177" y="13"/>
                      </a:lnTo>
                      <a:lnTo>
                        <a:pt x="177" y="12"/>
                      </a:lnTo>
                      <a:lnTo>
                        <a:pt x="177" y="12"/>
                      </a:lnTo>
                      <a:lnTo>
                        <a:pt x="175" y="11"/>
                      </a:lnTo>
                      <a:lnTo>
                        <a:pt x="174" y="11"/>
                      </a:lnTo>
                      <a:lnTo>
                        <a:pt x="173" y="11"/>
                      </a:lnTo>
                      <a:lnTo>
                        <a:pt x="171" y="12"/>
                      </a:lnTo>
                      <a:lnTo>
                        <a:pt x="170" y="12"/>
                      </a:lnTo>
                      <a:lnTo>
                        <a:pt x="170" y="11"/>
                      </a:lnTo>
                      <a:lnTo>
                        <a:pt x="167" y="11"/>
                      </a:lnTo>
                      <a:lnTo>
                        <a:pt x="167" y="7"/>
                      </a:lnTo>
                      <a:lnTo>
                        <a:pt x="169" y="7"/>
                      </a:lnTo>
                      <a:lnTo>
                        <a:pt x="169" y="7"/>
                      </a:lnTo>
                      <a:lnTo>
                        <a:pt x="173" y="7"/>
                      </a:lnTo>
                      <a:lnTo>
                        <a:pt x="178" y="7"/>
                      </a:lnTo>
                      <a:lnTo>
                        <a:pt x="178" y="5"/>
                      </a:lnTo>
                      <a:lnTo>
                        <a:pt x="178" y="4"/>
                      </a:lnTo>
                      <a:lnTo>
                        <a:pt x="178" y="3"/>
                      </a:lnTo>
                      <a:lnTo>
                        <a:pt x="177" y="3"/>
                      </a:lnTo>
                      <a:lnTo>
                        <a:pt x="175" y="2"/>
                      </a:lnTo>
                      <a:lnTo>
                        <a:pt x="175" y="2"/>
                      </a:lnTo>
                      <a:lnTo>
                        <a:pt x="175" y="2"/>
                      </a:lnTo>
                      <a:lnTo>
                        <a:pt x="174" y="2"/>
                      </a:lnTo>
                      <a:lnTo>
                        <a:pt x="17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4" name="Freeform 14">
                  <a:extLst>
                    <a:ext uri="{FF2B5EF4-FFF2-40B4-BE49-F238E27FC236}">
                      <a16:creationId xmlns:a16="http://schemas.microsoft.com/office/drawing/2014/main" id="{26FBBDB3-18BA-4B55-8276-D7B8DB22B3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584910" y="2031619"/>
                  <a:ext cx="2198577" cy="711200"/>
                </a:xfrm>
                <a:custGeom>
                  <a:avLst/>
                  <a:gdLst>
                    <a:gd name="T0" fmla="*/ 1235 w 1393"/>
                    <a:gd name="T1" fmla="*/ 227 h 448"/>
                    <a:gd name="T2" fmla="*/ 1241 w 1393"/>
                    <a:gd name="T3" fmla="*/ 213 h 448"/>
                    <a:gd name="T4" fmla="*/ 1244 w 1393"/>
                    <a:gd name="T5" fmla="*/ 117 h 448"/>
                    <a:gd name="T6" fmla="*/ 558 w 1393"/>
                    <a:gd name="T7" fmla="*/ 108 h 448"/>
                    <a:gd name="T8" fmla="*/ 616 w 1393"/>
                    <a:gd name="T9" fmla="*/ 50 h 448"/>
                    <a:gd name="T10" fmla="*/ 1337 w 1393"/>
                    <a:gd name="T11" fmla="*/ 32 h 448"/>
                    <a:gd name="T12" fmla="*/ 1366 w 1393"/>
                    <a:gd name="T13" fmla="*/ 38 h 448"/>
                    <a:gd name="T14" fmla="*/ 1324 w 1393"/>
                    <a:gd name="T15" fmla="*/ 55 h 448"/>
                    <a:gd name="T16" fmla="*/ 1300 w 1393"/>
                    <a:gd name="T17" fmla="*/ 106 h 448"/>
                    <a:gd name="T18" fmla="*/ 1283 w 1393"/>
                    <a:gd name="T19" fmla="*/ 151 h 448"/>
                    <a:gd name="T20" fmla="*/ 1270 w 1393"/>
                    <a:gd name="T21" fmla="*/ 110 h 448"/>
                    <a:gd name="T22" fmla="*/ 1239 w 1393"/>
                    <a:gd name="T23" fmla="*/ 101 h 448"/>
                    <a:gd name="T24" fmla="*/ 593 w 1393"/>
                    <a:gd name="T25" fmla="*/ 10 h 448"/>
                    <a:gd name="T26" fmla="*/ 572 w 1393"/>
                    <a:gd name="T27" fmla="*/ 33 h 448"/>
                    <a:gd name="T28" fmla="*/ 604 w 1393"/>
                    <a:gd name="T29" fmla="*/ 82 h 448"/>
                    <a:gd name="T30" fmla="*/ 609 w 1393"/>
                    <a:gd name="T31" fmla="*/ 211 h 448"/>
                    <a:gd name="T32" fmla="*/ 590 w 1393"/>
                    <a:gd name="T33" fmla="*/ 220 h 448"/>
                    <a:gd name="T34" fmla="*/ 614 w 1393"/>
                    <a:gd name="T35" fmla="*/ 363 h 448"/>
                    <a:gd name="T36" fmla="*/ 541 w 1393"/>
                    <a:gd name="T37" fmla="*/ 375 h 448"/>
                    <a:gd name="T38" fmla="*/ 516 w 1393"/>
                    <a:gd name="T39" fmla="*/ 312 h 448"/>
                    <a:gd name="T40" fmla="*/ 478 w 1393"/>
                    <a:gd name="T41" fmla="*/ 235 h 448"/>
                    <a:gd name="T42" fmla="*/ 470 w 1393"/>
                    <a:gd name="T43" fmla="*/ 254 h 448"/>
                    <a:gd name="T44" fmla="*/ 500 w 1393"/>
                    <a:gd name="T45" fmla="*/ 329 h 448"/>
                    <a:gd name="T46" fmla="*/ 535 w 1393"/>
                    <a:gd name="T47" fmla="*/ 379 h 448"/>
                    <a:gd name="T48" fmla="*/ 583 w 1393"/>
                    <a:gd name="T49" fmla="*/ 408 h 448"/>
                    <a:gd name="T50" fmla="*/ 36 w 1393"/>
                    <a:gd name="T51" fmla="*/ 436 h 448"/>
                    <a:gd name="T52" fmla="*/ 11 w 1393"/>
                    <a:gd name="T53" fmla="*/ 396 h 448"/>
                    <a:gd name="T54" fmla="*/ 10 w 1393"/>
                    <a:gd name="T55" fmla="*/ 322 h 448"/>
                    <a:gd name="T56" fmla="*/ 19 w 1393"/>
                    <a:gd name="T57" fmla="*/ 265 h 448"/>
                    <a:gd name="T58" fmla="*/ 70 w 1393"/>
                    <a:gd name="T59" fmla="*/ 194 h 448"/>
                    <a:gd name="T60" fmla="*/ 127 w 1393"/>
                    <a:gd name="T61" fmla="*/ 142 h 448"/>
                    <a:gd name="T62" fmla="*/ 197 w 1393"/>
                    <a:gd name="T63" fmla="*/ 124 h 448"/>
                    <a:gd name="T64" fmla="*/ 252 w 1393"/>
                    <a:gd name="T65" fmla="*/ 139 h 448"/>
                    <a:gd name="T66" fmla="*/ 274 w 1393"/>
                    <a:gd name="T67" fmla="*/ 172 h 448"/>
                    <a:gd name="T68" fmla="*/ 360 w 1393"/>
                    <a:gd name="T69" fmla="*/ 175 h 448"/>
                    <a:gd name="T70" fmla="*/ 427 w 1393"/>
                    <a:gd name="T71" fmla="*/ 190 h 448"/>
                    <a:gd name="T72" fmla="*/ 478 w 1393"/>
                    <a:gd name="T73" fmla="*/ 158 h 448"/>
                    <a:gd name="T74" fmla="*/ 436 w 1393"/>
                    <a:gd name="T75" fmla="*/ 126 h 448"/>
                    <a:gd name="T76" fmla="*/ 394 w 1393"/>
                    <a:gd name="T77" fmla="*/ 108 h 448"/>
                    <a:gd name="T78" fmla="*/ 417 w 1393"/>
                    <a:gd name="T79" fmla="*/ 76 h 448"/>
                    <a:gd name="T80" fmla="*/ 483 w 1393"/>
                    <a:gd name="T81" fmla="*/ 72 h 448"/>
                    <a:gd name="T82" fmla="*/ 520 w 1393"/>
                    <a:gd name="T83" fmla="*/ 52 h 448"/>
                    <a:gd name="T84" fmla="*/ 499 w 1393"/>
                    <a:gd name="T85" fmla="*/ 15 h 448"/>
                    <a:gd name="T86" fmla="*/ 474 w 1393"/>
                    <a:gd name="T87" fmla="*/ 15 h 448"/>
                    <a:gd name="T88" fmla="*/ 459 w 1393"/>
                    <a:gd name="T89" fmla="*/ 37 h 448"/>
                    <a:gd name="T90" fmla="*/ 442 w 1393"/>
                    <a:gd name="T91" fmla="*/ 8 h 448"/>
                    <a:gd name="T92" fmla="*/ 409 w 1393"/>
                    <a:gd name="T93" fmla="*/ 52 h 448"/>
                    <a:gd name="T94" fmla="*/ 381 w 1393"/>
                    <a:gd name="T95" fmla="*/ 78 h 448"/>
                    <a:gd name="T96" fmla="*/ 363 w 1393"/>
                    <a:gd name="T97" fmla="*/ 96 h 448"/>
                    <a:gd name="T98" fmla="*/ 366 w 1393"/>
                    <a:gd name="T99" fmla="*/ 106 h 448"/>
                    <a:gd name="T100" fmla="*/ 355 w 1393"/>
                    <a:gd name="T101" fmla="*/ 110 h 448"/>
                    <a:gd name="T102" fmla="*/ 332 w 1393"/>
                    <a:gd name="T103" fmla="*/ 71 h 448"/>
                    <a:gd name="T104" fmla="*/ 288 w 1393"/>
                    <a:gd name="T105" fmla="*/ 34 h 448"/>
                    <a:gd name="T106" fmla="*/ 264 w 1393"/>
                    <a:gd name="T107" fmla="*/ 37 h 448"/>
                    <a:gd name="T108" fmla="*/ 317 w 1393"/>
                    <a:gd name="T109" fmla="*/ 83 h 448"/>
                    <a:gd name="T110" fmla="*/ 296 w 1393"/>
                    <a:gd name="T111" fmla="*/ 104 h 448"/>
                    <a:gd name="T112" fmla="*/ 245 w 1393"/>
                    <a:gd name="T113" fmla="*/ 41 h 448"/>
                    <a:gd name="T114" fmla="*/ 190 w 1393"/>
                    <a:gd name="T115" fmla="*/ 48 h 448"/>
                    <a:gd name="T116" fmla="*/ 152 w 1393"/>
                    <a:gd name="T117" fmla="*/ 104 h 448"/>
                    <a:gd name="T118" fmla="*/ 87 w 1393"/>
                    <a:gd name="T119" fmla="*/ 121 h 448"/>
                    <a:gd name="T120" fmla="*/ 78 w 1393"/>
                    <a:gd name="T121" fmla="*/ 59 h 448"/>
                    <a:gd name="T122" fmla="*/ 127 w 1393"/>
                    <a:gd name="T123" fmla="*/ 45 h 4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393" h="448">
                      <a:moveTo>
                        <a:pt x="493" y="402"/>
                      </a:moveTo>
                      <a:lnTo>
                        <a:pt x="486" y="402"/>
                      </a:lnTo>
                      <a:lnTo>
                        <a:pt x="486" y="406"/>
                      </a:lnTo>
                      <a:lnTo>
                        <a:pt x="489" y="406"/>
                      </a:lnTo>
                      <a:lnTo>
                        <a:pt x="490" y="408"/>
                      </a:lnTo>
                      <a:lnTo>
                        <a:pt x="490" y="408"/>
                      </a:lnTo>
                      <a:lnTo>
                        <a:pt x="491" y="405"/>
                      </a:lnTo>
                      <a:lnTo>
                        <a:pt x="493" y="402"/>
                      </a:lnTo>
                      <a:close/>
                      <a:moveTo>
                        <a:pt x="447" y="402"/>
                      </a:moveTo>
                      <a:lnTo>
                        <a:pt x="447" y="404"/>
                      </a:lnTo>
                      <a:lnTo>
                        <a:pt x="448" y="404"/>
                      </a:lnTo>
                      <a:lnTo>
                        <a:pt x="448" y="404"/>
                      </a:lnTo>
                      <a:lnTo>
                        <a:pt x="447" y="404"/>
                      </a:lnTo>
                      <a:lnTo>
                        <a:pt x="447" y="402"/>
                      </a:lnTo>
                      <a:lnTo>
                        <a:pt x="447" y="402"/>
                      </a:lnTo>
                      <a:close/>
                      <a:moveTo>
                        <a:pt x="279" y="371"/>
                      </a:moveTo>
                      <a:lnTo>
                        <a:pt x="279" y="372"/>
                      </a:lnTo>
                      <a:lnTo>
                        <a:pt x="281" y="374"/>
                      </a:lnTo>
                      <a:lnTo>
                        <a:pt x="283" y="375"/>
                      </a:lnTo>
                      <a:lnTo>
                        <a:pt x="283" y="377"/>
                      </a:lnTo>
                      <a:lnTo>
                        <a:pt x="283" y="377"/>
                      </a:lnTo>
                      <a:lnTo>
                        <a:pt x="283" y="377"/>
                      </a:lnTo>
                      <a:lnTo>
                        <a:pt x="283" y="379"/>
                      </a:lnTo>
                      <a:lnTo>
                        <a:pt x="283" y="379"/>
                      </a:lnTo>
                      <a:lnTo>
                        <a:pt x="284" y="379"/>
                      </a:lnTo>
                      <a:lnTo>
                        <a:pt x="286" y="379"/>
                      </a:lnTo>
                      <a:lnTo>
                        <a:pt x="287" y="379"/>
                      </a:lnTo>
                      <a:lnTo>
                        <a:pt x="288" y="379"/>
                      </a:lnTo>
                      <a:lnTo>
                        <a:pt x="290" y="379"/>
                      </a:lnTo>
                      <a:lnTo>
                        <a:pt x="291" y="379"/>
                      </a:lnTo>
                      <a:lnTo>
                        <a:pt x="292" y="380"/>
                      </a:lnTo>
                      <a:lnTo>
                        <a:pt x="294" y="380"/>
                      </a:lnTo>
                      <a:lnTo>
                        <a:pt x="294" y="380"/>
                      </a:lnTo>
                      <a:lnTo>
                        <a:pt x="295" y="380"/>
                      </a:lnTo>
                      <a:lnTo>
                        <a:pt x="295" y="377"/>
                      </a:lnTo>
                      <a:lnTo>
                        <a:pt x="292" y="376"/>
                      </a:lnTo>
                      <a:lnTo>
                        <a:pt x="292" y="376"/>
                      </a:lnTo>
                      <a:lnTo>
                        <a:pt x="292" y="376"/>
                      </a:lnTo>
                      <a:lnTo>
                        <a:pt x="290" y="376"/>
                      </a:lnTo>
                      <a:lnTo>
                        <a:pt x="288" y="376"/>
                      </a:lnTo>
                      <a:lnTo>
                        <a:pt x="288" y="376"/>
                      </a:lnTo>
                      <a:lnTo>
                        <a:pt x="287" y="375"/>
                      </a:lnTo>
                      <a:lnTo>
                        <a:pt x="286" y="375"/>
                      </a:lnTo>
                      <a:lnTo>
                        <a:pt x="286" y="375"/>
                      </a:lnTo>
                      <a:lnTo>
                        <a:pt x="283" y="374"/>
                      </a:lnTo>
                      <a:lnTo>
                        <a:pt x="283" y="371"/>
                      </a:lnTo>
                      <a:lnTo>
                        <a:pt x="279" y="371"/>
                      </a:lnTo>
                      <a:close/>
                      <a:moveTo>
                        <a:pt x="1235" y="227"/>
                      </a:moveTo>
                      <a:lnTo>
                        <a:pt x="1235" y="227"/>
                      </a:lnTo>
                      <a:lnTo>
                        <a:pt x="1235" y="227"/>
                      </a:lnTo>
                      <a:lnTo>
                        <a:pt x="1235" y="228"/>
                      </a:lnTo>
                      <a:lnTo>
                        <a:pt x="1235" y="227"/>
                      </a:lnTo>
                      <a:close/>
                      <a:moveTo>
                        <a:pt x="448" y="205"/>
                      </a:moveTo>
                      <a:lnTo>
                        <a:pt x="448" y="207"/>
                      </a:lnTo>
                      <a:lnTo>
                        <a:pt x="448" y="207"/>
                      </a:lnTo>
                      <a:lnTo>
                        <a:pt x="448" y="205"/>
                      </a:lnTo>
                      <a:lnTo>
                        <a:pt x="448" y="205"/>
                      </a:lnTo>
                      <a:close/>
                      <a:moveTo>
                        <a:pt x="1235" y="184"/>
                      </a:moveTo>
                      <a:lnTo>
                        <a:pt x="1238" y="185"/>
                      </a:lnTo>
                      <a:lnTo>
                        <a:pt x="1238" y="186"/>
                      </a:lnTo>
                      <a:lnTo>
                        <a:pt x="1240" y="188"/>
                      </a:lnTo>
                      <a:lnTo>
                        <a:pt x="1241" y="189"/>
                      </a:lnTo>
                      <a:lnTo>
                        <a:pt x="1241" y="192"/>
                      </a:lnTo>
                      <a:lnTo>
                        <a:pt x="1243" y="194"/>
                      </a:lnTo>
                      <a:lnTo>
                        <a:pt x="1241" y="194"/>
                      </a:lnTo>
                      <a:lnTo>
                        <a:pt x="1240" y="196"/>
                      </a:lnTo>
                      <a:lnTo>
                        <a:pt x="1239" y="196"/>
                      </a:lnTo>
                      <a:lnTo>
                        <a:pt x="1238" y="197"/>
                      </a:lnTo>
                      <a:lnTo>
                        <a:pt x="1236" y="198"/>
                      </a:lnTo>
                      <a:lnTo>
                        <a:pt x="1235" y="199"/>
                      </a:lnTo>
                      <a:lnTo>
                        <a:pt x="1235" y="199"/>
                      </a:lnTo>
                      <a:lnTo>
                        <a:pt x="1235" y="199"/>
                      </a:lnTo>
                      <a:lnTo>
                        <a:pt x="1235" y="201"/>
                      </a:lnTo>
                      <a:lnTo>
                        <a:pt x="1238" y="201"/>
                      </a:lnTo>
                      <a:lnTo>
                        <a:pt x="1239" y="201"/>
                      </a:lnTo>
                      <a:lnTo>
                        <a:pt x="1241" y="199"/>
                      </a:lnTo>
                      <a:lnTo>
                        <a:pt x="1243" y="201"/>
                      </a:lnTo>
                      <a:lnTo>
                        <a:pt x="1243" y="202"/>
                      </a:lnTo>
                      <a:lnTo>
                        <a:pt x="1247" y="202"/>
                      </a:lnTo>
                      <a:lnTo>
                        <a:pt x="1247" y="203"/>
                      </a:lnTo>
                      <a:lnTo>
                        <a:pt x="1247" y="203"/>
                      </a:lnTo>
                      <a:lnTo>
                        <a:pt x="1247" y="203"/>
                      </a:lnTo>
                      <a:lnTo>
                        <a:pt x="1248" y="205"/>
                      </a:lnTo>
                      <a:lnTo>
                        <a:pt x="1245" y="205"/>
                      </a:lnTo>
                      <a:lnTo>
                        <a:pt x="1244" y="206"/>
                      </a:lnTo>
                      <a:lnTo>
                        <a:pt x="1244" y="207"/>
                      </a:lnTo>
                      <a:lnTo>
                        <a:pt x="1245" y="207"/>
                      </a:lnTo>
                      <a:lnTo>
                        <a:pt x="1245" y="209"/>
                      </a:lnTo>
                      <a:lnTo>
                        <a:pt x="1244" y="209"/>
                      </a:lnTo>
                      <a:lnTo>
                        <a:pt x="1244" y="209"/>
                      </a:lnTo>
                      <a:lnTo>
                        <a:pt x="1244" y="210"/>
                      </a:lnTo>
                      <a:lnTo>
                        <a:pt x="1244" y="211"/>
                      </a:lnTo>
                      <a:lnTo>
                        <a:pt x="1245" y="213"/>
                      </a:lnTo>
                      <a:lnTo>
                        <a:pt x="1245" y="213"/>
                      </a:lnTo>
                      <a:lnTo>
                        <a:pt x="1245" y="213"/>
                      </a:lnTo>
                      <a:lnTo>
                        <a:pt x="1244" y="213"/>
                      </a:lnTo>
                      <a:lnTo>
                        <a:pt x="1243" y="213"/>
                      </a:lnTo>
                      <a:lnTo>
                        <a:pt x="1241" y="213"/>
                      </a:lnTo>
                      <a:lnTo>
                        <a:pt x="1240" y="213"/>
                      </a:lnTo>
                      <a:lnTo>
                        <a:pt x="1240" y="214"/>
                      </a:lnTo>
                      <a:lnTo>
                        <a:pt x="1240" y="215"/>
                      </a:lnTo>
                      <a:lnTo>
                        <a:pt x="1240" y="216"/>
                      </a:lnTo>
                      <a:lnTo>
                        <a:pt x="1240" y="216"/>
                      </a:lnTo>
                      <a:lnTo>
                        <a:pt x="1240" y="216"/>
                      </a:lnTo>
                      <a:lnTo>
                        <a:pt x="1239" y="218"/>
                      </a:lnTo>
                      <a:lnTo>
                        <a:pt x="1239" y="218"/>
                      </a:lnTo>
                      <a:lnTo>
                        <a:pt x="1240" y="218"/>
                      </a:lnTo>
                      <a:lnTo>
                        <a:pt x="1241" y="219"/>
                      </a:lnTo>
                      <a:lnTo>
                        <a:pt x="1241" y="220"/>
                      </a:lnTo>
                      <a:lnTo>
                        <a:pt x="1241" y="222"/>
                      </a:lnTo>
                      <a:lnTo>
                        <a:pt x="1240" y="223"/>
                      </a:lnTo>
                      <a:lnTo>
                        <a:pt x="1240" y="223"/>
                      </a:lnTo>
                      <a:lnTo>
                        <a:pt x="1239" y="223"/>
                      </a:lnTo>
                      <a:lnTo>
                        <a:pt x="1239" y="222"/>
                      </a:lnTo>
                      <a:lnTo>
                        <a:pt x="1239" y="223"/>
                      </a:lnTo>
                      <a:lnTo>
                        <a:pt x="1238" y="223"/>
                      </a:lnTo>
                      <a:lnTo>
                        <a:pt x="1238" y="224"/>
                      </a:lnTo>
                      <a:lnTo>
                        <a:pt x="1238" y="224"/>
                      </a:lnTo>
                      <a:lnTo>
                        <a:pt x="1238" y="226"/>
                      </a:lnTo>
                      <a:lnTo>
                        <a:pt x="1235" y="226"/>
                      </a:lnTo>
                      <a:lnTo>
                        <a:pt x="1235" y="184"/>
                      </a:lnTo>
                      <a:close/>
                      <a:moveTo>
                        <a:pt x="476" y="182"/>
                      </a:moveTo>
                      <a:lnTo>
                        <a:pt x="476" y="182"/>
                      </a:lnTo>
                      <a:lnTo>
                        <a:pt x="476" y="182"/>
                      </a:lnTo>
                      <a:lnTo>
                        <a:pt x="476" y="186"/>
                      </a:lnTo>
                      <a:lnTo>
                        <a:pt x="477" y="186"/>
                      </a:lnTo>
                      <a:lnTo>
                        <a:pt x="477" y="185"/>
                      </a:lnTo>
                      <a:lnTo>
                        <a:pt x="477" y="182"/>
                      </a:lnTo>
                      <a:lnTo>
                        <a:pt x="477" y="182"/>
                      </a:lnTo>
                      <a:lnTo>
                        <a:pt x="477" y="182"/>
                      </a:lnTo>
                      <a:lnTo>
                        <a:pt x="476" y="182"/>
                      </a:lnTo>
                      <a:close/>
                      <a:moveTo>
                        <a:pt x="1235" y="175"/>
                      </a:moveTo>
                      <a:lnTo>
                        <a:pt x="1235" y="177"/>
                      </a:lnTo>
                      <a:lnTo>
                        <a:pt x="1236" y="178"/>
                      </a:lnTo>
                      <a:lnTo>
                        <a:pt x="1239" y="180"/>
                      </a:lnTo>
                      <a:lnTo>
                        <a:pt x="1239" y="184"/>
                      </a:lnTo>
                      <a:lnTo>
                        <a:pt x="1236" y="184"/>
                      </a:lnTo>
                      <a:lnTo>
                        <a:pt x="1236" y="182"/>
                      </a:lnTo>
                      <a:lnTo>
                        <a:pt x="1235" y="182"/>
                      </a:lnTo>
                      <a:lnTo>
                        <a:pt x="1235" y="182"/>
                      </a:lnTo>
                      <a:lnTo>
                        <a:pt x="1235" y="182"/>
                      </a:lnTo>
                      <a:lnTo>
                        <a:pt x="1235" y="175"/>
                      </a:lnTo>
                      <a:close/>
                      <a:moveTo>
                        <a:pt x="1235" y="114"/>
                      </a:moveTo>
                      <a:lnTo>
                        <a:pt x="1238" y="114"/>
                      </a:lnTo>
                      <a:lnTo>
                        <a:pt x="1239" y="117"/>
                      </a:lnTo>
                      <a:lnTo>
                        <a:pt x="1243" y="117"/>
                      </a:lnTo>
                      <a:lnTo>
                        <a:pt x="1244" y="117"/>
                      </a:lnTo>
                      <a:lnTo>
                        <a:pt x="1245" y="117"/>
                      </a:lnTo>
                      <a:lnTo>
                        <a:pt x="1248" y="117"/>
                      </a:lnTo>
                      <a:lnTo>
                        <a:pt x="1252" y="117"/>
                      </a:lnTo>
                      <a:lnTo>
                        <a:pt x="1251" y="120"/>
                      </a:lnTo>
                      <a:lnTo>
                        <a:pt x="1249" y="122"/>
                      </a:lnTo>
                      <a:lnTo>
                        <a:pt x="1249" y="124"/>
                      </a:lnTo>
                      <a:lnTo>
                        <a:pt x="1247" y="125"/>
                      </a:lnTo>
                      <a:lnTo>
                        <a:pt x="1247" y="124"/>
                      </a:lnTo>
                      <a:lnTo>
                        <a:pt x="1245" y="124"/>
                      </a:lnTo>
                      <a:lnTo>
                        <a:pt x="1244" y="124"/>
                      </a:lnTo>
                      <a:lnTo>
                        <a:pt x="1244" y="124"/>
                      </a:lnTo>
                      <a:lnTo>
                        <a:pt x="1243" y="125"/>
                      </a:lnTo>
                      <a:lnTo>
                        <a:pt x="1243" y="126"/>
                      </a:lnTo>
                      <a:lnTo>
                        <a:pt x="1241" y="126"/>
                      </a:lnTo>
                      <a:lnTo>
                        <a:pt x="1239" y="126"/>
                      </a:lnTo>
                      <a:lnTo>
                        <a:pt x="1238" y="129"/>
                      </a:lnTo>
                      <a:lnTo>
                        <a:pt x="1235" y="130"/>
                      </a:lnTo>
                      <a:lnTo>
                        <a:pt x="1235" y="114"/>
                      </a:lnTo>
                      <a:close/>
                      <a:moveTo>
                        <a:pt x="554" y="106"/>
                      </a:moveTo>
                      <a:lnTo>
                        <a:pt x="554" y="109"/>
                      </a:lnTo>
                      <a:lnTo>
                        <a:pt x="555" y="110"/>
                      </a:lnTo>
                      <a:lnTo>
                        <a:pt x="557" y="110"/>
                      </a:lnTo>
                      <a:lnTo>
                        <a:pt x="558" y="112"/>
                      </a:lnTo>
                      <a:lnTo>
                        <a:pt x="557" y="113"/>
                      </a:lnTo>
                      <a:lnTo>
                        <a:pt x="557" y="114"/>
                      </a:lnTo>
                      <a:lnTo>
                        <a:pt x="557" y="116"/>
                      </a:lnTo>
                      <a:lnTo>
                        <a:pt x="559" y="118"/>
                      </a:lnTo>
                      <a:lnTo>
                        <a:pt x="559" y="121"/>
                      </a:lnTo>
                      <a:lnTo>
                        <a:pt x="561" y="121"/>
                      </a:lnTo>
                      <a:lnTo>
                        <a:pt x="561" y="124"/>
                      </a:lnTo>
                      <a:lnTo>
                        <a:pt x="562" y="125"/>
                      </a:lnTo>
                      <a:lnTo>
                        <a:pt x="562" y="125"/>
                      </a:lnTo>
                      <a:lnTo>
                        <a:pt x="563" y="126"/>
                      </a:lnTo>
                      <a:lnTo>
                        <a:pt x="566" y="126"/>
                      </a:lnTo>
                      <a:lnTo>
                        <a:pt x="566" y="126"/>
                      </a:lnTo>
                      <a:lnTo>
                        <a:pt x="567" y="125"/>
                      </a:lnTo>
                      <a:lnTo>
                        <a:pt x="569" y="124"/>
                      </a:lnTo>
                      <a:lnTo>
                        <a:pt x="569" y="122"/>
                      </a:lnTo>
                      <a:lnTo>
                        <a:pt x="570" y="122"/>
                      </a:lnTo>
                      <a:lnTo>
                        <a:pt x="570" y="121"/>
                      </a:lnTo>
                      <a:lnTo>
                        <a:pt x="565" y="120"/>
                      </a:lnTo>
                      <a:lnTo>
                        <a:pt x="566" y="117"/>
                      </a:lnTo>
                      <a:lnTo>
                        <a:pt x="566" y="116"/>
                      </a:lnTo>
                      <a:lnTo>
                        <a:pt x="565" y="114"/>
                      </a:lnTo>
                      <a:lnTo>
                        <a:pt x="562" y="113"/>
                      </a:lnTo>
                      <a:lnTo>
                        <a:pt x="562" y="112"/>
                      </a:lnTo>
                      <a:lnTo>
                        <a:pt x="561" y="110"/>
                      </a:lnTo>
                      <a:lnTo>
                        <a:pt x="559" y="109"/>
                      </a:lnTo>
                      <a:lnTo>
                        <a:pt x="558" y="108"/>
                      </a:lnTo>
                      <a:lnTo>
                        <a:pt x="557" y="108"/>
                      </a:lnTo>
                      <a:lnTo>
                        <a:pt x="554" y="106"/>
                      </a:lnTo>
                      <a:close/>
                      <a:moveTo>
                        <a:pt x="541" y="101"/>
                      </a:moveTo>
                      <a:lnTo>
                        <a:pt x="541" y="103"/>
                      </a:lnTo>
                      <a:lnTo>
                        <a:pt x="541" y="103"/>
                      </a:lnTo>
                      <a:lnTo>
                        <a:pt x="541" y="104"/>
                      </a:lnTo>
                      <a:lnTo>
                        <a:pt x="538" y="104"/>
                      </a:lnTo>
                      <a:lnTo>
                        <a:pt x="536" y="104"/>
                      </a:lnTo>
                      <a:lnTo>
                        <a:pt x="535" y="104"/>
                      </a:lnTo>
                      <a:lnTo>
                        <a:pt x="532" y="104"/>
                      </a:lnTo>
                      <a:lnTo>
                        <a:pt x="532" y="104"/>
                      </a:lnTo>
                      <a:lnTo>
                        <a:pt x="532" y="106"/>
                      </a:lnTo>
                      <a:lnTo>
                        <a:pt x="531" y="106"/>
                      </a:lnTo>
                      <a:lnTo>
                        <a:pt x="531" y="108"/>
                      </a:lnTo>
                      <a:lnTo>
                        <a:pt x="536" y="108"/>
                      </a:lnTo>
                      <a:lnTo>
                        <a:pt x="537" y="106"/>
                      </a:lnTo>
                      <a:lnTo>
                        <a:pt x="537" y="106"/>
                      </a:lnTo>
                      <a:lnTo>
                        <a:pt x="540" y="106"/>
                      </a:lnTo>
                      <a:lnTo>
                        <a:pt x="542" y="108"/>
                      </a:lnTo>
                      <a:lnTo>
                        <a:pt x="542" y="105"/>
                      </a:lnTo>
                      <a:lnTo>
                        <a:pt x="542" y="105"/>
                      </a:lnTo>
                      <a:lnTo>
                        <a:pt x="541" y="105"/>
                      </a:lnTo>
                      <a:lnTo>
                        <a:pt x="541" y="104"/>
                      </a:lnTo>
                      <a:lnTo>
                        <a:pt x="542" y="104"/>
                      </a:lnTo>
                      <a:lnTo>
                        <a:pt x="542" y="103"/>
                      </a:lnTo>
                      <a:lnTo>
                        <a:pt x="542" y="101"/>
                      </a:lnTo>
                      <a:lnTo>
                        <a:pt x="544" y="101"/>
                      </a:lnTo>
                      <a:lnTo>
                        <a:pt x="541" y="101"/>
                      </a:lnTo>
                      <a:close/>
                      <a:moveTo>
                        <a:pt x="555" y="83"/>
                      </a:moveTo>
                      <a:lnTo>
                        <a:pt x="557" y="84"/>
                      </a:lnTo>
                      <a:lnTo>
                        <a:pt x="558" y="86"/>
                      </a:lnTo>
                      <a:lnTo>
                        <a:pt x="561" y="86"/>
                      </a:lnTo>
                      <a:lnTo>
                        <a:pt x="561" y="86"/>
                      </a:lnTo>
                      <a:lnTo>
                        <a:pt x="561" y="86"/>
                      </a:lnTo>
                      <a:lnTo>
                        <a:pt x="562" y="86"/>
                      </a:lnTo>
                      <a:lnTo>
                        <a:pt x="562" y="84"/>
                      </a:lnTo>
                      <a:lnTo>
                        <a:pt x="561" y="83"/>
                      </a:lnTo>
                      <a:lnTo>
                        <a:pt x="559" y="83"/>
                      </a:lnTo>
                      <a:lnTo>
                        <a:pt x="558" y="83"/>
                      </a:lnTo>
                      <a:lnTo>
                        <a:pt x="558" y="83"/>
                      </a:lnTo>
                      <a:lnTo>
                        <a:pt x="557" y="83"/>
                      </a:lnTo>
                      <a:lnTo>
                        <a:pt x="555" y="83"/>
                      </a:lnTo>
                      <a:close/>
                      <a:moveTo>
                        <a:pt x="610" y="36"/>
                      </a:moveTo>
                      <a:lnTo>
                        <a:pt x="612" y="37"/>
                      </a:lnTo>
                      <a:lnTo>
                        <a:pt x="613" y="37"/>
                      </a:lnTo>
                      <a:lnTo>
                        <a:pt x="616" y="36"/>
                      </a:lnTo>
                      <a:lnTo>
                        <a:pt x="616" y="50"/>
                      </a:lnTo>
                      <a:lnTo>
                        <a:pt x="616" y="50"/>
                      </a:lnTo>
                      <a:lnTo>
                        <a:pt x="616" y="50"/>
                      </a:lnTo>
                      <a:lnTo>
                        <a:pt x="614" y="50"/>
                      </a:lnTo>
                      <a:lnTo>
                        <a:pt x="614" y="49"/>
                      </a:lnTo>
                      <a:lnTo>
                        <a:pt x="616" y="48"/>
                      </a:lnTo>
                      <a:lnTo>
                        <a:pt x="616" y="48"/>
                      </a:lnTo>
                      <a:lnTo>
                        <a:pt x="614" y="48"/>
                      </a:lnTo>
                      <a:lnTo>
                        <a:pt x="614" y="46"/>
                      </a:lnTo>
                      <a:lnTo>
                        <a:pt x="614" y="45"/>
                      </a:lnTo>
                      <a:lnTo>
                        <a:pt x="613" y="45"/>
                      </a:lnTo>
                      <a:lnTo>
                        <a:pt x="613" y="44"/>
                      </a:lnTo>
                      <a:lnTo>
                        <a:pt x="613" y="44"/>
                      </a:lnTo>
                      <a:lnTo>
                        <a:pt x="612" y="42"/>
                      </a:lnTo>
                      <a:lnTo>
                        <a:pt x="612" y="42"/>
                      </a:lnTo>
                      <a:lnTo>
                        <a:pt x="612" y="41"/>
                      </a:lnTo>
                      <a:lnTo>
                        <a:pt x="609" y="40"/>
                      </a:lnTo>
                      <a:lnTo>
                        <a:pt x="609" y="40"/>
                      </a:lnTo>
                      <a:lnTo>
                        <a:pt x="608" y="38"/>
                      </a:lnTo>
                      <a:lnTo>
                        <a:pt x="608" y="38"/>
                      </a:lnTo>
                      <a:lnTo>
                        <a:pt x="607" y="38"/>
                      </a:lnTo>
                      <a:lnTo>
                        <a:pt x="607" y="38"/>
                      </a:lnTo>
                      <a:lnTo>
                        <a:pt x="607" y="38"/>
                      </a:lnTo>
                      <a:lnTo>
                        <a:pt x="605" y="38"/>
                      </a:lnTo>
                      <a:lnTo>
                        <a:pt x="605" y="37"/>
                      </a:lnTo>
                      <a:lnTo>
                        <a:pt x="607" y="36"/>
                      </a:lnTo>
                      <a:lnTo>
                        <a:pt x="607" y="36"/>
                      </a:lnTo>
                      <a:lnTo>
                        <a:pt x="608" y="36"/>
                      </a:lnTo>
                      <a:lnTo>
                        <a:pt x="610" y="36"/>
                      </a:lnTo>
                      <a:close/>
                      <a:moveTo>
                        <a:pt x="612" y="28"/>
                      </a:moveTo>
                      <a:lnTo>
                        <a:pt x="613" y="29"/>
                      </a:lnTo>
                      <a:lnTo>
                        <a:pt x="616" y="29"/>
                      </a:lnTo>
                      <a:lnTo>
                        <a:pt x="616" y="29"/>
                      </a:lnTo>
                      <a:lnTo>
                        <a:pt x="616" y="34"/>
                      </a:lnTo>
                      <a:lnTo>
                        <a:pt x="613" y="34"/>
                      </a:lnTo>
                      <a:lnTo>
                        <a:pt x="613" y="33"/>
                      </a:lnTo>
                      <a:lnTo>
                        <a:pt x="613" y="33"/>
                      </a:lnTo>
                      <a:lnTo>
                        <a:pt x="612" y="32"/>
                      </a:lnTo>
                      <a:lnTo>
                        <a:pt x="612" y="31"/>
                      </a:lnTo>
                      <a:lnTo>
                        <a:pt x="612" y="29"/>
                      </a:lnTo>
                      <a:lnTo>
                        <a:pt x="612" y="29"/>
                      </a:lnTo>
                      <a:lnTo>
                        <a:pt x="612" y="28"/>
                      </a:lnTo>
                      <a:close/>
                      <a:moveTo>
                        <a:pt x="1332" y="23"/>
                      </a:moveTo>
                      <a:lnTo>
                        <a:pt x="1333" y="27"/>
                      </a:lnTo>
                      <a:lnTo>
                        <a:pt x="1334" y="27"/>
                      </a:lnTo>
                      <a:lnTo>
                        <a:pt x="1333" y="33"/>
                      </a:lnTo>
                      <a:lnTo>
                        <a:pt x="1334" y="33"/>
                      </a:lnTo>
                      <a:lnTo>
                        <a:pt x="1334" y="34"/>
                      </a:lnTo>
                      <a:lnTo>
                        <a:pt x="1337" y="34"/>
                      </a:lnTo>
                      <a:lnTo>
                        <a:pt x="1337" y="33"/>
                      </a:lnTo>
                      <a:lnTo>
                        <a:pt x="1337" y="32"/>
                      </a:lnTo>
                      <a:lnTo>
                        <a:pt x="1337" y="32"/>
                      </a:lnTo>
                      <a:lnTo>
                        <a:pt x="1337" y="32"/>
                      </a:lnTo>
                      <a:lnTo>
                        <a:pt x="1337" y="29"/>
                      </a:lnTo>
                      <a:lnTo>
                        <a:pt x="1337" y="29"/>
                      </a:lnTo>
                      <a:lnTo>
                        <a:pt x="1337" y="28"/>
                      </a:lnTo>
                      <a:lnTo>
                        <a:pt x="1338" y="28"/>
                      </a:lnTo>
                      <a:lnTo>
                        <a:pt x="1337" y="24"/>
                      </a:lnTo>
                      <a:lnTo>
                        <a:pt x="1336" y="24"/>
                      </a:lnTo>
                      <a:lnTo>
                        <a:pt x="1334" y="24"/>
                      </a:lnTo>
                      <a:lnTo>
                        <a:pt x="1332" y="23"/>
                      </a:lnTo>
                      <a:close/>
                      <a:moveTo>
                        <a:pt x="1235" y="0"/>
                      </a:moveTo>
                      <a:lnTo>
                        <a:pt x="1393" y="0"/>
                      </a:lnTo>
                      <a:lnTo>
                        <a:pt x="1392" y="0"/>
                      </a:lnTo>
                      <a:lnTo>
                        <a:pt x="1392" y="2"/>
                      </a:lnTo>
                      <a:lnTo>
                        <a:pt x="1392" y="2"/>
                      </a:lnTo>
                      <a:lnTo>
                        <a:pt x="1392" y="3"/>
                      </a:lnTo>
                      <a:lnTo>
                        <a:pt x="1391" y="3"/>
                      </a:lnTo>
                      <a:lnTo>
                        <a:pt x="1391" y="4"/>
                      </a:lnTo>
                      <a:lnTo>
                        <a:pt x="1391" y="4"/>
                      </a:lnTo>
                      <a:lnTo>
                        <a:pt x="1391" y="6"/>
                      </a:lnTo>
                      <a:lnTo>
                        <a:pt x="1389" y="6"/>
                      </a:lnTo>
                      <a:lnTo>
                        <a:pt x="1389" y="7"/>
                      </a:lnTo>
                      <a:lnTo>
                        <a:pt x="1389" y="8"/>
                      </a:lnTo>
                      <a:lnTo>
                        <a:pt x="1391" y="10"/>
                      </a:lnTo>
                      <a:lnTo>
                        <a:pt x="1389" y="10"/>
                      </a:lnTo>
                      <a:lnTo>
                        <a:pt x="1388" y="11"/>
                      </a:lnTo>
                      <a:lnTo>
                        <a:pt x="1388" y="12"/>
                      </a:lnTo>
                      <a:lnTo>
                        <a:pt x="1388" y="12"/>
                      </a:lnTo>
                      <a:lnTo>
                        <a:pt x="1388" y="14"/>
                      </a:lnTo>
                      <a:lnTo>
                        <a:pt x="1387" y="15"/>
                      </a:lnTo>
                      <a:lnTo>
                        <a:pt x="1387" y="16"/>
                      </a:lnTo>
                      <a:lnTo>
                        <a:pt x="1383" y="19"/>
                      </a:lnTo>
                      <a:lnTo>
                        <a:pt x="1382" y="20"/>
                      </a:lnTo>
                      <a:lnTo>
                        <a:pt x="1382" y="21"/>
                      </a:lnTo>
                      <a:lnTo>
                        <a:pt x="1382" y="23"/>
                      </a:lnTo>
                      <a:lnTo>
                        <a:pt x="1379" y="23"/>
                      </a:lnTo>
                      <a:lnTo>
                        <a:pt x="1379" y="23"/>
                      </a:lnTo>
                      <a:lnTo>
                        <a:pt x="1378" y="23"/>
                      </a:lnTo>
                      <a:lnTo>
                        <a:pt x="1378" y="24"/>
                      </a:lnTo>
                      <a:lnTo>
                        <a:pt x="1376" y="24"/>
                      </a:lnTo>
                      <a:lnTo>
                        <a:pt x="1376" y="27"/>
                      </a:lnTo>
                      <a:lnTo>
                        <a:pt x="1372" y="29"/>
                      </a:lnTo>
                      <a:lnTo>
                        <a:pt x="1372" y="32"/>
                      </a:lnTo>
                      <a:lnTo>
                        <a:pt x="1372" y="32"/>
                      </a:lnTo>
                      <a:lnTo>
                        <a:pt x="1371" y="33"/>
                      </a:lnTo>
                      <a:lnTo>
                        <a:pt x="1370" y="33"/>
                      </a:lnTo>
                      <a:lnTo>
                        <a:pt x="1368" y="33"/>
                      </a:lnTo>
                      <a:lnTo>
                        <a:pt x="1367" y="36"/>
                      </a:lnTo>
                      <a:lnTo>
                        <a:pt x="1367" y="37"/>
                      </a:lnTo>
                      <a:lnTo>
                        <a:pt x="1366" y="38"/>
                      </a:lnTo>
                      <a:lnTo>
                        <a:pt x="1364" y="41"/>
                      </a:lnTo>
                      <a:lnTo>
                        <a:pt x="1364" y="44"/>
                      </a:lnTo>
                      <a:lnTo>
                        <a:pt x="1363" y="44"/>
                      </a:lnTo>
                      <a:lnTo>
                        <a:pt x="1363" y="45"/>
                      </a:lnTo>
                      <a:lnTo>
                        <a:pt x="1361" y="44"/>
                      </a:lnTo>
                      <a:lnTo>
                        <a:pt x="1361" y="46"/>
                      </a:lnTo>
                      <a:lnTo>
                        <a:pt x="1361" y="46"/>
                      </a:lnTo>
                      <a:lnTo>
                        <a:pt x="1359" y="48"/>
                      </a:lnTo>
                      <a:lnTo>
                        <a:pt x="1358" y="49"/>
                      </a:lnTo>
                      <a:lnTo>
                        <a:pt x="1358" y="49"/>
                      </a:lnTo>
                      <a:lnTo>
                        <a:pt x="1357" y="52"/>
                      </a:lnTo>
                      <a:lnTo>
                        <a:pt x="1355" y="52"/>
                      </a:lnTo>
                      <a:lnTo>
                        <a:pt x="1355" y="53"/>
                      </a:lnTo>
                      <a:lnTo>
                        <a:pt x="1354" y="53"/>
                      </a:lnTo>
                      <a:lnTo>
                        <a:pt x="1354" y="54"/>
                      </a:lnTo>
                      <a:lnTo>
                        <a:pt x="1353" y="55"/>
                      </a:lnTo>
                      <a:lnTo>
                        <a:pt x="1351" y="55"/>
                      </a:lnTo>
                      <a:lnTo>
                        <a:pt x="1351" y="57"/>
                      </a:lnTo>
                      <a:lnTo>
                        <a:pt x="1350" y="57"/>
                      </a:lnTo>
                      <a:lnTo>
                        <a:pt x="1349" y="57"/>
                      </a:lnTo>
                      <a:lnTo>
                        <a:pt x="1349" y="58"/>
                      </a:lnTo>
                      <a:lnTo>
                        <a:pt x="1347" y="58"/>
                      </a:lnTo>
                      <a:lnTo>
                        <a:pt x="1347" y="57"/>
                      </a:lnTo>
                      <a:lnTo>
                        <a:pt x="1346" y="55"/>
                      </a:lnTo>
                      <a:lnTo>
                        <a:pt x="1345" y="55"/>
                      </a:lnTo>
                      <a:lnTo>
                        <a:pt x="1345" y="55"/>
                      </a:lnTo>
                      <a:lnTo>
                        <a:pt x="1344" y="55"/>
                      </a:lnTo>
                      <a:lnTo>
                        <a:pt x="1342" y="55"/>
                      </a:lnTo>
                      <a:lnTo>
                        <a:pt x="1342" y="53"/>
                      </a:lnTo>
                      <a:lnTo>
                        <a:pt x="1340" y="53"/>
                      </a:lnTo>
                      <a:lnTo>
                        <a:pt x="1340" y="52"/>
                      </a:lnTo>
                      <a:lnTo>
                        <a:pt x="1338" y="50"/>
                      </a:lnTo>
                      <a:lnTo>
                        <a:pt x="1338" y="49"/>
                      </a:lnTo>
                      <a:lnTo>
                        <a:pt x="1340" y="49"/>
                      </a:lnTo>
                      <a:lnTo>
                        <a:pt x="1340" y="46"/>
                      </a:lnTo>
                      <a:lnTo>
                        <a:pt x="1338" y="48"/>
                      </a:lnTo>
                      <a:lnTo>
                        <a:pt x="1337" y="48"/>
                      </a:lnTo>
                      <a:lnTo>
                        <a:pt x="1334" y="49"/>
                      </a:lnTo>
                      <a:lnTo>
                        <a:pt x="1336" y="46"/>
                      </a:lnTo>
                      <a:lnTo>
                        <a:pt x="1334" y="46"/>
                      </a:lnTo>
                      <a:lnTo>
                        <a:pt x="1334" y="46"/>
                      </a:lnTo>
                      <a:lnTo>
                        <a:pt x="1333" y="46"/>
                      </a:lnTo>
                      <a:lnTo>
                        <a:pt x="1330" y="50"/>
                      </a:lnTo>
                      <a:lnTo>
                        <a:pt x="1329" y="50"/>
                      </a:lnTo>
                      <a:lnTo>
                        <a:pt x="1329" y="52"/>
                      </a:lnTo>
                      <a:lnTo>
                        <a:pt x="1328" y="52"/>
                      </a:lnTo>
                      <a:lnTo>
                        <a:pt x="1327" y="52"/>
                      </a:lnTo>
                      <a:lnTo>
                        <a:pt x="1327" y="54"/>
                      </a:lnTo>
                      <a:lnTo>
                        <a:pt x="1324" y="55"/>
                      </a:lnTo>
                      <a:lnTo>
                        <a:pt x="1324" y="55"/>
                      </a:lnTo>
                      <a:lnTo>
                        <a:pt x="1323" y="55"/>
                      </a:lnTo>
                      <a:lnTo>
                        <a:pt x="1321" y="57"/>
                      </a:lnTo>
                      <a:lnTo>
                        <a:pt x="1320" y="58"/>
                      </a:lnTo>
                      <a:lnTo>
                        <a:pt x="1319" y="59"/>
                      </a:lnTo>
                      <a:lnTo>
                        <a:pt x="1317" y="61"/>
                      </a:lnTo>
                      <a:lnTo>
                        <a:pt x="1317" y="62"/>
                      </a:lnTo>
                      <a:lnTo>
                        <a:pt x="1315" y="62"/>
                      </a:lnTo>
                      <a:lnTo>
                        <a:pt x="1313" y="65"/>
                      </a:lnTo>
                      <a:lnTo>
                        <a:pt x="1312" y="66"/>
                      </a:lnTo>
                      <a:lnTo>
                        <a:pt x="1311" y="66"/>
                      </a:lnTo>
                      <a:lnTo>
                        <a:pt x="1311" y="69"/>
                      </a:lnTo>
                      <a:lnTo>
                        <a:pt x="1311" y="70"/>
                      </a:lnTo>
                      <a:lnTo>
                        <a:pt x="1312" y="71"/>
                      </a:lnTo>
                      <a:lnTo>
                        <a:pt x="1312" y="74"/>
                      </a:lnTo>
                      <a:lnTo>
                        <a:pt x="1313" y="76"/>
                      </a:lnTo>
                      <a:lnTo>
                        <a:pt x="1310" y="78"/>
                      </a:lnTo>
                      <a:lnTo>
                        <a:pt x="1310" y="79"/>
                      </a:lnTo>
                      <a:lnTo>
                        <a:pt x="1308" y="80"/>
                      </a:lnTo>
                      <a:lnTo>
                        <a:pt x="1308" y="80"/>
                      </a:lnTo>
                      <a:lnTo>
                        <a:pt x="1304" y="82"/>
                      </a:lnTo>
                      <a:lnTo>
                        <a:pt x="1304" y="82"/>
                      </a:lnTo>
                      <a:lnTo>
                        <a:pt x="1304" y="82"/>
                      </a:lnTo>
                      <a:lnTo>
                        <a:pt x="1304" y="83"/>
                      </a:lnTo>
                      <a:lnTo>
                        <a:pt x="1300" y="86"/>
                      </a:lnTo>
                      <a:lnTo>
                        <a:pt x="1300" y="88"/>
                      </a:lnTo>
                      <a:lnTo>
                        <a:pt x="1298" y="88"/>
                      </a:lnTo>
                      <a:lnTo>
                        <a:pt x="1296" y="89"/>
                      </a:lnTo>
                      <a:lnTo>
                        <a:pt x="1296" y="89"/>
                      </a:lnTo>
                      <a:lnTo>
                        <a:pt x="1295" y="89"/>
                      </a:lnTo>
                      <a:lnTo>
                        <a:pt x="1294" y="91"/>
                      </a:lnTo>
                      <a:lnTo>
                        <a:pt x="1292" y="97"/>
                      </a:lnTo>
                      <a:lnTo>
                        <a:pt x="1291" y="97"/>
                      </a:lnTo>
                      <a:lnTo>
                        <a:pt x="1291" y="97"/>
                      </a:lnTo>
                      <a:lnTo>
                        <a:pt x="1291" y="99"/>
                      </a:lnTo>
                      <a:lnTo>
                        <a:pt x="1292" y="99"/>
                      </a:lnTo>
                      <a:lnTo>
                        <a:pt x="1292" y="100"/>
                      </a:lnTo>
                      <a:lnTo>
                        <a:pt x="1295" y="100"/>
                      </a:lnTo>
                      <a:lnTo>
                        <a:pt x="1296" y="101"/>
                      </a:lnTo>
                      <a:lnTo>
                        <a:pt x="1298" y="101"/>
                      </a:lnTo>
                      <a:lnTo>
                        <a:pt x="1298" y="101"/>
                      </a:lnTo>
                      <a:lnTo>
                        <a:pt x="1299" y="103"/>
                      </a:lnTo>
                      <a:lnTo>
                        <a:pt x="1300" y="103"/>
                      </a:lnTo>
                      <a:lnTo>
                        <a:pt x="1300" y="104"/>
                      </a:lnTo>
                      <a:lnTo>
                        <a:pt x="1299" y="104"/>
                      </a:lnTo>
                      <a:lnTo>
                        <a:pt x="1299" y="104"/>
                      </a:lnTo>
                      <a:lnTo>
                        <a:pt x="1299" y="105"/>
                      </a:lnTo>
                      <a:lnTo>
                        <a:pt x="1300" y="105"/>
                      </a:lnTo>
                      <a:lnTo>
                        <a:pt x="1300" y="106"/>
                      </a:lnTo>
                      <a:lnTo>
                        <a:pt x="1300" y="106"/>
                      </a:lnTo>
                      <a:lnTo>
                        <a:pt x="1300" y="108"/>
                      </a:lnTo>
                      <a:lnTo>
                        <a:pt x="1302" y="108"/>
                      </a:lnTo>
                      <a:lnTo>
                        <a:pt x="1302" y="109"/>
                      </a:lnTo>
                      <a:lnTo>
                        <a:pt x="1303" y="110"/>
                      </a:lnTo>
                      <a:lnTo>
                        <a:pt x="1303" y="112"/>
                      </a:lnTo>
                      <a:lnTo>
                        <a:pt x="1303" y="113"/>
                      </a:lnTo>
                      <a:lnTo>
                        <a:pt x="1303" y="113"/>
                      </a:lnTo>
                      <a:lnTo>
                        <a:pt x="1303" y="116"/>
                      </a:lnTo>
                      <a:lnTo>
                        <a:pt x="1306" y="116"/>
                      </a:lnTo>
                      <a:lnTo>
                        <a:pt x="1306" y="116"/>
                      </a:lnTo>
                      <a:lnTo>
                        <a:pt x="1306" y="116"/>
                      </a:lnTo>
                      <a:lnTo>
                        <a:pt x="1307" y="120"/>
                      </a:lnTo>
                      <a:lnTo>
                        <a:pt x="1308" y="121"/>
                      </a:lnTo>
                      <a:lnTo>
                        <a:pt x="1310" y="124"/>
                      </a:lnTo>
                      <a:lnTo>
                        <a:pt x="1310" y="124"/>
                      </a:lnTo>
                      <a:lnTo>
                        <a:pt x="1310" y="125"/>
                      </a:lnTo>
                      <a:lnTo>
                        <a:pt x="1310" y="126"/>
                      </a:lnTo>
                      <a:lnTo>
                        <a:pt x="1310" y="126"/>
                      </a:lnTo>
                      <a:lnTo>
                        <a:pt x="1310" y="129"/>
                      </a:lnTo>
                      <a:lnTo>
                        <a:pt x="1310" y="129"/>
                      </a:lnTo>
                      <a:lnTo>
                        <a:pt x="1310" y="130"/>
                      </a:lnTo>
                      <a:lnTo>
                        <a:pt x="1310" y="130"/>
                      </a:lnTo>
                      <a:lnTo>
                        <a:pt x="1310" y="130"/>
                      </a:lnTo>
                      <a:lnTo>
                        <a:pt x="1310" y="134"/>
                      </a:lnTo>
                      <a:lnTo>
                        <a:pt x="1311" y="134"/>
                      </a:lnTo>
                      <a:lnTo>
                        <a:pt x="1311" y="138"/>
                      </a:lnTo>
                      <a:lnTo>
                        <a:pt x="1310" y="141"/>
                      </a:lnTo>
                      <a:lnTo>
                        <a:pt x="1308" y="144"/>
                      </a:lnTo>
                      <a:lnTo>
                        <a:pt x="1307" y="144"/>
                      </a:lnTo>
                      <a:lnTo>
                        <a:pt x="1306" y="146"/>
                      </a:lnTo>
                      <a:lnTo>
                        <a:pt x="1303" y="146"/>
                      </a:lnTo>
                      <a:lnTo>
                        <a:pt x="1303" y="148"/>
                      </a:lnTo>
                      <a:lnTo>
                        <a:pt x="1295" y="150"/>
                      </a:lnTo>
                      <a:lnTo>
                        <a:pt x="1295" y="150"/>
                      </a:lnTo>
                      <a:lnTo>
                        <a:pt x="1292" y="151"/>
                      </a:lnTo>
                      <a:lnTo>
                        <a:pt x="1291" y="154"/>
                      </a:lnTo>
                      <a:lnTo>
                        <a:pt x="1290" y="154"/>
                      </a:lnTo>
                      <a:lnTo>
                        <a:pt x="1289" y="155"/>
                      </a:lnTo>
                      <a:lnTo>
                        <a:pt x="1287" y="155"/>
                      </a:lnTo>
                      <a:lnTo>
                        <a:pt x="1286" y="156"/>
                      </a:lnTo>
                      <a:lnTo>
                        <a:pt x="1285" y="155"/>
                      </a:lnTo>
                      <a:lnTo>
                        <a:pt x="1285" y="155"/>
                      </a:lnTo>
                      <a:lnTo>
                        <a:pt x="1283" y="155"/>
                      </a:lnTo>
                      <a:lnTo>
                        <a:pt x="1283" y="154"/>
                      </a:lnTo>
                      <a:lnTo>
                        <a:pt x="1285" y="152"/>
                      </a:lnTo>
                      <a:lnTo>
                        <a:pt x="1285" y="152"/>
                      </a:lnTo>
                      <a:lnTo>
                        <a:pt x="1285" y="152"/>
                      </a:lnTo>
                      <a:lnTo>
                        <a:pt x="1283" y="151"/>
                      </a:lnTo>
                      <a:lnTo>
                        <a:pt x="1283" y="150"/>
                      </a:lnTo>
                      <a:lnTo>
                        <a:pt x="1285" y="150"/>
                      </a:lnTo>
                      <a:lnTo>
                        <a:pt x="1285" y="148"/>
                      </a:lnTo>
                      <a:lnTo>
                        <a:pt x="1286" y="148"/>
                      </a:lnTo>
                      <a:lnTo>
                        <a:pt x="1286" y="146"/>
                      </a:lnTo>
                      <a:lnTo>
                        <a:pt x="1286" y="146"/>
                      </a:lnTo>
                      <a:lnTo>
                        <a:pt x="1286" y="141"/>
                      </a:lnTo>
                      <a:lnTo>
                        <a:pt x="1289" y="138"/>
                      </a:lnTo>
                      <a:lnTo>
                        <a:pt x="1289" y="137"/>
                      </a:lnTo>
                      <a:lnTo>
                        <a:pt x="1289" y="137"/>
                      </a:lnTo>
                      <a:lnTo>
                        <a:pt x="1290" y="135"/>
                      </a:lnTo>
                      <a:lnTo>
                        <a:pt x="1289" y="135"/>
                      </a:lnTo>
                      <a:lnTo>
                        <a:pt x="1287" y="134"/>
                      </a:lnTo>
                      <a:lnTo>
                        <a:pt x="1287" y="133"/>
                      </a:lnTo>
                      <a:lnTo>
                        <a:pt x="1287" y="130"/>
                      </a:lnTo>
                      <a:lnTo>
                        <a:pt x="1289" y="130"/>
                      </a:lnTo>
                      <a:lnTo>
                        <a:pt x="1289" y="129"/>
                      </a:lnTo>
                      <a:lnTo>
                        <a:pt x="1287" y="127"/>
                      </a:lnTo>
                      <a:lnTo>
                        <a:pt x="1286" y="126"/>
                      </a:lnTo>
                      <a:lnTo>
                        <a:pt x="1286" y="124"/>
                      </a:lnTo>
                      <a:lnTo>
                        <a:pt x="1289" y="124"/>
                      </a:lnTo>
                      <a:lnTo>
                        <a:pt x="1289" y="124"/>
                      </a:lnTo>
                      <a:lnTo>
                        <a:pt x="1289" y="124"/>
                      </a:lnTo>
                      <a:lnTo>
                        <a:pt x="1290" y="124"/>
                      </a:lnTo>
                      <a:lnTo>
                        <a:pt x="1290" y="121"/>
                      </a:lnTo>
                      <a:lnTo>
                        <a:pt x="1289" y="121"/>
                      </a:lnTo>
                      <a:lnTo>
                        <a:pt x="1287" y="116"/>
                      </a:lnTo>
                      <a:lnTo>
                        <a:pt x="1286" y="116"/>
                      </a:lnTo>
                      <a:lnTo>
                        <a:pt x="1283" y="114"/>
                      </a:lnTo>
                      <a:lnTo>
                        <a:pt x="1283" y="116"/>
                      </a:lnTo>
                      <a:lnTo>
                        <a:pt x="1279" y="114"/>
                      </a:lnTo>
                      <a:lnTo>
                        <a:pt x="1279" y="116"/>
                      </a:lnTo>
                      <a:lnTo>
                        <a:pt x="1277" y="116"/>
                      </a:lnTo>
                      <a:lnTo>
                        <a:pt x="1277" y="117"/>
                      </a:lnTo>
                      <a:lnTo>
                        <a:pt x="1277" y="117"/>
                      </a:lnTo>
                      <a:lnTo>
                        <a:pt x="1277" y="117"/>
                      </a:lnTo>
                      <a:lnTo>
                        <a:pt x="1277" y="116"/>
                      </a:lnTo>
                      <a:lnTo>
                        <a:pt x="1274" y="116"/>
                      </a:lnTo>
                      <a:lnTo>
                        <a:pt x="1273" y="113"/>
                      </a:lnTo>
                      <a:lnTo>
                        <a:pt x="1273" y="113"/>
                      </a:lnTo>
                      <a:lnTo>
                        <a:pt x="1274" y="112"/>
                      </a:lnTo>
                      <a:lnTo>
                        <a:pt x="1274" y="112"/>
                      </a:lnTo>
                      <a:lnTo>
                        <a:pt x="1273" y="110"/>
                      </a:lnTo>
                      <a:lnTo>
                        <a:pt x="1273" y="110"/>
                      </a:lnTo>
                      <a:lnTo>
                        <a:pt x="1273" y="110"/>
                      </a:lnTo>
                      <a:lnTo>
                        <a:pt x="1272" y="110"/>
                      </a:lnTo>
                      <a:lnTo>
                        <a:pt x="1272" y="110"/>
                      </a:lnTo>
                      <a:lnTo>
                        <a:pt x="1272" y="110"/>
                      </a:lnTo>
                      <a:lnTo>
                        <a:pt x="1270" y="110"/>
                      </a:lnTo>
                      <a:lnTo>
                        <a:pt x="1269" y="109"/>
                      </a:lnTo>
                      <a:lnTo>
                        <a:pt x="1269" y="106"/>
                      </a:lnTo>
                      <a:lnTo>
                        <a:pt x="1270" y="106"/>
                      </a:lnTo>
                      <a:lnTo>
                        <a:pt x="1270" y="105"/>
                      </a:lnTo>
                      <a:lnTo>
                        <a:pt x="1272" y="104"/>
                      </a:lnTo>
                      <a:lnTo>
                        <a:pt x="1272" y="104"/>
                      </a:lnTo>
                      <a:lnTo>
                        <a:pt x="1273" y="103"/>
                      </a:lnTo>
                      <a:lnTo>
                        <a:pt x="1274" y="103"/>
                      </a:lnTo>
                      <a:lnTo>
                        <a:pt x="1274" y="103"/>
                      </a:lnTo>
                      <a:lnTo>
                        <a:pt x="1275" y="103"/>
                      </a:lnTo>
                      <a:lnTo>
                        <a:pt x="1277" y="103"/>
                      </a:lnTo>
                      <a:lnTo>
                        <a:pt x="1274" y="101"/>
                      </a:lnTo>
                      <a:lnTo>
                        <a:pt x="1274" y="99"/>
                      </a:lnTo>
                      <a:lnTo>
                        <a:pt x="1274" y="97"/>
                      </a:lnTo>
                      <a:lnTo>
                        <a:pt x="1274" y="95"/>
                      </a:lnTo>
                      <a:lnTo>
                        <a:pt x="1273" y="93"/>
                      </a:lnTo>
                      <a:lnTo>
                        <a:pt x="1272" y="93"/>
                      </a:lnTo>
                      <a:lnTo>
                        <a:pt x="1270" y="92"/>
                      </a:lnTo>
                      <a:lnTo>
                        <a:pt x="1269" y="91"/>
                      </a:lnTo>
                      <a:lnTo>
                        <a:pt x="1268" y="91"/>
                      </a:lnTo>
                      <a:lnTo>
                        <a:pt x="1268" y="91"/>
                      </a:lnTo>
                      <a:lnTo>
                        <a:pt x="1268" y="91"/>
                      </a:lnTo>
                      <a:lnTo>
                        <a:pt x="1266" y="92"/>
                      </a:lnTo>
                      <a:lnTo>
                        <a:pt x="1266" y="92"/>
                      </a:lnTo>
                      <a:lnTo>
                        <a:pt x="1265" y="91"/>
                      </a:lnTo>
                      <a:lnTo>
                        <a:pt x="1264" y="89"/>
                      </a:lnTo>
                      <a:lnTo>
                        <a:pt x="1261" y="89"/>
                      </a:lnTo>
                      <a:lnTo>
                        <a:pt x="1260" y="89"/>
                      </a:lnTo>
                      <a:lnTo>
                        <a:pt x="1260" y="91"/>
                      </a:lnTo>
                      <a:lnTo>
                        <a:pt x="1257" y="91"/>
                      </a:lnTo>
                      <a:lnTo>
                        <a:pt x="1257" y="91"/>
                      </a:lnTo>
                      <a:lnTo>
                        <a:pt x="1256" y="91"/>
                      </a:lnTo>
                      <a:lnTo>
                        <a:pt x="1256" y="92"/>
                      </a:lnTo>
                      <a:lnTo>
                        <a:pt x="1255" y="92"/>
                      </a:lnTo>
                      <a:lnTo>
                        <a:pt x="1253" y="93"/>
                      </a:lnTo>
                      <a:lnTo>
                        <a:pt x="1252" y="93"/>
                      </a:lnTo>
                      <a:lnTo>
                        <a:pt x="1252" y="95"/>
                      </a:lnTo>
                      <a:lnTo>
                        <a:pt x="1251" y="95"/>
                      </a:lnTo>
                      <a:lnTo>
                        <a:pt x="1247" y="99"/>
                      </a:lnTo>
                      <a:lnTo>
                        <a:pt x="1245" y="99"/>
                      </a:lnTo>
                      <a:lnTo>
                        <a:pt x="1245" y="99"/>
                      </a:lnTo>
                      <a:lnTo>
                        <a:pt x="1243" y="100"/>
                      </a:lnTo>
                      <a:lnTo>
                        <a:pt x="1244" y="101"/>
                      </a:lnTo>
                      <a:lnTo>
                        <a:pt x="1243" y="101"/>
                      </a:lnTo>
                      <a:lnTo>
                        <a:pt x="1243" y="103"/>
                      </a:lnTo>
                      <a:lnTo>
                        <a:pt x="1240" y="103"/>
                      </a:lnTo>
                      <a:lnTo>
                        <a:pt x="1240" y="103"/>
                      </a:lnTo>
                      <a:lnTo>
                        <a:pt x="1239" y="101"/>
                      </a:lnTo>
                      <a:lnTo>
                        <a:pt x="1239" y="101"/>
                      </a:lnTo>
                      <a:lnTo>
                        <a:pt x="1239" y="101"/>
                      </a:lnTo>
                      <a:lnTo>
                        <a:pt x="1240" y="100"/>
                      </a:lnTo>
                      <a:lnTo>
                        <a:pt x="1240" y="100"/>
                      </a:lnTo>
                      <a:lnTo>
                        <a:pt x="1240" y="100"/>
                      </a:lnTo>
                      <a:lnTo>
                        <a:pt x="1241" y="99"/>
                      </a:lnTo>
                      <a:lnTo>
                        <a:pt x="1241" y="99"/>
                      </a:lnTo>
                      <a:lnTo>
                        <a:pt x="1241" y="97"/>
                      </a:lnTo>
                      <a:lnTo>
                        <a:pt x="1243" y="96"/>
                      </a:lnTo>
                      <a:lnTo>
                        <a:pt x="1243" y="96"/>
                      </a:lnTo>
                      <a:lnTo>
                        <a:pt x="1241" y="96"/>
                      </a:lnTo>
                      <a:lnTo>
                        <a:pt x="1241" y="96"/>
                      </a:lnTo>
                      <a:lnTo>
                        <a:pt x="1241" y="96"/>
                      </a:lnTo>
                      <a:lnTo>
                        <a:pt x="1241" y="96"/>
                      </a:lnTo>
                      <a:lnTo>
                        <a:pt x="1240" y="96"/>
                      </a:lnTo>
                      <a:lnTo>
                        <a:pt x="1240" y="96"/>
                      </a:lnTo>
                      <a:lnTo>
                        <a:pt x="1240" y="93"/>
                      </a:lnTo>
                      <a:lnTo>
                        <a:pt x="1240" y="93"/>
                      </a:lnTo>
                      <a:lnTo>
                        <a:pt x="1240" y="92"/>
                      </a:lnTo>
                      <a:lnTo>
                        <a:pt x="1244" y="88"/>
                      </a:lnTo>
                      <a:lnTo>
                        <a:pt x="1244" y="87"/>
                      </a:lnTo>
                      <a:lnTo>
                        <a:pt x="1245" y="86"/>
                      </a:lnTo>
                      <a:lnTo>
                        <a:pt x="1247" y="83"/>
                      </a:lnTo>
                      <a:lnTo>
                        <a:pt x="1247" y="83"/>
                      </a:lnTo>
                      <a:lnTo>
                        <a:pt x="1248" y="82"/>
                      </a:lnTo>
                      <a:lnTo>
                        <a:pt x="1249" y="79"/>
                      </a:lnTo>
                      <a:lnTo>
                        <a:pt x="1238" y="76"/>
                      </a:lnTo>
                      <a:lnTo>
                        <a:pt x="1235" y="80"/>
                      </a:lnTo>
                      <a:lnTo>
                        <a:pt x="1235" y="80"/>
                      </a:lnTo>
                      <a:lnTo>
                        <a:pt x="1235" y="0"/>
                      </a:lnTo>
                      <a:close/>
                      <a:moveTo>
                        <a:pt x="616" y="0"/>
                      </a:moveTo>
                      <a:lnTo>
                        <a:pt x="616" y="0"/>
                      </a:lnTo>
                      <a:lnTo>
                        <a:pt x="616" y="3"/>
                      </a:lnTo>
                      <a:lnTo>
                        <a:pt x="616" y="3"/>
                      </a:lnTo>
                      <a:lnTo>
                        <a:pt x="616" y="0"/>
                      </a:lnTo>
                      <a:lnTo>
                        <a:pt x="616" y="0"/>
                      </a:lnTo>
                      <a:close/>
                      <a:moveTo>
                        <a:pt x="133" y="0"/>
                      </a:moveTo>
                      <a:lnTo>
                        <a:pt x="609" y="0"/>
                      </a:lnTo>
                      <a:lnTo>
                        <a:pt x="609" y="2"/>
                      </a:lnTo>
                      <a:lnTo>
                        <a:pt x="608" y="3"/>
                      </a:lnTo>
                      <a:lnTo>
                        <a:pt x="608" y="3"/>
                      </a:lnTo>
                      <a:lnTo>
                        <a:pt x="607" y="3"/>
                      </a:lnTo>
                      <a:lnTo>
                        <a:pt x="605" y="4"/>
                      </a:lnTo>
                      <a:lnTo>
                        <a:pt x="604" y="4"/>
                      </a:lnTo>
                      <a:lnTo>
                        <a:pt x="603" y="6"/>
                      </a:lnTo>
                      <a:lnTo>
                        <a:pt x="597" y="6"/>
                      </a:lnTo>
                      <a:lnTo>
                        <a:pt x="596" y="8"/>
                      </a:lnTo>
                      <a:lnTo>
                        <a:pt x="595" y="8"/>
                      </a:lnTo>
                      <a:lnTo>
                        <a:pt x="595" y="10"/>
                      </a:lnTo>
                      <a:lnTo>
                        <a:pt x="593" y="10"/>
                      </a:lnTo>
                      <a:lnTo>
                        <a:pt x="592" y="10"/>
                      </a:lnTo>
                      <a:lnTo>
                        <a:pt x="591" y="8"/>
                      </a:lnTo>
                      <a:lnTo>
                        <a:pt x="591" y="10"/>
                      </a:lnTo>
                      <a:lnTo>
                        <a:pt x="591" y="10"/>
                      </a:lnTo>
                      <a:lnTo>
                        <a:pt x="591" y="10"/>
                      </a:lnTo>
                      <a:lnTo>
                        <a:pt x="591" y="11"/>
                      </a:lnTo>
                      <a:lnTo>
                        <a:pt x="588" y="11"/>
                      </a:lnTo>
                      <a:lnTo>
                        <a:pt x="588" y="8"/>
                      </a:lnTo>
                      <a:lnTo>
                        <a:pt x="587" y="10"/>
                      </a:lnTo>
                      <a:lnTo>
                        <a:pt x="587" y="10"/>
                      </a:lnTo>
                      <a:lnTo>
                        <a:pt x="587" y="10"/>
                      </a:lnTo>
                      <a:lnTo>
                        <a:pt x="587" y="10"/>
                      </a:lnTo>
                      <a:lnTo>
                        <a:pt x="587" y="11"/>
                      </a:lnTo>
                      <a:lnTo>
                        <a:pt x="587" y="11"/>
                      </a:lnTo>
                      <a:lnTo>
                        <a:pt x="587" y="11"/>
                      </a:lnTo>
                      <a:lnTo>
                        <a:pt x="590" y="11"/>
                      </a:lnTo>
                      <a:lnTo>
                        <a:pt x="590" y="12"/>
                      </a:lnTo>
                      <a:lnTo>
                        <a:pt x="590" y="14"/>
                      </a:lnTo>
                      <a:lnTo>
                        <a:pt x="588" y="14"/>
                      </a:lnTo>
                      <a:lnTo>
                        <a:pt x="588" y="15"/>
                      </a:lnTo>
                      <a:lnTo>
                        <a:pt x="587" y="15"/>
                      </a:lnTo>
                      <a:lnTo>
                        <a:pt x="587" y="15"/>
                      </a:lnTo>
                      <a:lnTo>
                        <a:pt x="586" y="16"/>
                      </a:lnTo>
                      <a:lnTo>
                        <a:pt x="587" y="14"/>
                      </a:lnTo>
                      <a:lnTo>
                        <a:pt x="586" y="14"/>
                      </a:lnTo>
                      <a:lnTo>
                        <a:pt x="586" y="14"/>
                      </a:lnTo>
                      <a:lnTo>
                        <a:pt x="584" y="14"/>
                      </a:lnTo>
                      <a:lnTo>
                        <a:pt x="584" y="11"/>
                      </a:lnTo>
                      <a:lnTo>
                        <a:pt x="583" y="11"/>
                      </a:lnTo>
                      <a:lnTo>
                        <a:pt x="583" y="12"/>
                      </a:lnTo>
                      <a:lnTo>
                        <a:pt x="580" y="14"/>
                      </a:lnTo>
                      <a:lnTo>
                        <a:pt x="580" y="14"/>
                      </a:lnTo>
                      <a:lnTo>
                        <a:pt x="579" y="14"/>
                      </a:lnTo>
                      <a:lnTo>
                        <a:pt x="578" y="14"/>
                      </a:lnTo>
                      <a:lnTo>
                        <a:pt x="578" y="15"/>
                      </a:lnTo>
                      <a:lnTo>
                        <a:pt x="578" y="16"/>
                      </a:lnTo>
                      <a:lnTo>
                        <a:pt x="578" y="17"/>
                      </a:lnTo>
                      <a:lnTo>
                        <a:pt x="579" y="17"/>
                      </a:lnTo>
                      <a:lnTo>
                        <a:pt x="579" y="17"/>
                      </a:lnTo>
                      <a:lnTo>
                        <a:pt x="579" y="19"/>
                      </a:lnTo>
                      <a:lnTo>
                        <a:pt x="576" y="20"/>
                      </a:lnTo>
                      <a:lnTo>
                        <a:pt x="576" y="21"/>
                      </a:lnTo>
                      <a:lnTo>
                        <a:pt x="576" y="21"/>
                      </a:lnTo>
                      <a:lnTo>
                        <a:pt x="576" y="23"/>
                      </a:lnTo>
                      <a:lnTo>
                        <a:pt x="575" y="24"/>
                      </a:lnTo>
                      <a:lnTo>
                        <a:pt x="574" y="31"/>
                      </a:lnTo>
                      <a:lnTo>
                        <a:pt x="572" y="31"/>
                      </a:lnTo>
                      <a:lnTo>
                        <a:pt x="572" y="33"/>
                      </a:lnTo>
                      <a:lnTo>
                        <a:pt x="572" y="33"/>
                      </a:lnTo>
                      <a:lnTo>
                        <a:pt x="572" y="34"/>
                      </a:lnTo>
                      <a:lnTo>
                        <a:pt x="572" y="34"/>
                      </a:lnTo>
                      <a:lnTo>
                        <a:pt x="571" y="36"/>
                      </a:lnTo>
                      <a:lnTo>
                        <a:pt x="571" y="36"/>
                      </a:lnTo>
                      <a:lnTo>
                        <a:pt x="572" y="36"/>
                      </a:lnTo>
                      <a:lnTo>
                        <a:pt x="572" y="37"/>
                      </a:lnTo>
                      <a:lnTo>
                        <a:pt x="574" y="37"/>
                      </a:lnTo>
                      <a:lnTo>
                        <a:pt x="576" y="37"/>
                      </a:lnTo>
                      <a:lnTo>
                        <a:pt x="578" y="36"/>
                      </a:lnTo>
                      <a:lnTo>
                        <a:pt x="579" y="37"/>
                      </a:lnTo>
                      <a:lnTo>
                        <a:pt x="579" y="38"/>
                      </a:lnTo>
                      <a:lnTo>
                        <a:pt x="578" y="44"/>
                      </a:lnTo>
                      <a:lnTo>
                        <a:pt x="579" y="44"/>
                      </a:lnTo>
                      <a:lnTo>
                        <a:pt x="579" y="45"/>
                      </a:lnTo>
                      <a:lnTo>
                        <a:pt x="580" y="45"/>
                      </a:lnTo>
                      <a:lnTo>
                        <a:pt x="580" y="48"/>
                      </a:lnTo>
                      <a:lnTo>
                        <a:pt x="580" y="50"/>
                      </a:lnTo>
                      <a:lnTo>
                        <a:pt x="580" y="53"/>
                      </a:lnTo>
                      <a:lnTo>
                        <a:pt x="582" y="53"/>
                      </a:lnTo>
                      <a:lnTo>
                        <a:pt x="582" y="55"/>
                      </a:lnTo>
                      <a:lnTo>
                        <a:pt x="584" y="57"/>
                      </a:lnTo>
                      <a:lnTo>
                        <a:pt x="584" y="58"/>
                      </a:lnTo>
                      <a:lnTo>
                        <a:pt x="586" y="58"/>
                      </a:lnTo>
                      <a:lnTo>
                        <a:pt x="586" y="61"/>
                      </a:lnTo>
                      <a:lnTo>
                        <a:pt x="586" y="61"/>
                      </a:lnTo>
                      <a:lnTo>
                        <a:pt x="587" y="63"/>
                      </a:lnTo>
                      <a:lnTo>
                        <a:pt x="590" y="65"/>
                      </a:lnTo>
                      <a:lnTo>
                        <a:pt x="590" y="66"/>
                      </a:lnTo>
                      <a:lnTo>
                        <a:pt x="591" y="66"/>
                      </a:lnTo>
                      <a:lnTo>
                        <a:pt x="592" y="69"/>
                      </a:lnTo>
                      <a:lnTo>
                        <a:pt x="595" y="70"/>
                      </a:lnTo>
                      <a:lnTo>
                        <a:pt x="595" y="71"/>
                      </a:lnTo>
                      <a:lnTo>
                        <a:pt x="595" y="71"/>
                      </a:lnTo>
                      <a:lnTo>
                        <a:pt x="596" y="74"/>
                      </a:lnTo>
                      <a:lnTo>
                        <a:pt x="597" y="75"/>
                      </a:lnTo>
                      <a:lnTo>
                        <a:pt x="597" y="76"/>
                      </a:lnTo>
                      <a:lnTo>
                        <a:pt x="599" y="76"/>
                      </a:lnTo>
                      <a:lnTo>
                        <a:pt x="599" y="78"/>
                      </a:lnTo>
                      <a:lnTo>
                        <a:pt x="600" y="78"/>
                      </a:lnTo>
                      <a:lnTo>
                        <a:pt x="600" y="78"/>
                      </a:lnTo>
                      <a:lnTo>
                        <a:pt x="601" y="78"/>
                      </a:lnTo>
                      <a:lnTo>
                        <a:pt x="601" y="79"/>
                      </a:lnTo>
                      <a:lnTo>
                        <a:pt x="603" y="79"/>
                      </a:lnTo>
                      <a:lnTo>
                        <a:pt x="603" y="79"/>
                      </a:lnTo>
                      <a:lnTo>
                        <a:pt x="603" y="79"/>
                      </a:lnTo>
                      <a:lnTo>
                        <a:pt x="603" y="79"/>
                      </a:lnTo>
                      <a:lnTo>
                        <a:pt x="604" y="80"/>
                      </a:lnTo>
                      <a:lnTo>
                        <a:pt x="604" y="80"/>
                      </a:lnTo>
                      <a:lnTo>
                        <a:pt x="604" y="82"/>
                      </a:lnTo>
                      <a:lnTo>
                        <a:pt x="600" y="82"/>
                      </a:lnTo>
                      <a:lnTo>
                        <a:pt x="597" y="86"/>
                      </a:lnTo>
                      <a:lnTo>
                        <a:pt x="596" y="86"/>
                      </a:lnTo>
                      <a:lnTo>
                        <a:pt x="596" y="91"/>
                      </a:lnTo>
                      <a:lnTo>
                        <a:pt x="596" y="91"/>
                      </a:lnTo>
                      <a:lnTo>
                        <a:pt x="596" y="92"/>
                      </a:lnTo>
                      <a:lnTo>
                        <a:pt x="595" y="92"/>
                      </a:lnTo>
                      <a:lnTo>
                        <a:pt x="595" y="93"/>
                      </a:lnTo>
                      <a:lnTo>
                        <a:pt x="593" y="93"/>
                      </a:lnTo>
                      <a:lnTo>
                        <a:pt x="593" y="95"/>
                      </a:lnTo>
                      <a:lnTo>
                        <a:pt x="595" y="95"/>
                      </a:lnTo>
                      <a:lnTo>
                        <a:pt x="595" y="95"/>
                      </a:lnTo>
                      <a:lnTo>
                        <a:pt x="595" y="97"/>
                      </a:lnTo>
                      <a:lnTo>
                        <a:pt x="593" y="97"/>
                      </a:lnTo>
                      <a:lnTo>
                        <a:pt x="593" y="97"/>
                      </a:lnTo>
                      <a:lnTo>
                        <a:pt x="591" y="99"/>
                      </a:lnTo>
                      <a:lnTo>
                        <a:pt x="591" y="104"/>
                      </a:lnTo>
                      <a:lnTo>
                        <a:pt x="591" y="104"/>
                      </a:lnTo>
                      <a:lnTo>
                        <a:pt x="591" y="105"/>
                      </a:lnTo>
                      <a:lnTo>
                        <a:pt x="592" y="105"/>
                      </a:lnTo>
                      <a:lnTo>
                        <a:pt x="592" y="109"/>
                      </a:lnTo>
                      <a:lnTo>
                        <a:pt x="592" y="109"/>
                      </a:lnTo>
                      <a:lnTo>
                        <a:pt x="592" y="110"/>
                      </a:lnTo>
                      <a:lnTo>
                        <a:pt x="593" y="110"/>
                      </a:lnTo>
                      <a:lnTo>
                        <a:pt x="593" y="113"/>
                      </a:lnTo>
                      <a:lnTo>
                        <a:pt x="595" y="113"/>
                      </a:lnTo>
                      <a:lnTo>
                        <a:pt x="595" y="116"/>
                      </a:lnTo>
                      <a:lnTo>
                        <a:pt x="596" y="117"/>
                      </a:lnTo>
                      <a:lnTo>
                        <a:pt x="597" y="118"/>
                      </a:lnTo>
                      <a:lnTo>
                        <a:pt x="599" y="118"/>
                      </a:lnTo>
                      <a:lnTo>
                        <a:pt x="600" y="116"/>
                      </a:lnTo>
                      <a:lnTo>
                        <a:pt x="601" y="117"/>
                      </a:lnTo>
                      <a:lnTo>
                        <a:pt x="601" y="117"/>
                      </a:lnTo>
                      <a:lnTo>
                        <a:pt x="601" y="117"/>
                      </a:lnTo>
                      <a:lnTo>
                        <a:pt x="604" y="117"/>
                      </a:lnTo>
                      <a:lnTo>
                        <a:pt x="609" y="122"/>
                      </a:lnTo>
                      <a:lnTo>
                        <a:pt x="610" y="122"/>
                      </a:lnTo>
                      <a:lnTo>
                        <a:pt x="610" y="124"/>
                      </a:lnTo>
                      <a:lnTo>
                        <a:pt x="616" y="125"/>
                      </a:lnTo>
                      <a:lnTo>
                        <a:pt x="616" y="223"/>
                      </a:lnTo>
                      <a:lnTo>
                        <a:pt x="614" y="222"/>
                      </a:lnTo>
                      <a:lnTo>
                        <a:pt x="614" y="218"/>
                      </a:lnTo>
                      <a:lnTo>
                        <a:pt x="613" y="218"/>
                      </a:lnTo>
                      <a:lnTo>
                        <a:pt x="613" y="216"/>
                      </a:lnTo>
                      <a:lnTo>
                        <a:pt x="610" y="215"/>
                      </a:lnTo>
                      <a:lnTo>
                        <a:pt x="610" y="214"/>
                      </a:lnTo>
                      <a:lnTo>
                        <a:pt x="612" y="214"/>
                      </a:lnTo>
                      <a:lnTo>
                        <a:pt x="612" y="213"/>
                      </a:lnTo>
                      <a:lnTo>
                        <a:pt x="609" y="211"/>
                      </a:lnTo>
                      <a:lnTo>
                        <a:pt x="608" y="210"/>
                      </a:lnTo>
                      <a:lnTo>
                        <a:pt x="608" y="209"/>
                      </a:lnTo>
                      <a:lnTo>
                        <a:pt x="608" y="207"/>
                      </a:lnTo>
                      <a:lnTo>
                        <a:pt x="607" y="207"/>
                      </a:lnTo>
                      <a:lnTo>
                        <a:pt x="607" y="206"/>
                      </a:lnTo>
                      <a:lnTo>
                        <a:pt x="607" y="203"/>
                      </a:lnTo>
                      <a:lnTo>
                        <a:pt x="605" y="202"/>
                      </a:lnTo>
                      <a:lnTo>
                        <a:pt x="604" y="201"/>
                      </a:lnTo>
                      <a:lnTo>
                        <a:pt x="600" y="201"/>
                      </a:lnTo>
                      <a:lnTo>
                        <a:pt x="600" y="202"/>
                      </a:lnTo>
                      <a:lnTo>
                        <a:pt x="600" y="202"/>
                      </a:lnTo>
                      <a:lnTo>
                        <a:pt x="597" y="201"/>
                      </a:lnTo>
                      <a:lnTo>
                        <a:pt x="595" y="199"/>
                      </a:lnTo>
                      <a:lnTo>
                        <a:pt x="592" y="198"/>
                      </a:lnTo>
                      <a:lnTo>
                        <a:pt x="592" y="199"/>
                      </a:lnTo>
                      <a:lnTo>
                        <a:pt x="592" y="199"/>
                      </a:lnTo>
                      <a:lnTo>
                        <a:pt x="590" y="201"/>
                      </a:lnTo>
                      <a:lnTo>
                        <a:pt x="590" y="199"/>
                      </a:lnTo>
                      <a:lnTo>
                        <a:pt x="590" y="199"/>
                      </a:lnTo>
                      <a:lnTo>
                        <a:pt x="588" y="199"/>
                      </a:lnTo>
                      <a:lnTo>
                        <a:pt x="588" y="198"/>
                      </a:lnTo>
                      <a:lnTo>
                        <a:pt x="588" y="198"/>
                      </a:lnTo>
                      <a:lnTo>
                        <a:pt x="587" y="197"/>
                      </a:lnTo>
                      <a:lnTo>
                        <a:pt x="586" y="197"/>
                      </a:lnTo>
                      <a:lnTo>
                        <a:pt x="586" y="198"/>
                      </a:lnTo>
                      <a:lnTo>
                        <a:pt x="586" y="198"/>
                      </a:lnTo>
                      <a:lnTo>
                        <a:pt x="587" y="201"/>
                      </a:lnTo>
                      <a:lnTo>
                        <a:pt x="588" y="202"/>
                      </a:lnTo>
                      <a:lnTo>
                        <a:pt x="588" y="202"/>
                      </a:lnTo>
                      <a:lnTo>
                        <a:pt x="590" y="202"/>
                      </a:lnTo>
                      <a:lnTo>
                        <a:pt x="588" y="203"/>
                      </a:lnTo>
                      <a:lnTo>
                        <a:pt x="588" y="203"/>
                      </a:lnTo>
                      <a:lnTo>
                        <a:pt x="587" y="202"/>
                      </a:lnTo>
                      <a:lnTo>
                        <a:pt x="586" y="202"/>
                      </a:lnTo>
                      <a:lnTo>
                        <a:pt x="584" y="202"/>
                      </a:lnTo>
                      <a:lnTo>
                        <a:pt x="584" y="203"/>
                      </a:lnTo>
                      <a:lnTo>
                        <a:pt x="583" y="206"/>
                      </a:lnTo>
                      <a:lnTo>
                        <a:pt x="583" y="207"/>
                      </a:lnTo>
                      <a:lnTo>
                        <a:pt x="583" y="210"/>
                      </a:lnTo>
                      <a:lnTo>
                        <a:pt x="584" y="210"/>
                      </a:lnTo>
                      <a:lnTo>
                        <a:pt x="586" y="213"/>
                      </a:lnTo>
                      <a:lnTo>
                        <a:pt x="587" y="213"/>
                      </a:lnTo>
                      <a:lnTo>
                        <a:pt x="587" y="214"/>
                      </a:lnTo>
                      <a:lnTo>
                        <a:pt x="588" y="215"/>
                      </a:lnTo>
                      <a:lnTo>
                        <a:pt x="588" y="218"/>
                      </a:lnTo>
                      <a:lnTo>
                        <a:pt x="588" y="218"/>
                      </a:lnTo>
                      <a:lnTo>
                        <a:pt x="588" y="219"/>
                      </a:lnTo>
                      <a:lnTo>
                        <a:pt x="590" y="219"/>
                      </a:lnTo>
                      <a:lnTo>
                        <a:pt x="590" y="220"/>
                      </a:lnTo>
                      <a:lnTo>
                        <a:pt x="590" y="222"/>
                      </a:lnTo>
                      <a:lnTo>
                        <a:pt x="591" y="223"/>
                      </a:lnTo>
                      <a:lnTo>
                        <a:pt x="591" y="226"/>
                      </a:lnTo>
                      <a:lnTo>
                        <a:pt x="593" y="226"/>
                      </a:lnTo>
                      <a:lnTo>
                        <a:pt x="593" y="227"/>
                      </a:lnTo>
                      <a:lnTo>
                        <a:pt x="593" y="227"/>
                      </a:lnTo>
                      <a:lnTo>
                        <a:pt x="593" y="228"/>
                      </a:lnTo>
                      <a:lnTo>
                        <a:pt x="595" y="228"/>
                      </a:lnTo>
                      <a:lnTo>
                        <a:pt x="596" y="228"/>
                      </a:lnTo>
                      <a:lnTo>
                        <a:pt x="596" y="232"/>
                      </a:lnTo>
                      <a:lnTo>
                        <a:pt x="596" y="232"/>
                      </a:lnTo>
                      <a:lnTo>
                        <a:pt x="597" y="233"/>
                      </a:lnTo>
                      <a:lnTo>
                        <a:pt x="599" y="235"/>
                      </a:lnTo>
                      <a:lnTo>
                        <a:pt x="600" y="235"/>
                      </a:lnTo>
                      <a:lnTo>
                        <a:pt x="600" y="236"/>
                      </a:lnTo>
                      <a:lnTo>
                        <a:pt x="601" y="237"/>
                      </a:lnTo>
                      <a:lnTo>
                        <a:pt x="603" y="239"/>
                      </a:lnTo>
                      <a:lnTo>
                        <a:pt x="604" y="239"/>
                      </a:lnTo>
                      <a:lnTo>
                        <a:pt x="604" y="245"/>
                      </a:lnTo>
                      <a:lnTo>
                        <a:pt x="604" y="252"/>
                      </a:lnTo>
                      <a:lnTo>
                        <a:pt x="605" y="252"/>
                      </a:lnTo>
                      <a:lnTo>
                        <a:pt x="605" y="253"/>
                      </a:lnTo>
                      <a:lnTo>
                        <a:pt x="607" y="254"/>
                      </a:lnTo>
                      <a:lnTo>
                        <a:pt x="607" y="254"/>
                      </a:lnTo>
                      <a:lnTo>
                        <a:pt x="607" y="252"/>
                      </a:lnTo>
                      <a:lnTo>
                        <a:pt x="608" y="252"/>
                      </a:lnTo>
                      <a:lnTo>
                        <a:pt x="609" y="250"/>
                      </a:lnTo>
                      <a:lnTo>
                        <a:pt x="610" y="250"/>
                      </a:lnTo>
                      <a:lnTo>
                        <a:pt x="612" y="249"/>
                      </a:lnTo>
                      <a:lnTo>
                        <a:pt x="612" y="248"/>
                      </a:lnTo>
                      <a:lnTo>
                        <a:pt x="612" y="245"/>
                      </a:lnTo>
                      <a:lnTo>
                        <a:pt x="614" y="245"/>
                      </a:lnTo>
                      <a:lnTo>
                        <a:pt x="616" y="249"/>
                      </a:lnTo>
                      <a:lnTo>
                        <a:pt x="614" y="250"/>
                      </a:lnTo>
                      <a:lnTo>
                        <a:pt x="614" y="250"/>
                      </a:lnTo>
                      <a:lnTo>
                        <a:pt x="614" y="250"/>
                      </a:lnTo>
                      <a:lnTo>
                        <a:pt x="614" y="250"/>
                      </a:lnTo>
                      <a:lnTo>
                        <a:pt x="614" y="252"/>
                      </a:lnTo>
                      <a:lnTo>
                        <a:pt x="616" y="254"/>
                      </a:lnTo>
                      <a:lnTo>
                        <a:pt x="616" y="256"/>
                      </a:lnTo>
                      <a:lnTo>
                        <a:pt x="616" y="257"/>
                      </a:lnTo>
                      <a:lnTo>
                        <a:pt x="614" y="257"/>
                      </a:lnTo>
                      <a:lnTo>
                        <a:pt x="614" y="258"/>
                      </a:lnTo>
                      <a:lnTo>
                        <a:pt x="613" y="260"/>
                      </a:lnTo>
                      <a:lnTo>
                        <a:pt x="613" y="262"/>
                      </a:lnTo>
                      <a:lnTo>
                        <a:pt x="614" y="262"/>
                      </a:lnTo>
                      <a:lnTo>
                        <a:pt x="616" y="262"/>
                      </a:lnTo>
                      <a:lnTo>
                        <a:pt x="616" y="363"/>
                      </a:lnTo>
                      <a:lnTo>
                        <a:pt x="614" y="363"/>
                      </a:lnTo>
                      <a:lnTo>
                        <a:pt x="613" y="363"/>
                      </a:lnTo>
                      <a:lnTo>
                        <a:pt x="613" y="364"/>
                      </a:lnTo>
                      <a:lnTo>
                        <a:pt x="612" y="364"/>
                      </a:lnTo>
                      <a:lnTo>
                        <a:pt x="610" y="366"/>
                      </a:lnTo>
                      <a:lnTo>
                        <a:pt x="609" y="366"/>
                      </a:lnTo>
                      <a:lnTo>
                        <a:pt x="609" y="367"/>
                      </a:lnTo>
                      <a:lnTo>
                        <a:pt x="607" y="367"/>
                      </a:lnTo>
                      <a:lnTo>
                        <a:pt x="607" y="367"/>
                      </a:lnTo>
                      <a:lnTo>
                        <a:pt x="605" y="367"/>
                      </a:lnTo>
                      <a:lnTo>
                        <a:pt x="605" y="368"/>
                      </a:lnTo>
                      <a:lnTo>
                        <a:pt x="601" y="370"/>
                      </a:lnTo>
                      <a:lnTo>
                        <a:pt x="601" y="370"/>
                      </a:lnTo>
                      <a:lnTo>
                        <a:pt x="599" y="370"/>
                      </a:lnTo>
                      <a:lnTo>
                        <a:pt x="597" y="371"/>
                      </a:lnTo>
                      <a:lnTo>
                        <a:pt x="596" y="371"/>
                      </a:lnTo>
                      <a:lnTo>
                        <a:pt x="596" y="372"/>
                      </a:lnTo>
                      <a:lnTo>
                        <a:pt x="593" y="374"/>
                      </a:lnTo>
                      <a:lnTo>
                        <a:pt x="592" y="375"/>
                      </a:lnTo>
                      <a:lnTo>
                        <a:pt x="591" y="376"/>
                      </a:lnTo>
                      <a:lnTo>
                        <a:pt x="587" y="376"/>
                      </a:lnTo>
                      <a:lnTo>
                        <a:pt x="587" y="377"/>
                      </a:lnTo>
                      <a:lnTo>
                        <a:pt x="587" y="377"/>
                      </a:lnTo>
                      <a:lnTo>
                        <a:pt x="587" y="377"/>
                      </a:lnTo>
                      <a:lnTo>
                        <a:pt x="587" y="376"/>
                      </a:lnTo>
                      <a:lnTo>
                        <a:pt x="587" y="376"/>
                      </a:lnTo>
                      <a:lnTo>
                        <a:pt x="583" y="377"/>
                      </a:lnTo>
                      <a:lnTo>
                        <a:pt x="583" y="379"/>
                      </a:lnTo>
                      <a:lnTo>
                        <a:pt x="580" y="379"/>
                      </a:lnTo>
                      <a:lnTo>
                        <a:pt x="579" y="380"/>
                      </a:lnTo>
                      <a:lnTo>
                        <a:pt x="578" y="380"/>
                      </a:lnTo>
                      <a:lnTo>
                        <a:pt x="578" y="381"/>
                      </a:lnTo>
                      <a:lnTo>
                        <a:pt x="575" y="383"/>
                      </a:lnTo>
                      <a:lnTo>
                        <a:pt x="575" y="383"/>
                      </a:lnTo>
                      <a:lnTo>
                        <a:pt x="572" y="383"/>
                      </a:lnTo>
                      <a:lnTo>
                        <a:pt x="572" y="383"/>
                      </a:lnTo>
                      <a:lnTo>
                        <a:pt x="566" y="383"/>
                      </a:lnTo>
                      <a:lnTo>
                        <a:pt x="566" y="384"/>
                      </a:lnTo>
                      <a:lnTo>
                        <a:pt x="563" y="384"/>
                      </a:lnTo>
                      <a:lnTo>
                        <a:pt x="561" y="388"/>
                      </a:lnTo>
                      <a:lnTo>
                        <a:pt x="558" y="388"/>
                      </a:lnTo>
                      <a:lnTo>
                        <a:pt x="558" y="389"/>
                      </a:lnTo>
                      <a:lnTo>
                        <a:pt x="555" y="389"/>
                      </a:lnTo>
                      <a:lnTo>
                        <a:pt x="554" y="391"/>
                      </a:lnTo>
                      <a:lnTo>
                        <a:pt x="544" y="388"/>
                      </a:lnTo>
                      <a:lnTo>
                        <a:pt x="544" y="384"/>
                      </a:lnTo>
                      <a:lnTo>
                        <a:pt x="542" y="384"/>
                      </a:lnTo>
                      <a:lnTo>
                        <a:pt x="544" y="377"/>
                      </a:lnTo>
                      <a:lnTo>
                        <a:pt x="541" y="376"/>
                      </a:lnTo>
                      <a:lnTo>
                        <a:pt x="541" y="375"/>
                      </a:lnTo>
                      <a:lnTo>
                        <a:pt x="540" y="375"/>
                      </a:lnTo>
                      <a:lnTo>
                        <a:pt x="541" y="371"/>
                      </a:lnTo>
                      <a:lnTo>
                        <a:pt x="540" y="371"/>
                      </a:lnTo>
                      <a:lnTo>
                        <a:pt x="540" y="370"/>
                      </a:lnTo>
                      <a:lnTo>
                        <a:pt x="538" y="370"/>
                      </a:lnTo>
                      <a:lnTo>
                        <a:pt x="538" y="364"/>
                      </a:lnTo>
                      <a:lnTo>
                        <a:pt x="537" y="364"/>
                      </a:lnTo>
                      <a:lnTo>
                        <a:pt x="537" y="363"/>
                      </a:lnTo>
                      <a:lnTo>
                        <a:pt x="538" y="363"/>
                      </a:lnTo>
                      <a:lnTo>
                        <a:pt x="538" y="363"/>
                      </a:lnTo>
                      <a:lnTo>
                        <a:pt x="538" y="363"/>
                      </a:lnTo>
                      <a:lnTo>
                        <a:pt x="538" y="358"/>
                      </a:lnTo>
                      <a:lnTo>
                        <a:pt x="537" y="357"/>
                      </a:lnTo>
                      <a:lnTo>
                        <a:pt x="537" y="357"/>
                      </a:lnTo>
                      <a:lnTo>
                        <a:pt x="538" y="357"/>
                      </a:lnTo>
                      <a:lnTo>
                        <a:pt x="538" y="346"/>
                      </a:lnTo>
                      <a:lnTo>
                        <a:pt x="537" y="345"/>
                      </a:lnTo>
                      <a:lnTo>
                        <a:pt x="536" y="343"/>
                      </a:lnTo>
                      <a:lnTo>
                        <a:pt x="533" y="341"/>
                      </a:lnTo>
                      <a:lnTo>
                        <a:pt x="533" y="340"/>
                      </a:lnTo>
                      <a:lnTo>
                        <a:pt x="532" y="338"/>
                      </a:lnTo>
                      <a:lnTo>
                        <a:pt x="532" y="336"/>
                      </a:lnTo>
                      <a:lnTo>
                        <a:pt x="531" y="336"/>
                      </a:lnTo>
                      <a:lnTo>
                        <a:pt x="529" y="334"/>
                      </a:lnTo>
                      <a:lnTo>
                        <a:pt x="528" y="333"/>
                      </a:lnTo>
                      <a:lnTo>
                        <a:pt x="527" y="332"/>
                      </a:lnTo>
                      <a:lnTo>
                        <a:pt x="527" y="330"/>
                      </a:lnTo>
                      <a:lnTo>
                        <a:pt x="527" y="328"/>
                      </a:lnTo>
                      <a:lnTo>
                        <a:pt x="527" y="325"/>
                      </a:lnTo>
                      <a:lnTo>
                        <a:pt x="525" y="325"/>
                      </a:lnTo>
                      <a:lnTo>
                        <a:pt x="525" y="325"/>
                      </a:lnTo>
                      <a:lnTo>
                        <a:pt x="524" y="325"/>
                      </a:lnTo>
                      <a:lnTo>
                        <a:pt x="524" y="324"/>
                      </a:lnTo>
                      <a:lnTo>
                        <a:pt x="524" y="324"/>
                      </a:lnTo>
                      <a:lnTo>
                        <a:pt x="524" y="321"/>
                      </a:lnTo>
                      <a:lnTo>
                        <a:pt x="523" y="321"/>
                      </a:lnTo>
                      <a:lnTo>
                        <a:pt x="523" y="319"/>
                      </a:lnTo>
                      <a:lnTo>
                        <a:pt x="521" y="319"/>
                      </a:lnTo>
                      <a:lnTo>
                        <a:pt x="521" y="319"/>
                      </a:lnTo>
                      <a:lnTo>
                        <a:pt x="521" y="317"/>
                      </a:lnTo>
                      <a:lnTo>
                        <a:pt x="520" y="317"/>
                      </a:lnTo>
                      <a:lnTo>
                        <a:pt x="520" y="316"/>
                      </a:lnTo>
                      <a:lnTo>
                        <a:pt x="520" y="316"/>
                      </a:lnTo>
                      <a:lnTo>
                        <a:pt x="519" y="316"/>
                      </a:lnTo>
                      <a:lnTo>
                        <a:pt x="519" y="315"/>
                      </a:lnTo>
                      <a:lnTo>
                        <a:pt x="518" y="313"/>
                      </a:lnTo>
                      <a:lnTo>
                        <a:pt x="518" y="313"/>
                      </a:lnTo>
                      <a:lnTo>
                        <a:pt x="516" y="313"/>
                      </a:lnTo>
                      <a:lnTo>
                        <a:pt x="516" y="312"/>
                      </a:lnTo>
                      <a:lnTo>
                        <a:pt x="514" y="313"/>
                      </a:lnTo>
                      <a:lnTo>
                        <a:pt x="514" y="312"/>
                      </a:lnTo>
                      <a:lnTo>
                        <a:pt x="511" y="311"/>
                      </a:lnTo>
                      <a:lnTo>
                        <a:pt x="511" y="309"/>
                      </a:lnTo>
                      <a:lnTo>
                        <a:pt x="511" y="309"/>
                      </a:lnTo>
                      <a:lnTo>
                        <a:pt x="510" y="309"/>
                      </a:lnTo>
                      <a:lnTo>
                        <a:pt x="510" y="308"/>
                      </a:lnTo>
                      <a:lnTo>
                        <a:pt x="508" y="308"/>
                      </a:lnTo>
                      <a:lnTo>
                        <a:pt x="508" y="305"/>
                      </a:lnTo>
                      <a:lnTo>
                        <a:pt x="507" y="304"/>
                      </a:lnTo>
                      <a:lnTo>
                        <a:pt x="507" y="303"/>
                      </a:lnTo>
                      <a:lnTo>
                        <a:pt x="507" y="300"/>
                      </a:lnTo>
                      <a:lnTo>
                        <a:pt x="506" y="300"/>
                      </a:lnTo>
                      <a:lnTo>
                        <a:pt x="506" y="292"/>
                      </a:lnTo>
                      <a:lnTo>
                        <a:pt x="506" y="292"/>
                      </a:lnTo>
                      <a:lnTo>
                        <a:pt x="506" y="291"/>
                      </a:lnTo>
                      <a:lnTo>
                        <a:pt x="503" y="291"/>
                      </a:lnTo>
                      <a:lnTo>
                        <a:pt x="503" y="288"/>
                      </a:lnTo>
                      <a:lnTo>
                        <a:pt x="503" y="287"/>
                      </a:lnTo>
                      <a:lnTo>
                        <a:pt x="504" y="286"/>
                      </a:lnTo>
                      <a:lnTo>
                        <a:pt x="506" y="286"/>
                      </a:lnTo>
                      <a:lnTo>
                        <a:pt x="506" y="285"/>
                      </a:lnTo>
                      <a:lnTo>
                        <a:pt x="504" y="283"/>
                      </a:lnTo>
                      <a:lnTo>
                        <a:pt x="504" y="281"/>
                      </a:lnTo>
                      <a:lnTo>
                        <a:pt x="504" y="281"/>
                      </a:lnTo>
                      <a:lnTo>
                        <a:pt x="504" y="273"/>
                      </a:lnTo>
                      <a:lnTo>
                        <a:pt x="503" y="273"/>
                      </a:lnTo>
                      <a:lnTo>
                        <a:pt x="503" y="271"/>
                      </a:lnTo>
                      <a:lnTo>
                        <a:pt x="503" y="271"/>
                      </a:lnTo>
                      <a:lnTo>
                        <a:pt x="503" y="270"/>
                      </a:lnTo>
                      <a:lnTo>
                        <a:pt x="502" y="270"/>
                      </a:lnTo>
                      <a:lnTo>
                        <a:pt x="502" y="269"/>
                      </a:lnTo>
                      <a:lnTo>
                        <a:pt x="500" y="268"/>
                      </a:lnTo>
                      <a:lnTo>
                        <a:pt x="500" y="266"/>
                      </a:lnTo>
                      <a:lnTo>
                        <a:pt x="494" y="261"/>
                      </a:lnTo>
                      <a:lnTo>
                        <a:pt x="494" y="261"/>
                      </a:lnTo>
                      <a:lnTo>
                        <a:pt x="493" y="261"/>
                      </a:lnTo>
                      <a:lnTo>
                        <a:pt x="493" y="258"/>
                      </a:lnTo>
                      <a:lnTo>
                        <a:pt x="491" y="256"/>
                      </a:lnTo>
                      <a:lnTo>
                        <a:pt x="491" y="250"/>
                      </a:lnTo>
                      <a:lnTo>
                        <a:pt x="490" y="250"/>
                      </a:lnTo>
                      <a:lnTo>
                        <a:pt x="490" y="248"/>
                      </a:lnTo>
                      <a:lnTo>
                        <a:pt x="489" y="248"/>
                      </a:lnTo>
                      <a:lnTo>
                        <a:pt x="489" y="247"/>
                      </a:lnTo>
                      <a:lnTo>
                        <a:pt x="483" y="244"/>
                      </a:lnTo>
                      <a:lnTo>
                        <a:pt x="483" y="241"/>
                      </a:lnTo>
                      <a:lnTo>
                        <a:pt x="481" y="240"/>
                      </a:lnTo>
                      <a:lnTo>
                        <a:pt x="481" y="236"/>
                      </a:lnTo>
                      <a:lnTo>
                        <a:pt x="478" y="235"/>
                      </a:lnTo>
                      <a:lnTo>
                        <a:pt x="478" y="232"/>
                      </a:lnTo>
                      <a:lnTo>
                        <a:pt x="477" y="232"/>
                      </a:lnTo>
                      <a:lnTo>
                        <a:pt x="477" y="230"/>
                      </a:lnTo>
                      <a:lnTo>
                        <a:pt x="476" y="230"/>
                      </a:lnTo>
                      <a:lnTo>
                        <a:pt x="476" y="227"/>
                      </a:lnTo>
                      <a:lnTo>
                        <a:pt x="476" y="227"/>
                      </a:lnTo>
                      <a:lnTo>
                        <a:pt x="476" y="226"/>
                      </a:lnTo>
                      <a:lnTo>
                        <a:pt x="474" y="226"/>
                      </a:lnTo>
                      <a:lnTo>
                        <a:pt x="473" y="223"/>
                      </a:lnTo>
                      <a:lnTo>
                        <a:pt x="466" y="222"/>
                      </a:lnTo>
                      <a:lnTo>
                        <a:pt x="468" y="218"/>
                      </a:lnTo>
                      <a:lnTo>
                        <a:pt x="466" y="218"/>
                      </a:lnTo>
                      <a:lnTo>
                        <a:pt x="466" y="219"/>
                      </a:lnTo>
                      <a:lnTo>
                        <a:pt x="466" y="219"/>
                      </a:lnTo>
                      <a:lnTo>
                        <a:pt x="464" y="224"/>
                      </a:lnTo>
                      <a:lnTo>
                        <a:pt x="461" y="224"/>
                      </a:lnTo>
                      <a:lnTo>
                        <a:pt x="456" y="220"/>
                      </a:lnTo>
                      <a:lnTo>
                        <a:pt x="455" y="219"/>
                      </a:lnTo>
                      <a:lnTo>
                        <a:pt x="455" y="216"/>
                      </a:lnTo>
                      <a:lnTo>
                        <a:pt x="455" y="216"/>
                      </a:lnTo>
                      <a:lnTo>
                        <a:pt x="453" y="214"/>
                      </a:lnTo>
                      <a:lnTo>
                        <a:pt x="452" y="214"/>
                      </a:lnTo>
                      <a:lnTo>
                        <a:pt x="452" y="213"/>
                      </a:lnTo>
                      <a:lnTo>
                        <a:pt x="452" y="213"/>
                      </a:lnTo>
                      <a:lnTo>
                        <a:pt x="449" y="210"/>
                      </a:lnTo>
                      <a:lnTo>
                        <a:pt x="449" y="210"/>
                      </a:lnTo>
                      <a:lnTo>
                        <a:pt x="449" y="211"/>
                      </a:lnTo>
                      <a:lnTo>
                        <a:pt x="448" y="211"/>
                      </a:lnTo>
                      <a:lnTo>
                        <a:pt x="449" y="215"/>
                      </a:lnTo>
                      <a:lnTo>
                        <a:pt x="451" y="216"/>
                      </a:lnTo>
                      <a:lnTo>
                        <a:pt x="451" y="218"/>
                      </a:lnTo>
                      <a:lnTo>
                        <a:pt x="452" y="219"/>
                      </a:lnTo>
                      <a:lnTo>
                        <a:pt x="453" y="220"/>
                      </a:lnTo>
                      <a:lnTo>
                        <a:pt x="453" y="222"/>
                      </a:lnTo>
                      <a:lnTo>
                        <a:pt x="456" y="223"/>
                      </a:lnTo>
                      <a:lnTo>
                        <a:pt x="455" y="226"/>
                      </a:lnTo>
                      <a:lnTo>
                        <a:pt x="456" y="226"/>
                      </a:lnTo>
                      <a:lnTo>
                        <a:pt x="456" y="230"/>
                      </a:lnTo>
                      <a:lnTo>
                        <a:pt x="459" y="231"/>
                      </a:lnTo>
                      <a:lnTo>
                        <a:pt x="463" y="244"/>
                      </a:lnTo>
                      <a:lnTo>
                        <a:pt x="464" y="245"/>
                      </a:lnTo>
                      <a:lnTo>
                        <a:pt x="465" y="247"/>
                      </a:lnTo>
                      <a:lnTo>
                        <a:pt x="465" y="249"/>
                      </a:lnTo>
                      <a:lnTo>
                        <a:pt x="466" y="249"/>
                      </a:lnTo>
                      <a:lnTo>
                        <a:pt x="466" y="249"/>
                      </a:lnTo>
                      <a:lnTo>
                        <a:pt x="468" y="250"/>
                      </a:lnTo>
                      <a:lnTo>
                        <a:pt x="468" y="250"/>
                      </a:lnTo>
                      <a:lnTo>
                        <a:pt x="469" y="254"/>
                      </a:lnTo>
                      <a:lnTo>
                        <a:pt x="470" y="254"/>
                      </a:lnTo>
                      <a:lnTo>
                        <a:pt x="470" y="256"/>
                      </a:lnTo>
                      <a:lnTo>
                        <a:pt x="470" y="256"/>
                      </a:lnTo>
                      <a:lnTo>
                        <a:pt x="470" y="257"/>
                      </a:lnTo>
                      <a:lnTo>
                        <a:pt x="472" y="257"/>
                      </a:lnTo>
                      <a:lnTo>
                        <a:pt x="473" y="261"/>
                      </a:lnTo>
                      <a:lnTo>
                        <a:pt x="474" y="261"/>
                      </a:lnTo>
                      <a:lnTo>
                        <a:pt x="474" y="264"/>
                      </a:lnTo>
                      <a:lnTo>
                        <a:pt x="474" y="264"/>
                      </a:lnTo>
                      <a:lnTo>
                        <a:pt x="477" y="266"/>
                      </a:lnTo>
                      <a:lnTo>
                        <a:pt x="474" y="266"/>
                      </a:lnTo>
                      <a:lnTo>
                        <a:pt x="476" y="274"/>
                      </a:lnTo>
                      <a:lnTo>
                        <a:pt x="477" y="274"/>
                      </a:lnTo>
                      <a:lnTo>
                        <a:pt x="477" y="278"/>
                      </a:lnTo>
                      <a:lnTo>
                        <a:pt x="477" y="278"/>
                      </a:lnTo>
                      <a:lnTo>
                        <a:pt x="478" y="279"/>
                      </a:lnTo>
                      <a:lnTo>
                        <a:pt x="482" y="283"/>
                      </a:lnTo>
                      <a:lnTo>
                        <a:pt x="482" y="285"/>
                      </a:lnTo>
                      <a:lnTo>
                        <a:pt x="483" y="285"/>
                      </a:lnTo>
                      <a:lnTo>
                        <a:pt x="486" y="286"/>
                      </a:lnTo>
                      <a:lnTo>
                        <a:pt x="486" y="286"/>
                      </a:lnTo>
                      <a:lnTo>
                        <a:pt x="486" y="288"/>
                      </a:lnTo>
                      <a:lnTo>
                        <a:pt x="487" y="288"/>
                      </a:lnTo>
                      <a:lnTo>
                        <a:pt x="487" y="291"/>
                      </a:lnTo>
                      <a:lnTo>
                        <a:pt x="487" y="291"/>
                      </a:lnTo>
                      <a:lnTo>
                        <a:pt x="487" y="294"/>
                      </a:lnTo>
                      <a:lnTo>
                        <a:pt x="490" y="295"/>
                      </a:lnTo>
                      <a:lnTo>
                        <a:pt x="490" y="296"/>
                      </a:lnTo>
                      <a:lnTo>
                        <a:pt x="490" y="296"/>
                      </a:lnTo>
                      <a:lnTo>
                        <a:pt x="490" y="300"/>
                      </a:lnTo>
                      <a:lnTo>
                        <a:pt x="490" y="300"/>
                      </a:lnTo>
                      <a:lnTo>
                        <a:pt x="490" y="302"/>
                      </a:lnTo>
                      <a:lnTo>
                        <a:pt x="491" y="302"/>
                      </a:lnTo>
                      <a:lnTo>
                        <a:pt x="491" y="302"/>
                      </a:lnTo>
                      <a:lnTo>
                        <a:pt x="490" y="302"/>
                      </a:lnTo>
                      <a:lnTo>
                        <a:pt x="490" y="303"/>
                      </a:lnTo>
                      <a:lnTo>
                        <a:pt x="491" y="308"/>
                      </a:lnTo>
                      <a:lnTo>
                        <a:pt x="490" y="308"/>
                      </a:lnTo>
                      <a:lnTo>
                        <a:pt x="490" y="312"/>
                      </a:lnTo>
                      <a:lnTo>
                        <a:pt x="490" y="312"/>
                      </a:lnTo>
                      <a:lnTo>
                        <a:pt x="490" y="317"/>
                      </a:lnTo>
                      <a:lnTo>
                        <a:pt x="491" y="319"/>
                      </a:lnTo>
                      <a:lnTo>
                        <a:pt x="491" y="320"/>
                      </a:lnTo>
                      <a:lnTo>
                        <a:pt x="491" y="321"/>
                      </a:lnTo>
                      <a:lnTo>
                        <a:pt x="493" y="322"/>
                      </a:lnTo>
                      <a:lnTo>
                        <a:pt x="495" y="324"/>
                      </a:lnTo>
                      <a:lnTo>
                        <a:pt x="497" y="325"/>
                      </a:lnTo>
                      <a:lnTo>
                        <a:pt x="498" y="326"/>
                      </a:lnTo>
                      <a:lnTo>
                        <a:pt x="499" y="328"/>
                      </a:lnTo>
                      <a:lnTo>
                        <a:pt x="500" y="329"/>
                      </a:lnTo>
                      <a:lnTo>
                        <a:pt x="502" y="330"/>
                      </a:lnTo>
                      <a:lnTo>
                        <a:pt x="502" y="330"/>
                      </a:lnTo>
                      <a:lnTo>
                        <a:pt x="502" y="330"/>
                      </a:lnTo>
                      <a:lnTo>
                        <a:pt x="503" y="330"/>
                      </a:lnTo>
                      <a:lnTo>
                        <a:pt x="503" y="330"/>
                      </a:lnTo>
                      <a:lnTo>
                        <a:pt x="503" y="330"/>
                      </a:lnTo>
                      <a:lnTo>
                        <a:pt x="504" y="332"/>
                      </a:lnTo>
                      <a:lnTo>
                        <a:pt x="504" y="332"/>
                      </a:lnTo>
                      <a:lnTo>
                        <a:pt x="504" y="336"/>
                      </a:lnTo>
                      <a:lnTo>
                        <a:pt x="506" y="336"/>
                      </a:lnTo>
                      <a:lnTo>
                        <a:pt x="506" y="337"/>
                      </a:lnTo>
                      <a:lnTo>
                        <a:pt x="506" y="337"/>
                      </a:lnTo>
                      <a:lnTo>
                        <a:pt x="506" y="338"/>
                      </a:lnTo>
                      <a:lnTo>
                        <a:pt x="507" y="338"/>
                      </a:lnTo>
                      <a:lnTo>
                        <a:pt x="507" y="340"/>
                      </a:lnTo>
                      <a:lnTo>
                        <a:pt x="507" y="340"/>
                      </a:lnTo>
                      <a:lnTo>
                        <a:pt x="507" y="343"/>
                      </a:lnTo>
                      <a:lnTo>
                        <a:pt x="507" y="343"/>
                      </a:lnTo>
                      <a:lnTo>
                        <a:pt x="507" y="350"/>
                      </a:lnTo>
                      <a:lnTo>
                        <a:pt x="508" y="351"/>
                      </a:lnTo>
                      <a:lnTo>
                        <a:pt x="508" y="354"/>
                      </a:lnTo>
                      <a:lnTo>
                        <a:pt x="508" y="357"/>
                      </a:lnTo>
                      <a:lnTo>
                        <a:pt x="511" y="358"/>
                      </a:lnTo>
                      <a:lnTo>
                        <a:pt x="511" y="359"/>
                      </a:lnTo>
                      <a:lnTo>
                        <a:pt x="514" y="359"/>
                      </a:lnTo>
                      <a:lnTo>
                        <a:pt x="514" y="358"/>
                      </a:lnTo>
                      <a:lnTo>
                        <a:pt x="514" y="358"/>
                      </a:lnTo>
                      <a:lnTo>
                        <a:pt x="514" y="358"/>
                      </a:lnTo>
                      <a:lnTo>
                        <a:pt x="514" y="359"/>
                      </a:lnTo>
                      <a:lnTo>
                        <a:pt x="515" y="360"/>
                      </a:lnTo>
                      <a:lnTo>
                        <a:pt x="515" y="362"/>
                      </a:lnTo>
                      <a:lnTo>
                        <a:pt x="515" y="362"/>
                      </a:lnTo>
                      <a:lnTo>
                        <a:pt x="516" y="363"/>
                      </a:lnTo>
                      <a:lnTo>
                        <a:pt x="519" y="363"/>
                      </a:lnTo>
                      <a:lnTo>
                        <a:pt x="519" y="366"/>
                      </a:lnTo>
                      <a:lnTo>
                        <a:pt x="519" y="366"/>
                      </a:lnTo>
                      <a:lnTo>
                        <a:pt x="519" y="366"/>
                      </a:lnTo>
                      <a:lnTo>
                        <a:pt x="521" y="366"/>
                      </a:lnTo>
                      <a:lnTo>
                        <a:pt x="523" y="367"/>
                      </a:lnTo>
                      <a:lnTo>
                        <a:pt x="524" y="367"/>
                      </a:lnTo>
                      <a:lnTo>
                        <a:pt x="528" y="375"/>
                      </a:lnTo>
                      <a:lnTo>
                        <a:pt x="529" y="375"/>
                      </a:lnTo>
                      <a:lnTo>
                        <a:pt x="531" y="377"/>
                      </a:lnTo>
                      <a:lnTo>
                        <a:pt x="532" y="377"/>
                      </a:lnTo>
                      <a:lnTo>
                        <a:pt x="532" y="377"/>
                      </a:lnTo>
                      <a:lnTo>
                        <a:pt x="533" y="377"/>
                      </a:lnTo>
                      <a:lnTo>
                        <a:pt x="533" y="377"/>
                      </a:lnTo>
                      <a:lnTo>
                        <a:pt x="533" y="379"/>
                      </a:lnTo>
                      <a:lnTo>
                        <a:pt x="535" y="379"/>
                      </a:lnTo>
                      <a:lnTo>
                        <a:pt x="535" y="384"/>
                      </a:lnTo>
                      <a:lnTo>
                        <a:pt x="537" y="385"/>
                      </a:lnTo>
                      <a:lnTo>
                        <a:pt x="540" y="387"/>
                      </a:lnTo>
                      <a:lnTo>
                        <a:pt x="542" y="389"/>
                      </a:lnTo>
                      <a:lnTo>
                        <a:pt x="542" y="389"/>
                      </a:lnTo>
                      <a:lnTo>
                        <a:pt x="544" y="391"/>
                      </a:lnTo>
                      <a:lnTo>
                        <a:pt x="544" y="393"/>
                      </a:lnTo>
                      <a:lnTo>
                        <a:pt x="545" y="393"/>
                      </a:lnTo>
                      <a:lnTo>
                        <a:pt x="545" y="393"/>
                      </a:lnTo>
                      <a:lnTo>
                        <a:pt x="544" y="394"/>
                      </a:lnTo>
                      <a:lnTo>
                        <a:pt x="545" y="396"/>
                      </a:lnTo>
                      <a:lnTo>
                        <a:pt x="544" y="396"/>
                      </a:lnTo>
                      <a:lnTo>
                        <a:pt x="542" y="398"/>
                      </a:lnTo>
                      <a:lnTo>
                        <a:pt x="541" y="398"/>
                      </a:lnTo>
                      <a:lnTo>
                        <a:pt x="541" y="400"/>
                      </a:lnTo>
                      <a:lnTo>
                        <a:pt x="541" y="400"/>
                      </a:lnTo>
                      <a:lnTo>
                        <a:pt x="540" y="400"/>
                      </a:lnTo>
                      <a:lnTo>
                        <a:pt x="540" y="401"/>
                      </a:lnTo>
                      <a:lnTo>
                        <a:pt x="542" y="401"/>
                      </a:lnTo>
                      <a:lnTo>
                        <a:pt x="542" y="402"/>
                      </a:lnTo>
                      <a:lnTo>
                        <a:pt x="544" y="404"/>
                      </a:lnTo>
                      <a:lnTo>
                        <a:pt x="544" y="406"/>
                      </a:lnTo>
                      <a:lnTo>
                        <a:pt x="546" y="408"/>
                      </a:lnTo>
                      <a:lnTo>
                        <a:pt x="546" y="410"/>
                      </a:lnTo>
                      <a:lnTo>
                        <a:pt x="549" y="412"/>
                      </a:lnTo>
                      <a:lnTo>
                        <a:pt x="549" y="412"/>
                      </a:lnTo>
                      <a:lnTo>
                        <a:pt x="550" y="412"/>
                      </a:lnTo>
                      <a:lnTo>
                        <a:pt x="550" y="413"/>
                      </a:lnTo>
                      <a:lnTo>
                        <a:pt x="552" y="413"/>
                      </a:lnTo>
                      <a:lnTo>
                        <a:pt x="553" y="414"/>
                      </a:lnTo>
                      <a:lnTo>
                        <a:pt x="555" y="414"/>
                      </a:lnTo>
                      <a:lnTo>
                        <a:pt x="557" y="413"/>
                      </a:lnTo>
                      <a:lnTo>
                        <a:pt x="559" y="412"/>
                      </a:lnTo>
                      <a:lnTo>
                        <a:pt x="563" y="412"/>
                      </a:lnTo>
                      <a:lnTo>
                        <a:pt x="566" y="410"/>
                      </a:lnTo>
                      <a:lnTo>
                        <a:pt x="569" y="412"/>
                      </a:lnTo>
                      <a:lnTo>
                        <a:pt x="569" y="412"/>
                      </a:lnTo>
                      <a:lnTo>
                        <a:pt x="570" y="413"/>
                      </a:lnTo>
                      <a:lnTo>
                        <a:pt x="571" y="413"/>
                      </a:lnTo>
                      <a:lnTo>
                        <a:pt x="572" y="413"/>
                      </a:lnTo>
                      <a:lnTo>
                        <a:pt x="574" y="412"/>
                      </a:lnTo>
                      <a:lnTo>
                        <a:pt x="575" y="412"/>
                      </a:lnTo>
                      <a:lnTo>
                        <a:pt x="575" y="412"/>
                      </a:lnTo>
                      <a:lnTo>
                        <a:pt x="576" y="412"/>
                      </a:lnTo>
                      <a:lnTo>
                        <a:pt x="576" y="410"/>
                      </a:lnTo>
                      <a:lnTo>
                        <a:pt x="578" y="410"/>
                      </a:lnTo>
                      <a:lnTo>
                        <a:pt x="579" y="409"/>
                      </a:lnTo>
                      <a:lnTo>
                        <a:pt x="583" y="408"/>
                      </a:lnTo>
                      <a:lnTo>
                        <a:pt x="583" y="408"/>
                      </a:lnTo>
                      <a:lnTo>
                        <a:pt x="587" y="408"/>
                      </a:lnTo>
                      <a:lnTo>
                        <a:pt x="588" y="406"/>
                      </a:lnTo>
                      <a:lnTo>
                        <a:pt x="590" y="406"/>
                      </a:lnTo>
                      <a:lnTo>
                        <a:pt x="590" y="405"/>
                      </a:lnTo>
                      <a:lnTo>
                        <a:pt x="592" y="405"/>
                      </a:lnTo>
                      <a:lnTo>
                        <a:pt x="595" y="405"/>
                      </a:lnTo>
                      <a:lnTo>
                        <a:pt x="597" y="405"/>
                      </a:lnTo>
                      <a:lnTo>
                        <a:pt x="599" y="405"/>
                      </a:lnTo>
                      <a:lnTo>
                        <a:pt x="599" y="405"/>
                      </a:lnTo>
                      <a:lnTo>
                        <a:pt x="601" y="405"/>
                      </a:lnTo>
                      <a:lnTo>
                        <a:pt x="601" y="404"/>
                      </a:lnTo>
                      <a:lnTo>
                        <a:pt x="604" y="404"/>
                      </a:lnTo>
                      <a:lnTo>
                        <a:pt x="604" y="402"/>
                      </a:lnTo>
                      <a:lnTo>
                        <a:pt x="605" y="402"/>
                      </a:lnTo>
                      <a:lnTo>
                        <a:pt x="605" y="402"/>
                      </a:lnTo>
                      <a:lnTo>
                        <a:pt x="608" y="402"/>
                      </a:lnTo>
                      <a:lnTo>
                        <a:pt x="608" y="401"/>
                      </a:lnTo>
                      <a:lnTo>
                        <a:pt x="609" y="401"/>
                      </a:lnTo>
                      <a:lnTo>
                        <a:pt x="609" y="400"/>
                      </a:lnTo>
                      <a:lnTo>
                        <a:pt x="612" y="400"/>
                      </a:lnTo>
                      <a:lnTo>
                        <a:pt x="613" y="401"/>
                      </a:lnTo>
                      <a:lnTo>
                        <a:pt x="613" y="404"/>
                      </a:lnTo>
                      <a:lnTo>
                        <a:pt x="612" y="404"/>
                      </a:lnTo>
                      <a:lnTo>
                        <a:pt x="612" y="413"/>
                      </a:lnTo>
                      <a:lnTo>
                        <a:pt x="612" y="413"/>
                      </a:lnTo>
                      <a:lnTo>
                        <a:pt x="612" y="417"/>
                      </a:lnTo>
                      <a:lnTo>
                        <a:pt x="610" y="417"/>
                      </a:lnTo>
                      <a:lnTo>
                        <a:pt x="610" y="418"/>
                      </a:lnTo>
                      <a:lnTo>
                        <a:pt x="610" y="418"/>
                      </a:lnTo>
                      <a:lnTo>
                        <a:pt x="610" y="422"/>
                      </a:lnTo>
                      <a:lnTo>
                        <a:pt x="609" y="422"/>
                      </a:lnTo>
                      <a:lnTo>
                        <a:pt x="609" y="427"/>
                      </a:lnTo>
                      <a:lnTo>
                        <a:pt x="607" y="427"/>
                      </a:lnTo>
                      <a:lnTo>
                        <a:pt x="607" y="434"/>
                      </a:lnTo>
                      <a:lnTo>
                        <a:pt x="604" y="435"/>
                      </a:lnTo>
                      <a:lnTo>
                        <a:pt x="604" y="438"/>
                      </a:lnTo>
                      <a:lnTo>
                        <a:pt x="601" y="439"/>
                      </a:lnTo>
                      <a:lnTo>
                        <a:pt x="600" y="443"/>
                      </a:lnTo>
                      <a:lnTo>
                        <a:pt x="599" y="443"/>
                      </a:lnTo>
                      <a:lnTo>
                        <a:pt x="597" y="448"/>
                      </a:lnTo>
                      <a:lnTo>
                        <a:pt x="44" y="448"/>
                      </a:lnTo>
                      <a:lnTo>
                        <a:pt x="44" y="447"/>
                      </a:lnTo>
                      <a:lnTo>
                        <a:pt x="44" y="446"/>
                      </a:lnTo>
                      <a:lnTo>
                        <a:pt x="42" y="443"/>
                      </a:lnTo>
                      <a:lnTo>
                        <a:pt x="40" y="442"/>
                      </a:lnTo>
                      <a:lnTo>
                        <a:pt x="40" y="438"/>
                      </a:lnTo>
                      <a:lnTo>
                        <a:pt x="36" y="436"/>
                      </a:lnTo>
                      <a:lnTo>
                        <a:pt x="36" y="436"/>
                      </a:lnTo>
                      <a:lnTo>
                        <a:pt x="36" y="436"/>
                      </a:lnTo>
                      <a:lnTo>
                        <a:pt x="37" y="436"/>
                      </a:lnTo>
                      <a:lnTo>
                        <a:pt x="37" y="436"/>
                      </a:lnTo>
                      <a:lnTo>
                        <a:pt x="37" y="435"/>
                      </a:lnTo>
                      <a:lnTo>
                        <a:pt x="37" y="434"/>
                      </a:lnTo>
                      <a:lnTo>
                        <a:pt x="36" y="434"/>
                      </a:lnTo>
                      <a:lnTo>
                        <a:pt x="36" y="434"/>
                      </a:lnTo>
                      <a:lnTo>
                        <a:pt x="36" y="434"/>
                      </a:lnTo>
                      <a:lnTo>
                        <a:pt x="36" y="432"/>
                      </a:lnTo>
                      <a:lnTo>
                        <a:pt x="34" y="432"/>
                      </a:lnTo>
                      <a:lnTo>
                        <a:pt x="34" y="430"/>
                      </a:lnTo>
                      <a:lnTo>
                        <a:pt x="34" y="430"/>
                      </a:lnTo>
                      <a:lnTo>
                        <a:pt x="34" y="430"/>
                      </a:lnTo>
                      <a:lnTo>
                        <a:pt x="34" y="430"/>
                      </a:lnTo>
                      <a:lnTo>
                        <a:pt x="34" y="429"/>
                      </a:lnTo>
                      <a:lnTo>
                        <a:pt x="34" y="426"/>
                      </a:lnTo>
                      <a:lnTo>
                        <a:pt x="33" y="425"/>
                      </a:lnTo>
                      <a:lnTo>
                        <a:pt x="33" y="425"/>
                      </a:lnTo>
                      <a:lnTo>
                        <a:pt x="31" y="425"/>
                      </a:lnTo>
                      <a:lnTo>
                        <a:pt x="31" y="422"/>
                      </a:lnTo>
                      <a:lnTo>
                        <a:pt x="29" y="422"/>
                      </a:lnTo>
                      <a:lnTo>
                        <a:pt x="29" y="418"/>
                      </a:lnTo>
                      <a:lnTo>
                        <a:pt x="31" y="415"/>
                      </a:lnTo>
                      <a:lnTo>
                        <a:pt x="27" y="415"/>
                      </a:lnTo>
                      <a:lnTo>
                        <a:pt x="27" y="413"/>
                      </a:lnTo>
                      <a:lnTo>
                        <a:pt x="25" y="413"/>
                      </a:lnTo>
                      <a:lnTo>
                        <a:pt x="25" y="412"/>
                      </a:lnTo>
                      <a:lnTo>
                        <a:pt x="25" y="412"/>
                      </a:lnTo>
                      <a:lnTo>
                        <a:pt x="25" y="412"/>
                      </a:lnTo>
                      <a:lnTo>
                        <a:pt x="25" y="410"/>
                      </a:lnTo>
                      <a:lnTo>
                        <a:pt x="25" y="409"/>
                      </a:lnTo>
                      <a:lnTo>
                        <a:pt x="25" y="409"/>
                      </a:lnTo>
                      <a:lnTo>
                        <a:pt x="24" y="408"/>
                      </a:lnTo>
                      <a:lnTo>
                        <a:pt x="23" y="406"/>
                      </a:lnTo>
                      <a:lnTo>
                        <a:pt x="20" y="406"/>
                      </a:lnTo>
                      <a:lnTo>
                        <a:pt x="20" y="405"/>
                      </a:lnTo>
                      <a:lnTo>
                        <a:pt x="19" y="404"/>
                      </a:lnTo>
                      <a:lnTo>
                        <a:pt x="17" y="404"/>
                      </a:lnTo>
                      <a:lnTo>
                        <a:pt x="17" y="402"/>
                      </a:lnTo>
                      <a:lnTo>
                        <a:pt x="16" y="402"/>
                      </a:lnTo>
                      <a:lnTo>
                        <a:pt x="16" y="401"/>
                      </a:lnTo>
                      <a:lnTo>
                        <a:pt x="16" y="401"/>
                      </a:lnTo>
                      <a:lnTo>
                        <a:pt x="17" y="401"/>
                      </a:lnTo>
                      <a:lnTo>
                        <a:pt x="17" y="400"/>
                      </a:lnTo>
                      <a:lnTo>
                        <a:pt x="16" y="400"/>
                      </a:lnTo>
                      <a:lnTo>
                        <a:pt x="16" y="400"/>
                      </a:lnTo>
                      <a:lnTo>
                        <a:pt x="16" y="397"/>
                      </a:lnTo>
                      <a:lnTo>
                        <a:pt x="14" y="397"/>
                      </a:lnTo>
                      <a:lnTo>
                        <a:pt x="14" y="396"/>
                      </a:lnTo>
                      <a:lnTo>
                        <a:pt x="11" y="396"/>
                      </a:lnTo>
                      <a:lnTo>
                        <a:pt x="10" y="394"/>
                      </a:lnTo>
                      <a:lnTo>
                        <a:pt x="8" y="393"/>
                      </a:lnTo>
                      <a:lnTo>
                        <a:pt x="8" y="392"/>
                      </a:lnTo>
                      <a:lnTo>
                        <a:pt x="7" y="391"/>
                      </a:lnTo>
                      <a:lnTo>
                        <a:pt x="7" y="391"/>
                      </a:lnTo>
                      <a:lnTo>
                        <a:pt x="6" y="389"/>
                      </a:lnTo>
                      <a:lnTo>
                        <a:pt x="6" y="388"/>
                      </a:lnTo>
                      <a:lnTo>
                        <a:pt x="7" y="388"/>
                      </a:lnTo>
                      <a:lnTo>
                        <a:pt x="7" y="387"/>
                      </a:lnTo>
                      <a:lnTo>
                        <a:pt x="6" y="387"/>
                      </a:lnTo>
                      <a:lnTo>
                        <a:pt x="6" y="383"/>
                      </a:lnTo>
                      <a:lnTo>
                        <a:pt x="7" y="383"/>
                      </a:lnTo>
                      <a:lnTo>
                        <a:pt x="6" y="379"/>
                      </a:lnTo>
                      <a:lnTo>
                        <a:pt x="4" y="377"/>
                      </a:lnTo>
                      <a:lnTo>
                        <a:pt x="3" y="370"/>
                      </a:lnTo>
                      <a:lnTo>
                        <a:pt x="2" y="370"/>
                      </a:lnTo>
                      <a:lnTo>
                        <a:pt x="0" y="370"/>
                      </a:lnTo>
                      <a:lnTo>
                        <a:pt x="0" y="368"/>
                      </a:lnTo>
                      <a:lnTo>
                        <a:pt x="0" y="368"/>
                      </a:lnTo>
                      <a:lnTo>
                        <a:pt x="0" y="367"/>
                      </a:lnTo>
                      <a:lnTo>
                        <a:pt x="2" y="367"/>
                      </a:lnTo>
                      <a:lnTo>
                        <a:pt x="2" y="367"/>
                      </a:lnTo>
                      <a:lnTo>
                        <a:pt x="3" y="364"/>
                      </a:lnTo>
                      <a:lnTo>
                        <a:pt x="3" y="364"/>
                      </a:lnTo>
                      <a:lnTo>
                        <a:pt x="4" y="363"/>
                      </a:lnTo>
                      <a:lnTo>
                        <a:pt x="4" y="363"/>
                      </a:lnTo>
                      <a:lnTo>
                        <a:pt x="4" y="363"/>
                      </a:lnTo>
                      <a:lnTo>
                        <a:pt x="6" y="360"/>
                      </a:lnTo>
                      <a:lnTo>
                        <a:pt x="7" y="359"/>
                      </a:lnTo>
                      <a:lnTo>
                        <a:pt x="7" y="359"/>
                      </a:lnTo>
                      <a:lnTo>
                        <a:pt x="7" y="355"/>
                      </a:lnTo>
                      <a:lnTo>
                        <a:pt x="7" y="355"/>
                      </a:lnTo>
                      <a:lnTo>
                        <a:pt x="7" y="349"/>
                      </a:lnTo>
                      <a:lnTo>
                        <a:pt x="8" y="349"/>
                      </a:lnTo>
                      <a:lnTo>
                        <a:pt x="8" y="347"/>
                      </a:lnTo>
                      <a:lnTo>
                        <a:pt x="8" y="347"/>
                      </a:lnTo>
                      <a:lnTo>
                        <a:pt x="8" y="345"/>
                      </a:lnTo>
                      <a:lnTo>
                        <a:pt x="10" y="345"/>
                      </a:lnTo>
                      <a:lnTo>
                        <a:pt x="10" y="342"/>
                      </a:lnTo>
                      <a:lnTo>
                        <a:pt x="10" y="342"/>
                      </a:lnTo>
                      <a:lnTo>
                        <a:pt x="10" y="334"/>
                      </a:lnTo>
                      <a:lnTo>
                        <a:pt x="10" y="334"/>
                      </a:lnTo>
                      <a:lnTo>
                        <a:pt x="11" y="334"/>
                      </a:lnTo>
                      <a:lnTo>
                        <a:pt x="11" y="334"/>
                      </a:lnTo>
                      <a:lnTo>
                        <a:pt x="11" y="333"/>
                      </a:lnTo>
                      <a:lnTo>
                        <a:pt x="10" y="332"/>
                      </a:lnTo>
                      <a:lnTo>
                        <a:pt x="10" y="325"/>
                      </a:lnTo>
                      <a:lnTo>
                        <a:pt x="10" y="325"/>
                      </a:lnTo>
                      <a:lnTo>
                        <a:pt x="10" y="322"/>
                      </a:lnTo>
                      <a:lnTo>
                        <a:pt x="8" y="322"/>
                      </a:lnTo>
                      <a:lnTo>
                        <a:pt x="8" y="321"/>
                      </a:lnTo>
                      <a:lnTo>
                        <a:pt x="7" y="321"/>
                      </a:lnTo>
                      <a:lnTo>
                        <a:pt x="7" y="316"/>
                      </a:lnTo>
                      <a:lnTo>
                        <a:pt x="8" y="316"/>
                      </a:lnTo>
                      <a:lnTo>
                        <a:pt x="10" y="313"/>
                      </a:lnTo>
                      <a:lnTo>
                        <a:pt x="8" y="312"/>
                      </a:lnTo>
                      <a:lnTo>
                        <a:pt x="8" y="311"/>
                      </a:lnTo>
                      <a:lnTo>
                        <a:pt x="7" y="311"/>
                      </a:lnTo>
                      <a:lnTo>
                        <a:pt x="7" y="309"/>
                      </a:lnTo>
                      <a:lnTo>
                        <a:pt x="8" y="308"/>
                      </a:lnTo>
                      <a:lnTo>
                        <a:pt x="8" y="308"/>
                      </a:lnTo>
                      <a:lnTo>
                        <a:pt x="8" y="307"/>
                      </a:lnTo>
                      <a:lnTo>
                        <a:pt x="8" y="307"/>
                      </a:lnTo>
                      <a:lnTo>
                        <a:pt x="8" y="305"/>
                      </a:lnTo>
                      <a:lnTo>
                        <a:pt x="7" y="304"/>
                      </a:lnTo>
                      <a:lnTo>
                        <a:pt x="6" y="302"/>
                      </a:lnTo>
                      <a:lnTo>
                        <a:pt x="4" y="300"/>
                      </a:lnTo>
                      <a:lnTo>
                        <a:pt x="3" y="300"/>
                      </a:lnTo>
                      <a:lnTo>
                        <a:pt x="4" y="298"/>
                      </a:lnTo>
                      <a:lnTo>
                        <a:pt x="4" y="296"/>
                      </a:lnTo>
                      <a:lnTo>
                        <a:pt x="3" y="296"/>
                      </a:lnTo>
                      <a:lnTo>
                        <a:pt x="3" y="295"/>
                      </a:lnTo>
                      <a:lnTo>
                        <a:pt x="4" y="295"/>
                      </a:lnTo>
                      <a:lnTo>
                        <a:pt x="4" y="294"/>
                      </a:lnTo>
                      <a:lnTo>
                        <a:pt x="4" y="294"/>
                      </a:lnTo>
                      <a:lnTo>
                        <a:pt x="4" y="290"/>
                      </a:lnTo>
                      <a:lnTo>
                        <a:pt x="4" y="290"/>
                      </a:lnTo>
                      <a:lnTo>
                        <a:pt x="6" y="288"/>
                      </a:lnTo>
                      <a:lnTo>
                        <a:pt x="7" y="288"/>
                      </a:lnTo>
                      <a:lnTo>
                        <a:pt x="8" y="287"/>
                      </a:lnTo>
                      <a:lnTo>
                        <a:pt x="8" y="285"/>
                      </a:lnTo>
                      <a:lnTo>
                        <a:pt x="10" y="283"/>
                      </a:lnTo>
                      <a:lnTo>
                        <a:pt x="11" y="282"/>
                      </a:lnTo>
                      <a:lnTo>
                        <a:pt x="11" y="279"/>
                      </a:lnTo>
                      <a:lnTo>
                        <a:pt x="12" y="279"/>
                      </a:lnTo>
                      <a:lnTo>
                        <a:pt x="14" y="275"/>
                      </a:lnTo>
                      <a:lnTo>
                        <a:pt x="14" y="275"/>
                      </a:lnTo>
                      <a:lnTo>
                        <a:pt x="14" y="274"/>
                      </a:lnTo>
                      <a:lnTo>
                        <a:pt x="15" y="273"/>
                      </a:lnTo>
                      <a:lnTo>
                        <a:pt x="15" y="271"/>
                      </a:lnTo>
                      <a:lnTo>
                        <a:pt x="15" y="271"/>
                      </a:lnTo>
                      <a:lnTo>
                        <a:pt x="15" y="270"/>
                      </a:lnTo>
                      <a:lnTo>
                        <a:pt x="16" y="270"/>
                      </a:lnTo>
                      <a:lnTo>
                        <a:pt x="16" y="269"/>
                      </a:lnTo>
                      <a:lnTo>
                        <a:pt x="17" y="269"/>
                      </a:lnTo>
                      <a:lnTo>
                        <a:pt x="19" y="268"/>
                      </a:lnTo>
                      <a:lnTo>
                        <a:pt x="19" y="266"/>
                      </a:lnTo>
                      <a:lnTo>
                        <a:pt x="19" y="265"/>
                      </a:lnTo>
                      <a:lnTo>
                        <a:pt x="20" y="265"/>
                      </a:lnTo>
                      <a:lnTo>
                        <a:pt x="20" y="262"/>
                      </a:lnTo>
                      <a:lnTo>
                        <a:pt x="21" y="262"/>
                      </a:lnTo>
                      <a:lnTo>
                        <a:pt x="21" y="261"/>
                      </a:lnTo>
                      <a:lnTo>
                        <a:pt x="21" y="261"/>
                      </a:lnTo>
                      <a:lnTo>
                        <a:pt x="21" y="260"/>
                      </a:lnTo>
                      <a:lnTo>
                        <a:pt x="23" y="260"/>
                      </a:lnTo>
                      <a:lnTo>
                        <a:pt x="23" y="257"/>
                      </a:lnTo>
                      <a:lnTo>
                        <a:pt x="23" y="257"/>
                      </a:lnTo>
                      <a:lnTo>
                        <a:pt x="23" y="256"/>
                      </a:lnTo>
                      <a:lnTo>
                        <a:pt x="25" y="254"/>
                      </a:lnTo>
                      <a:lnTo>
                        <a:pt x="25" y="253"/>
                      </a:lnTo>
                      <a:lnTo>
                        <a:pt x="27" y="252"/>
                      </a:lnTo>
                      <a:lnTo>
                        <a:pt x="27" y="248"/>
                      </a:lnTo>
                      <a:lnTo>
                        <a:pt x="28" y="248"/>
                      </a:lnTo>
                      <a:lnTo>
                        <a:pt x="28" y="247"/>
                      </a:lnTo>
                      <a:lnTo>
                        <a:pt x="31" y="244"/>
                      </a:lnTo>
                      <a:lnTo>
                        <a:pt x="31" y="243"/>
                      </a:lnTo>
                      <a:lnTo>
                        <a:pt x="32" y="241"/>
                      </a:lnTo>
                      <a:lnTo>
                        <a:pt x="34" y="240"/>
                      </a:lnTo>
                      <a:lnTo>
                        <a:pt x="34" y="239"/>
                      </a:lnTo>
                      <a:lnTo>
                        <a:pt x="36" y="237"/>
                      </a:lnTo>
                      <a:lnTo>
                        <a:pt x="36" y="235"/>
                      </a:lnTo>
                      <a:lnTo>
                        <a:pt x="36" y="235"/>
                      </a:lnTo>
                      <a:lnTo>
                        <a:pt x="37" y="233"/>
                      </a:lnTo>
                      <a:lnTo>
                        <a:pt x="38" y="232"/>
                      </a:lnTo>
                      <a:lnTo>
                        <a:pt x="38" y="231"/>
                      </a:lnTo>
                      <a:lnTo>
                        <a:pt x="40" y="231"/>
                      </a:lnTo>
                      <a:lnTo>
                        <a:pt x="41" y="231"/>
                      </a:lnTo>
                      <a:lnTo>
                        <a:pt x="42" y="231"/>
                      </a:lnTo>
                      <a:lnTo>
                        <a:pt x="44" y="231"/>
                      </a:lnTo>
                      <a:lnTo>
                        <a:pt x="44" y="231"/>
                      </a:lnTo>
                      <a:lnTo>
                        <a:pt x="45" y="230"/>
                      </a:lnTo>
                      <a:lnTo>
                        <a:pt x="45" y="228"/>
                      </a:lnTo>
                      <a:lnTo>
                        <a:pt x="48" y="227"/>
                      </a:lnTo>
                      <a:lnTo>
                        <a:pt x="48" y="226"/>
                      </a:lnTo>
                      <a:lnTo>
                        <a:pt x="50" y="224"/>
                      </a:lnTo>
                      <a:lnTo>
                        <a:pt x="57" y="219"/>
                      </a:lnTo>
                      <a:lnTo>
                        <a:pt x="59" y="218"/>
                      </a:lnTo>
                      <a:lnTo>
                        <a:pt x="62" y="214"/>
                      </a:lnTo>
                      <a:lnTo>
                        <a:pt x="62" y="213"/>
                      </a:lnTo>
                      <a:lnTo>
                        <a:pt x="65" y="211"/>
                      </a:lnTo>
                      <a:lnTo>
                        <a:pt x="66" y="209"/>
                      </a:lnTo>
                      <a:lnTo>
                        <a:pt x="67" y="207"/>
                      </a:lnTo>
                      <a:lnTo>
                        <a:pt x="68" y="205"/>
                      </a:lnTo>
                      <a:lnTo>
                        <a:pt x="68" y="205"/>
                      </a:lnTo>
                      <a:lnTo>
                        <a:pt x="68" y="203"/>
                      </a:lnTo>
                      <a:lnTo>
                        <a:pt x="70" y="203"/>
                      </a:lnTo>
                      <a:lnTo>
                        <a:pt x="70" y="194"/>
                      </a:lnTo>
                      <a:lnTo>
                        <a:pt x="67" y="193"/>
                      </a:lnTo>
                      <a:lnTo>
                        <a:pt x="67" y="189"/>
                      </a:lnTo>
                      <a:lnTo>
                        <a:pt x="67" y="189"/>
                      </a:lnTo>
                      <a:lnTo>
                        <a:pt x="67" y="188"/>
                      </a:lnTo>
                      <a:lnTo>
                        <a:pt x="67" y="188"/>
                      </a:lnTo>
                      <a:lnTo>
                        <a:pt x="67" y="186"/>
                      </a:lnTo>
                      <a:lnTo>
                        <a:pt x="68" y="186"/>
                      </a:lnTo>
                      <a:lnTo>
                        <a:pt x="68" y="181"/>
                      </a:lnTo>
                      <a:lnTo>
                        <a:pt x="70" y="180"/>
                      </a:lnTo>
                      <a:lnTo>
                        <a:pt x="71" y="177"/>
                      </a:lnTo>
                      <a:lnTo>
                        <a:pt x="71" y="177"/>
                      </a:lnTo>
                      <a:lnTo>
                        <a:pt x="72" y="171"/>
                      </a:lnTo>
                      <a:lnTo>
                        <a:pt x="76" y="168"/>
                      </a:lnTo>
                      <a:lnTo>
                        <a:pt x="76" y="165"/>
                      </a:lnTo>
                      <a:lnTo>
                        <a:pt x="79" y="165"/>
                      </a:lnTo>
                      <a:lnTo>
                        <a:pt x="80" y="164"/>
                      </a:lnTo>
                      <a:lnTo>
                        <a:pt x="84" y="164"/>
                      </a:lnTo>
                      <a:lnTo>
                        <a:pt x="84" y="163"/>
                      </a:lnTo>
                      <a:lnTo>
                        <a:pt x="87" y="163"/>
                      </a:lnTo>
                      <a:lnTo>
                        <a:pt x="87" y="161"/>
                      </a:lnTo>
                      <a:lnTo>
                        <a:pt x="88" y="161"/>
                      </a:lnTo>
                      <a:lnTo>
                        <a:pt x="88" y="160"/>
                      </a:lnTo>
                      <a:lnTo>
                        <a:pt x="89" y="160"/>
                      </a:lnTo>
                      <a:lnTo>
                        <a:pt x="91" y="159"/>
                      </a:lnTo>
                      <a:lnTo>
                        <a:pt x="92" y="159"/>
                      </a:lnTo>
                      <a:lnTo>
                        <a:pt x="92" y="159"/>
                      </a:lnTo>
                      <a:lnTo>
                        <a:pt x="95" y="156"/>
                      </a:lnTo>
                      <a:lnTo>
                        <a:pt x="96" y="154"/>
                      </a:lnTo>
                      <a:lnTo>
                        <a:pt x="97" y="152"/>
                      </a:lnTo>
                      <a:lnTo>
                        <a:pt x="97" y="151"/>
                      </a:lnTo>
                      <a:lnTo>
                        <a:pt x="99" y="151"/>
                      </a:lnTo>
                      <a:lnTo>
                        <a:pt x="99" y="148"/>
                      </a:lnTo>
                      <a:lnTo>
                        <a:pt x="100" y="148"/>
                      </a:lnTo>
                      <a:lnTo>
                        <a:pt x="100" y="143"/>
                      </a:lnTo>
                      <a:lnTo>
                        <a:pt x="101" y="143"/>
                      </a:lnTo>
                      <a:lnTo>
                        <a:pt x="101" y="142"/>
                      </a:lnTo>
                      <a:lnTo>
                        <a:pt x="101" y="142"/>
                      </a:lnTo>
                      <a:lnTo>
                        <a:pt x="103" y="138"/>
                      </a:lnTo>
                      <a:lnTo>
                        <a:pt x="105" y="135"/>
                      </a:lnTo>
                      <a:lnTo>
                        <a:pt x="105" y="134"/>
                      </a:lnTo>
                      <a:lnTo>
                        <a:pt x="109" y="134"/>
                      </a:lnTo>
                      <a:lnTo>
                        <a:pt x="109" y="138"/>
                      </a:lnTo>
                      <a:lnTo>
                        <a:pt x="112" y="141"/>
                      </a:lnTo>
                      <a:lnTo>
                        <a:pt x="114" y="142"/>
                      </a:lnTo>
                      <a:lnTo>
                        <a:pt x="116" y="142"/>
                      </a:lnTo>
                      <a:lnTo>
                        <a:pt x="117" y="142"/>
                      </a:lnTo>
                      <a:lnTo>
                        <a:pt x="120" y="142"/>
                      </a:lnTo>
                      <a:lnTo>
                        <a:pt x="120" y="141"/>
                      </a:lnTo>
                      <a:lnTo>
                        <a:pt x="127" y="142"/>
                      </a:lnTo>
                      <a:lnTo>
                        <a:pt x="127" y="141"/>
                      </a:lnTo>
                      <a:lnTo>
                        <a:pt x="129" y="141"/>
                      </a:lnTo>
                      <a:lnTo>
                        <a:pt x="129" y="141"/>
                      </a:lnTo>
                      <a:lnTo>
                        <a:pt x="130" y="139"/>
                      </a:lnTo>
                      <a:lnTo>
                        <a:pt x="131" y="139"/>
                      </a:lnTo>
                      <a:lnTo>
                        <a:pt x="131" y="141"/>
                      </a:lnTo>
                      <a:lnTo>
                        <a:pt x="133" y="141"/>
                      </a:lnTo>
                      <a:lnTo>
                        <a:pt x="134" y="142"/>
                      </a:lnTo>
                      <a:lnTo>
                        <a:pt x="135" y="143"/>
                      </a:lnTo>
                      <a:lnTo>
                        <a:pt x="138" y="142"/>
                      </a:lnTo>
                      <a:lnTo>
                        <a:pt x="138" y="142"/>
                      </a:lnTo>
                      <a:lnTo>
                        <a:pt x="139" y="142"/>
                      </a:lnTo>
                      <a:lnTo>
                        <a:pt x="139" y="141"/>
                      </a:lnTo>
                      <a:lnTo>
                        <a:pt x="142" y="141"/>
                      </a:lnTo>
                      <a:lnTo>
                        <a:pt x="144" y="138"/>
                      </a:lnTo>
                      <a:lnTo>
                        <a:pt x="146" y="138"/>
                      </a:lnTo>
                      <a:lnTo>
                        <a:pt x="146" y="137"/>
                      </a:lnTo>
                      <a:lnTo>
                        <a:pt x="147" y="135"/>
                      </a:lnTo>
                      <a:lnTo>
                        <a:pt x="147" y="135"/>
                      </a:lnTo>
                      <a:lnTo>
                        <a:pt x="148" y="135"/>
                      </a:lnTo>
                      <a:lnTo>
                        <a:pt x="150" y="135"/>
                      </a:lnTo>
                      <a:lnTo>
                        <a:pt x="150" y="135"/>
                      </a:lnTo>
                      <a:lnTo>
                        <a:pt x="152" y="134"/>
                      </a:lnTo>
                      <a:lnTo>
                        <a:pt x="152" y="133"/>
                      </a:lnTo>
                      <a:lnTo>
                        <a:pt x="156" y="134"/>
                      </a:lnTo>
                      <a:lnTo>
                        <a:pt x="156" y="133"/>
                      </a:lnTo>
                      <a:lnTo>
                        <a:pt x="158" y="133"/>
                      </a:lnTo>
                      <a:lnTo>
                        <a:pt x="159" y="131"/>
                      </a:lnTo>
                      <a:lnTo>
                        <a:pt x="161" y="130"/>
                      </a:lnTo>
                      <a:lnTo>
                        <a:pt x="165" y="130"/>
                      </a:lnTo>
                      <a:lnTo>
                        <a:pt x="165" y="129"/>
                      </a:lnTo>
                      <a:lnTo>
                        <a:pt x="165" y="129"/>
                      </a:lnTo>
                      <a:lnTo>
                        <a:pt x="165" y="129"/>
                      </a:lnTo>
                      <a:lnTo>
                        <a:pt x="165" y="129"/>
                      </a:lnTo>
                      <a:lnTo>
                        <a:pt x="167" y="129"/>
                      </a:lnTo>
                      <a:lnTo>
                        <a:pt x="167" y="127"/>
                      </a:lnTo>
                      <a:lnTo>
                        <a:pt x="168" y="126"/>
                      </a:lnTo>
                      <a:lnTo>
                        <a:pt x="169" y="126"/>
                      </a:lnTo>
                      <a:lnTo>
                        <a:pt x="169" y="126"/>
                      </a:lnTo>
                      <a:lnTo>
                        <a:pt x="171" y="126"/>
                      </a:lnTo>
                      <a:lnTo>
                        <a:pt x="172" y="124"/>
                      </a:lnTo>
                      <a:lnTo>
                        <a:pt x="185" y="125"/>
                      </a:lnTo>
                      <a:lnTo>
                        <a:pt x="185" y="125"/>
                      </a:lnTo>
                      <a:lnTo>
                        <a:pt x="186" y="125"/>
                      </a:lnTo>
                      <a:lnTo>
                        <a:pt x="188" y="124"/>
                      </a:lnTo>
                      <a:lnTo>
                        <a:pt x="195" y="122"/>
                      </a:lnTo>
                      <a:lnTo>
                        <a:pt x="195" y="124"/>
                      </a:lnTo>
                      <a:lnTo>
                        <a:pt x="195" y="124"/>
                      </a:lnTo>
                      <a:lnTo>
                        <a:pt x="197" y="124"/>
                      </a:lnTo>
                      <a:lnTo>
                        <a:pt x="197" y="124"/>
                      </a:lnTo>
                      <a:lnTo>
                        <a:pt x="199" y="124"/>
                      </a:lnTo>
                      <a:lnTo>
                        <a:pt x="201" y="122"/>
                      </a:lnTo>
                      <a:lnTo>
                        <a:pt x="202" y="122"/>
                      </a:lnTo>
                      <a:lnTo>
                        <a:pt x="203" y="124"/>
                      </a:lnTo>
                      <a:lnTo>
                        <a:pt x="207" y="124"/>
                      </a:lnTo>
                      <a:lnTo>
                        <a:pt x="207" y="122"/>
                      </a:lnTo>
                      <a:lnTo>
                        <a:pt x="211" y="124"/>
                      </a:lnTo>
                      <a:lnTo>
                        <a:pt x="211" y="122"/>
                      </a:lnTo>
                      <a:lnTo>
                        <a:pt x="214" y="121"/>
                      </a:lnTo>
                      <a:lnTo>
                        <a:pt x="215" y="121"/>
                      </a:lnTo>
                      <a:lnTo>
                        <a:pt x="216" y="121"/>
                      </a:lnTo>
                      <a:lnTo>
                        <a:pt x="218" y="122"/>
                      </a:lnTo>
                      <a:lnTo>
                        <a:pt x="219" y="124"/>
                      </a:lnTo>
                      <a:lnTo>
                        <a:pt x="220" y="125"/>
                      </a:lnTo>
                      <a:lnTo>
                        <a:pt x="220" y="125"/>
                      </a:lnTo>
                      <a:lnTo>
                        <a:pt x="220" y="125"/>
                      </a:lnTo>
                      <a:lnTo>
                        <a:pt x="222" y="125"/>
                      </a:lnTo>
                      <a:lnTo>
                        <a:pt x="222" y="125"/>
                      </a:lnTo>
                      <a:lnTo>
                        <a:pt x="223" y="121"/>
                      </a:lnTo>
                      <a:lnTo>
                        <a:pt x="226" y="122"/>
                      </a:lnTo>
                      <a:lnTo>
                        <a:pt x="226" y="122"/>
                      </a:lnTo>
                      <a:lnTo>
                        <a:pt x="231" y="122"/>
                      </a:lnTo>
                      <a:lnTo>
                        <a:pt x="231" y="122"/>
                      </a:lnTo>
                      <a:lnTo>
                        <a:pt x="239" y="122"/>
                      </a:lnTo>
                      <a:lnTo>
                        <a:pt x="239" y="121"/>
                      </a:lnTo>
                      <a:lnTo>
                        <a:pt x="241" y="121"/>
                      </a:lnTo>
                      <a:lnTo>
                        <a:pt x="243" y="120"/>
                      </a:lnTo>
                      <a:lnTo>
                        <a:pt x="244" y="120"/>
                      </a:lnTo>
                      <a:lnTo>
                        <a:pt x="244" y="120"/>
                      </a:lnTo>
                      <a:lnTo>
                        <a:pt x="245" y="120"/>
                      </a:lnTo>
                      <a:lnTo>
                        <a:pt x="247" y="120"/>
                      </a:lnTo>
                      <a:lnTo>
                        <a:pt x="247" y="121"/>
                      </a:lnTo>
                      <a:lnTo>
                        <a:pt x="247" y="121"/>
                      </a:lnTo>
                      <a:lnTo>
                        <a:pt x="249" y="120"/>
                      </a:lnTo>
                      <a:lnTo>
                        <a:pt x="249" y="121"/>
                      </a:lnTo>
                      <a:lnTo>
                        <a:pt x="249" y="122"/>
                      </a:lnTo>
                      <a:lnTo>
                        <a:pt x="250" y="124"/>
                      </a:lnTo>
                      <a:lnTo>
                        <a:pt x="250" y="124"/>
                      </a:lnTo>
                      <a:lnTo>
                        <a:pt x="250" y="125"/>
                      </a:lnTo>
                      <a:lnTo>
                        <a:pt x="253" y="125"/>
                      </a:lnTo>
                      <a:lnTo>
                        <a:pt x="253" y="124"/>
                      </a:lnTo>
                      <a:lnTo>
                        <a:pt x="258" y="124"/>
                      </a:lnTo>
                      <a:lnTo>
                        <a:pt x="257" y="127"/>
                      </a:lnTo>
                      <a:lnTo>
                        <a:pt x="256" y="129"/>
                      </a:lnTo>
                      <a:lnTo>
                        <a:pt x="254" y="130"/>
                      </a:lnTo>
                      <a:lnTo>
                        <a:pt x="253" y="131"/>
                      </a:lnTo>
                      <a:lnTo>
                        <a:pt x="252" y="133"/>
                      </a:lnTo>
                      <a:lnTo>
                        <a:pt x="252" y="139"/>
                      </a:lnTo>
                      <a:lnTo>
                        <a:pt x="256" y="139"/>
                      </a:lnTo>
                      <a:lnTo>
                        <a:pt x="254" y="142"/>
                      </a:lnTo>
                      <a:lnTo>
                        <a:pt x="253" y="142"/>
                      </a:lnTo>
                      <a:lnTo>
                        <a:pt x="256" y="148"/>
                      </a:lnTo>
                      <a:lnTo>
                        <a:pt x="253" y="148"/>
                      </a:lnTo>
                      <a:lnTo>
                        <a:pt x="253" y="150"/>
                      </a:lnTo>
                      <a:lnTo>
                        <a:pt x="252" y="151"/>
                      </a:lnTo>
                      <a:lnTo>
                        <a:pt x="252" y="151"/>
                      </a:lnTo>
                      <a:lnTo>
                        <a:pt x="252" y="152"/>
                      </a:lnTo>
                      <a:lnTo>
                        <a:pt x="250" y="154"/>
                      </a:lnTo>
                      <a:lnTo>
                        <a:pt x="250" y="154"/>
                      </a:lnTo>
                      <a:lnTo>
                        <a:pt x="249" y="155"/>
                      </a:lnTo>
                      <a:lnTo>
                        <a:pt x="249" y="156"/>
                      </a:lnTo>
                      <a:lnTo>
                        <a:pt x="248" y="156"/>
                      </a:lnTo>
                      <a:lnTo>
                        <a:pt x="248" y="159"/>
                      </a:lnTo>
                      <a:lnTo>
                        <a:pt x="249" y="160"/>
                      </a:lnTo>
                      <a:lnTo>
                        <a:pt x="249" y="160"/>
                      </a:lnTo>
                      <a:lnTo>
                        <a:pt x="249" y="160"/>
                      </a:lnTo>
                      <a:lnTo>
                        <a:pt x="249" y="160"/>
                      </a:lnTo>
                      <a:lnTo>
                        <a:pt x="250" y="161"/>
                      </a:lnTo>
                      <a:lnTo>
                        <a:pt x="250" y="161"/>
                      </a:lnTo>
                      <a:lnTo>
                        <a:pt x="252" y="161"/>
                      </a:lnTo>
                      <a:lnTo>
                        <a:pt x="253" y="163"/>
                      </a:lnTo>
                      <a:lnTo>
                        <a:pt x="253" y="163"/>
                      </a:lnTo>
                      <a:lnTo>
                        <a:pt x="253" y="163"/>
                      </a:lnTo>
                      <a:lnTo>
                        <a:pt x="256" y="164"/>
                      </a:lnTo>
                      <a:lnTo>
                        <a:pt x="257" y="165"/>
                      </a:lnTo>
                      <a:lnTo>
                        <a:pt x="257" y="165"/>
                      </a:lnTo>
                      <a:lnTo>
                        <a:pt x="257" y="165"/>
                      </a:lnTo>
                      <a:lnTo>
                        <a:pt x="257" y="165"/>
                      </a:lnTo>
                      <a:lnTo>
                        <a:pt x="257" y="165"/>
                      </a:lnTo>
                      <a:lnTo>
                        <a:pt x="257" y="165"/>
                      </a:lnTo>
                      <a:lnTo>
                        <a:pt x="257" y="167"/>
                      </a:lnTo>
                      <a:lnTo>
                        <a:pt x="260" y="168"/>
                      </a:lnTo>
                      <a:lnTo>
                        <a:pt x="260" y="168"/>
                      </a:lnTo>
                      <a:lnTo>
                        <a:pt x="261" y="169"/>
                      </a:lnTo>
                      <a:lnTo>
                        <a:pt x="262" y="169"/>
                      </a:lnTo>
                      <a:lnTo>
                        <a:pt x="262" y="169"/>
                      </a:lnTo>
                      <a:lnTo>
                        <a:pt x="264" y="171"/>
                      </a:lnTo>
                      <a:lnTo>
                        <a:pt x="265" y="171"/>
                      </a:lnTo>
                      <a:lnTo>
                        <a:pt x="265" y="172"/>
                      </a:lnTo>
                      <a:lnTo>
                        <a:pt x="265" y="172"/>
                      </a:lnTo>
                      <a:lnTo>
                        <a:pt x="267" y="172"/>
                      </a:lnTo>
                      <a:lnTo>
                        <a:pt x="267" y="172"/>
                      </a:lnTo>
                      <a:lnTo>
                        <a:pt x="269" y="172"/>
                      </a:lnTo>
                      <a:lnTo>
                        <a:pt x="270" y="172"/>
                      </a:lnTo>
                      <a:lnTo>
                        <a:pt x="273" y="172"/>
                      </a:lnTo>
                      <a:lnTo>
                        <a:pt x="274" y="172"/>
                      </a:lnTo>
                      <a:lnTo>
                        <a:pt x="274" y="172"/>
                      </a:lnTo>
                      <a:lnTo>
                        <a:pt x="277" y="172"/>
                      </a:lnTo>
                      <a:lnTo>
                        <a:pt x="277" y="173"/>
                      </a:lnTo>
                      <a:lnTo>
                        <a:pt x="281" y="175"/>
                      </a:lnTo>
                      <a:lnTo>
                        <a:pt x="281" y="176"/>
                      </a:lnTo>
                      <a:lnTo>
                        <a:pt x="284" y="176"/>
                      </a:lnTo>
                      <a:lnTo>
                        <a:pt x="284" y="177"/>
                      </a:lnTo>
                      <a:lnTo>
                        <a:pt x="290" y="178"/>
                      </a:lnTo>
                      <a:lnTo>
                        <a:pt x="290" y="178"/>
                      </a:lnTo>
                      <a:lnTo>
                        <a:pt x="290" y="180"/>
                      </a:lnTo>
                      <a:lnTo>
                        <a:pt x="290" y="181"/>
                      </a:lnTo>
                      <a:lnTo>
                        <a:pt x="292" y="182"/>
                      </a:lnTo>
                      <a:lnTo>
                        <a:pt x="299" y="189"/>
                      </a:lnTo>
                      <a:lnTo>
                        <a:pt x="300" y="189"/>
                      </a:lnTo>
                      <a:lnTo>
                        <a:pt x="302" y="192"/>
                      </a:lnTo>
                      <a:lnTo>
                        <a:pt x="305" y="190"/>
                      </a:lnTo>
                      <a:lnTo>
                        <a:pt x="305" y="192"/>
                      </a:lnTo>
                      <a:lnTo>
                        <a:pt x="307" y="192"/>
                      </a:lnTo>
                      <a:lnTo>
                        <a:pt x="308" y="193"/>
                      </a:lnTo>
                      <a:lnTo>
                        <a:pt x="311" y="193"/>
                      </a:lnTo>
                      <a:lnTo>
                        <a:pt x="311" y="193"/>
                      </a:lnTo>
                      <a:lnTo>
                        <a:pt x="312" y="193"/>
                      </a:lnTo>
                      <a:lnTo>
                        <a:pt x="312" y="194"/>
                      </a:lnTo>
                      <a:lnTo>
                        <a:pt x="330" y="198"/>
                      </a:lnTo>
                      <a:lnTo>
                        <a:pt x="332" y="196"/>
                      </a:lnTo>
                      <a:lnTo>
                        <a:pt x="333" y="194"/>
                      </a:lnTo>
                      <a:lnTo>
                        <a:pt x="334" y="192"/>
                      </a:lnTo>
                      <a:lnTo>
                        <a:pt x="336" y="190"/>
                      </a:lnTo>
                      <a:lnTo>
                        <a:pt x="337" y="188"/>
                      </a:lnTo>
                      <a:lnTo>
                        <a:pt x="336" y="188"/>
                      </a:lnTo>
                      <a:lnTo>
                        <a:pt x="336" y="185"/>
                      </a:lnTo>
                      <a:lnTo>
                        <a:pt x="334" y="185"/>
                      </a:lnTo>
                      <a:lnTo>
                        <a:pt x="333" y="182"/>
                      </a:lnTo>
                      <a:lnTo>
                        <a:pt x="333" y="181"/>
                      </a:lnTo>
                      <a:lnTo>
                        <a:pt x="334" y="181"/>
                      </a:lnTo>
                      <a:lnTo>
                        <a:pt x="338" y="175"/>
                      </a:lnTo>
                      <a:lnTo>
                        <a:pt x="341" y="175"/>
                      </a:lnTo>
                      <a:lnTo>
                        <a:pt x="341" y="173"/>
                      </a:lnTo>
                      <a:lnTo>
                        <a:pt x="342" y="173"/>
                      </a:lnTo>
                      <a:lnTo>
                        <a:pt x="343" y="172"/>
                      </a:lnTo>
                      <a:lnTo>
                        <a:pt x="345" y="172"/>
                      </a:lnTo>
                      <a:lnTo>
                        <a:pt x="345" y="171"/>
                      </a:lnTo>
                      <a:lnTo>
                        <a:pt x="346" y="171"/>
                      </a:lnTo>
                      <a:lnTo>
                        <a:pt x="346" y="171"/>
                      </a:lnTo>
                      <a:lnTo>
                        <a:pt x="347" y="171"/>
                      </a:lnTo>
                      <a:lnTo>
                        <a:pt x="347" y="171"/>
                      </a:lnTo>
                      <a:lnTo>
                        <a:pt x="347" y="169"/>
                      </a:lnTo>
                      <a:lnTo>
                        <a:pt x="356" y="173"/>
                      </a:lnTo>
                      <a:lnTo>
                        <a:pt x="360" y="173"/>
                      </a:lnTo>
                      <a:lnTo>
                        <a:pt x="360" y="175"/>
                      </a:lnTo>
                      <a:lnTo>
                        <a:pt x="362" y="175"/>
                      </a:lnTo>
                      <a:lnTo>
                        <a:pt x="362" y="175"/>
                      </a:lnTo>
                      <a:lnTo>
                        <a:pt x="362" y="176"/>
                      </a:lnTo>
                      <a:lnTo>
                        <a:pt x="364" y="176"/>
                      </a:lnTo>
                      <a:lnTo>
                        <a:pt x="363" y="178"/>
                      </a:lnTo>
                      <a:lnTo>
                        <a:pt x="364" y="178"/>
                      </a:lnTo>
                      <a:lnTo>
                        <a:pt x="364" y="178"/>
                      </a:lnTo>
                      <a:lnTo>
                        <a:pt x="366" y="178"/>
                      </a:lnTo>
                      <a:lnTo>
                        <a:pt x="367" y="178"/>
                      </a:lnTo>
                      <a:lnTo>
                        <a:pt x="368" y="178"/>
                      </a:lnTo>
                      <a:lnTo>
                        <a:pt x="371" y="178"/>
                      </a:lnTo>
                      <a:lnTo>
                        <a:pt x="374" y="178"/>
                      </a:lnTo>
                      <a:lnTo>
                        <a:pt x="374" y="181"/>
                      </a:lnTo>
                      <a:lnTo>
                        <a:pt x="381" y="181"/>
                      </a:lnTo>
                      <a:lnTo>
                        <a:pt x="383" y="185"/>
                      </a:lnTo>
                      <a:lnTo>
                        <a:pt x="383" y="185"/>
                      </a:lnTo>
                      <a:lnTo>
                        <a:pt x="384" y="186"/>
                      </a:lnTo>
                      <a:lnTo>
                        <a:pt x="388" y="185"/>
                      </a:lnTo>
                      <a:lnTo>
                        <a:pt x="388" y="185"/>
                      </a:lnTo>
                      <a:lnTo>
                        <a:pt x="388" y="185"/>
                      </a:lnTo>
                      <a:lnTo>
                        <a:pt x="391" y="185"/>
                      </a:lnTo>
                      <a:lnTo>
                        <a:pt x="392" y="185"/>
                      </a:lnTo>
                      <a:lnTo>
                        <a:pt x="394" y="185"/>
                      </a:lnTo>
                      <a:lnTo>
                        <a:pt x="396" y="186"/>
                      </a:lnTo>
                      <a:lnTo>
                        <a:pt x="397" y="188"/>
                      </a:lnTo>
                      <a:lnTo>
                        <a:pt x="398" y="188"/>
                      </a:lnTo>
                      <a:lnTo>
                        <a:pt x="398" y="189"/>
                      </a:lnTo>
                      <a:lnTo>
                        <a:pt x="400" y="189"/>
                      </a:lnTo>
                      <a:lnTo>
                        <a:pt x="400" y="189"/>
                      </a:lnTo>
                      <a:lnTo>
                        <a:pt x="402" y="189"/>
                      </a:lnTo>
                      <a:lnTo>
                        <a:pt x="402" y="190"/>
                      </a:lnTo>
                      <a:lnTo>
                        <a:pt x="406" y="190"/>
                      </a:lnTo>
                      <a:lnTo>
                        <a:pt x="406" y="190"/>
                      </a:lnTo>
                      <a:lnTo>
                        <a:pt x="411" y="190"/>
                      </a:lnTo>
                      <a:lnTo>
                        <a:pt x="413" y="190"/>
                      </a:lnTo>
                      <a:lnTo>
                        <a:pt x="413" y="190"/>
                      </a:lnTo>
                      <a:lnTo>
                        <a:pt x="414" y="190"/>
                      </a:lnTo>
                      <a:lnTo>
                        <a:pt x="414" y="190"/>
                      </a:lnTo>
                      <a:lnTo>
                        <a:pt x="415" y="192"/>
                      </a:lnTo>
                      <a:lnTo>
                        <a:pt x="417" y="193"/>
                      </a:lnTo>
                      <a:lnTo>
                        <a:pt x="418" y="193"/>
                      </a:lnTo>
                      <a:lnTo>
                        <a:pt x="419" y="193"/>
                      </a:lnTo>
                      <a:lnTo>
                        <a:pt x="421" y="192"/>
                      </a:lnTo>
                      <a:lnTo>
                        <a:pt x="422" y="192"/>
                      </a:lnTo>
                      <a:lnTo>
                        <a:pt x="422" y="192"/>
                      </a:lnTo>
                      <a:lnTo>
                        <a:pt x="423" y="190"/>
                      </a:lnTo>
                      <a:lnTo>
                        <a:pt x="426" y="192"/>
                      </a:lnTo>
                      <a:lnTo>
                        <a:pt x="427" y="193"/>
                      </a:lnTo>
                      <a:lnTo>
                        <a:pt x="427" y="190"/>
                      </a:lnTo>
                      <a:lnTo>
                        <a:pt x="428" y="189"/>
                      </a:lnTo>
                      <a:lnTo>
                        <a:pt x="430" y="189"/>
                      </a:lnTo>
                      <a:lnTo>
                        <a:pt x="431" y="189"/>
                      </a:lnTo>
                      <a:lnTo>
                        <a:pt x="432" y="189"/>
                      </a:lnTo>
                      <a:lnTo>
                        <a:pt x="434" y="189"/>
                      </a:lnTo>
                      <a:lnTo>
                        <a:pt x="436" y="189"/>
                      </a:lnTo>
                      <a:lnTo>
                        <a:pt x="435" y="190"/>
                      </a:lnTo>
                      <a:lnTo>
                        <a:pt x="435" y="190"/>
                      </a:lnTo>
                      <a:lnTo>
                        <a:pt x="436" y="192"/>
                      </a:lnTo>
                      <a:lnTo>
                        <a:pt x="436" y="192"/>
                      </a:lnTo>
                      <a:lnTo>
                        <a:pt x="436" y="192"/>
                      </a:lnTo>
                      <a:lnTo>
                        <a:pt x="438" y="192"/>
                      </a:lnTo>
                      <a:lnTo>
                        <a:pt x="438" y="190"/>
                      </a:lnTo>
                      <a:lnTo>
                        <a:pt x="438" y="190"/>
                      </a:lnTo>
                      <a:lnTo>
                        <a:pt x="438" y="190"/>
                      </a:lnTo>
                      <a:lnTo>
                        <a:pt x="436" y="189"/>
                      </a:lnTo>
                      <a:lnTo>
                        <a:pt x="436" y="186"/>
                      </a:lnTo>
                      <a:lnTo>
                        <a:pt x="442" y="188"/>
                      </a:lnTo>
                      <a:lnTo>
                        <a:pt x="440" y="190"/>
                      </a:lnTo>
                      <a:lnTo>
                        <a:pt x="444" y="190"/>
                      </a:lnTo>
                      <a:lnTo>
                        <a:pt x="444" y="190"/>
                      </a:lnTo>
                      <a:lnTo>
                        <a:pt x="444" y="190"/>
                      </a:lnTo>
                      <a:lnTo>
                        <a:pt x="446" y="192"/>
                      </a:lnTo>
                      <a:lnTo>
                        <a:pt x="446" y="192"/>
                      </a:lnTo>
                      <a:lnTo>
                        <a:pt x="447" y="190"/>
                      </a:lnTo>
                      <a:lnTo>
                        <a:pt x="452" y="189"/>
                      </a:lnTo>
                      <a:lnTo>
                        <a:pt x="452" y="190"/>
                      </a:lnTo>
                      <a:lnTo>
                        <a:pt x="456" y="190"/>
                      </a:lnTo>
                      <a:lnTo>
                        <a:pt x="460" y="189"/>
                      </a:lnTo>
                      <a:lnTo>
                        <a:pt x="464" y="189"/>
                      </a:lnTo>
                      <a:lnTo>
                        <a:pt x="466" y="185"/>
                      </a:lnTo>
                      <a:lnTo>
                        <a:pt x="468" y="185"/>
                      </a:lnTo>
                      <a:lnTo>
                        <a:pt x="468" y="184"/>
                      </a:lnTo>
                      <a:lnTo>
                        <a:pt x="468" y="182"/>
                      </a:lnTo>
                      <a:lnTo>
                        <a:pt x="468" y="180"/>
                      </a:lnTo>
                      <a:lnTo>
                        <a:pt x="469" y="180"/>
                      </a:lnTo>
                      <a:lnTo>
                        <a:pt x="469" y="178"/>
                      </a:lnTo>
                      <a:lnTo>
                        <a:pt x="470" y="177"/>
                      </a:lnTo>
                      <a:lnTo>
                        <a:pt x="472" y="169"/>
                      </a:lnTo>
                      <a:lnTo>
                        <a:pt x="473" y="169"/>
                      </a:lnTo>
                      <a:lnTo>
                        <a:pt x="473" y="168"/>
                      </a:lnTo>
                      <a:lnTo>
                        <a:pt x="474" y="168"/>
                      </a:lnTo>
                      <a:lnTo>
                        <a:pt x="474" y="168"/>
                      </a:lnTo>
                      <a:lnTo>
                        <a:pt x="474" y="163"/>
                      </a:lnTo>
                      <a:lnTo>
                        <a:pt x="476" y="163"/>
                      </a:lnTo>
                      <a:lnTo>
                        <a:pt x="476" y="159"/>
                      </a:lnTo>
                      <a:lnTo>
                        <a:pt x="476" y="159"/>
                      </a:lnTo>
                      <a:lnTo>
                        <a:pt x="476" y="158"/>
                      </a:lnTo>
                      <a:lnTo>
                        <a:pt x="478" y="158"/>
                      </a:lnTo>
                      <a:lnTo>
                        <a:pt x="478" y="154"/>
                      </a:lnTo>
                      <a:lnTo>
                        <a:pt x="480" y="154"/>
                      </a:lnTo>
                      <a:lnTo>
                        <a:pt x="480" y="152"/>
                      </a:lnTo>
                      <a:lnTo>
                        <a:pt x="480" y="152"/>
                      </a:lnTo>
                      <a:lnTo>
                        <a:pt x="480" y="152"/>
                      </a:lnTo>
                      <a:lnTo>
                        <a:pt x="478" y="151"/>
                      </a:lnTo>
                      <a:lnTo>
                        <a:pt x="478" y="150"/>
                      </a:lnTo>
                      <a:lnTo>
                        <a:pt x="477" y="148"/>
                      </a:lnTo>
                      <a:lnTo>
                        <a:pt x="478" y="147"/>
                      </a:lnTo>
                      <a:lnTo>
                        <a:pt x="478" y="146"/>
                      </a:lnTo>
                      <a:lnTo>
                        <a:pt x="478" y="143"/>
                      </a:lnTo>
                      <a:lnTo>
                        <a:pt x="477" y="142"/>
                      </a:lnTo>
                      <a:lnTo>
                        <a:pt x="477" y="139"/>
                      </a:lnTo>
                      <a:lnTo>
                        <a:pt x="477" y="139"/>
                      </a:lnTo>
                      <a:lnTo>
                        <a:pt x="477" y="137"/>
                      </a:lnTo>
                      <a:lnTo>
                        <a:pt x="477" y="137"/>
                      </a:lnTo>
                      <a:lnTo>
                        <a:pt x="477" y="137"/>
                      </a:lnTo>
                      <a:lnTo>
                        <a:pt x="477" y="137"/>
                      </a:lnTo>
                      <a:lnTo>
                        <a:pt x="477" y="135"/>
                      </a:lnTo>
                      <a:lnTo>
                        <a:pt x="477" y="135"/>
                      </a:lnTo>
                      <a:lnTo>
                        <a:pt x="476" y="131"/>
                      </a:lnTo>
                      <a:lnTo>
                        <a:pt x="478" y="130"/>
                      </a:lnTo>
                      <a:lnTo>
                        <a:pt x="478" y="129"/>
                      </a:lnTo>
                      <a:lnTo>
                        <a:pt x="478" y="126"/>
                      </a:lnTo>
                      <a:lnTo>
                        <a:pt x="478" y="124"/>
                      </a:lnTo>
                      <a:lnTo>
                        <a:pt x="476" y="124"/>
                      </a:lnTo>
                      <a:lnTo>
                        <a:pt x="474" y="126"/>
                      </a:lnTo>
                      <a:lnTo>
                        <a:pt x="473" y="127"/>
                      </a:lnTo>
                      <a:lnTo>
                        <a:pt x="470" y="129"/>
                      </a:lnTo>
                      <a:lnTo>
                        <a:pt x="470" y="127"/>
                      </a:lnTo>
                      <a:lnTo>
                        <a:pt x="466" y="127"/>
                      </a:lnTo>
                      <a:lnTo>
                        <a:pt x="464" y="131"/>
                      </a:lnTo>
                      <a:lnTo>
                        <a:pt x="460" y="133"/>
                      </a:lnTo>
                      <a:lnTo>
                        <a:pt x="456" y="134"/>
                      </a:lnTo>
                      <a:lnTo>
                        <a:pt x="451" y="134"/>
                      </a:lnTo>
                      <a:lnTo>
                        <a:pt x="449" y="134"/>
                      </a:lnTo>
                      <a:lnTo>
                        <a:pt x="448" y="133"/>
                      </a:lnTo>
                      <a:lnTo>
                        <a:pt x="447" y="133"/>
                      </a:lnTo>
                      <a:lnTo>
                        <a:pt x="446" y="131"/>
                      </a:lnTo>
                      <a:lnTo>
                        <a:pt x="444" y="130"/>
                      </a:lnTo>
                      <a:lnTo>
                        <a:pt x="443" y="130"/>
                      </a:lnTo>
                      <a:lnTo>
                        <a:pt x="443" y="129"/>
                      </a:lnTo>
                      <a:lnTo>
                        <a:pt x="442" y="129"/>
                      </a:lnTo>
                      <a:lnTo>
                        <a:pt x="440" y="127"/>
                      </a:lnTo>
                      <a:lnTo>
                        <a:pt x="438" y="127"/>
                      </a:lnTo>
                      <a:lnTo>
                        <a:pt x="438" y="127"/>
                      </a:lnTo>
                      <a:lnTo>
                        <a:pt x="436" y="127"/>
                      </a:lnTo>
                      <a:lnTo>
                        <a:pt x="436" y="126"/>
                      </a:lnTo>
                      <a:lnTo>
                        <a:pt x="436" y="126"/>
                      </a:lnTo>
                      <a:lnTo>
                        <a:pt x="435" y="127"/>
                      </a:lnTo>
                      <a:lnTo>
                        <a:pt x="435" y="127"/>
                      </a:lnTo>
                      <a:lnTo>
                        <a:pt x="434" y="127"/>
                      </a:lnTo>
                      <a:lnTo>
                        <a:pt x="432" y="127"/>
                      </a:lnTo>
                      <a:lnTo>
                        <a:pt x="432" y="126"/>
                      </a:lnTo>
                      <a:lnTo>
                        <a:pt x="431" y="129"/>
                      </a:lnTo>
                      <a:lnTo>
                        <a:pt x="431" y="130"/>
                      </a:lnTo>
                      <a:lnTo>
                        <a:pt x="430" y="133"/>
                      </a:lnTo>
                      <a:lnTo>
                        <a:pt x="428" y="133"/>
                      </a:lnTo>
                      <a:lnTo>
                        <a:pt x="426" y="134"/>
                      </a:lnTo>
                      <a:lnTo>
                        <a:pt x="426" y="134"/>
                      </a:lnTo>
                      <a:lnTo>
                        <a:pt x="425" y="135"/>
                      </a:lnTo>
                      <a:lnTo>
                        <a:pt x="423" y="135"/>
                      </a:lnTo>
                      <a:lnTo>
                        <a:pt x="421" y="133"/>
                      </a:lnTo>
                      <a:lnTo>
                        <a:pt x="419" y="133"/>
                      </a:lnTo>
                      <a:lnTo>
                        <a:pt x="418" y="130"/>
                      </a:lnTo>
                      <a:lnTo>
                        <a:pt x="417" y="130"/>
                      </a:lnTo>
                      <a:lnTo>
                        <a:pt x="418" y="129"/>
                      </a:lnTo>
                      <a:lnTo>
                        <a:pt x="417" y="129"/>
                      </a:lnTo>
                      <a:lnTo>
                        <a:pt x="417" y="127"/>
                      </a:lnTo>
                      <a:lnTo>
                        <a:pt x="417" y="127"/>
                      </a:lnTo>
                      <a:lnTo>
                        <a:pt x="415" y="127"/>
                      </a:lnTo>
                      <a:lnTo>
                        <a:pt x="414" y="127"/>
                      </a:lnTo>
                      <a:lnTo>
                        <a:pt x="414" y="127"/>
                      </a:lnTo>
                      <a:lnTo>
                        <a:pt x="413" y="126"/>
                      </a:lnTo>
                      <a:lnTo>
                        <a:pt x="413" y="126"/>
                      </a:lnTo>
                      <a:lnTo>
                        <a:pt x="413" y="125"/>
                      </a:lnTo>
                      <a:lnTo>
                        <a:pt x="413" y="125"/>
                      </a:lnTo>
                      <a:lnTo>
                        <a:pt x="410" y="125"/>
                      </a:lnTo>
                      <a:lnTo>
                        <a:pt x="410" y="126"/>
                      </a:lnTo>
                      <a:lnTo>
                        <a:pt x="409" y="126"/>
                      </a:lnTo>
                      <a:lnTo>
                        <a:pt x="409" y="125"/>
                      </a:lnTo>
                      <a:lnTo>
                        <a:pt x="408" y="125"/>
                      </a:lnTo>
                      <a:lnTo>
                        <a:pt x="408" y="125"/>
                      </a:lnTo>
                      <a:lnTo>
                        <a:pt x="408" y="124"/>
                      </a:lnTo>
                      <a:lnTo>
                        <a:pt x="408" y="124"/>
                      </a:lnTo>
                      <a:lnTo>
                        <a:pt x="409" y="124"/>
                      </a:lnTo>
                      <a:lnTo>
                        <a:pt x="409" y="122"/>
                      </a:lnTo>
                      <a:lnTo>
                        <a:pt x="401" y="122"/>
                      </a:lnTo>
                      <a:lnTo>
                        <a:pt x="401" y="120"/>
                      </a:lnTo>
                      <a:lnTo>
                        <a:pt x="402" y="120"/>
                      </a:lnTo>
                      <a:lnTo>
                        <a:pt x="402" y="117"/>
                      </a:lnTo>
                      <a:lnTo>
                        <a:pt x="401" y="117"/>
                      </a:lnTo>
                      <a:lnTo>
                        <a:pt x="400" y="110"/>
                      </a:lnTo>
                      <a:lnTo>
                        <a:pt x="398" y="110"/>
                      </a:lnTo>
                      <a:lnTo>
                        <a:pt x="394" y="110"/>
                      </a:lnTo>
                      <a:lnTo>
                        <a:pt x="394" y="110"/>
                      </a:lnTo>
                      <a:lnTo>
                        <a:pt x="396" y="109"/>
                      </a:lnTo>
                      <a:lnTo>
                        <a:pt x="394" y="108"/>
                      </a:lnTo>
                      <a:lnTo>
                        <a:pt x="394" y="105"/>
                      </a:lnTo>
                      <a:lnTo>
                        <a:pt x="396" y="106"/>
                      </a:lnTo>
                      <a:lnTo>
                        <a:pt x="397" y="106"/>
                      </a:lnTo>
                      <a:lnTo>
                        <a:pt x="398" y="108"/>
                      </a:lnTo>
                      <a:lnTo>
                        <a:pt x="398" y="106"/>
                      </a:lnTo>
                      <a:lnTo>
                        <a:pt x="400" y="106"/>
                      </a:lnTo>
                      <a:lnTo>
                        <a:pt x="400" y="104"/>
                      </a:lnTo>
                      <a:lnTo>
                        <a:pt x="398" y="104"/>
                      </a:lnTo>
                      <a:lnTo>
                        <a:pt x="398" y="104"/>
                      </a:lnTo>
                      <a:lnTo>
                        <a:pt x="397" y="103"/>
                      </a:lnTo>
                      <a:lnTo>
                        <a:pt x="398" y="101"/>
                      </a:lnTo>
                      <a:lnTo>
                        <a:pt x="400" y="99"/>
                      </a:lnTo>
                      <a:lnTo>
                        <a:pt x="398" y="97"/>
                      </a:lnTo>
                      <a:lnTo>
                        <a:pt x="398" y="95"/>
                      </a:lnTo>
                      <a:lnTo>
                        <a:pt x="397" y="95"/>
                      </a:lnTo>
                      <a:lnTo>
                        <a:pt x="394" y="95"/>
                      </a:lnTo>
                      <a:lnTo>
                        <a:pt x="392" y="95"/>
                      </a:lnTo>
                      <a:lnTo>
                        <a:pt x="392" y="93"/>
                      </a:lnTo>
                      <a:lnTo>
                        <a:pt x="393" y="92"/>
                      </a:lnTo>
                      <a:lnTo>
                        <a:pt x="393" y="91"/>
                      </a:lnTo>
                      <a:lnTo>
                        <a:pt x="393" y="88"/>
                      </a:lnTo>
                      <a:lnTo>
                        <a:pt x="393" y="88"/>
                      </a:lnTo>
                      <a:lnTo>
                        <a:pt x="394" y="87"/>
                      </a:lnTo>
                      <a:lnTo>
                        <a:pt x="396" y="87"/>
                      </a:lnTo>
                      <a:lnTo>
                        <a:pt x="397" y="84"/>
                      </a:lnTo>
                      <a:lnTo>
                        <a:pt x="398" y="83"/>
                      </a:lnTo>
                      <a:lnTo>
                        <a:pt x="401" y="83"/>
                      </a:lnTo>
                      <a:lnTo>
                        <a:pt x="402" y="83"/>
                      </a:lnTo>
                      <a:lnTo>
                        <a:pt x="404" y="83"/>
                      </a:lnTo>
                      <a:lnTo>
                        <a:pt x="406" y="83"/>
                      </a:lnTo>
                      <a:lnTo>
                        <a:pt x="406" y="80"/>
                      </a:lnTo>
                      <a:lnTo>
                        <a:pt x="410" y="80"/>
                      </a:lnTo>
                      <a:lnTo>
                        <a:pt x="410" y="82"/>
                      </a:lnTo>
                      <a:lnTo>
                        <a:pt x="413" y="82"/>
                      </a:lnTo>
                      <a:lnTo>
                        <a:pt x="415" y="80"/>
                      </a:lnTo>
                      <a:lnTo>
                        <a:pt x="417" y="80"/>
                      </a:lnTo>
                      <a:lnTo>
                        <a:pt x="418" y="79"/>
                      </a:lnTo>
                      <a:lnTo>
                        <a:pt x="418" y="79"/>
                      </a:lnTo>
                      <a:lnTo>
                        <a:pt x="418" y="79"/>
                      </a:lnTo>
                      <a:lnTo>
                        <a:pt x="418" y="79"/>
                      </a:lnTo>
                      <a:lnTo>
                        <a:pt x="417" y="79"/>
                      </a:lnTo>
                      <a:lnTo>
                        <a:pt x="418" y="78"/>
                      </a:lnTo>
                      <a:lnTo>
                        <a:pt x="419" y="78"/>
                      </a:lnTo>
                      <a:lnTo>
                        <a:pt x="421" y="78"/>
                      </a:lnTo>
                      <a:lnTo>
                        <a:pt x="422" y="78"/>
                      </a:lnTo>
                      <a:lnTo>
                        <a:pt x="425" y="78"/>
                      </a:lnTo>
                      <a:lnTo>
                        <a:pt x="425" y="78"/>
                      </a:lnTo>
                      <a:lnTo>
                        <a:pt x="421" y="76"/>
                      </a:lnTo>
                      <a:lnTo>
                        <a:pt x="417" y="76"/>
                      </a:lnTo>
                      <a:lnTo>
                        <a:pt x="418" y="74"/>
                      </a:lnTo>
                      <a:lnTo>
                        <a:pt x="421" y="74"/>
                      </a:lnTo>
                      <a:lnTo>
                        <a:pt x="423" y="74"/>
                      </a:lnTo>
                      <a:lnTo>
                        <a:pt x="425" y="74"/>
                      </a:lnTo>
                      <a:lnTo>
                        <a:pt x="426" y="74"/>
                      </a:lnTo>
                      <a:lnTo>
                        <a:pt x="426" y="74"/>
                      </a:lnTo>
                      <a:lnTo>
                        <a:pt x="427" y="74"/>
                      </a:lnTo>
                      <a:lnTo>
                        <a:pt x="427" y="72"/>
                      </a:lnTo>
                      <a:lnTo>
                        <a:pt x="428" y="72"/>
                      </a:lnTo>
                      <a:lnTo>
                        <a:pt x="428" y="72"/>
                      </a:lnTo>
                      <a:lnTo>
                        <a:pt x="430" y="74"/>
                      </a:lnTo>
                      <a:lnTo>
                        <a:pt x="432" y="74"/>
                      </a:lnTo>
                      <a:lnTo>
                        <a:pt x="434" y="74"/>
                      </a:lnTo>
                      <a:lnTo>
                        <a:pt x="436" y="74"/>
                      </a:lnTo>
                      <a:lnTo>
                        <a:pt x="438" y="74"/>
                      </a:lnTo>
                      <a:lnTo>
                        <a:pt x="439" y="71"/>
                      </a:lnTo>
                      <a:lnTo>
                        <a:pt x="440" y="71"/>
                      </a:lnTo>
                      <a:lnTo>
                        <a:pt x="440" y="70"/>
                      </a:lnTo>
                      <a:lnTo>
                        <a:pt x="442" y="70"/>
                      </a:lnTo>
                      <a:lnTo>
                        <a:pt x="444" y="70"/>
                      </a:lnTo>
                      <a:lnTo>
                        <a:pt x="446" y="69"/>
                      </a:lnTo>
                      <a:lnTo>
                        <a:pt x="446" y="69"/>
                      </a:lnTo>
                      <a:lnTo>
                        <a:pt x="447" y="67"/>
                      </a:lnTo>
                      <a:lnTo>
                        <a:pt x="447" y="66"/>
                      </a:lnTo>
                      <a:lnTo>
                        <a:pt x="453" y="65"/>
                      </a:lnTo>
                      <a:lnTo>
                        <a:pt x="455" y="63"/>
                      </a:lnTo>
                      <a:lnTo>
                        <a:pt x="461" y="63"/>
                      </a:lnTo>
                      <a:lnTo>
                        <a:pt x="461" y="65"/>
                      </a:lnTo>
                      <a:lnTo>
                        <a:pt x="464" y="65"/>
                      </a:lnTo>
                      <a:lnTo>
                        <a:pt x="464" y="66"/>
                      </a:lnTo>
                      <a:lnTo>
                        <a:pt x="465" y="66"/>
                      </a:lnTo>
                      <a:lnTo>
                        <a:pt x="466" y="65"/>
                      </a:lnTo>
                      <a:lnTo>
                        <a:pt x="466" y="65"/>
                      </a:lnTo>
                      <a:lnTo>
                        <a:pt x="469" y="65"/>
                      </a:lnTo>
                      <a:lnTo>
                        <a:pt x="469" y="65"/>
                      </a:lnTo>
                      <a:lnTo>
                        <a:pt x="469" y="65"/>
                      </a:lnTo>
                      <a:lnTo>
                        <a:pt x="470" y="63"/>
                      </a:lnTo>
                      <a:lnTo>
                        <a:pt x="472" y="65"/>
                      </a:lnTo>
                      <a:lnTo>
                        <a:pt x="472" y="66"/>
                      </a:lnTo>
                      <a:lnTo>
                        <a:pt x="474" y="67"/>
                      </a:lnTo>
                      <a:lnTo>
                        <a:pt x="474" y="67"/>
                      </a:lnTo>
                      <a:lnTo>
                        <a:pt x="474" y="67"/>
                      </a:lnTo>
                      <a:lnTo>
                        <a:pt x="477" y="67"/>
                      </a:lnTo>
                      <a:lnTo>
                        <a:pt x="478" y="67"/>
                      </a:lnTo>
                      <a:lnTo>
                        <a:pt x="478" y="67"/>
                      </a:lnTo>
                      <a:lnTo>
                        <a:pt x="478" y="67"/>
                      </a:lnTo>
                      <a:lnTo>
                        <a:pt x="480" y="70"/>
                      </a:lnTo>
                      <a:lnTo>
                        <a:pt x="481" y="72"/>
                      </a:lnTo>
                      <a:lnTo>
                        <a:pt x="483" y="72"/>
                      </a:lnTo>
                      <a:lnTo>
                        <a:pt x="485" y="71"/>
                      </a:lnTo>
                      <a:lnTo>
                        <a:pt x="487" y="71"/>
                      </a:lnTo>
                      <a:lnTo>
                        <a:pt x="489" y="71"/>
                      </a:lnTo>
                      <a:lnTo>
                        <a:pt x="489" y="71"/>
                      </a:lnTo>
                      <a:lnTo>
                        <a:pt x="490" y="71"/>
                      </a:lnTo>
                      <a:lnTo>
                        <a:pt x="490" y="71"/>
                      </a:lnTo>
                      <a:lnTo>
                        <a:pt x="491" y="74"/>
                      </a:lnTo>
                      <a:lnTo>
                        <a:pt x="493" y="74"/>
                      </a:lnTo>
                      <a:lnTo>
                        <a:pt x="493" y="74"/>
                      </a:lnTo>
                      <a:lnTo>
                        <a:pt x="495" y="74"/>
                      </a:lnTo>
                      <a:lnTo>
                        <a:pt x="497" y="75"/>
                      </a:lnTo>
                      <a:lnTo>
                        <a:pt x="503" y="76"/>
                      </a:lnTo>
                      <a:lnTo>
                        <a:pt x="503" y="75"/>
                      </a:lnTo>
                      <a:lnTo>
                        <a:pt x="507" y="75"/>
                      </a:lnTo>
                      <a:lnTo>
                        <a:pt x="507" y="74"/>
                      </a:lnTo>
                      <a:lnTo>
                        <a:pt x="508" y="74"/>
                      </a:lnTo>
                      <a:lnTo>
                        <a:pt x="508" y="74"/>
                      </a:lnTo>
                      <a:lnTo>
                        <a:pt x="510" y="74"/>
                      </a:lnTo>
                      <a:lnTo>
                        <a:pt x="511" y="74"/>
                      </a:lnTo>
                      <a:lnTo>
                        <a:pt x="512" y="74"/>
                      </a:lnTo>
                      <a:lnTo>
                        <a:pt x="514" y="75"/>
                      </a:lnTo>
                      <a:lnTo>
                        <a:pt x="515" y="75"/>
                      </a:lnTo>
                      <a:lnTo>
                        <a:pt x="516" y="75"/>
                      </a:lnTo>
                      <a:lnTo>
                        <a:pt x="518" y="75"/>
                      </a:lnTo>
                      <a:lnTo>
                        <a:pt x="519" y="74"/>
                      </a:lnTo>
                      <a:lnTo>
                        <a:pt x="519" y="74"/>
                      </a:lnTo>
                      <a:lnTo>
                        <a:pt x="521" y="74"/>
                      </a:lnTo>
                      <a:lnTo>
                        <a:pt x="521" y="72"/>
                      </a:lnTo>
                      <a:lnTo>
                        <a:pt x="523" y="72"/>
                      </a:lnTo>
                      <a:lnTo>
                        <a:pt x="523" y="72"/>
                      </a:lnTo>
                      <a:lnTo>
                        <a:pt x="524" y="72"/>
                      </a:lnTo>
                      <a:lnTo>
                        <a:pt x="524" y="71"/>
                      </a:lnTo>
                      <a:lnTo>
                        <a:pt x="525" y="71"/>
                      </a:lnTo>
                      <a:lnTo>
                        <a:pt x="525" y="70"/>
                      </a:lnTo>
                      <a:lnTo>
                        <a:pt x="525" y="70"/>
                      </a:lnTo>
                      <a:lnTo>
                        <a:pt x="527" y="70"/>
                      </a:lnTo>
                      <a:lnTo>
                        <a:pt x="528" y="69"/>
                      </a:lnTo>
                      <a:lnTo>
                        <a:pt x="528" y="66"/>
                      </a:lnTo>
                      <a:lnTo>
                        <a:pt x="529" y="66"/>
                      </a:lnTo>
                      <a:lnTo>
                        <a:pt x="529" y="63"/>
                      </a:lnTo>
                      <a:lnTo>
                        <a:pt x="528" y="61"/>
                      </a:lnTo>
                      <a:lnTo>
                        <a:pt x="527" y="58"/>
                      </a:lnTo>
                      <a:lnTo>
                        <a:pt x="527" y="55"/>
                      </a:lnTo>
                      <a:lnTo>
                        <a:pt x="524" y="55"/>
                      </a:lnTo>
                      <a:lnTo>
                        <a:pt x="524" y="54"/>
                      </a:lnTo>
                      <a:lnTo>
                        <a:pt x="523" y="53"/>
                      </a:lnTo>
                      <a:lnTo>
                        <a:pt x="523" y="53"/>
                      </a:lnTo>
                      <a:lnTo>
                        <a:pt x="521" y="53"/>
                      </a:lnTo>
                      <a:lnTo>
                        <a:pt x="520" y="52"/>
                      </a:lnTo>
                      <a:lnTo>
                        <a:pt x="519" y="52"/>
                      </a:lnTo>
                      <a:lnTo>
                        <a:pt x="519" y="50"/>
                      </a:lnTo>
                      <a:lnTo>
                        <a:pt x="516" y="50"/>
                      </a:lnTo>
                      <a:lnTo>
                        <a:pt x="515" y="49"/>
                      </a:lnTo>
                      <a:lnTo>
                        <a:pt x="514" y="49"/>
                      </a:lnTo>
                      <a:lnTo>
                        <a:pt x="514" y="48"/>
                      </a:lnTo>
                      <a:lnTo>
                        <a:pt x="511" y="48"/>
                      </a:lnTo>
                      <a:lnTo>
                        <a:pt x="511" y="46"/>
                      </a:lnTo>
                      <a:lnTo>
                        <a:pt x="508" y="45"/>
                      </a:lnTo>
                      <a:lnTo>
                        <a:pt x="508" y="44"/>
                      </a:lnTo>
                      <a:lnTo>
                        <a:pt x="508" y="44"/>
                      </a:lnTo>
                      <a:lnTo>
                        <a:pt x="507" y="41"/>
                      </a:lnTo>
                      <a:lnTo>
                        <a:pt x="504" y="41"/>
                      </a:lnTo>
                      <a:lnTo>
                        <a:pt x="504" y="41"/>
                      </a:lnTo>
                      <a:lnTo>
                        <a:pt x="504" y="41"/>
                      </a:lnTo>
                      <a:lnTo>
                        <a:pt x="503" y="38"/>
                      </a:lnTo>
                      <a:lnTo>
                        <a:pt x="503" y="38"/>
                      </a:lnTo>
                      <a:lnTo>
                        <a:pt x="503" y="37"/>
                      </a:lnTo>
                      <a:lnTo>
                        <a:pt x="500" y="37"/>
                      </a:lnTo>
                      <a:lnTo>
                        <a:pt x="500" y="36"/>
                      </a:lnTo>
                      <a:lnTo>
                        <a:pt x="498" y="36"/>
                      </a:lnTo>
                      <a:lnTo>
                        <a:pt x="498" y="34"/>
                      </a:lnTo>
                      <a:lnTo>
                        <a:pt x="498" y="33"/>
                      </a:lnTo>
                      <a:lnTo>
                        <a:pt x="497" y="32"/>
                      </a:lnTo>
                      <a:lnTo>
                        <a:pt x="494" y="33"/>
                      </a:lnTo>
                      <a:lnTo>
                        <a:pt x="494" y="32"/>
                      </a:lnTo>
                      <a:lnTo>
                        <a:pt x="494" y="32"/>
                      </a:lnTo>
                      <a:lnTo>
                        <a:pt x="494" y="31"/>
                      </a:lnTo>
                      <a:lnTo>
                        <a:pt x="493" y="29"/>
                      </a:lnTo>
                      <a:lnTo>
                        <a:pt x="493" y="29"/>
                      </a:lnTo>
                      <a:lnTo>
                        <a:pt x="491" y="28"/>
                      </a:lnTo>
                      <a:lnTo>
                        <a:pt x="491" y="27"/>
                      </a:lnTo>
                      <a:lnTo>
                        <a:pt x="486" y="28"/>
                      </a:lnTo>
                      <a:lnTo>
                        <a:pt x="486" y="27"/>
                      </a:lnTo>
                      <a:lnTo>
                        <a:pt x="490" y="25"/>
                      </a:lnTo>
                      <a:lnTo>
                        <a:pt x="490" y="23"/>
                      </a:lnTo>
                      <a:lnTo>
                        <a:pt x="493" y="23"/>
                      </a:lnTo>
                      <a:lnTo>
                        <a:pt x="493" y="24"/>
                      </a:lnTo>
                      <a:lnTo>
                        <a:pt x="493" y="24"/>
                      </a:lnTo>
                      <a:lnTo>
                        <a:pt x="494" y="24"/>
                      </a:lnTo>
                      <a:lnTo>
                        <a:pt x="495" y="23"/>
                      </a:lnTo>
                      <a:lnTo>
                        <a:pt x="495" y="20"/>
                      </a:lnTo>
                      <a:lnTo>
                        <a:pt x="495" y="20"/>
                      </a:lnTo>
                      <a:lnTo>
                        <a:pt x="497" y="19"/>
                      </a:lnTo>
                      <a:lnTo>
                        <a:pt x="497" y="19"/>
                      </a:lnTo>
                      <a:lnTo>
                        <a:pt x="498" y="19"/>
                      </a:lnTo>
                      <a:lnTo>
                        <a:pt x="498" y="16"/>
                      </a:lnTo>
                      <a:lnTo>
                        <a:pt x="499" y="16"/>
                      </a:lnTo>
                      <a:lnTo>
                        <a:pt x="499" y="15"/>
                      </a:lnTo>
                      <a:lnTo>
                        <a:pt x="498" y="15"/>
                      </a:lnTo>
                      <a:lnTo>
                        <a:pt x="498" y="14"/>
                      </a:lnTo>
                      <a:lnTo>
                        <a:pt x="495" y="14"/>
                      </a:lnTo>
                      <a:lnTo>
                        <a:pt x="493" y="11"/>
                      </a:lnTo>
                      <a:lnTo>
                        <a:pt x="497" y="11"/>
                      </a:lnTo>
                      <a:lnTo>
                        <a:pt x="499" y="11"/>
                      </a:lnTo>
                      <a:lnTo>
                        <a:pt x="500" y="11"/>
                      </a:lnTo>
                      <a:lnTo>
                        <a:pt x="500" y="10"/>
                      </a:lnTo>
                      <a:lnTo>
                        <a:pt x="500" y="10"/>
                      </a:lnTo>
                      <a:lnTo>
                        <a:pt x="500" y="10"/>
                      </a:lnTo>
                      <a:lnTo>
                        <a:pt x="500" y="8"/>
                      </a:lnTo>
                      <a:lnTo>
                        <a:pt x="500" y="7"/>
                      </a:lnTo>
                      <a:lnTo>
                        <a:pt x="502" y="7"/>
                      </a:lnTo>
                      <a:lnTo>
                        <a:pt x="502" y="7"/>
                      </a:lnTo>
                      <a:lnTo>
                        <a:pt x="503" y="7"/>
                      </a:lnTo>
                      <a:lnTo>
                        <a:pt x="503" y="7"/>
                      </a:lnTo>
                      <a:lnTo>
                        <a:pt x="504" y="7"/>
                      </a:lnTo>
                      <a:lnTo>
                        <a:pt x="506" y="6"/>
                      </a:lnTo>
                      <a:lnTo>
                        <a:pt x="506" y="4"/>
                      </a:lnTo>
                      <a:lnTo>
                        <a:pt x="507" y="4"/>
                      </a:lnTo>
                      <a:lnTo>
                        <a:pt x="508" y="3"/>
                      </a:lnTo>
                      <a:lnTo>
                        <a:pt x="511" y="3"/>
                      </a:lnTo>
                      <a:lnTo>
                        <a:pt x="511" y="2"/>
                      </a:lnTo>
                      <a:lnTo>
                        <a:pt x="510" y="2"/>
                      </a:lnTo>
                      <a:lnTo>
                        <a:pt x="510" y="0"/>
                      </a:lnTo>
                      <a:lnTo>
                        <a:pt x="510" y="0"/>
                      </a:lnTo>
                      <a:lnTo>
                        <a:pt x="508" y="2"/>
                      </a:lnTo>
                      <a:lnTo>
                        <a:pt x="508" y="2"/>
                      </a:lnTo>
                      <a:lnTo>
                        <a:pt x="508" y="2"/>
                      </a:lnTo>
                      <a:lnTo>
                        <a:pt x="502" y="3"/>
                      </a:lnTo>
                      <a:lnTo>
                        <a:pt x="502" y="2"/>
                      </a:lnTo>
                      <a:lnTo>
                        <a:pt x="498" y="3"/>
                      </a:lnTo>
                      <a:lnTo>
                        <a:pt x="497" y="4"/>
                      </a:lnTo>
                      <a:lnTo>
                        <a:pt x="491" y="6"/>
                      </a:lnTo>
                      <a:lnTo>
                        <a:pt x="490" y="8"/>
                      </a:lnTo>
                      <a:lnTo>
                        <a:pt x="485" y="8"/>
                      </a:lnTo>
                      <a:lnTo>
                        <a:pt x="483" y="10"/>
                      </a:lnTo>
                      <a:lnTo>
                        <a:pt x="481" y="11"/>
                      </a:lnTo>
                      <a:lnTo>
                        <a:pt x="481" y="10"/>
                      </a:lnTo>
                      <a:lnTo>
                        <a:pt x="480" y="10"/>
                      </a:lnTo>
                      <a:lnTo>
                        <a:pt x="477" y="12"/>
                      </a:lnTo>
                      <a:lnTo>
                        <a:pt x="476" y="12"/>
                      </a:lnTo>
                      <a:lnTo>
                        <a:pt x="476" y="12"/>
                      </a:lnTo>
                      <a:lnTo>
                        <a:pt x="476" y="14"/>
                      </a:lnTo>
                      <a:lnTo>
                        <a:pt x="474" y="14"/>
                      </a:lnTo>
                      <a:lnTo>
                        <a:pt x="474" y="14"/>
                      </a:lnTo>
                      <a:lnTo>
                        <a:pt x="474" y="14"/>
                      </a:lnTo>
                      <a:lnTo>
                        <a:pt x="474" y="14"/>
                      </a:lnTo>
                      <a:lnTo>
                        <a:pt x="474" y="15"/>
                      </a:lnTo>
                      <a:lnTo>
                        <a:pt x="466" y="15"/>
                      </a:lnTo>
                      <a:lnTo>
                        <a:pt x="466" y="14"/>
                      </a:lnTo>
                      <a:lnTo>
                        <a:pt x="465" y="14"/>
                      </a:lnTo>
                      <a:lnTo>
                        <a:pt x="464" y="14"/>
                      </a:lnTo>
                      <a:lnTo>
                        <a:pt x="463" y="14"/>
                      </a:lnTo>
                      <a:lnTo>
                        <a:pt x="461" y="14"/>
                      </a:lnTo>
                      <a:lnTo>
                        <a:pt x="461" y="16"/>
                      </a:lnTo>
                      <a:lnTo>
                        <a:pt x="464" y="17"/>
                      </a:lnTo>
                      <a:lnTo>
                        <a:pt x="464" y="17"/>
                      </a:lnTo>
                      <a:lnTo>
                        <a:pt x="465" y="19"/>
                      </a:lnTo>
                      <a:lnTo>
                        <a:pt x="465" y="19"/>
                      </a:lnTo>
                      <a:lnTo>
                        <a:pt x="465" y="19"/>
                      </a:lnTo>
                      <a:lnTo>
                        <a:pt x="465" y="19"/>
                      </a:lnTo>
                      <a:lnTo>
                        <a:pt x="466" y="20"/>
                      </a:lnTo>
                      <a:lnTo>
                        <a:pt x="469" y="20"/>
                      </a:lnTo>
                      <a:lnTo>
                        <a:pt x="469" y="23"/>
                      </a:lnTo>
                      <a:lnTo>
                        <a:pt x="469" y="24"/>
                      </a:lnTo>
                      <a:lnTo>
                        <a:pt x="470" y="24"/>
                      </a:lnTo>
                      <a:lnTo>
                        <a:pt x="470" y="25"/>
                      </a:lnTo>
                      <a:lnTo>
                        <a:pt x="476" y="25"/>
                      </a:lnTo>
                      <a:lnTo>
                        <a:pt x="476" y="25"/>
                      </a:lnTo>
                      <a:lnTo>
                        <a:pt x="476" y="25"/>
                      </a:lnTo>
                      <a:lnTo>
                        <a:pt x="477" y="25"/>
                      </a:lnTo>
                      <a:lnTo>
                        <a:pt x="477" y="25"/>
                      </a:lnTo>
                      <a:lnTo>
                        <a:pt x="480" y="25"/>
                      </a:lnTo>
                      <a:lnTo>
                        <a:pt x="480" y="25"/>
                      </a:lnTo>
                      <a:lnTo>
                        <a:pt x="483" y="24"/>
                      </a:lnTo>
                      <a:lnTo>
                        <a:pt x="483" y="25"/>
                      </a:lnTo>
                      <a:lnTo>
                        <a:pt x="485" y="25"/>
                      </a:lnTo>
                      <a:lnTo>
                        <a:pt x="483" y="28"/>
                      </a:lnTo>
                      <a:lnTo>
                        <a:pt x="483" y="28"/>
                      </a:lnTo>
                      <a:lnTo>
                        <a:pt x="483" y="29"/>
                      </a:lnTo>
                      <a:lnTo>
                        <a:pt x="480" y="29"/>
                      </a:lnTo>
                      <a:lnTo>
                        <a:pt x="480" y="29"/>
                      </a:lnTo>
                      <a:lnTo>
                        <a:pt x="480" y="31"/>
                      </a:lnTo>
                      <a:lnTo>
                        <a:pt x="478" y="31"/>
                      </a:lnTo>
                      <a:lnTo>
                        <a:pt x="477" y="31"/>
                      </a:lnTo>
                      <a:lnTo>
                        <a:pt x="477" y="31"/>
                      </a:lnTo>
                      <a:lnTo>
                        <a:pt x="476" y="29"/>
                      </a:lnTo>
                      <a:lnTo>
                        <a:pt x="476" y="29"/>
                      </a:lnTo>
                      <a:lnTo>
                        <a:pt x="476" y="31"/>
                      </a:lnTo>
                      <a:lnTo>
                        <a:pt x="472" y="32"/>
                      </a:lnTo>
                      <a:lnTo>
                        <a:pt x="470" y="33"/>
                      </a:lnTo>
                      <a:lnTo>
                        <a:pt x="468" y="33"/>
                      </a:lnTo>
                      <a:lnTo>
                        <a:pt x="468" y="33"/>
                      </a:lnTo>
                      <a:lnTo>
                        <a:pt x="464" y="34"/>
                      </a:lnTo>
                      <a:lnTo>
                        <a:pt x="464" y="36"/>
                      </a:lnTo>
                      <a:lnTo>
                        <a:pt x="459" y="36"/>
                      </a:lnTo>
                      <a:lnTo>
                        <a:pt x="459" y="37"/>
                      </a:lnTo>
                      <a:lnTo>
                        <a:pt x="457" y="37"/>
                      </a:lnTo>
                      <a:lnTo>
                        <a:pt x="456" y="37"/>
                      </a:lnTo>
                      <a:lnTo>
                        <a:pt x="457" y="36"/>
                      </a:lnTo>
                      <a:lnTo>
                        <a:pt x="457" y="36"/>
                      </a:lnTo>
                      <a:lnTo>
                        <a:pt x="457" y="34"/>
                      </a:lnTo>
                      <a:lnTo>
                        <a:pt x="459" y="34"/>
                      </a:lnTo>
                      <a:lnTo>
                        <a:pt x="457" y="28"/>
                      </a:lnTo>
                      <a:lnTo>
                        <a:pt x="456" y="28"/>
                      </a:lnTo>
                      <a:lnTo>
                        <a:pt x="455" y="27"/>
                      </a:lnTo>
                      <a:lnTo>
                        <a:pt x="455" y="27"/>
                      </a:lnTo>
                      <a:lnTo>
                        <a:pt x="452" y="27"/>
                      </a:lnTo>
                      <a:lnTo>
                        <a:pt x="452" y="25"/>
                      </a:lnTo>
                      <a:lnTo>
                        <a:pt x="452" y="25"/>
                      </a:lnTo>
                      <a:lnTo>
                        <a:pt x="452" y="27"/>
                      </a:lnTo>
                      <a:lnTo>
                        <a:pt x="448" y="27"/>
                      </a:lnTo>
                      <a:lnTo>
                        <a:pt x="449" y="25"/>
                      </a:lnTo>
                      <a:lnTo>
                        <a:pt x="451" y="24"/>
                      </a:lnTo>
                      <a:lnTo>
                        <a:pt x="452" y="23"/>
                      </a:lnTo>
                      <a:lnTo>
                        <a:pt x="452" y="21"/>
                      </a:lnTo>
                      <a:lnTo>
                        <a:pt x="456" y="21"/>
                      </a:lnTo>
                      <a:lnTo>
                        <a:pt x="457" y="20"/>
                      </a:lnTo>
                      <a:lnTo>
                        <a:pt x="461" y="20"/>
                      </a:lnTo>
                      <a:lnTo>
                        <a:pt x="460" y="17"/>
                      </a:lnTo>
                      <a:lnTo>
                        <a:pt x="460" y="16"/>
                      </a:lnTo>
                      <a:lnTo>
                        <a:pt x="456" y="16"/>
                      </a:lnTo>
                      <a:lnTo>
                        <a:pt x="456" y="15"/>
                      </a:lnTo>
                      <a:lnTo>
                        <a:pt x="453" y="15"/>
                      </a:lnTo>
                      <a:lnTo>
                        <a:pt x="451" y="15"/>
                      </a:lnTo>
                      <a:lnTo>
                        <a:pt x="451" y="15"/>
                      </a:lnTo>
                      <a:lnTo>
                        <a:pt x="451" y="17"/>
                      </a:lnTo>
                      <a:lnTo>
                        <a:pt x="449" y="17"/>
                      </a:lnTo>
                      <a:lnTo>
                        <a:pt x="448" y="17"/>
                      </a:lnTo>
                      <a:lnTo>
                        <a:pt x="447" y="16"/>
                      </a:lnTo>
                      <a:lnTo>
                        <a:pt x="446" y="16"/>
                      </a:lnTo>
                      <a:lnTo>
                        <a:pt x="443" y="15"/>
                      </a:lnTo>
                      <a:lnTo>
                        <a:pt x="443" y="14"/>
                      </a:lnTo>
                      <a:lnTo>
                        <a:pt x="440" y="14"/>
                      </a:lnTo>
                      <a:lnTo>
                        <a:pt x="440" y="12"/>
                      </a:lnTo>
                      <a:lnTo>
                        <a:pt x="440" y="12"/>
                      </a:lnTo>
                      <a:lnTo>
                        <a:pt x="440" y="12"/>
                      </a:lnTo>
                      <a:lnTo>
                        <a:pt x="446" y="12"/>
                      </a:lnTo>
                      <a:lnTo>
                        <a:pt x="447" y="11"/>
                      </a:lnTo>
                      <a:lnTo>
                        <a:pt x="447" y="11"/>
                      </a:lnTo>
                      <a:lnTo>
                        <a:pt x="444" y="11"/>
                      </a:lnTo>
                      <a:lnTo>
                        <a:pt x="443" y="11"/>
                      </a:lnTo>
                      <a:lnTo>
                        <a:pt x="443" y="10"/>
                      </a:lnTo>
                      <a:lnTo>
                        <a:pt x="443" y="10"/>
                      </a:lnTo>
                      <a:lnTo>
                        <a:pt x="442" y="8"/>
                      </a:lnTo>
                      <a:lnTo>
                        <a:pt x="442" y="8"/>
                      </a:lnTo>
                      <a:lnTo>
                        <a:pt x="442" y="10"/>
                      </a:lnTo>
                      <a:lnTo>
                        <a:pt x="442" y="10"/>
                      </a:lnTo>
                      <a:lnTo>
                        <a:pt x="442" y="10"/>
                      </a:lnTo>
                      <a:lnTo>
                        <a:pt x="435" y="11"/>
                      </a:lnTo>
                      <a:lnTo>
                        <a:pt x="435" y="10"/>
                      </a:lnTo>
                      <a:lnTo>
                        <a:pt x="435" y="10"/>
                      </a:lnTo>
                      <a:lnTo>
                        <a:pt x="435" y="11"/>
                      </a:lnTo>
                      <a:lnTo>
                        <a:pt x="432" y="11"/>
                      </a:lnTo>
                      <a:lnTo>
                        <a:pt x="431" y="12"/>
                      </a:lnTo>
                      <a:lnTo>
                        <a:pt x="431" y="14"/>
                      </a:lnTo>
                      <a:lnTo>
                        <a:pt x="430" y="15"/>
                      </a:lnTo>
                      <a:lnTo>
                        <a:pt x="428" y="15"/>
                      </a:lnTo>
                      <a:lnTo>
                        <a:pt x="428" y="17"/>
                      </a:lnTo>
                      <a:lnTo>
                        <a:pt x="427" y="19"/>
                      </a:lnTo>
                      <a:lnTo>
                        <a:pt x="425" y="20"/>
                      </a:lnTo>
                      <a:lnTo>
                        <a:pt x="423" y="21"/>
                      </a:lnTo>
                      <a:lnTo>
                        <a:pt x="423" y="24"/>
                      </a:lnTo>
                      <a:lnTo>
                        <a:pt x="423" y="24"/>
                      </a:lnTo>
                      <a:lnTo>
                        <a:pt x="422" y="24"/>
                      </a:lnTo>
                      <a:lnTo>
                        <a:pt x="422" y="23"/>
                      </a:lnTo>
                      <a:lnTo>
                        <a:pt x="422" y="24"/>
                      </a:lnTo>
                      <a:lnTo>
                        <a:pt x="422" y="24"/>
                      </a:lnTo>
                      <a:lnTo>
                        <a:pt x="421" y="24"/>
                      </a:lnTo>
                      <a:lnTo>
                        <a:pt x="421" y="25"/>
                      </a:lnTo>
                      <a:lnTo>
                        <a:pt x="422" y="25"/>
                      </a:lnTo>
                      <a:lnTo>
                        <a:pt x="421" y="27"/>
                      </a:lnTo>
                      <a:lnTo>
                        <a:pt x="422" y="29"/>
                      </a:lnTo>
                      <a:lnTo>
                        <a:pt x="421" y="29"/>
                      </a:lnTo>
                      <a:lnTo>
                        <a:pt x="421" y="31"/>
                      </a:lnTo>
                      <a:lnTo>
                        <a:pt x="421" y="31"/>
                      </a:lnTo>
                      <a:lnTo>
                        <a:pt x="421" y="33"/>
                      </a:lnTo>
                      <a:lnTo>
                        <a:pt x="421" y="33"/>
                      </a:lnTo>
                      <a:lnTo>
                        <a:pt x="419" y="34"/>
                      </a:lnTo>
                      <a:lnTo>
                        <a:pt x="417" y="33"/>
                      </a:lnTo>
                      <a:lnTo>
                        <a:pt x="417" y="34"/>
                      </a:lnTo>
                      <a:lnTo>
                        <a:pt x="417" y="34"/>
                      </a:lnTo>
                      <a:lnTo>
                        <a:pt x="415" y="34"/>
                      </a:lnTo>
                      <a:lnTo>
                        <a:pt x="417" y="37"/>
                      </a:lnTo>
                      <a:lnTo>
                        <a:pt x="415" y="37"/>
                      </a:lnTo>
                      <a:lnTo>
                        <a:pt x="415" y="38"/>
                      </a:lnTo>
                      <a:lnTo>
                        <a:pt x="415" y="38"/>
                      </a:lnTo>
                      <a:lnTo>
                        <a:pt x="414" y="40"/>
                      </a:lnTo>
                      <a:lnTo>
                        <a:pt x="413" y="40"/>
                      </a:lnTo>
                      <a:lnTo>
                        <a:pt x="414" y="44"/>
                      </a:lnTo>
                      <a:lnTo>
                        <a:pt x="413" y="46"/>
                      </a:lnTo>
                      <a:lnTo>
                        <a:pt x="413" y="49"/>
                      </a:lnTo>
                      <a:lnTo>
                        <a:pt x="411" y="49"/>
                      </a:lnTo>
                      <a:lnTo>
                        <a:pt x="410" y="52"/>
                      </a:lnTo>
                      <a:lnTo>
                        <a:pt x="409" y="52"/>
                      </a:lnTo>
                      <a:lnTo>
                        <a:pt x="409" y="53"/>
                      </a:lnTo>
                      <a:lnTo>
                        <a:pt x="408" y="54"/>
                      </a:lnTo>
                      <a:lnTo>
                        <a:pt x="406" y="55"/>
                      </a:lnTo>
                      <a:lnTo>
                        <a:pt x="406" y="58"/>
                      </a:lnTo>
                      <a:lnTo>
                        <a:pt x="406" y="59"/>
                      </a:lnTo>
                      <a:lnTo>
                        <a:pt x="406" y="59"/>
                      </a:lnTo>
                      <a:lnTo>
                        <a:pt x="405" y="59"/>
                      </a:lnTo>
                      <a:lnTo>
                        <a:pt x="404" y="61"/>
                      </a:lnTo>
                      <a:lnTo>
                        <a:pt x="404" y="62"/>
                      </a:lnTo>
                      <a:lnTo>
                        <a:pt x="406" y="62"/>
                      </a:lnTo>
                      <a:lnTo>
                        <a:pt x="406" y="65"/>
                      </a:lnTo>
                      <a:lnTo>
                        <a:pt x="408" y="65"/>
                      </a:lnTo>
                      <a:lnTo>
                        <a:pt x="408" y="66"/>
                      </a:lnTo>
                      <a:lnTo>
                        <a:pt x="408" y="66"/>
                      </a:lnTo>
                      <a:lnTo>
                        <a:pt x="408" y="69"/>
                      </a:lnTo>
                      <a:lnTo>
                        <a:pt x="409" y="69"/>
                      </a:lnTo>
                      <a:lnTo>
                        <a:pt x="409" y="70"/>
                      </a:lnTo>
                      <a:lnTo>
                        <a:pt x="410" y="71"/>
                      </a:lnTo>
                      <a:lnTo>
                        <a:pt x="413" y="71"/>
                      </a:lnTo>
                      <a:lnTo>
                        <a:pt x="414" y="72"/>
                      </a:lnTo>
                      <a:lnTo>
                        <a:pt x="417" y="74"/>
                      </a:lnTo>
                      <a:lnTo>
                        <a:pt x="417" y="75"/>
                      </a:lnTo>
                      <a:lnTo>
                        <a:pt x="415" y="75"/>
                      </a:lnTo>
                      <a:lnTo>
                        <a:pt x="415" y="76"/>
                      </a:lnTo>
                      <a:lnTo>
                        <a:pt x="413" y="76"/>
                      </a:lnTo>
                      <a:lnTo>
                        <a:pt x="413" y="76"/>
                      </a:lnTo>
                      <a:lnTo>
                        <a:pt x="411" y="76"/>
                      </a:lnTo>
                      <a:lnTo>
                        <a:pt x="411" y="78"/>
                      </a:lnTo>
                      <a:lnTo>
                        <a:pt x="406" y="78"/>
                      </a:lnTo>
                      <a:lnTo>
                        <a:pt x="404" y="80"/>
                      </a:lnTo>
                      <a:lnTo>
                        <a:pt x="398" y="82"/>
                      </a:lnTo>
                      <a:lnTo>
                        <a:pt x="398" y="83"/>
                      </a:lnTo>
                      <a:lnTo>
                        <a:pt x="397" y="83"/>
                      </a:lnTo>
                      <a:lnTo>
                        <a:pt x="396" y="84"/>
                      </a:lnTo>
                      <a:lnTo>
                        <a:pt x="394" y="84"/>
                      </a:lnTo>
                      <a:lnTo>
                        <a:pt x="394" y="86"/>
                      </a:lnTo>
                      <a:lnTo>
                        <a:pt x="392" y="86"/>
                      </a:lnTo>
                      <a:lnTo>
                        <a:pt x="392" y="83"/>
                      </a:lnTo>
                      <a:lnTo>
                        <a:pt x="393" y="82"/>
                      </a:lnTo>
                      <a:lnTo>
                        <a:pt x="393" y="82"/>
                      </a:lnTo>
                      <a:lnTo>
                        <a:pt x="394" y="82"/>
                      </a:lnTo>
                      <a:lnTo>
                        <a:pt x="394" y="80"/>
                      </a:lnTo>
                      <a:lnTo>
                        <a:pt x="393" y="80"/>
                      </a:lnTo>
                      <a:lnTo>
                        <a:pt x="392" y="79"/>
                      </a:lnTo>
                      <a:lnTo>
                        <a:pt x="391" y="79"/>
                      </a:lnTo>
                      <a:lnTo>
                        <a:pt x="391" y="76"/>
                      </a:lnTo>
                      <a:lnTo>
                        <a:pt x="388" y="78"/>
                      </a:lnTo>
                      <a:lnTo>
                        <a:pt x="385" y="78"/>
                      </a:lnTo>
                      <a:lnTo>
                        <a:pt x="381" y="78"/>
                      </a:lnTo>
                      <a:lnTo>
                        <a:pt x="381" y="78"/>
                      </a:lnTo>
                      <a:lnTo>
                        <a:pt x="377" y="78"/>
                      </a:lnTo>
                      <a:lnTo>
                        <a:pt x="377" y="78"/>
                      </a:lnTo>
                      <a:lnTo>
                        <a:pt x="376" y="78"/>
                      </a:lnTo>
                      <a:lnTo>
                        <a:pt x="376" y="76"/>
                      </a:lnTo>
                      <a:lnTo>
                        <a:pt x="376" y="76"/>
                      </a:lnTo>
                      <a:lnTo>
                        <a:pt x="375" y="76"/>
                      </a:lnTo>
                      <a:lnTo>
                        <a:pt x="374" y="76"/>
                      </a:lnTo>
                      <a:lnTo>
                        <a:pt x="371" y="78"/>
                      </a:lnTo>
                      <a:lnTo>
                        <a:pt x="370" y="78"/>
                      </a:lnTo>
                      <a:lnTo>
                        <a:pt x="370" y="80"/>
                      </a:lnTo>
                      <a:lnTo>
                        <a:pt x="371" y="80"/>
                      </a:lnTo>
                      <a:lnTo>
                        <a:pt x="371" y="82"/>
                      </a:lnTo>
                      <a:lnTo>
                        <a:pt x="374" y="82"/>
                      </a:lnTo>
                      <a:lnTo>
                        <a:pt x="374" y="83"/>
                      </a:lnTo>
                      <a:lnTo>
                        <a:pt x="375" y="84"/>
                      </a:lnTo>
                      <a:lnTo>
                        <a:pt x="371" y="84"/>
                      </a:lnTo>
                      <a:lnTo>
                        <a:pt x="372" y="86"/>
                      </a:lnTo>
                      <a:lnTo>
                        <a:pt x="371" y="86"/>
                      </a:lnTo>
                      <a:lnTo>
                        <a:pt x="371" y="87"/>
                      </a:lnTo>
                      <a:lnTo>
                        <a:pt x="368" y="86"/>
                      </a:lnTo>
                      <a:lnTo>
                        <a:pt x="368" y="86"/>
                      </a:lnTo>
                      <a:lnTo>
                        <a:pt x="367" y="87"/>
                      </a:lnTo>
                      <a:lnTo>
                        <a:pt x="368" y="88"/>
                      </a:lnTo>
                      <a:lnTo>
                        <a:pt x="367" y="88"/>
                      </a:lnTo>
                      <a:lnTo>
                        <a:pt x="366" y="87"/>
                      </a:lnTo>
                      <a:lnTo>
                        <a:pt x="366" y="87"/>
                      </a:lnTo>
                      <a:lnTo>
                        <a:pt x="366" y="84"/>
                      </a:lnTo>
                      <a:lnTo>
                        <a:pt x="364" y="84"/>
                      </a:lnTo>
                      <a:lnTo>
                        <a:pt x="363" y="83"/>
                      </a:lnTo>
                      <a:lnTo>
                        <a:pt x="362" y="80"/>
                      </a:lnTo>
                      <a:lnTo>
                        <a:pt x="362" y="80"/>
                      </a:lnTo>
                      <a:lnTo>
                        <a:pt x="362" y="82"/>
                      </a:lnTo>
                      <a:lnTo>
                        <a:pt x="362" y="82"/>
                      </a:lnTo>
                      <a:lnTo>
                        <a:pt x="360" y="82"/>
                      </a:lnTo>
                      <a:lnTo>
                        <a:pt x="360" y="84"/>
                      </a:lnTo>
                      <a:lnTo>
                        <a:pt x="360" y="84"/>
                      </a:lnTo>
                      <a:lnTo>
                        <a:pt x="359" y="88"/>
                      </a:lnTo>
                      <a:lnTo>
                        <a:pt x="359" y="88"/>
                      </a:lnTo>
                      <a:lnTo>
                        <a:pt x="360" y="88"/>
                      </a:lnTo>
                      <a:lnTo>
                        <a:pt x="360" y="88"/>
                      </a:lnTo>
                      <a:lnTo>
                        <a:pt x="362" y="89"/>
                      </a:lnTo>
                      <a:lnTo>
                        <a:pt x="362" y="92"/>
                      </a:lnTo>
                      <a:lnTo>
                        <a:pt x="363" y="93"/>
                      </a:lnTo>
                      <a:lnTo>
                        <a:pt x="364" y="95"/>
                      </a:lnTo>
                      <a:lnTo>
                        <a:pt x="366" y="96"/>
                      </a:lnTo>
                      <a:lnTo>
                        <a:pt x="367" y="99"/>
                      </a:lnTo>
                      <a:lnTo>
                        <a:pt x="364" y="99"/>
                      </a:lnTo>
                      <a:lnTo>
                        <a:pt x="363" y="96"/>
                      </a:lnTo>
                      <a:lnTo>
                        <a:pt x="362" y="96"/>
                      </a:lnTo>
                      <a:lnTo>
                        <a:pt x="362" y="99"/>
                      </a:lnTo>
                      <a:lnTo>
                        <a:pt x="363" y="100"/>
                      </a:lnTo>
                      <a:lnTo>
                        <a:pt x="364" y="101"/>
                      </a:lnTo>
                      <a:lnTo>
                        <a:pt x="363" y="101"/>
                      </a:lnTo>
                      <a:lnTo>
                        <a:pt x="362" y="103"/>
                      </a:lnTo>
                      <a:lnTo>
                        <a:pt x="362" y="103"/>
                      </a:lnTo>
                      <a:lnTo>
                        <a:pt x="362" y="103"/>
                      </a:lnTo>
                      <a:lnTo>
                        <a:pt x="362" y="103"/>
                      </a:lnTo>
                      <a:lnTo>
                        <a:pt x="360" y="103"/>
                      </a:lnTo>
                      <a:lnTo>
                        <a:pt x="360" y="104"/>
                      </a:lnTo>
                      <a:lnTo>
                        <a:pt x="362" y="104"/>
                      </a:lnTo>
                      <a:lnTo>
                        <a:pt x="362" y="104"/>
                      </a:lnTo>
                      <a:lnTo>
                        <a:pt x="364" y="104"/>
                      </a:lnTo>
                      <a:lnTo>
                        <a:pt x="364" y="104"/>
                      </a:lnTo>
                      <a:lnTo>
                        <a:pt x="363" y="103"/>
                      </a:lnTo>
                      <a:lnTo>
                        <a:pt x="363" y="103"/>
                      </a:lnTo>
                      <a:lnTo>
                        <a:pt x="363" y="103"/>
                      </a:lnTo>
                      <a:lnTo>
                        <a:pt x="364" y="101"/>
                      </a:lnTo>
                      <a:lnTo>
                        <a:pt x="366" y="101"/>
                      </a:lnTo>
                      <a:lnTo>
                        <a:pt x="367" y="101"/>
                      </a:lnTo>
                      <a:lnTo>
                        <a:pt x="367" y="103"/>
                      </a:lnTo>
                      <a:lnTo>
                        <a:pt x="368" y="103"/>
                      </a:lnTo>
                      <a:lnTo>
                        <a:pt x="370" y="103"/>
                      </a:lnTo>
                      <a:lnTo>
                        <a:pt x="370" y="104"/>
                      </a:lnTo>
                      <a:lnTo>
                        <a:pt x="372" y="105"/>
                      </a:lnTo>
                      <a:lnTo>
                        <a:pt x="374" y="106"/>
                      </a:lnTo>
                      <a:lnTo>
                        <a:pt x="376" y="106"/>
                      </a:lnTo>
                      <a:lnTo>
                        <a:pt x="376" y="109"/>
                      </a:lnTo>
                      <a:lnTo>
                        <a:pt x="379" y="110"/>
                      </a:lnTo>
                      <a:lnTo>
                        <a:pt x="379" y="112"/>
                      </a:lnTo>
                      <a:lnTo>
                        <a:pt x="379" y="112"/>
                      </a:lnTo>
                      <a:lnTo>
                        <a:pt x="379" y="112"/>
                      </a:lnTo>
                      <a:lnTo>
                        <a:pt x="380" y="113"/>
                      </a:lnTo>
                      <a:lnTo>
                        <a:pt x="379" y="113"/>
                      </a:lnTo>
                      <a:lnTo>
                        <a:pt x="379" y="113"/>
                      </a:lnTo>
                      <a:lnTo>
                        <a:pt x="375" y="110"/>
                      </a:lnTo>
                      <a:lnTo>
                        <a:pt x="375" y="109"/>
                      </a:lnTo>
                      <a:lnTo>
                        <a:pt x="371" y="109"/>
                      </a:lnTo>
                      <a:lnTo>
                        <a:pt x="370" y="108"/>
                      </a:lnTo>
                      <a:lnTo>
                        <a:pt x="370" y="108"/>
                      </a:lnTo>
                      <a:lnTo>
                        <a:pt x="368" y="108"/>
                      </a:lnTo>
                      <a:lnTo>
                        <a:pt x="368" y="106"/>
                      </a:lnTo>
                      <a:lnTo>
                        <a:pt x="367" y="105"/>
                      </a:lnTo>
                      <a:lnTo>
                        <a:pt x="366" y="105"/>
                      </a:lnTo>
                      <a:lnTo>
                        <a:pt x="364" y="104"/>
                      </a:lnTo>
                      <a:lnTo>
                        <a:pt x="364" y="105"/>
                      </a:lnTo>
                      <a:lnTo>
                        <a:pt x="366" y="105"/>
                      </a:lnTo>
                      <a:lnTo>
                        <a:pt x="366" y="106"/>
                      </a:lnTo>
                      <a:lnTo>
                        <a:pt x="367" y="108"/>
                      </a:lnTo>
                      <a:lnTo>
                        <a:pt x="367" y="108"/>
                      </a:lnTo>
                      <a:lnTo>
                        <a:pt x="368" y="108"/>
                      </a:lnTo>
                      <a:lnTo>
                        <a:pt x="370" y="110"/>
                      </a:lnTo>
                      <a:lnTo>
                        <a:pt x="371" y="110"/>
                      </a:lnTo>
                      <a:lnTo>
                        <a:pt x="372" y="112"/>
                      </a:lnTo>
                      <a:lnTo>
                        <a:pt x="372" y="112"/>
                      </a:lnTo>
                      <a:lnTo>
                        <a:pt x="372" y="114"/>
                      </a:lnTo>
                      <a:lnTo>
                        <a:pt x="372" y="117"/>
                      </a:lnTo>
                      <a:lnTo>
                        <a:pt x="371" y="116"/>
                      </a:lnTo>
                      <a:lnTo>
                        <a:pt x="370" y="116"/>
                      </a:lnTo>
                      <a:lnTo>
                        <a:pt x="368" y="114"/>
                      </a:lnTo>
                      <a:lnTo>
                        <a:pt x="368" y="113"/>
                      </a:lnTo>
                      <a:lnTo>
                        <a:pt x="367" y="113"/>
                      </a:lnTo>
                      <a:lnTo>
                        <a:pt x="367" y="114"/>
                      </a:lnTo>
                      <a:lnTo>
                        <a:pt x="364" y="114"/>
                      </a:lnTo>
                      <a:lnTo>
                        <a:pt x="364" y="116"/>
                      </a:lnTo>
                      <a:lnTo>
                        <a:pt x="366" y="116"/>
                      </a:lnTo>
                      <a:lnTo>
                        <a:pt x="366" y="117"/>
                      </a:lnTo>
                      <a:lnTo>
                        <a:pt x="366" y="117"/>
                      </a:lnTo>
                      <a:lnTo>
                        <a:pt x="367" y="117"/>
                      </a:lnTo>
                      <a:lnTo>
                        <a:pt x="367" y="118"/>
                      </a:lnTo>
                      <a:lnTo>
                        <a:pt x="367" y="118"/>
                      </a:lnTo>
                      <a:lnTo>
                        <a:pt x="368" y="120"/>
                      </a:lnTo>
                      <a:lnTo>
                        <a:pt x="367" y="120"/>
                      </a:lnTo>
                      <a:lnTo>
                        <a:pt x="367" y="121"/>
                      </a:lnTo>
                      <a:lnTo>
                        <a:pt x="364" y="121"/>
                      </a:lnTo>
                      <a:lnTo>
                        <a:pt x="360" y="120"/>
                      </a:lnTo>
                      <a:lnTo>
                        <a:pt x="360" y="120"/>
                      </a:lnTo>
                      <a:lnTo>
                        <a:pt x="360" y="124"/>
                      </a:lnTo>
                      <a:lnTo>
                        <a:pt x="353" y="122"/>
                      </a:lnTo>
                      <a:lnTo>
                        <a:pt x="353" y="124"/>
                      </a:lnTo>
                      <a:lnTo>
                        <a:pt x="350" y="124"/>
                      </a:lnTo>
                      <a:lnTo>
                        <a:pt x="350" y="122"/>
                      </a:lnTo>
                      <a:lnTo>
                        <a:pt x="349" y="120"/>
                      </a:lnTo>
                      <a:lnTo>
                        <a:pt x="350" y="118"/>
                      </a:lnTo>
                      <a:lnTo>
                        <a:pt x="350" y="117"/>
                      </a:lnTo>
                      <a:lnTo>
                        <a:pt x="349" y="114"/>
                      </a:lnTo>
                      <a:lnTo>
                        <a:pt x="347" y="114"/>
                      </a:lnTo>
                      <a:lnTo>
                        <a:pt x="347" y="113"/>
                      </a:lnTo>
                      <a:lnTo>
                        <a:pt x="347" y="113"/>
                      </a:lnTo>
                      <a:lnTo>
                        <a:pt x="347" y="112"/>
                      </a:lnTo>
                      <a:lnTo>
                        <a:pt x="349" y="112"/>
                      </a:lnTo>
                      <a:lnTo>
                        <a:pt x="349" y="110"/>
                      </a:lnTo>
                      <a:lnTo>
                        <a:pt x="351" y="110"/>
                      </a:lnTo>
                      <a:lnTo>
                        <a:pt x="351" y="110"/>
                      </a:lnTo>
                      <a:lnTo>
                        <a:pt x="354" y="110"/>
                      </a:lnTo>
                      <a:lnTo>
                        <a:pt x="354" y="110"/>
                      </a:lnTo>
                      <a:lnTo>
                        <a:pt x="355" y="110"/>
                      </a:lnTo>
                      <a:lnTo>
                        <a:pt x="356" y="113"/>
                      </a:lnTo>
                      <a:lnTo>
                        <a:pt x="360" y="113"/>
                      </a:lnTo>
                      <a:lnTo>
                        <a:pt x="362" y="112"/>
                      </a:lnTo>
                      <a:lnTo>
                        <a:pt x="360" y="112"/>
                      </a:lnTo>
                      <a:lnTo>
                        <a:pt x="360" y="112"/>
                      </a:lnTo>
                      <a:lnTo>
                        <a:pt x="359" y="112"/>
                      </a:lnTo>
                      <a:lnTo>
                        <a:pt x="358" y="109"/>
                      </a:lnTo>
                      <a:lnTo>
                        <a:pt x="354" y="109"/>
                      </a:lnTo>
                      <a:lnTo>
                        <a:pt x="354" y="108"/>
                      </a:lnTo>
                      <a:lnTo>
                        <a:pt x="351" y="108"/>
                      </a:lnTo>
                      <a:lnTo>
                        <a:pt x="349" y="108"/>
                      </a:lnTo>
                      <a:lnTo>
                        <a:pt x="347" y="109"/>
                      </a:lnTo>
                      <a:lnTo>
                        <a:pt x="346" y="108"/>
                      </a:lnTo>
                      <a:lnTo>
                        <a:pt x="346" y="106"/>
                      </a:lnTo>
                      <a:lnTo>
                        <a:pt x="346" y="105"/>
                      </a:lnTo>
                      <a:lnTo>
                        <a:pt x="346" y="103"/>
                      </a:lnTo>
                      <a:lnTo>
                        <a:pt x="347" y="103"/>
                      </a:lnTo>
                      <a:lnTo>
                        <a:pt x="347" y="101"/>
                      </a:lnTo>
                      <a:lnTo>
                        <a:pt x="346" y="101"/>
                      </a:lnTo>
                      <a:lnTo>
                        <a:pt x="345" y="101"/>
                      </a:lnTo>
                      <a:lnTo>
                        <a:pt x="345" y="101"/>
                      </a:lnTo>
                      <a:lnTo>
                        <a:pt x="342" y="99"/>
                      </a:lnTo>
                      <a:lnTo>
                        <a:pt x="342" y="97"/>
                      </a:lnTo>
                      <a:lnTo>
                        <a:pt x="339" y="96"/>
                      </a:lnTo>
                      <a:lnTo>
                        <a:pt x="339" y="93"/>
                      </a:lnTo>
                      <a:lnTo>
                        <a:pt x="338" y="93"/>
                      </a:lnTo>
                      <a:lnTo>
                        <a:pt x="338" y="92"/>
                      </a:lnTo>
                      <a:lnTo>
                        <a:pt x="338" y="92"/>
                      </a:lnTo>
                      <a:lnTo>
                        <a:pt x="338" y="91"/>
                      </a:lnTo>
                      <a:lnTo>
                        <a:pt x="337" y="91"/>
                      </a:lnTo>
                      <a:lnTo>
                        <a:pt x="337" y="89"/>
                      </a:lnTo>
                      <a:lnTo>
                        <a:pt x="334" y="88"/>
                      </a:lnTo>
                      <a:lnTo>
                        <a:pt x="334" y="87"/>
                      </a:lnTo>
                      <a:lnTo>
                        <a:pt x="333" y="87"/>
                      </a:lnTo>
                      <a:lnTo>
                        <a:pt x="332" y="86"/>
                      </a:lnTo>
                      <a:lnTo>
                        <a:pt x="332" y="84"/>
                      </a:lnTo>
                      <a:lnTo>
                        <a:pt x="330" y="82"/>
                      </a:lnTo>
                      <a:lnTo>
                        <a:pt x="330" y="82"/>
                      </a:lnTo>
                      <a:lnTo>
                        <a:pt x="330" y="80"/>
                      </a:lnTo>
                      <a:lnTo>
                        <a:pt x="330" y="78"/>
                      </a:lnTo>
                      <a:lnTo>
                        <a:pt x="330" y="76"/>
                      </a:lnTo>
                      <a:lnTo>
                        <a:pt x="332" y="76"/>
                      </a:lnTo>
                      <a:lnTo>
                        <a:pt x="332" y="74"/>
                      </a:lnTo>
                      <a:lnTo>
                        <a:pt x="332" y="74"/>
                      </a:lnTo>
                      <a:lnTo>
                        <a:pt x="332" y="72"/>
                      </a:lnTo>
                      <a:lnTo>
                        <a:pt x="332" y="72"/>
                      </a:lnTo>
                      <a:lnTo>
                        <a:pt x="330" y="71"/>
                      </a:lnTo>
                      <a:lnTo>
                        <a:pt x="330" y="71"/>
                      </a:lnTo>
                      <a:lnTo>
                        <a:pt x="332" y="71"/>
                      </a:lnTo>
                      <a:lnTo>
                        <a:pt x="332" y="70"/>
                      </a:lnTo>
                      <a:lnTo>
                        <a:pt x="332" y="70"/>
                      </a:lnTo>
                      <a:lnTo>
                        <a:pt x="332" y="66"/>
                      </a:lnTo>
                      <a:lnTo>
                        <a:pt x="332" y="66"/>
                      </a:lnTo>
                      <a:lnTo>
                        <a:pt x="332" y="66"/>
                      </a:lnTo>
                      <a:lnTo>
                        <a:pt x="328" y="66"/>
                      </a:lnTo>
                      <a:lnTo>
                        <a:pt x="328" y="63"/>
                      </a:lnTo>
                      <a:lnTo>
                        <a:pt x="326" y="62"/>
                      </a:lnTo>
                      <a:lnTo>
                        <a:pt x="325" y="62"/>
                      </a:lnTo>
                      <a:lnTo>
                        <a:pt x="325" y="61"/>
                      </a:lnTo>
                      <a:lnTo>
                        <a:pt x="322" y="61"/>
                      </a:lnTo>
                      <a:lnTo>
                        <a:pt x="322" y="61"/>
                      </a:lnTo>
                      <a:lnTo>
                        <a:pt x="321" y="61"/>
                      </a:lnTo>
                      <a:lnTo>
                        <a:pt x="320" y="61"/>
                      </a:lnTo>
                      <a:lnTo>
                        <a:pt x="316" y="55"/>
                      </a:lnTo>
                      <a:lnTo>
                        <a:pt x="313" y="57"/>
                      </a:lnTo>
                      <a:lnTo>
                        <a:pt x="313" y="55"/>
                      </a:lnTo>
                      <a:lnTo>
                        <a:pt x="312" y="55"/>
                      </a:lnTo>
                      <a:lnTo>
                        <a:pt x="312" y="54"/>
                      </a:lnTo>
                      <a:lnTo>
                        <a:pt x="309" y="53"/>
                      </a:lnTo>
                      <a:lnTo>
                        <a:pt x="308" y="52"/>
                      </a:lnTo>
                      <a:lnTo>
                        <a:pt x="305" y="50"/>
                      </a:lnTo>
                      <a:lnTo>
                        <a:pt x="305" y="49"/>
                      </a:lnTo>
                      <a:lnTo>
                        <a:pt x="304" y="48"/>
                      </a:lnTo>
                      <a:lnTo>
                        <a:pt x="304" y="48"/>
                      </a:lnTo>
                      <a:lnTo>
                        <a:pt x="304" y="48"/>
                      </a:lnTo>
                      <a:lnTo>
                        <a:pt x="303" y="48"/>
                      </a:lnTo>
                      <a:lnTo>
                        <a:pt x="302" y="48"/>
                      </a:lnTo>
                      <a:lnTo>
                        <a:pt x="302" y="48"/>
                      </a:lnTo>
                      <a:lnTo>
                        <a:pt x="302" y="48"/>
                      </a:lnTo>
                      <a:lnTo>
                        <a:pt x="300" y="48"/>
                      </a:lnTo>
                      <a:lnTo>
                        <a:pt x="300" y="48"/>
                      </a:lnTo>
                      <a:lnTo>
                        <a:pt x="298" y="48"/>
                      </a:lnTo>
                      <a:lnTo>
                        <a:pt x="298" y="46"/>
                      </a:lnTo>
                      <a:lnTo>
                        <a:pt x="298" y="46"/>
                      </a:lnTo>
                      <a:lnTo>
                        <a:pt x="298" y="45"/>
                      </a:lnTo>
                      <a:lnTo>
                        <a:pt x="295" y="45"/>
                      </a:lnTo>
                      <a:lnTo>
                        <a:pt x="294" y="44"/>
                      </a:lnTo>
                      <a:lnTo>
                        <a:pt x="292" y="44"/>
                      </a:lnTo>
                      <a:lnTo>
                        <a:pt x="292" y="44"/>
                      </a:lnTo>
                      <a:lnTo>
                        <a:pt x="291" y="42"/>
                      </a:lnTo>
                      <a:lnTo>
                        <a:pt x="291" y="41"/>
                      </a:lnTo>
                      <a:lnTo>
                        <a:pt x="292" y="41"/>
                      </a:lnTo>
                      <a:lnTo>
                        <a:pt x="294" y="40"/>
                      </a:lnTo>
                      <a:lnTo>
                        <a:pt x="292" y="40"/>
                      </a:lnTo>
                      <a:lnTo>
                        <a:pt x="291" y="38"/>
                      </a:lnTo>
                      <a:lnTo>
                        <a:pt x="290" y="37"/>
                      </a:lnTo>
                      <a:lnTo>
                        <a:pt x="290" y="36"/>
                      </a:lnTo>
                      <a:lnTo>
                        <a:pt x="288" y="34"/>
                      </a:lnTo>
                      <a:lnTo>
                        <a:pt x="287" y="34"/>
                      </a:lnTo>
                      <a:lnTo>
                        <a:pt x="287" y="32"/>
                      </a:lnTo>
                      <a:lnTo>
                        <a:pt x="287" y="29"/>
                      </a:lnTo>
                      <a:lnTo>
                        <a:pt x="287" y="28"/>
                      </a:lnTo>
                      <a:lnTo>
                        <a:pt x="287" y="27"/>
                      </a:lnTo>
                      <a:lnTo>
                        <a:pt x="286" y="25"/>
                      </a:lnTo>
                      <a:lnTo>
                        <a:pt x="284" y="24"/>
                      </a:lnTo>
                      <a:lnTo>
                        <a:pt x="283" y="31"/>
                      </a:lnTo>
                      <a:lnTo>
                        <a:pt x="281" y="31"/>
                      </a:lnTo>
                      <a:lnTo>
                        <a:pt x="281" y="31"/>
                      </a:lnTo>
                      <a:lnTo>
                        <a:pt x="279" y="31"/>
                      </a:lnTo>
                      <a:lnTo>
                        <a:pt x="279" y="33"/>
                      </a:lnTo>
                      <a:lnTo>
                        <a:pt x="279" y="33"/>
                      </a:lnTo>
                      <a:lnTo>
                        <a:pt x="279" y="33"/>
                      </a:lnTo>
                      <a:lnTo>
                        <a:pt x="278" y="33"/>
                      </a:lnTo>
                      <a:lnTo>
                        <a:pt x="278" y="33"/>
                      </a:lnTo>
                      <a:lnTo>
                        <a:pt x="278" y="33"/>
                      </a:lnTo>
                      <a:lnTo>
                        <a:pt x="277" y="32"/>
                      </a:lnTo>
                      <a:lnTo>
                        <a:pt x="277" y="31"/>
                      </a:lnTo>
                      <a:lnTo>
                        <a:pt x="277" y="28"/>
                      </a:lnTo>
                      <a:lnTo>
                        <a:pt x="277" y="27"/>
                      </a:lnTo>
                      <a:lnTo>
                        <a:pt x="275" y="27"/>
                      </a:lnTo>
                      <a:lnTo>
                        <a:pt x="275" y="25"/>
                      </a:lnTo>
                      <a:lnTo>
                        <a:pt x="275" y="24"/>
                      </a:lnTo>
                      <a:lnTo>
                        <a:pt x="277" y="23"/>
                      </a:lnTo>
                      <a:lnTo>
                        <a:pt x="278" y="21"/>
                      </a:lnTo>
                      <a:lnTo>
                        <a:pt x="277" y="21"/>
                      </a:lnTo>
                      <a:lnTo>
                        <a:pt x="277" y="20"/>
                      </a:lnTo>
                      <a:lnTo>
                        <a:pt x="277" y="20"/>
                      </a:lnTo>
                      <a:lnTo>
                        <a:pt x="277" y="20"/>
                      </a:lnTo>
                      <a:lnTo>
                        <a:pt x="277" y="20"/>
                      </a:lnTo>
                      <a:lnTo>
                        <a:pt x="273" y="20"/>
                      </a:lnTo>
                      <a:lnTo>
                        <a:pt x="273" y="21"/>
                      </a:lnTo>
                      <a:lnTo>
                        <a:pt x="270" y="21"/>
                      </a:lnTo>
                      <a:lnTo>
                        <a:pt x="269" y="23"/>
                      </a:lnTo>
                      <a:lnTo>
                        <a:pt x="267" y="23"/>
                      </a:lnTo>
                      <a:lnTo>
                        <a:pt x="267" y="24"/>
                      </a:lnTo>
                      <a:lnTo>
                        <a:pt x="265" y="23"/>
                      </a:lnTo>
                      <a:lnTo>
                        <a:pt x="265" y="23"/>
                      </a:lnTo>
                      <a:lnTo>
                        <a:pt x="265" y="23"/>
                      </a:lnTo>
                      <a:lnTo>
                        <a:pt x="265" y="25"/>
                      </a:lnTo>
                      <a:lnTo>
                        <a:pt x="266" y="27"/>
                      </a:lnTo>
                      <a:lnTo>
                        <a:pt x="266" y="28"/>
                      </a:lnTo>
                      <a:lnTo>
                        <a:pt x="266" y="29"/>
                      </a:lnTo>
                      <a:lnTo>
                        <a:pt x="266" y="32"/>
                      </a:lnTo>
                      <a:lnTo>
                        <a:pt x="265" y="33"/>
                      </a:lnTo>
                      <a:lnTo>
                        <a:pt x="264" y="33"/>
                      </a:lnTo>
                      <a:lnTo>
                        <a:pt x="264" y="34"/>
                      </a:lnTo>
                      <a:lnTo>
                        <a:pt x="264" y="37"/>
                      </a:lnTo>
                      <a:lnTo>
                        <a:pt x="264" y="38"/>
                      </a:lnTo>
                      <a:lnTo>
                        <a:pt x="265" y="40"/>
                      </a:lnTo>
                      <a:lnTo>
                        <a:pt x="265" y="41"/>
                      </a:lnTo>
                      <a:lnTo>
                        <a:pt x="265" y="41"/>
                      </a:lnTo>
                      <a:lnTo>
                        <a:pt x="266" y="41"/>
                      </a:lnTo>
                      <a:lnTo>
                        <a:pt x="266" y="42"/>
                      </a:lnTo>
                      <a:lnTo>
                        <a:pt x="267" y="42"/>
                      </a:lnTo>
                      <a:lnTo>
                        <a:pt x="267" y="42"/>
                      </a:lnTo>
                      <a:lnTo>
                        <a:pt x="270" y="42"/>
                      </a:lnTo>
                      <a:lnTo>
                        <a:pt x="270" y="44"/>
                      </a:lnTo>
                      <a:lnTo>
                        <a:pt x="273" y="44"/>
                      </a:lnTo>
                      <a:lnTo>
                        <a:pt x="273" y="44"/>
                      </a:lnTo>
                      <a:lnTo>
                        <a:pt x="274" y="45"/>
                      </a:lnTo>
                      <a:lnTo>
                        <a:pt x="274" y="46"/>
                      </a:lnTo>
                      <a:lnTo>
                        <a:pt x="275" y="46"/>
                      </a:lnTo>
                      <a:lnTo>
                        <a:pt x="275" y="48"/>
                      </a:lnTo>
                      <a:lnTo>
                        <a:pt x="278" y="49"/>
                      </a:lnTo>
                      <a:lnTo>
                        <a:pt x="278" y="52"/>
                      </a:lnTo>
                      <a:lnTo>
                        <a:pt x="278" y="52"/>
                      </a:lnTo>
                      <a:lnTo>
                        <a:pt x="278" y="53"/>
                      </a:lnTo>
                      <a:lnTo>
                        <a:pt x="279" y="53"/>
                      </a:lnTo>
                      <a:lnTo>
                        <a:pt x="279" y="54"/>
                      </a:lnTo>
                      <a:lnTo>
                        <a:pt x="279" y="54"/>
                      </a:lnTo>
                      <a:lnTo>
                        <a:pt x="281" y="57"/>
                      </a:lnTo>
                      <a:lnTo>
                        <a:pt x="281" y="57"/>
                      </a:lnTo>
                      <a:lnTo>
                        <a:pt x="281" y="58"/>
                      </a:lnTo>
                      <a:lnTo>
                        <a:pt x="284" y="61"/>
                      </a:lnTo>
                      <a:lnTo>
                        <a:pt x="284" y="62"/>
                      </a:lnTo>
                      <a:lnTo>
                        <a:pt x="287" y="65"/>
                      </a:lnTo>
                      <a:lnTo>
                        <a:pt x="287" y="65"/>
                      </a:lnTo>
                      <a:lnTo>
                        <a:pt x="288" y="65"/>
                      </a:lnTo>
                      <a:lnTo>
                        <a:pt x="290" y="66"/>
                      </a:lnTo>
                      <a:lnTo>
                        <a:pt x="294" y="66"/>
                      </a:lnTo>
                      <a:lnTo>
                        <a:pt x="294" y="67"/>
                      </a:lnTo>
                      <a:lnTo>
                        <a:pt x="295" y="66"/>
                      </a:lnTo>
                      <a:lnTo>
                        <a:pt x="295" y="67"/>
                      </a:lnTo>
                      <a:lnTo>
                        <a:pt x="298" y="67"/>
                      </a:lnTo>
                      <a:lnTo>
                        <a:pt x="300" y="67"/>
                      </a:lnTo>
                      <a:lnTo>
                        <a:pt x="299" y="71"/>
                      </a:lnTo>
                      <a:lnTo>
                        <a:pt x="299" y="71"/>
                      </a:lnTo>
                      <a:lnTo>
                        <a:pt x="302" y="74"/>
                      </a:lnTo>
                      <a:lnTo>
                        <a:pt x="304" y="75"/>
                      </a:lnTo>
                      <a:lnTo>
                        <a:pt x="307" y="76"/>
                      </a:lnTo>
                      <a:lnTo>
                        <a:pt x="308" y="76"/>
                      </a:lnTo>
                      <a:lnTo>
                        <a:pt x="309" y="78"/>
                      </a:lnTo>
                      <a:lnTo>
                        <a:pt x="311" y="78"/>
                      </a:lnTo>
                      <a:lnTo>
                        <a:pt x="315" y="82"/>
                      </a:lnTo>
                      <a:lnTo>
                        <a:pt x="316" y="83"/>
                      </a:lnTo>
                      <a:lnTo>
                        <a:pt x="317" y="83"/>
                      </a:lnTo>
                      <a:lnTo>
                        <a:pt x="317" y="84"/>
                      </a:lnTo>
                      <a:lnTo>
                        <a:pt x="317" y="87"/>
                      </a:lnTo>
                      <a:lnTo>
                        <a:pt x="319" y="87"/>
                      </a:lnTo>
                      <a:lnTo>
                        <a:pt x="319" y="87"/>
                      </a:lnTo>
                      <a:lnTo>
                        <a:pt x="319" y="88"/>
                      </a:lnTo>
                      <a:lnTo>
                        <a:pt x="317" y="88"/>
                      </a:lnTo>
                      <a:lnTo>
                        <a:pt x="317" y="88"/>
                      </a:lnTo>
                      <a:lnTo>
                        <a:pt x="317" y="89"/>
                      </a:lnTo>
                      <a:lnTo>
                        <a:pt x="315" y="89"/>
                      </a:lnTo>
                      <a:lnTo>
                        <a:pt x="315" y="86"/>
                      </a:lnTo>
                      <a:lnTo>
                        <a:pt x="312" y="86"/>
                      </a:lnTo>
                      <a:lnTo>
                        <a:pt x="309" y="86"/>
                      </a:lnTo>
                      <a:lnTo>
                        <a:pt x="308" y="84"/>
                      </a:lnTo>
                      <a:lnTo>
                        <a:pt x="307" y="83"/>
                      </a:lnTo>
                      <a:lnTo>
                        <a:pt x="305" y="83"/>
                      </a:lnTo>
                      <a:lnTo>
                        <a:pt x="304" y="86"/>
                      </a:lnTo>
                      <a:lnTo>
                        <a:pt x="303" y="88"/>
                      </a:lnTo>
                      <a:lnTo>
                        <a:pt x="302" y="91"/>
                      </a:lnTo>
                      <a:lnTo>
                        <a:pt x="303" y="92"/>
                      </a:lnTo>
                      <a:lnTo>
                        <a:pt x="304" y="92"/>
                      </a:lnTo>
                      <a:lnTo>
                        <a:pt x="304" y="93"/>
                      </a:lnTo>
                      <a:lnTo>
                        <a:pt x="304" y="95"/>
                      </a:lnTo>
                      <a:lnTo>
                        <a:pt x="305" y="96"/>
                      </a:lnTo>
                      <a:lnTo>
                        <a:pt x="307" y="96"/>
                      </a:lnTo>
                      <a:lnTo>
                        <a:pt x="307" y="97"/>
                      </a:lnTo>
                      <a:lnTo>
                        <a:pt x="307" y="99"/>
                      </a:lnTo>
                      <a:lnTo>
                        <a:pt x="307" y="99"/>
                      </a:lnTo>
                      <a:lnTo>
                        <a:pt x="307" y="103"/>
                      </a:lnTo>
                      <a:lnTo>
                        <a:pt x="307" y="103"/>
                      </a:lnTo>
                      <a:lnTo>
                        <a:pt x="305" y="104"/>
                      </a:lnTo>
                      <a:lnTo>
                        <a:pt x="304" y="104"/>
                      </a:lnTo>
                      <a:lnTo>
                        <a:pt x="304" y="104"/>
                      </a:lnTo>
                      <a:lnTo>
                        <a:pt x="303" y="105"/>
                      </a:lnTo>
                      <a:lnTo>
                        <a:pt x="303" y="109"/>
                      </a:lnTo>
                      <a:lnTo>
                        <a:pt x="302" y="109"/>
                      </a:lnTo>
                      <a:lnTo>
                        <a:pt x="302" y="110"/>
                      </a:lnTo>
                      <a:lnTo>
                        <a:pt x="300" y="110"/>
                      </a:lnTo>
                      <a:lnTo>
                        <a:pt x="300" y="112"/>
                      </a:lnTo>
                      <a:lnTo>
                        <a:pt x="299" y="112"/>
                      </a:lnTo>
                      <a:lnTo>
                        <a:pt x="299" y="114"/>
                      </a:lnTo>
                      <a:lnTo>
                        <a:pt x="298" y="114"/>
                      </a:lnTo>
                      <a:lnTo>
                        <a:pt x="296" y="114"/>
                      </a:lnTo>
                      <a:lnTo>
                        <a:pt x="296" y="114"/>
                      </a:lnTo>
                      <a:lnTo>
                        <a:pt x="294" y="114"/>
                      </a:lnTo>
                      <a:lnTo>
                        <a:pt x="295" y="112"/>
                      </a:lnTo>
                      <a:lnTo>
                        <a:pt x="295" y="110"/>
                      </a:lnTo>
                      <a:lnTo>
                        <a:pt x="295" y="108"/>
                      </a:lnTo>
                      <a:lnTo>
                        <a:pt x="296" y="108"/>
                      </a:lnTo>
                      <a:lnTo>
                        <a:pt x="296" y="104"/>
                      </a:lnTo>
                      <a:lnTo>
                        <a:pt x="298" y="104"/>
                      </a:lnTo>
                      <a:lnTo>
                        <a:pt x="298" y="104"/>
                      </a:lnTo>
                      <a:lnTo>
                        <a:pt x="298" y="104"/>
                      </a:lnTo>
                      <a:lnTo>
                        <a:pt x="299" y="104"/>
                      </a:lnTo>
                      <a:lnTo>
                        <a:pt x="298" y="100"/>
                      </a:lnTo>
                      <a:lnTo>
                        <a:pt x="298" y="100"/>
                      </a:lnTo>
                      <a:lnTo>
                        <a:pt x="296" y="97"/>
                      </a:lnTo>
                      <a:lnTo>
                        <a:pt x="298" y="96"/>
                      </a:lnTo>
                      <a:lnTo>
                        <a:pt x="298" y="96"/>
                      </a:lnTo>
                      <a:lnTo>
                        <a:pt x="298" y="96"/>
                      </a:lnTo>
                      <a:lnTo>
                        <a:pt x="295" y="89"/>
                      </a:lnTo>
                      <a:lnTo>
                        <a:pt x="294" y="89"/>
                      </a:lnTo>
                      <a:lnTo>
                        <a:pt x="291" y="88"/>
                      </a:lnTo>
                      <a:lnTo>
                        <a:pt x="290" y="87"/>
                      </a:lnTo>
                      <a:lnTo>
                        <a:pt x="288" y="87"/>
                      </a:lnTo>
                      <a:lnTo>
                        <a:pt x="288" y="84"/>
                      </a:lnTo>
                      <a:lnTo>
                        <a:pt x="287" y="83"/>
                      </a:lnTo>
                      <a:lnTo>
                        <a:pt x="286" y="82"/>
                      </a:lnTo>
                      <a:lnTo>
                        <a:pt x="283" y="82"/>
                      </a:lnTo>
                      <a:lnTo>
                        <a:pt x="283" y="79"/>
                      </a:lnTo>
                      <a:lnTo>
                        <a:pt x="282" y="79"/>
                      </a:lnTo>
                      <a:lnTo>
                        <a:pt x="279" y="78"/>
                      </a:lnTo>
                      <a:lnTo>
                        <a:pt x="278" y="76"/>
                      </a:lnTo>
                      <a:lnTo>
                        <a:pt x="278" y="75"/>
                      </a:lnTo>
                      <a:lnTo>
                        <a:pt x="274" y="75"/>
                      </a:lnTo>
                      <a:lnTo>
                        <a:pt x="274" y="75"/>
                      </a:lnTo>
                      <a:lnTo>
                        <a:pt x="273" y="75"/>
                      </a:lnTo>
                      <a:lnTo>
                        <a:pt x="271" y="74"/>
                      </a:lnTo>
                      <a:lnTo>
                        <a:pt x="266" y="72"/>
                      </a:lnTo>
                      <a:lnTo>
                        <a:pt x="264" y="69"/>
                      </a:lnTo>
                      <a:lnTo>
                        <a:pt x="264" y="67"/>
                      </a:lnTo>
                      <a:lnTo>
                        <a:pt x="262" y="67"/>
                      </a:lnTo>
                      <a:lnTo>
                        <a:pt x="262" y="66"/>
                      </a:lnTo>
                      <a:lnTo>
                        <a:pt x="261" y="66"/>
                      </a:lnTo>
                      <a:lnTo>
                        <a:pt x="260" y="63"/>
                      </a:lnTo>
                      <a:lnTo>
                        <a:pt x="257" y="62"/>
                      </a:lnTo>
                      <a:lnTo>
                        <a:pt x="256" y="61"/>
                      </a:lnTo>
                      <a:lnTo>
                        <a:pt x="254" y="58"/>
                      </a:lnTo>
                      <a:lnTo>
                        <a:pt x="253" y="55"/>
                      </a:lnTo>
                      <a:lnTo>
                        <a:pt x="253" y="53"/>
                      </a:lnTo>
                      <a:lnTo>
                        <a:pt x="250" y="52"/>
                      </a:lnTo>
                      <a:lnTo>
                        <a:pt x="250" y="49"/>
                      </a:lnTo>
                      <a:lnTo>
                        <a:pt x="250" y="49"/>
                      </a:lnTo>
                      <a:lnTo>
                        <a:pt x="250" y="48"/>
                      </a:lnTo>
                      <a:lnTo>
                        <a:pt x="248" y="46"/>
                      </a:lnTo>
                      <a:lnTo>
                        <a:pt x="248" y="42"/>
                      </a:lnTo>
                      <a:lnTo>
                        <a:pt x="248" y="42"/>
                      </a:lnTo>
                      <a:lnTo>
                        <a:pt x="248" y="41"/>
                      </a:lnTo>
                      <a:lnTo>
                        <a:pt x="245" y="41"/>
                      </a:lnTo>
                      <a:lnTo>
                        <a:pt x="244" y="40"/>
                      </a:lnTo>
                      <a:lnTo>
                        <a:pt x="244" y="38"/>
                      </a:lnTo>
                      <a:lnTo>
                        <a:pt x="243" y="38"/>
                      </a:lnTo>
                      <a:lnTo>
                        <a:pt x="243" y="37"/>
                      </a:lnTo>
                      <a:lnTo>
                        <a:pt x="239" y="37"/>
                      </a:lnTo>
                      <a:lnTo>
                        <a:pt x="237" y="36"/>
                      </a:lnTo>
                      <a:lnTo>
                        <a:pt x="237" y="36"/>
                      </a:lnTo>
                      <a:lnTo>
                        <a:pt x="236" y="34"/>
                      </a:lnTo>
                      <a:lnTo>
                        <a:pt x="233" y="34"/>
                      </a:lnTo>
                      <a:lnTo>
                        <a:pt x="233" y="34"/>
                      </a:lnTo>
                      <a:lnTo>
                        <a:pt x="232" y="36"/>
                      </a:lnTo>
                      <a:lnTo>
                        <a:pt x="231" y="36"/>
                      </a:lnTo>
                      <a:lnTo>
                        <a:pt x="231" y="38"/>
                      </a:lnTo>
                      <a:lnTo>
                        <a:pt x="228" y="41"/>
                      </a:lnTo>
                      <a:lnTo>
                        <a:pt x="227" y="42"/>
                      </a:lnTo>
                      <a:lnTo>
                        <a:pt x="224" y="42"/>
                      </a:lnTo>
                      <a:lnTo>
                        <a:pt x="224" y="44"/>
                      </a:lnTo>
                      <a:lnTo>
                        <a:pt x="222" y="44"/>
                      </a:lnTo>
                      <a:lnTo>
                        <a:pt x="222" y="45"/>
                      </a:lnTo>
                      <a:lnTo>
                        <a:pt x="220" y="45"/>
                      </a:lnTo>
                      <a:lnTo>
                        <a:pt x="220" y="45"/>
                      </a:lnTo>
                      <a:lnTo>
                        <a:pt x="219" y="45"/>
                      </a:lnTo>
                      <a:lnTo>
                        <a:pt x="219" y="46"/>
                      </a:lnTo>
                      <a:lnTo>
                        <a:pt x="218" y="46"/>
                      </a:lnTo>
                      <a:lnTo>
                        <a:pt x="218" y="46"/>
                      </a:lnTo>
                      <a:lnTo>
                        <a:pt x="218" y="48"/>
                      </a:lnTo>
                      <a:lnTo>
                        <a:pt x="218" y="48"/>
                      </a:lnTo>
                      <a:lnTo>
                        <a:pt x="218" y="48"/>
                      </a:lnTo>
                      <a:lnTo>
                        <a:pt x="216" y="49"/>
                      </a:lnTo>
                      <a:lnTo>
                        <a:pt x="216" y="50"/>
                      </a:lnTo>
                      <a:lnTo>
                        <a:pt x="212" y="50"/>
                      </a:lnTo>
                      <a:lnTo>
                        <a:pt x="210" y="50"/>
                      </a:lnTo>
                      <a:lnTo>
                        <a:pt x="209" y="50"/>
                      </a:lnTo>
                      <a:lnTo>
                        <a:pt x="209" y="50"/>
                      </a:lnTo>
                      <a:lnTo>
                        <a:pt x="209" y="50"/>
                      </a:lnTo>
                      <a:lnTo>
                        <a:pt x="209" y="49"/>
                      </a:lnTo>
                      <a:lnTo>
                        <a:pt x="206" y="49"/>
                      </a:lnTo>
                      <a:lnTo>
                        <a:pt x="206" y="48"/>
                      </a:lnTo>
                      <a:lnTo>
                        <a:pt x="205" y="48"/>
                      </a:lnTo>
                      <a:lnTo>
                        <a:pt x="203" y="46"/>
                      </a:lnTo>
                      <a:lnTo>
                        <a:pt x="201" y="48"/>
                      </a:lnTo>
                      <a:lnTo>
                        <a:pt x="201" y="46"/>
                      </a:lnTo>
                      <a:lnTo>
                        <a:pt x="198" y="46"/>
                      </a:lnTo>
                      <a:lnTo>
                        <a:pt x="195" y="45"/>
                      </a:lnTo>
                      <a:lnTo>
                        <a:pt x="194" y="46"/>
                      </a:lnTo>
                      <a:lnTo>
                        <a:pt x="192" y="46"/>
                      </a:lnTo>
                      <a:lnTo>
                        <a:pt x="192" y="48"/>
                      </a:lnTo>
                      <a:lnTo>
                        <a:pt x="190" y="48"/>
                      </a:lnTo>
                      <a:lnTo>
                        <a:pt x="190" y="48"/>
                      </a:lnTo>
                      <a:lnTo>
                        <a:pt x="190" y="49"/>
                      </a:lnTo>
                      <a:lnTo>
                        <a:pt x="189" y="49"/>
                      </a:lnTo>
                      <a:lnTo>
                        <a:pt x="189" y="50"/>
                      </a:lnTo>
                      <a:lnTo>
                        <a:pt x="185" y="50"/>
                      </a:lnTo>
                      <a:lnTo>
                        <a:pt x="185" y="58"/>
                      </a:lnTo>
                      <a:lnTo>
                        <a:pt x="185" y="58"/>
                      </a:lnTo>
                      <a:lnTo>
                        <a:pt x="186" y="59"/>
                      </a:lnTo>
                      <a:lnTo>
                        <a:pt x="186" y="62"/>
                      </a:lnTo>
                      <a:lnTo>
                        <a:pt x="186" y="63"/>
                      </a:lnTo>
                      <a:lnTo>
                        <a:pt x="185" y="63"/>
                      </a:lnTo>
                      <a:lnTo>
                        <a:pt x="184" y="66"/>
                      </a:lnTo>
                      <a:lnTo>
                        <a:pt x="181" y="67"/>
                      </a:lnTo>
                      <a:lnTo>
                        <a:pt x="177" y="69"/>
                      </a:lnTo>
                      <a:lnTo>
                        <a:pt x="177" y="70"/>
                      </a:lnTo>
                      <a:lnTo>
                        <a:pt x="176" y="70"/>
                      </a:lnTo>
                      <a:lnTo>
                        <a:pt x="176" y="70"/>
                      </a:lnTo>
                      <a:lnTo>
                        <a:pt x="176" y="70"/>
                      </a:lnTo>
                      <a:lnTo>
                        <a:pt x="175" y="71"/>
                      </a:lnTo>
                      <a:lnTo>
                        <a:pt x="175" y="71"/>
                      </a:lnTo>
                      <a:lnTo>
                        <a:pt x="172" y="71"/>
                      </a:lnTo>
                      <a:lnTo>
                        <a:pt x="171" y="74"/>
                      </a:lnTo>
                      <a:lnTo>
                        <a:pt x="169" y="74"/>
                      </a:lnTo>
                      <a:lnTo>
                        <a:pt x="169" y="74"/>
                      </a:lnTo>
                      <a:lnTo>
                        <a:pt x="168" y="75"/>
                      </a:lnTo>
                      <a:lnTo>
                        <a:pt x="167" y="76"/>
                      </a:lnTo>
                      <a:lnTo>
                        <a:pt x="164" y="78"/>
                      </a:lnTo>
                      <a:lnTo>
                        <a:pt x="164" y="80"/>
                      </a:lnTo>
                      <a:lnTo>
                        <a:pt x="163" y="82"/>
                      </a:lnTo>
                      <a:lnTo>
                        <a:pt x="161" y="83"/>
                      </a:lnTo>
                      <a:lnTo>
                        <a:pt x="161" y="84"/>
                      </a:lnTo>
                      <a:lnTo>
                        <a:pt x="160" y="84"/>
                      </a:lnTo>
                      <a:lnTo>
                        <a:pt x="160" y="86"/>
                      </a:lnTo>
                      <a:lnTo>
                        <a:pt x="159" y="87"/>
                      </a:lnTo>
                      <a:lnTo>
                        <a:pt x="159" y="88"/>
                      </a:lnTo>
                      <a:lnTo>
                        <a:pt x="156" y="88"/>
                      </a:lnTo>
                      <a:lnTo>
                        <a:pt x="156" y="89"/>
                      </a:lnTo>
                      <a:lnTo>
                        <a:pt x="156" y="89"/>
                      </a:lnTo>
                      <a:lnTo>
                        <a:pt x="155" y="91"/>
                      </a:lnTo>
                      <a:lnTo>
                        <a:pt x="155" y="92"/>
                      </a:lnTo>
                      <a:lnTo>
                        <a:pt x="155" y="93"/>
                      </a:lnTo>
                      <a:lnTo>
                        <a:pt x="156" y="95"/>
                      </a:lnTo>
                      <a:lnTo>
                        <a:pt x="156" y="96"/>
                      </a:lnTo>
                      <a:lnTo>
                        <a:pt x="159" y="97"/>
                      </a:lnTo>
                      <a:lnTo>
                        <a:pt x="159" y="99"/>
                      </a:lnTo>
                      <a:lnTo>
                        <a:pt x="158" y="100"/>
                      </a:lnTo>
                      <a:lnTo>
                        <a:pt x="156" y="100"/>
                      </a:lnTo>
                      <a:lnTo>
                        <a:pt x="156" y="101"/>
                      </a:lnTo>
                      <a:lnTo>
                        <a:pt x="155" y="103"/>
                      </a:lnTo>
                      <a:lnTo>
                        <a:pt x="152" y="104"/>
                      </a:lnTo>
                      <a:lnTo>
                        <a:pt x="152" y="105"/>
                      </a:lnTo>
                      <a:lnTo>
                        <a:pt x="150" y="106"/>
                      </a:lnTo>
                      <a:lnTo>
                        <a:pt x="150" y="109"/>
                      </a:lnTo>
                      <a:lnTo>
                        <a:pt x="150" y="109"/>
                      </a:lnTo>
                      <a:lnTo>
                        <a:pt x="150" y="112"/>
                      </a:lnTo>
                      <a:lnTo>
                        <a:pt x="148" y="113"/>
                      </a:lnTo>
                      <a:lnTo>
                        <a:pt x="147" y="113"/>
                      </a:lnTo>
                      <a:lnTo>
                        <a:pt x="147" y="113"/>
                      </a:lnTo>
                      <a:lnTo>
                        <a:pt x="144" y="113"/>
                      </a:lnTo>
                      <a:lnTo>
                        <a:pt x="143" y="114"/>
                      </a:lnTo>
                      <a:lnTo>
                        <a:pt x="140" y="116"/>
                      </a:lnTo>
                      <a:lnTo>
                        <a:pt x="140" y="117"/>
                      </a:lnTo>
                      <a:lnTo>
                        <a:pt x="139" y="118"/>
                      </a:lnTo>
                      <a:lnTo>
                        <a:pt x="138" y="120"/>
                      </a:lnTo>
                      <a:lnTo>
                        <a:pt x="137" y="121"/>
                      </a:lnTo>
                      <a:lnTo>
                        <a:pt x="137" y="124"/>
                      </a:lnTo>
                      <a:lnTo>
                        <a:pt x="135" y="124"/>
                      </a:lnTo>
                      <a:lnTo>
                        <a:pt x="134" y="125"/>
                      </a:lnTo>
                      <a:lnTo>
                        <a:pt x="129" y="125"/>
                      </a:lnTo>
                      <a:lnTo>
                        <a:pt x="129" y="125"/>
                      </a:lnTo>
                      <a:lnTo>
                        <a:pt x="127" y="125"/>
                      </a:lnTo>
                      <a:lnTo>
                        <a:pt x="127" y="126"/>
                      </a:lnTo>
                      <a:lnTo>
                        <a:pt x="123" y="125"/>
                      </a:lnTo>
                      <a:lnTo>
                        <a:pt x="123" y="125"/>
                      </a:lnTo>
                      <a:lnTo>
                        <a:pt x="123" y="125"/>
                      </a:lnTo>
                      <a:lnTo>
                        <a:pt x="122" y="125"/>
                      </a:lnTo>
                      <a:lnTo>
                        <a:pt x="122" y="126"/>
                      </a:lnTo>
                      <a:lnTo>
                        <a:pt x="121" y="125"/>
                      </a:lnTo>
                      <a:lnTo>
                        <a:pt x="121" y="125"/>
                      </a:lnTo>
                      <a:lnTo>
                        <a:pt x="120" y="125"/>
                      </a:lnTo>
                      <a:lnTo>
                        <a:pt x="117" y="124"/>
                      </a:lnTo>
                      <a:lnTo>
                        <a:pt x="116" y="126"/>
                      </a:lnTo>
                      <a:lnTo>
                        <a:pt x="112" y="127"/>
                      </a:lnTo>
                      <a:lnTo>
                        <a:pt x="112" y="127"/>
                      </a:lnTo>
                      <a:lnTo>
                        <a:pt x="110" y="129"/>
                      </a:lnTo>
                      <a:lnTo>
                        <a:pt x="109" y="129"/>
                      </a:lnTo>
                      <a:lnTo>
                        <a:pt x="108" y="130"/>
                      </a:lnTo>
                      <a:lnTo>
                        <a:pt x="103" y="129"/>
                      </a:lnTo>
                      <a:lnTo>
                        <a:pt x="101" y="127"/>
                      </a:lnTo>
                      <a:lnTo>
                        <a:pt x="101" y="126"/>
                      </a:lnTo>
                      <a:lnTo>
                        <a:pt x="100" y="126"/>
                      </a:lnTo>
                      <a:lnTo>
                        <a:pt x="100" y="122"/>
                      </a:lnTo>
                      <a:lnTo>
                        <a:pt x="99" y="122"/>
                      </a:lnTo>
                      <a:lnTo>
                        <a:pt x="96" y="118"/>
                      </a:lnTo>
                      <a:lnTo>
                        <a:pt x="92" y="118"/>
                      </a:lnTo>
                      <a:lnTo>
                        <a:pt x="92" y="120"/>
                      </a:lnTo>
                      <a:lnTo>
                        <a:pt x="89" y="120"/>
                      </a:lnTo>
                      <a:lnTo>
                        <a:pt x="88" y="120"/>
                      </a:lnTo>
                      <a:lnTo>
                        <a:pt x="87" y="121"/>
                      </a:lnTo>
                      <a:lnTo>
                        <a:pt x="84" y="121"/>
                      </a:lnTo>
                      <a:lnTo>
                        <a:pt x="84" y="121"/>
                      </a:lnTo>
                      <a:lnTo>
                        <a:pt x="83" y="120"/>
                      </a:lnTo>
                      <a:lnTo>
                        <a:pt x="80" y="120"/>
                      </a:lnTo>
                      <a:lnTo>
                        <a:pt x="80" y="118"/>
                      </a:lnTo>
                      <a:lnTo>
                        <a:pt x="79" y="118"/>
                      </a:lnTo>
                      <a:lnTo>
                        <a:pt x="76" y="120"/>
                      </a:lnTo>
                      <a:lnTo>
                        <a:pt x="75" y="120"/>
                      </a:lnTo>
                      <a:lnTo>
                        <a:pt x="76" y="110"/>
                      </a:lnTo>
                      <a:lnTo>
                        <a:pt x="76" y="110"/>
                      </a:lnTo>
                      <a:lnTo>
                        <a:pt x="75" y="104"/>
                      </a:lnTo>
                      <a:lnTo>
                        <a:pt x="74" y="104"/>
                      </a:lnTo>
                      <a:lnTo>
                        <a:pt x="74" y="103"/>
                      </a:lnTo>
                      <a:lnTo>
                        <a:pt x="74" y="103"/>
                      </a:lnTo>
                      <a:lnTo>
                        <a:pt x="75" y="101"/>
                      </a:lnTo>
                      <a:lnTo>
                        <a:pt x="75" y="101"/>
                      </a:lnTo>
                      <a:lnTo>
                        <a:pt x="75" y="101"/>
                      </a:lnTo>
                      <a:lnTo>
                        <a:pt x="75" y="99"/>
                      </a:lnTo>
                      <a:lnTo>
                        <a:pt x="74" y="99"/>
                      </a:lnTo>
                      <a:lnTo>
                        <a:pt x="74" y="101"/>
                      </a:lnTo>
                      <a:lnTo>
                        <a:pt x="72" y="101"/>
                      </a:lnTo>
                      <a:lnTo>
                        <a:pt x="72" y="100"/>
                      </a:lnTo>
                      <a:lnTo>
                        <a:pt x="72" y="100"/>
                      </a:lnTo>
                      <a:lnTo>
                        <a:pt x="72" y="97"/>
                      </a:lnTo>
                      <a:lnTo>
                        <a:pt x="72" y="95"/>
                      </a:lnTo>
                      <a:lnTo>
                        <a:pt x="74" y="93"/>
                      </a:lnTo>
                      <a:lnTo>
                        <a:pt x="72" y="92"/>
                      </a:lnTo>
                      <a:lnTo>
                        <a:pt x="75" y="92"/>
                      </a:lnTo>
                      <a:lnTo>
                        <a:pt x="75" y="89"/>
                      </a:lnTo>
                      <a:lnTo>
                        <a:pt x="75" y="88"/>
                      </a:lnTo>
                      <a:lnTo>
                        <a:pt x="76" y="87"/>
                      </a:lnTo>
                      <a:lnTo>
                        <a:pt x="76" y="87"/>
                      </a:lnTo>
                      <a:lnTo>
                        <a:pt x="76" y="86"/>
                      </a:lnTo>
                      <a:lnTo>
                        <a:pt x="76" y="84"/>
                      </a:lnTo>
                      <a:lnTo>
                        <a:pt x="76" y="83"/>
                      </a:lnTo>
                      <a:lnTo>
                        <a:pt x="78" y="82"/>
                      </a:lnTo>
                      <a:lnTo>
                        <a:pt x="78" y="80"/>
                      </a:lnTo>
                      <a:lnTo>
                        <a:pt x="79" y="80"/>
                      </a:lnTo>
                      <a:lnTo>
                        <a:pt x="79" y="76"/>
                      </a:lnTo>
                      <a:lnTo>
                        <a:pt x="80" y="76"/>
                      </a:lnTo>
                      <a:lnTo>
                        <a:pt x="80" y="72"/>
                      </a:lnTo>
                      <a:lnTo>
                        <a:pt x="79" y="72"/>
                      </a:lnTo>
                      <a:lnTo>
                        <a:pt x="80" y="71"/>
                      </a:lnTo>
                      <a:lnTo>
                        <a:pt x="78" y="71"/>
                      </a:lnTo>
                      <a:lnTo>
                        <a:pt x="78" y="63"/>
                      </a:lnTo>
                      <a:lnTo>
                        <a:pt x="76" y="63"/>
                      </a:lnTo>
                      <a:lnTo>
                        <a:pt x="78" y="61"/>
                      </a:lnTo>
                      <a:lnTo>
                        <a:pt x="79" y="59"/>
                      </a:lnTo>
                      <a:lnTo>
                        <a:pt x="78" y="59"/>
                      </a:lnTo>
                      <a:lnTo>
                        <a:pt x="78" y="58"/>
                      </a:lnTo>
                      <a:lnTo>
                        <a:pt x="78" y="58"/>
                      </a:lnTo>
                      <a:lnTo>
                        <a:pt x="76" y="55"/>
                      </a:lnTo>
                      <a:lnTo>
                        <a:pt x="75" y="55"/>
                      </a:lnTo>
                      <a:lnTo>
                        <a:pt x="75" y="53"/>
                      </a:lnTo>
                      <a:lnTo>
                        <a:pt x="74" y="53"/>
                      </a:lnTo>
                      <a:lnTo>
                        <a:pt x="74" y="52"/>
                      </a:lnTo>
                      <a:lnTo>
                        <a:pt x="74" y="52"/>
                      </a:lnTo>
                      <a:lnTo>
                        <a:pt x="74" y="52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4" y="50"/>
                      </a:lnTo>
                      <a:lnTo>
                        <a:pt x="74" y="49"/>
                      </a:lnTo>
                      <a:lnTo>
                        <a:pt x="75" y="48"/>
                      </a:lnTo>
                      <a:lnTo>
                        <a:pt x="76" y="48"/>
                      </a:lnTo>
                      <a:lnTo>
                        <a:pt x="78" y="46"/>
                      </a:lnTo>
                      <a:lnTo>
                        <a:pt x="79" y="46"/>
                      </a:lnTo>
                      <a:lnTo>
                        <a:pt x="79" y="46"/>
                      </a:lnTo>
                      <a:lnTo>
                        <a:pt x="79" y="46"/>
                      </a:lnTo>
                      <a:lnTo>
                        <a:pt x="79" y="46"/>
                      </a:lnTo>
                      <a:lnTo>
                        <a:pt x="79" y="46"/>
                      </a:lnTo>
                      <a:lnTo>
                        <a:pt x="80" y="46"/>
                      </a:lnTo>
                      <a:lnTo>
                        <a:pt x="84" y="46"/>
                      </a:lnTo>
                      <a:lnTo>
                        <a:pt x="84" y="44"/>
                      </a:lnTo>
                      <a:lnTo>
                        <a:pt x="84" y="44"/>
                      </a:lnTo>
                      <a:lnTo>
                        <a:pt x="84" y="44"/>
                      </a:lnTo>
                      <a:lnTo>
                        <a:pt x="87" y="44"/>
                      </a:lnTo>
                      <a:lnTo>
                        <a:pt x="87" y="42"/>
                      </a:lnTo>
                      <a:lnTo>
                        <a:pt x="89" y="42"/>
                      </a:lnTo>
                      <a:lnTo>
                        <a:pt x="92" y="41"/>
                      </a:lnTo>
                      <a:lnTo>
                        <a:pt x="95" y="42"/>
                      </a:lnTo>
                      <a:lnTo>
                        <a:pt x="95" y="42"/>
                      </a:lnTo>
                      <a:lnTo>
                        <a:pt x="96" y="44"/>
                      </a:lnTo>
                      <a:lnTo>
                        <a:pt x="97" y="45"/>
                      </a:lnTo>
                      <a:lnTo>
                        <a:pt x="97" y="45"/>
                      </a:lnTo>
                      <a:lnTo>
                        <a:pt x="97" y="44"/>
                      </a:lnTo>
                      <a:lnTo>
                        <a:pt x="110" y="44"/>
                      </a:lnTo>
                      <a:lnTo>
                        <a:pt x="110" y="44"/>
                      </a:lnTo>
                      <a:lnTo>
                        <a:pt x="113" y="44"/>
                      </a:lnTo>
                      <a:lnTo>
                        <a:pt x="113" y="45"/>
                      </a:lnTo>
                      <a:lnTo>
                        <a:pt x="114" y="45"/>
                      </a:lnTo>
                      <a:lnTo>
                        <a:pt x="114" y="45"/>
                      </a:lnTo>
                      <a:lnTo>
                        <a:pt x="117" y="45"/>
                      </a:lnTo>
                      <a:lnTo>
                        <a:pt x="117" y="45"/>
                      </a:lnTo>
                      <a:lnTo>
                        <a:pt x="123" y="45"/>
                      </a:lnTo>
                      <a:lnTo>
                        <a:pt x="123" y="45"/>
                      </a:lnTo>
                      <a:lnTo>
                        <a:pt x="123" y="45"/>
                      </a:lnTo>
                      <a:lnTo>
                        <a:pt x="126" y="45"/>
                      </a:lnTo>
                      <a:lnTo>
                        <a:pt x="127" y="45"/>
                      </a:lnTo>
                      <a:lnTo>
                        <a:pt x="127" y="45"/>
                      </a:lnTo>
                      <a:lnTo>
                        <a:pt x="127" y="45"/>
                      </a:lnTo>
                      <a:lnTo>
                        <a:pt x="133" y="46"/>
                      </a:lnTo>
                      <a:lnTo>
                        <a:pt x="134" y="48"/>
                      </a:lnTo>
                      <a:lnTo>
                        <a:pt x="142" y="48"/>
                      </a:lnTo>
                      <a:lnTo>
                        <a:pt x="144" y="46"/>
                      </a:lnTo>
                      <a:lnTo>
                        <a:pt x="146" y="45"/>
                      </a:lnTo>
                      <a:lnTo>
                        <a:pt x="147" y="44"/>
                      </a:lnTo>
                      <a:lnTo>
                        <a:pt x="148" y="38"/>
                      </a:lnTo>
                      <a:lnTo>
                        <a:pt x="147" y="38"/>
                      </a:lnTo>
                      <a:lnTo>
                        <a:pt x="147" y="38"/>
                      </a:lnTo>
                      <a:lnTo>
                        <a:pt x="147" y="38"/>
                      </a:lnTo>
                      <a:lnTo>
                        <a:pt x="147" y="37"/>
                      </a:lnTo>
                      <a:lnTo>
                        <a:pt x="150" y="32"/>
                      </a:lnTo>
                      <a:lnTo>
                        <a:pt x="148" y="32"/>
                      </a:lnTo>
                      <a:lnTo>
                        <a:pt x="148" y="25"/>
                      </a:lnTo>
                      <a:lnTo>
                        <a:pt x="150" y="25"/>
                      </a:lnTo>
                      <a:lnTo>
                        <a:pt x="148" y="23"/>
                      </a:lnTo>
                      <a:lnTo>
                        <a:pt x="148" y="23"/>
                      </a:lnTo>
                      <a:lnTo>
                        <a:pt x="148" y="23"/>
                      </a:lnTo>
                      <a:lnTo>
                        <a:pt x="148" y="23"/>
                      </a:lnTo>
                      <a:lnTo>
                        <a:pt x="148" y="21"/>
                      </a:lnTo>
                      <a:lnTo>
                        <a:pt x="148" y="15"/>
                      </a:lnTo>
                      <a:lnTo>
                        <a:pt x="146" y="16"/>
                      </a:lnTo>
                      <a:lnTo>
                        <a:pt x="144" y="14"/>
                      </a:lnTo>
                      <a:lnTo>
                        <a:pt x="140" y="12"/>
                      </a:lnTo>
                      <a:lnTo>
                        <a:pt x="139" y="11"/>
                      </a:lnTo>
                      <a:lnTo>
                        <a:pt x="138" y="10"/>
                      </a:lnTo>
                      <a:lnTo>
                        <a:pt x="138" y="8"/>
                      </a:lnTo>
                      <a:lnTo>
                        <a:pt x="137" y="8"/>
                      </a:lnTo>
                      <a:lnTo>
                        <a:pt x="137" y="4"/>
                      </a:lnTo>
                      <a:lnTo>
                        <a:pt x="135" y="4"/>
                      </a:lnTo>
                      <a:lnTo>
                        <a:pt x="135" y="4"/>
                      </a:lnTo>
                      <a:lnTo>
                        <a:pt x="135" y="3"/>
                      </a:lnTo>
                      <a:lnTo>
                        <a:pt x="135" y="3"/>
                      </a:lnTo>
                      <a:lnTo>
                        <a:pt x="135" y="3"/>
                      </a:lnTo>
                      <a:lnTo>
                        <a:pt x="137" y="2"/>
                      </a:lnTo>
                      <a:lnTo>
                        <a:pt x="133" y="2"/>
                      </a:lnTo>
                      <a:lnTo>
                        <a:pt x="133" y="0"/>
                      </a:lnTo>
                      <a:lnTo>
                        <a:pt x="131" y="0"/>
                      </a:lnTo>
                      <a:lnTo>
                        <a:pt x="13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5" name="Freeform 15">
                  <a:extLst>
                    <a:ext uri="{FF2B5EF4-FFF2-40B4-BE49-F238E27FC236}">
                      <a16:creationId xmlns:a16="http://schemas.microsoft.com/office/drawing/2014/main" id="{30139070-9B2F-4723-950C-31E7B8593ED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531735" y="1329192"/>
                  <a:ext cx="982663" cy="708025"/>
                </a:xfrm>
                <a:custGeom>
                  <a:avLst/>
                  <a:gdLst>
                    <a:gd name="T0" fmla="*/ 514 w 619"/>
                    <a:gd name="T1" fmla="*/ 340 h 446"/>
                    <a:gd name="T2" fmla="*/ 480 w 619"/>
                    <a:gd name="T3" fmla="*/ 385 h 446"/>
                    <a:gd name="T4" fmla="*/ 480 w 619"/>
                    <a:gd name="T5" fmla="*/ 395 h 446"/>
                    <a:gd name="T6" fmla="*/ 509 w 619"/>
                    <a:gd name="T7" fmla="*/ 368 h 446"/>
                    <a:gd name="T8" fmla="*/ 454 w 619"/>
                    <a:gd name="T9" fmla="*/ 100 h 446"/>
                    <a:gd name="T10" fmla="*/ 527 w 619"/>
                    <a:gd name="T11" fmla="*/ 72 h 446"/>
                    <a:gd name="T12" fmla="*/ 458 w 619"/>
                    <a:gd name="T13" fmla="*/ 37 h 446"/>
                    <a:gd name="T14" fmla="*/ 454 w 619"/>
                    <a:gd name="T15" fmla="*/ 46 h 446"/>
                    <a:gd name="T16" fmla="*/ 476 w 619"/>
                    <a:gd name="T17" fmla="*/ 0 h 446"/>
                    <a:gd name="T18" fmla="*/ 487 w 619"/>
                    <a:gd name="T19" fmla="*/ 13 h 446"/>
                    <a:gd name="T20" fmla="*/ 525 w 619"/>
                    <a:gd name="T21" fmla="*/ 14 h 446"/>
                    <a:gd name="T22" fmla="*/ 553 w 619"/>
                    <a:gd name="T23" fmla="*/ 29 h 446"/>
                    <a:gd name="T24" fmla="*/ 546 w 619"/>
                    <a:gd name="T25" fmla="*/ 52 h 446"/>
                    <a:gd name="T26" fmla="*/ 508 w 619"/>
                    <a:gd name="T27" fmla="*/ 76 h 446"/>
                    <a:gd name="T28" fmla="*/ 496 w 619"/>
                    <a:gd name="T29" fmla="*/ 84 h 446"/>
                    <a:gd name="T30" fmla="*/ 519 w 619"/>
                    <a:gd name="T31" fmla="*/ 71 h 446"/>
                    <a:gd name="T32" fmla="*/ 536 w 619"/>
                    <a:gd name="T33" fmla="*/ 72 h 446"/>
                    <a:gd name="T34" fmla="*/ 548 w 619"/>
                    <a:gd name="T35" fmla="*/ 83 h 446"/>
                    <a:gd name="T36" fmla="*/ 555 w 619"/>
                    <a:gd name="T37" fmla="*/ 71 h 446"/>
                    <a:gd name="T38" fmla="*/ 591 w 619"/>
                    <a:gd name="T39" fmla="*/ 68 h 446"/>
                    <a:gd name="T40" fmla="*/ 251 w 619"/>
                    <a:gd name="T41" fmla="*/ 445 h 446"/>
                    <a:gd name="T42" fmla="*/ 9 w 619"/>
                    <a:gd name="T43" fmla="*/ 151 h 446"/>
                    <a:gd name="T44" fmla="*/ 23 w 619"/>
                    <a:gd name="T45" fmla="*/ 157 h 446"/>
                    <a:gd name="T46" fmla="*/ 56 w 619"/>
                    <a:gd name="T47" fmla="*/ 153 h 446"/>
                    <a:gd name="T48" fmla="*/ 77 w 619"/>
                    <a:gd name="T49" fmla="*/ 152 h 446"/>
                    <a:gd name="T50" fmla="*/ 87 w 619"/>
                    <a:gd name="T51" fmla="*/ 132 h 446"/>
                    <a:gd name="T52" fmla="*/ 119 w 619"/>
                    <a:gd name="T53" fmla="*/ 143 h 446"/>
                    <a:gd name="T54" fmla="*/ 145 w 619"/>
                    <a:gd name="T55" fmla="*/ 156 h 446"/>
                    <a:gd name="T56" fmla="*/ 150 w 619"/>
                    <a:gd name="T57" fmla="*/ 136 h 446"/>
                    <a:gd name="T58" fmla="*/ 144 w 619"/>
                    <a:gd name="T59" fmla="*/ 119 h 446"/>
                    <a:gd name="T60" fmla="*/ 159 w 619"/>
                    <a:gd name="T61" fmla="*/ 88 h 446"/>
                    <a:gd name="T62" fmla="*/ 192 w 619"/>
                    <a:gd name="T63" fmla="*/ 90 h 446"/>
                    <a:gd name="T64" fmla="*/ 191 w 619"/>
                    <a:gd name="T65" fmla="*/ 120 h 446"/>
                    <a:gd name="T66" fmla="*/ 199 w 619"/>
                    <a:gd name="T67" fmla="*/ 155 h 446"/>
                    <a:gd name="T68" fmla="*/ 187 w 619"/>
                    <a:gd name="T69" fmla="*/ 178 h 446"/>
                    <a:gd name="T70" fmla="*/ 184 w 619"/>
                    <a:gd name="T71" fmla="*/ 187 h 446"/>
                    <a:gd name="T72" fmla="*/ 203 w 619"/>
                    <a:gd name="T73" fmla="*/ 178 h 446"/>
                    <a:gd name="T74" fmla="*/ 229 w 619"/>
                    <a:gd name="T75" fmla="*/ 148 h 446"/>
                    <a:gd name="T76" fmla="*/ 251 w 619"/>
                    <a:gd name="T77" fmla="*/ 173 h 446"/>
                    <a:gd name="T78" fmla="*/ 239 w 619"/>
                    <a:gd name="T79" fmla="*/ 153 h 446"/>
                    <a:gd name="T80" fmla="*/ 213 w 619"/>
                    <a:gd name="T81" fmla="*/ 141 h 446"/>
                    <a:gd name="T82" fmla="*/ 199 w 619"/>
                    <a:gd name="T83" fmla="*/ 117 h 446"/>
                    <a:gd name="T84" fmla="*/ 212 w 619"/>
                    <a:gd name="T85" fmla="*/ 88 h 446"/>
                    <a:gd name="T86" fmla="*/ 226 w 619"/>
                    <a:gd name="T87" fmla="*/ 114 h 446"/>
                    <a:gd name="T88" fmla="*/ 237 w 619"/>
                    <a:gd name="T89" fmla="*/ 111 h 446"/>
                    <a:gd name="T90" fmla="*/ 242 w 619"/>
                    <a:gd name="T91" fmla="*/ 97 h 446"/>
                    <a:gd name="T92" fmla="*/ 260 w 619"/>
                    <a:gd name="T93" fmla="*/ 96 h 446"/>
                    <a:gd name="T94" fmla="*/ 273 w 619"/>
                    <a:gd name="T95" fmla="*/ 127 h 446"/>
                    <a:gd name="T96" fmla="*/ 301 w 619"/>
                    <a:gd name="T97" fmla="*/ 135 h 446"/>
                    <a:gd name="T98" fmla="*/ 292 w 619"/>
                    <a:gd name="T99" fmla="*/ 134 h 446"/>
                    <a:gd name="T100" fmla="*/ 289 w 619"/>
                    <a:gd name="T101" fmla="*/ 106 h 446"/>
                    <a:gd name="T102" fmla="*/ 265 w 619"/>
                    <a:gd name="T103" fmla="*/ 73 h 446"/>
                    <a:gd name="T104" fmla="*/ 302 w 619"/>
                    <a:gd name="T105" fmla="*/ 67 h 446"/>
                    <a:gd name="T106" fmla="*/ 319 w 619"/>
                    <a:gd name="T107" fmla="*/ 59 h 446"/>
                    <a:gd name="T108" fmla="*/ 323 w 619"/>
                    <a:gd name="T109" fmla="*/ 46 h 446"/>
                    <a:gd name="T110" fmla="*/ 334 w 619"/>
                    <a:gd name="T111" fmla="*/ 38 h 446"/>
                    <a:gd name="T112" fmla="*/ 360 w 619"/>
                    <a:gd name="T113" fmla="*/ 31 h 446"/>
                    <a:gd name="T114" fmla="*/ 394 w 619"/>
                    <a:gd name="T115" fmla="*/ 25 h 446"/>
                    <a:gd name="T116" fmla="*/ 404 w 619"/>
                    <a:gd name="T117" fmla="*/ 34 h 446"/>
                    <a:gd name="T118" fmla="*/ 430 w 619"/>
                    <a:gd name="T119" fmla="*/ 28 h 446"/>
                    <a:gd name="T120" fmla="*/ 432 w 619"/>
                    <a:gd name="T121" fmla="*/ 20 h 446"/>
                    <a:gd name="T122" fmla="*/ 446 w 619"/>
                    <a:gd name="T123" fmla="*/ 12 h 4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619" h="446">
                      <a:moveTo>
                        <a:pt x="369" y="405"/>
                      </a:moveTo>
                      <a:lnTo>
                        <a:pt x="369" y="405"/>
                      </a:lnTo>
                      <a:lnTo>
                        <a:pt x="368" y="406"/>
                      </a:lnTo>
                      <a:lnTo>
                        <a:pt x="366" y="407"/>
                      </a:lnTo>
                      <a:lnTo>
                        <a:pt x="368" y="408"/>
                      </a:lnTo>
                      <a:lnTo>
                        <a:pt x="368" y="408"/>
                      </a:lnTo>
                      <a:lnTo>
                        <a:pt x="370" y="408"/>
                      </a:lnTo>
                      <a:lnTo>
                        <a:pt x="371" y="406"/>
                      </a:lnTo>
                      <a:lnTo>
                        <a:pt x="370" y="405"/>
                      </a:lnTo>
                      <a:lnTo>
                        <a:pt x="370" y="405"/>
                      </a:lnTo>
                      <a:lnTo>
                        <a:pt x="369" y="405"/>
                      </a:lnTo>
                      <a:close/>
                      <a:moveTo>
                        <a:pt x="437" y="395"/>
                      </a:moveTo>
                      <a:lnTo>
                        <a:pt x="436" y="399"/>
                      </a:lnTo>
                      <a:lnTo>
                        <a:pt x="437" y="399"/>
                      </a:lnTo>
                      <a:lnTo>
                        <a:pt x="437" y="402"/>
                      </a:lnTo>
                      <a:lnTo>
                        <a:pt x="438" y="402"/>
                      </a:lnTo>
                      <a:lnTo>
                        <a:pt x="438" y="399"/>
                      </a:lnTo>
                      <a:lnTo>
                        <a:pt x="438" y="398"/>
                      </a:lnTo>
                      <a:lnTo>
                        <a:pt x="438" y="395"/>
                      </a:lnTo>
                      <a:lnTo>
                        <a:pt x="437" y="395"/>
                      </a:lnTo>
                      <a:close/>
                      <a:moveTo>
                        <a:pt x="517" y="338"/>
                      </a:moveTo>
                      <a:lnTo>
                        <a:pt x="515" y="340"/>
                      </a:lnTo>
                      <a:lnTo>
                        <a:pt x="515" y="340"/>
                      </a:lnTo>
                      <a:lnTo>
                        <a:pt x="514" y="340"/>
                      </a:lnTo>
                      <a:lnTo>
                        <a:pt x="514" y="344"/>
                      </a:lnTo>
                      <a:lnTo>
                        <a:pt x="513" y="344"/>
                      </a:lnTo>
                      <a:lnTo>
                        <a:pt x="513" y="347"/>
                      </a:lnTo>
                      <a:lnTo>
                        <a:pt x="512" y="347"/>
                      </a:lnTo>
                      <a:lnTo>
                        <a:pt x="510" y="354"/>
                      </a:lnTo>
                      <a:lnTo>
                        <a:pt x="508" y="355"/>
                      </a:lnTo>
                      <a:lnTo>
                        <a:pt x="505" y="360"/>
                      </a:lnTo>
                      <a:lnTo>
                        <a:pt x="501" y="364"/>
                      </a:lnTo>
                      <a:lnTo>
                        <a:pt x="501" y="365"/>
                      </a:lnTo>
                      <a:lnTo>
                        <a:pt x="497" y="368"/>
                      </a:lnTo>
                      <a:lnTo>
                        <a:pt x="497" y="369"/>
                      </a:lnTo>
                      <a:lnTo>
                        <a:pt x="496" y="369"/>
                      </a:lnTo>
                      <a:lnTo>
                        <a:pt x="495" y="371"/>
                      </a:lnTo>
                      <a:lnTo>
                        <a:pt x="492" y="371"/>
                      </a:lnTo>
                      <a:lnTo>
                        <a:pt x="492" y="372"/>
                      </a:lnTo>
                      <a:lnTo>
                        <a:pt x="492" y="373"/>
                      </a:lnTo>
                      <a:lnTo>
                        <a:pt x="491" y="374"/>
                      </a:lnTo>
                      <a:lnTo>
                        <a:pt x="489" y="376"/>
                      </a:lnTo>
                      <a:lnTo>
                        <a:pt x="489" y="376"/>
                      </a:lnTo>
                      <a:lnTo>
                        <a:pt x="485" y="377"/>
                      </a:lnTo>
                      <a:lnTo>
                        <a:pt x="484" y="380"/>
                      </a:lnTo>
                      <a:lnTo>
                        <a:pt x="483" y="380"/>
                      </a:lnTo>
                      <a:lnTo>
                        <a:pt x="481" y="384"/>
                      </a:lnTo>
                      <a:lnTo>
                        <a:pt x="480" y="385"/>
                      </a:lnTo>
                      <a:lnTo>
                        <a:pt x="480" y="386"/>
                      </a:lnTo>
                      <a:lnTo>
                        <a:pt x="478" y="386"/>
                      </a:lnTo>
                      <a:lnTo>
                        <a:pt x="478" y="388"/>
                      </a:lnTo>
                      <a:lnTo>
                        <a:pt x="476" y="389"/>
                      </a:lnTo>
                      <a:lnTo>
                        <a:pt x="476" y="390"/>
                      </a:lnTo>
                      <a:lnTo>
                        <a:pt x="475" y="390"/>
                      </a:lnTo>
                      <a:lnTo>
                        <a:pt x="472" y="393"/>
                      </a:lnTo>
                      <a:lnTo>
                        <a:pt x="471" y="393"/>
                      </a:lnTo>
                      <a:lnTo>
                        <a:pt x="470" y="393"/>
                      </a:lnTo>
                      <a:lnTo>
                        <a:pt x="468" y="394"/>
                      </a:lnTo>
                      <a:lnTo>
                        <a:pt x="467" y="394"/>
                      </a:lnTo>
                      <a:lnTo>
                        <a:pt x="463" y="394"/>
                      </a:lnTo>
                      <a:lnTo>
                        <a:pt x="463" y="394"/>
                      </a:lnTo>
                      <a:lnTo>
                        <a:pt x="464" y="397"/>
                      </a:lnTo>
                      <a:lnTo>
                        <a:pt x="468" y="397"/>
                      </a:lnTo>
                      <a:lnTo>
                        <a:pt x="468" y="398"/>
                      </a:lnTo>
                      <a:lnTo>
                        <a:pt x="470" y="398"/>
                      </a:lnTo>
                      <a:lnTo>
                        <a:pt x="470" y="398"/>
                      </a:lnTo>
                      <a:lnTo>
                        <a:pt x="475" y="398"/>
                      </a:lnTo>
                      <a:lnTo>
                        <a:pt x="476" y="398"/>
                      </a:lnTo>
                      <a:lnTo>
                        <a:pt x="476" y="397"/>
                      </a:lnTo>
                      <a:lnTo>
                        <a:pt x="476" y="397"/>
                      </a:lnTo>
                      <a:lnTo>
                        <a:pt x="479" y="397"/>
                      </a:lnTo>
                      <a:lnTo>
                        <a:pt x="480" y="395"/>
                      </a:lnTo>
                      <a:lnTo>
                        <a:pt x="481" y="394"/>
                      </a:lnTo>
                      <a:lnTo>
                        <a:pt x="483" y="393"/>
                      </a:lnTo>
                      <a:lnTo>
                        <a:pt x="484" y="391"/>
                      </a:lnTo>
                      <a:lnTo>
                        <a:pt x="485" y="389"/>
                      </a:lnTo>
                      <a:lnTo>
                        <a:pt x="487" y="386"/>
                      </a:lnTo>
                      <a:lnTo>
                        <a:pt x="489" y="384"/>
                      </a:lnTo>
                      <a:lnTo>
                        <a:pt x="491" y="381"/>
                      </a:lnTo>
                      <a:lnTo>
                        <a:pt x="492" y="382"/>
                      </a:lnTo>
                      <a:lnTo>
                        <a:pt x="493" y="382"/>
                      </a:lnTo>
                      <a:lnTo>
                        <a:pt x="495" y="382"/>
                      </a:lnTo>
                      <a:lnTo>
                        <a:pt x="496" y="381"/>
                      </a:lnTo>
                      <a:lnTo>
                        <a:pt x="497" y="380"/>
                      </a:lnTo>
                      <a:lnTo>
                        <a:pt x="498" y="378"/>
                      </a:lnTo>
                      <a:lnTo>
                        <a:pt x="500" y="378"/>
                      </a:lnTo>
                      <a:lnTo>
                        <a:pt x="500" y="376"/>
                      </a:lnTo>
                      <a:lnTo>
                        <a:pt x="502" y="376"/>
                      </a:lnTo>
                      <a:lnTo>
                        <a:pt x="505" y="376"/>
                      </a:lnTo>
                      <a:lnTo>
                        <a:pt x="506" y="373"/>
                      </a:lnTo>
                      <a:lnTo>
                        <a:pt x="508" y="373"/>
                      </a:lnTo>
                      <a:lnTo>
                        <a:pt x="508" y="372"/>
                      </a:lnTo>
                      <a:lnTo>
                        <a:pt x="509" y="371"/>
                      </a:lnTo>
                      <a:lnTo>
                        <a:pt x="512" y="369"/>
                      </a:lnTo>
                      <a:lnTo>
                        <a:pt x="512" y="367"/>
                      </a:lnTo>
                      <a:lnTo>
                        <a:pt x="509" y="368"/>
                      </a:lnTo>
                      <a:lnTo>
                        <a:pt x="509" y="367"/>
                      </a:lnTo>
                      <a:lnTo>
                        <a:pt x="510" y="365"/>
                      </a:lnTo>
                      <a:lnTo>
                        <a:pt x="512" y="361"/>
                      </a:lnTo>
                      <a:lnTo>
                        <a:pt x="514" y="364"/>
                      </a:lnTo>
                      <a:lnTo>
                        <a:pt x="515" y="361"/>
                      </a:lnTo>
                      <a:lnTo>
                        <a:pt x="517" y="359"/>
                      </a:lnTo>
                      <a:lnTo>
                        <a:pt x="518" y="356"/>
                      </a:lnTo>
                      <a:lnTo>
                        <a:pt x="518" y="354"/>
                      </a:lnTo>
                      <a:lnTo>
                        <a:pt x="517" y="352"/>
                      </a:lnTo>
                      <a:lnTo>
                        <a:pt x="517" y="350"/>
                      </a:lnTo>
                      <a:lnTo>
                        <a:pt x="518" y="350"/>
                      </a:lnTo>
                      <a:lnTo>
                        <a:pt x="518" y="350"/>
                      </a:lnTo>
                      <a:lnTo>
                        <a:pt x="518" y="348"/>
                      </a:lnTo>
                      <a:lnTo>
                        <a:pt x="517" y="348"/>
                      </a:lnTo>
                      <a:lnTo>
                        <a:pt x="517" y="343"/>
                      </a:lnTo>
                      <a:lnTo>
                        <a:pt x="519" y="342"/>
                      </a:lnTo>
                      <a:lnTo>
                        <a:pt x="518" y="338"/>
                      </a:lnTo>
                      <a:lnTo>
                        <a:pt x="517" y="338"/>
                      </a:lnTo>
                      <a:close/>
                      <a:moveTo>
                        <a:pt x="451" y="97"/>
                      </a:moveTo>
                      <a:lnTo>
                        <a:pt x="451" y="98"/>
                      </a:lnTo>
                      <a:lnTo>
                        <a:pt x="451" y="98"/>
                      </a:lnTo>
                      <a:lnTo>
                        <a:pt x="451" y="98"/>
                      </a:lnTo>
                      <a:lnTo>
                        <a:pt x="451" y="100"/>
                      </a:lnTo>
                      <a:lnTo>
                        <a:pt x="454" y="100"/>
                      </a:lnTo>
                      <a:lnTo>
                        <a:pt x="453" y="97"/>
                      </a:lnTo>
                      <a:lnTo>
                        <a:pt x="451" y="97"/>
                      </a:lnTo>
                      <a:close/>
                      <a:moveTo>
                        <a:pt x="459" y="92"/>
                      </a:moveTo>
                      <a:lnTo>
                        <a:pt x="459" y="92"/>
                      </a:lnTo>
                      <a:lnTo>
                        <a:pt x="459" y="93"/>
                      </a:lnTo>
                      <a:lnTo>
                        <a:pt x="460" y="93"/>
                      </a:lnTo>
                      <a:lnTo>
                        <a:pt x="459" y="92"/>
                      </a:lnTo>
                      <a:lnTo>
                        <a:pt x="459" y="92"/>
                      </a:lnTo>
                      <a:lnTo>
                        <a:pt x="459" y="92"/>
                      </a:lnTo>
                      <a:close/>
                      <a:moveTo>
                        <a:pt x="466" y="89"/>
                      </a:moveTo>
                      <a:lnTo>
                        <a:pt x="463" y="90"/>
                      </a:lnTo>
                      <a:lnTo>
                        <a:pt x="463" y="92"/>
                      </a:lnTo>
                      <a:lnTo>
                        <a:pt x="467" y="92"/>
                      </a:lnTo>
                      <a:lnTo>
                        <a:pt x="467" y="92"/>
                      </a:lnTo>
                      <a:lnTo>
                        <a:pt x="471" y="90"/>
                      </a:lnTo>
                      <a:lnTo>
                        <a:pt x="471" y="90"/>
                      </a:lnTo>
                      <a:lnTo>
                        <a:pt x="467" y="90"/>
                      </a:lnTo>
                      <a:lnTo>
                        <a:pt x="466" y="89"/>
                      </a:lnTo>
                      <a:close/>
                      <a:moveTo>
                        <a:pt x="527" y="72"/>
                      </a:moveTo>
                      <a:lnTo>
                        <a:pt x="526" y="73"/>
                      </a:lnTo>
                      <a:lnTo>
                        <a:pt x="527" y="73"/>
                      </a:lnTo>
                      <a:lnTo>
                        <a:pt x="527" y="73"/>
                      </a:lnTo>
                      <a:lnTo>
                        <a:pt x="527" y="73"/>
                      </a:lnTo>
                      <a:lnTo>
                        <a:pt x="527" y="72"/>
                      </a:lnTo>
                      <a:lnTo>
                        <a:pt x="527" y="72"/>
                      </a:lnTo>
                      <a:lnTo>
                        <a:pt x="527" y="72"/>
                      </a:lnTo>
                      <a:close/>
                      <a:moveTo>
                        <a:pt x="310" y="71"/>
                      </a:moveTo>
                      <a:lnTo>
                        <a:pt x="310" y="72"/>
                      </a:lnTo>
                      <a:lnTo>
                        <a:pt x="309" y="73"/>
                      </a:lnTo>
                      <a:lnTo>
                        <a:pt x="309" y="75"/>
                      </a:lnTo>
                      <a:lnTo>
                        <a:pt x="309" y="75"/>
                      </a:lnTo>
                      <a:lnTo>
                        <a:pt x="309" y="73"/>
                      </a:lnTo>
                      <a:lnTo>
                        <a:pt x="310" y="73"/>
                      </a:lnTo>
                      <a:lnTo>
                        <a:pt x="310" y="72"/>
                      </a:lnTo>
                      <a:lnTo>
                        <a:pt x="313" y="72"/>
                      </a:lnTo>
                      <a:lnTo>
                        <a:pt x="313" y="71"/>
                      </a:lnTo>
                      <a:lnTo>
                        <a:pt x="313" y="71"/>
                      </a:lnTo>
                      <a:lnTo>
                        <a:pt x="313" y="71"/>
                      </a:lnTo>
                      <a:lnTo>
                        <a:pt x="310" y="71"/>
                      </a:lnTo>
                      <a:close/>
                      <a:moveTo>
                        <a:pt x="467" y="29"/>
                      </a:moveTo>
                      <a:lnTo>
                        <a:pt x="467" y="31"/>
                      </a:lnTo>
                      <a:lnTo>
                        <a:pt x="468" y="31"/>
                      </a:lnTo>
                      <a:lnTo>
                        <a:pt x="468" y="33"/>
                      </a:lnTo>
                      <a:lnTo>
                        <a:pt x="467" y="33"/>
                      </a:lnTo>
                      <a:lnTo>
                        <a:pt x="466" y="34"/>
                      </a:lnTo>
                      <a:lnTo>
                        <a:pt x="466" y="34"/>
                      </a:lnTo>
                      <a:lnTo>
                        <a:pt x="463" y="34"/>
                      </a:lnTo>
                      <a:lnTo>
                        <a:pt x="458" y="37"/>
                      </a:lnTo>
                      <a:lnTo>
                        <a:pt x="451" y="37"/>
                      </a:lnTo>
                      <a:lnTo>
                        <a:pt x="450" y="34"/>
                      </a:lnTo>
                      <a:lnTo>
                        <a:pt x="449" y="34"/>
                      </a:lnTo>
                      <a:lnTo>
                        <a:pt x="449" y="35"/>
                      </a:lnTo>
                      <a:lnTo>
                        <a:pt x="447" y="35"/>
                      </a:lnTo>
                      <a:lnTo>
                        <a:pt x="447" y="35"/>
                      </a:lnTo>
                      <a:lnTo>
                        <a:pt x="449" y="35"/>
                      </a:lnTo>
                      <a:lnTo>
                        <a:pt x="449" y="35"/>
                      </a:lnTo>
                      <a:lnTo>
                        <a:pt x="449" y="35"/>
                      </a:lnTo>
                      <a:lnTo>
                        <a:pt x="447" y="41"/>
                      </a:lnTo>
                      <a:lnTo>
                        <a:pt x="446" y="41"/>
                      </a:lnTo>
                      <a:lnTo>
                        <a:pt x="446" y="42"/>
                      </a:lnTo>
                      <a:lnTo>
                        <a:pt x="447" y="42"/>
                      </a:lnTo>
                      <a:lnTo>
                        <a:pt x="447" y="42"/>
                      </a:lnTo>
                      <a:lnTo>
                        <a:pt x="447" y="43"/>
                      </a:lnTo>
                      <a:lnTo>
                        <a:pt x="451" y="43"/>
                      </a:lnTo>
                      <a:lnTo>
                        <a:pt x="451" y="43"/>
                      </a:lnTo>
                      <a:lnTo>
                        <a:pt x="451" y="46"/>
                      </a:lnTo>
                      <a:lnTo>
                        <a:pt x="451" y="46"/>
                      </a:lnTo>
                      <a:lnTo>
                        <a:pt x="451" y="46"/>
                      </a:lnTo>
                      <a:lnTo>
                        <a:pt x="453" y="46"/>
                      </a:lnTo>
                      <a:lnTo>
                        <a:pt x="453" y="46"/>
                      </a:lnTo>
                      <a:lnTo>
                        <a:pt x="454" y="46"/>
                      </a:lnTo>
                      <a:lnTo>
                        <a:pt x="454" y="46"/>
                      </a:lnTo>
                      <a:lnTo>
                        <a:pt x="454" y="43"/>
                      </a:lnTo>
                      <a:lnTo>
                        <a:pt x="455" y="43"/>
                      </a:lnTo>
                      <a:lnTo>
                        <a:pt x="455" y="43"/>
                      </a:lnTo>
                      <a:lnTo>
                        <a:pt x="457" y="42"/>
                      </a:lnTo>
                      <a:lnTo>
                        <a:pt x="458" y="42"/>
                      </a:lnTo>
                      <a:lnTo>
                        <a:pt x="458" y="39"/>
                      </a:lnTo>
                      <a:lnTo>
                        <a:pt x="459" y="39"/>
                      </a:lnTo>
                      <a:lnTo>
                        <a:pt x="460" y="39"/>
                      </a:lnTo>
                      <a:lnTo>
                        <a:pt x="460" y="39"/>
                      </a:lnTo>
                      <a:lnTo>
                        <a:pt x="462" y="38"/>
                      </a:lnTo>
                      <a:lnTo>
                        <a:pt x="462" y="38"/>
                      </a:lnTo>
                      <a:lnTo>
                        <a:pt x="464" y="38"/>
                      </a:lnTo>
                      <a:lnTo>
                        <a:pt x="467" y="35"/>
                      </a:lnTo>
                      <a:lnTo>
                        <a:pt x="472" y="34"/>
                      </a:lnTo>
                      <a:lnTo>
                        <a:pt x="474" y="31"/>
                      </a:lnTo>
                      <a:lnTo>
                        <a:pt x="471" y="31"/>
                      </a:lnTo>
                      <a:lnTo>
                        <a:pt x="471" y="31"/>
                      </a:lnTo>
                      <a:lnTo>
                        <a:pt x="471" y="30"/>
                      </a:lnTo>
                      <a:lnTo>
                        <a:pt x="470" y="29"/>
                      </a:lnTo>
                      <a:lnTo>
                        <a:pt x="470" y="29"/>
                      </a:lnTo>
                      <a:lnTo>
                        <a:pt x="467" y="29"/>
                      </a:lnTo>
                      <a:close/>
                      <a:moveTo>
                        <a:pt x="471" y="0"/>
                      </a:moveTo>
                      <a:lnTo>
                        <a:pt x="475" y="0"/>
                      </a:lnTo>
                      <a:lnTo>
                        <a:pt x="476" y="0"/>
                      </a:lnTo>
                      <a:lnTo>
                        <a:pt x="478" y="1"/>
                      </a:lnTo>
                      <a:lnTo>
                        <a:pt x="479" y="0"/>
                      </a:lnTo>
                      <a:lnTo>
                        <a:pt x="481" y="0"/>
                      </a:lnTo>
                      <a:lnTo>
                        <a:pt x="481" y="3"/>
                      </a:lnTo>
                      <a:lnTo>
                        <a:pt x="481" y="3"/>
                      </a:lnTo>
                      <a:lnTo>
                        <a:pt x="481" y="4"/>
                      </a:lnTo>
                      <a:lnTo>
                        <a:pt x="483" y="4"/>
                      </a:lnTo>
                      <a:lnTo>
                        <a:pt x="485" y="4"/>
                      </a:lnTo>
                      <a:lnTo>
                        <a:pt x="487" y="4"/>
                      </a:lnTo>
                      <a:lnTo>
                        <a:pt x="488" y="5"/>
                      </a:lnTo>
                      <a:lnTo>
                        <a:pt x="488" y="7"/>
                      </a:lnTo>
                      <a:lnTo>
                        <a:pt x="485" y="7"/>
                      </a:lnTo>
                      <a:lnTo>
                        <a:pt x="484" y="9"/>
                      </a:lnTo>
                      <a:lnTo>
                        <a:pt x="483" y="11"/>
                      </a:lnTo>
                      <a:lnTo>
                        <a:pt x="483" y="12"/>
                      </a:lnTo>
                      <a:lnTo>
                        <a:pt x="484" y="12"/>
                      </a:lnTo>
                      <a:lnTo>
                        <a:pt x="484" y="11"/>
                      </a:lnTo>
                      <a:lnTo>
                        <a:pt x="487" y="11"/>
                      </a:lnTo>
                      <a:lnTo>
                        <a:pt x="487" y="11"/>
                      </a:lnTo>
                      <a:lnTo>
                        <a:pt x="487" y="11"/>
                      </a:lnTo>
                      <a:lnTo>
                        <a:pt x="487" y="12"/>
                      </a:lnTo>
                      <a:lnTo>
                        <a:pt x="485" y="12"/>
                      </a:lnTo>
                      <a:lnTo>
                        <a:pt x="485" y="13"/>
                      </a:lnTo>
                      <a:lnTo>
                        <a:pt x="487" y="13"/>
                      </a:lnTo>
                      <a:lnTo>
                        <a:pt x="487" y="13"/>
                      </a:lnTo>
                      <a:lnTo>
                        <a:pt x="491" y="13"/>
                      </a:lnTo>
                      <a:lnTo>
                        <a:pt x="491" y="12"/>
                      </a:lnTo>
                      <a:lnTo>
                        <a:pt x="495" y="12"/>
                      </a:lnTo>
                      <a:lnTo>
                        <a:pt x="495" y="13"/>
                      </a:lnTo>
                      <a:lnTo>
                        <a:pt x="501" y="14"/>
                      </a:lnTo>
                      <a:lnTo>
                        <a:pt x="501" y="16"/>
                      </a:lnTo>
                      <a:lnTo>
                        <a:pt x="500" y="17"/>
                      </a:lnTo>
                      <a:lnTo>
                        <a:pt x="500" y="17"/>
                      </a:lnTo>
                      <a:lnTo>
                        <a:pt x="500" y="18"/>
                      </a:lnTo>
                      <a:lnTo>
                        <a:pt x="500" y="20"/>
                      </a:lnTo>
                      <a:lnTo>
                        <a:pt x="498" y="20"/>
                      </a:lnTo>
                      <a:lnTo>
                        <a:pt x="498" y="22"/>
                      </a:lnTo>
                      <a:lnTo>
                        <a:pt x="498" y="22"/>
                      </a:lnTo>
                      <a:lnTo>
                        <a:pt x="501" y="22"/>
                      </a:lnTo>
                      <a:lnTo>
                        <a:pt x="502" y="22"/>
                      </a:lnTo>
                      <a:lnTo>
                        <a:pt x="505" y="21"/>
                      </a:lnTo>
                      <a:lnTo>
                        <a:pt x="509" y="16"/>
                      </a:lnTo>
                      <a:lnTo>
                        <a:pt x="514" y="16"/>
                      </a:lnTo>
                      <a:lnTo>
                        <a:pt x="515" y="16"/>
                      </a:lnTo>
                      <a:lnTo>
                        <a:pt x="518" y="14"/>
                      </a:lnTo>
                      <a:lnTo>
                        <a:pt x="521" y="13"/>
                      </a:lnTo>
                      <a:lnTo>
                        <a:pt x="523" y="13"/>
                      </a:lnTo>
                      <a:lnTo>
                        <a:pt x="525" y="14"/>
                      </a:lnTo>
                      <a:lnTo>
                        <a:pt x="526" y="16"/>
                      </a:lnTo>
                      <a:lnTo>
                        <a:pt x="530" y="14"/>
                      </a:lnTo>
                      <a:lnTo>
                        <a:pt x="530" y="14"/>
                      </a:lnTo>
                      <a:lnTo>
                        <a:pt x="535" y="14"/>
                      </a:lnTo>
                      <a:lnTo>
                        <a:pt x="535" y="13"/>
                      </a:lnTo>
                      <a:lnTo>
                        <a:pt x="536" y="13"/>
                      </a:lnTo>
                      <a:lnTo>
                        <a:pt x="536" y="13"/>
                      </a:lnTo>
                      <a:lnTo>
                        <a:pt x="536" y="12"/>
                      </a:lnTo>
                      <a:lnTo>
                        <a:pt x="536" y="13"/>
                      </a:lnTo>
                      <a:lnTo>
                        <a:pt x="538" y="13"/>
                      </a:lnTo>
                      <a:lnTo>
                        <a:pt x="539" y="13"/>
                      </a:lnTo>
                      <a:lnTo>
                        <a:pt x="539" y="14"/>
                      </a:lnTo>
                      <a:lnTo>
                        <a:pt x="540" y="14"/>
                      </a:lnTo>
                      <a:lnTo>
                        <a:pt x="540" y="17"/>
                      </a:lnTo>
                      <a:lnTo>
                        <a:pt x="542" y="20"/>
                      </a:lnTo>
                      <a:lnTo>
                        <a:pt x="542" y="21"/>
                      </a:lnTo>
                      <a:lnTo>
                        <a:pt x="543" y="21"/>
                      </a:lnTo>
                      <a:lnTo>
                        <a:pt x="544" y="21"/>
                      </a:lnTo>
                      <a:lnTo>
                        <a:pt x="544" y="22"/>
                      </a:lnTo>
                      <a:lnTo>
                        <a:pt x="548" y="22"/>
                      </a:lnTo>
                      <a:lnTo>
                        <a:pt x="550" y="24"/>
                      </a:lnTo>
                      <a:lnTo>
                        <a:pt x="552" y="24"/>
                      </a:lnTo>
                      <a:lnTo>
                        <a:pt x="552" y="26"/>
                      </a:lnTo>
                      <a:lnTo>
                        <a:pt x="553" y="29"/>
                      </a:lnTo>
                      <a:lnTo>
                        <a:pt x="553" y="30"/>
                      </a:lnTo>
                      <a:lnTo>
                        <a:pt x="556" y="30"/>
                      </a:lnTo>
                      <a:lnTo>
                        <a:pt x="557" y="33"/>
                      </a:lnTo>
                      <a:lnTo>
                        <a:pt x="557" y="33"/>
                      </a:lnTo>
                      <a:lnTo>
                        <a:pt x="556" y="39"/>
                      </a:lnTo>
                      <a:lnTo>
                        <a:pt x="555" y="39"/>
                      </a:lnTo>
                      <a:lnTo>
                        <a:pt x="552" y="38"/>
                      </a:lnTo>
                      <a:lnTo>
                        <a:pt x="551" y="37"/>
                      </a:lnTo>
                      <a:lnTo>
                        <a:pt x="551" y="39"/>
                      </a:lnTo>
                      <a:lnTo>
                        <a:pt x="552" y="41"/>
                      </a:lnTo>
                      <a:lnTo>
                        <a:pt x="552" y="41"/>
                      </a:lnTo>
                      <a:lnTo>
                        <a:pt x="553" y="41"/>
                      </a:lnTo>
                      <a:lnTo>
                        <a:pt x="553" y="41"/>
                      </a:lnTo>
                      <a:lnTo>
                        <a:pt x="555" y="41"/>
                      </a:lnTo>
                      <a:lnTo>
                        <a:pt x="556" y="43"/>
                      </a:lnTo>
                      <a:lnTo>
                        <a:pt x="556" y="45"/>
                      </a:lnTo>
                      <a:lnTo>
                        <a:pt x="557" y="46"/>
                      </a:lnTo>
                      <a:lnTo>
                        <a:pt x="557" y="48"/>
                      </a:lnTo>
                      <a:lnTo>
                        <a:pt x="557" y="48"/>
                      </a:lnTo>
                      <a:lnTo>
                        <a:pt x="556" y="50"/>
                      </a:lnTo>
                      <a:lnTo>
                        <a:pt x="555" y="50"/>
                      </a:lnTo>
                      <a:lnTo>
                        <a:pt x="555" y="51"/>
                      </a:lnTo>
                      <a:lnTo>
                        <a:pt x="546" y="52"/>
                      </a:lnTo>
                      <a:lnTo>
                        <a:pt x="546" y="52"/>
                      </a:lnTo>
                      <a:lnTo>
                        <a:pt x="544" y="52"/>
                      </a:lnTo>
                      <a:lnTo>
                        <a:pt x="544" y="54"/>
                      </a:lnTo>
                      <a:lnTo>
                        <a:pt x="542" y="54"/>
                      </a:lnTo>
                      <a:lnTo>
                        <a:pt x="542" y="54"/>
                      </a:lnTo>
                      <a:lnTo>
                        <a:pt x="532" y="55"/>
                      </a:lnTo>
                      <a:lnTo>
                        <a:pt x="532" y="56"/>
                      </a:lnTo>
                      <a:lnTo>
                        <a:pt x="531" y="56"/>
                      </a:lnTo>
                      <a:lnTo>
                        <a:pt x="531" y="56"/>
                      </a:lnTo>
                      <a:lnTo>
                        <a:pt x="529" y="56"/>
                      </a:lnTo>
                      <a:lnTo>
                        <a:pt x="525" y="58"/>
                      </a:lnTo>
                      <a:lnTo>
                        <a:pt x="522" y="59"/>
                      </a:lnTo>
                      <a:lnTo>
                        <a:pt x="518" y="59"/>
                      </a:lnTo>
                      <a:lnTo>
                        <a:pt x="517" y="63"/>
                      </a:lnTo>
                      <a:lnTo>
                        <a:pt x="515" y="63"/>
                      </a:lnTo>
                      <a:lnTo>
                        <a:pt x="514" y="64"/>
                      </a:lnTo>
                      <a:lnTo>
                        <a:pt x="514" y="66"/>
                      </a:lnTo>
                      <a:lnTo>
                        <a:pt x="515" y="66"/>
                      </a:lnTo>
                      <a:lnTo>
                        <a:pt x="515" y="69"/>
                      </a:lnTo>
                      <a:lnTo>
                        <a:pt x="513" y="69"/>
                      </a:lnTo>
                      <a:lnTo>
                        <a:pt x="512" y="71"/>
                      </a:lnTo>
                      <a:lnTo>
                        <a:pt x="510" y="71"/>
                      </a:lnTo>
                      <a:lnTo>
                        <a:pt x="510" y="73"/>
                      </a:lnTo>
                      <a:lnTo>
                        <a:pt x="509" y="75"/>
                      </a:lnTo>
                      <a:lnTo>
                        <a:pt x="508" y="76"/>
                      </a:lnTo>
                      <a:lnTo>
                        <a:pt x="504" y="76"/>
                      </a:lnTo>
                      <a:lnTo>
                        <a:pt x="504" y="77"/>
                      </a:lnTo>
                      <a:lnTo>
                        <a:pt x="502" y="77"/>
                      </a:lnTo>
                      <a:lnTo>
                        <a:pt x="501" y="79"/>
                      </a:lnTo>
                      <a:lnTo>
                        <a:pt x="493" y="80"/>
                      </a:lnTo>
                      <a:lnTo>
                        <a:pt x="492" y="83"/>
                      </a:lnTo>
                      <a:lnTo>
                        <a:pt x="491" y="85"/>
                      </a:lnTo>
                      <a:lnTo>
                        <a:pt x="488" y="85"/>
                      </a:lnTo>
                      <a:lnTo>
                        <a:pt x="485" y="86"/>
                      </a:lnTo>
                      <a:lnTo>
                        <a:pt x="474" y="89"/>
                      </a:lnTo>
                      <a:lnTo>
                        <a:pt x="474" y="89"/>
                      </a:lnTo>
                      <a:lnTo>
                        <a:pt x="480" y="89"/>
                      </a:lnTo>
                      <a:lnTo>
                        <a:pt x="480" y="89"/>
                      </a:lnTo>
                      <a:lnTo>
                        <a:pt x="481" y="89"/>
                      </a:lnTo>
                      <a:lnTo>
                        <a:pt x="484" y="89"/>
                      </a:lnTo>
                      <a:lnTo>
                        <a:pt x="485" y="89"/>
                      </a:lnTo>
                      <a:lnTo>
                        <a:pt x="488" y="89"/>
                      </a:lnTo>
                      <a:lnTo>
                        <a:pt x="488" y="88"/>
                      </a:lnTo>
                      <a:lnTo>
                        <a:pt x="491" y="88"/>
                      </a:lnTo>
                      <a:lnTo>
                        <a:pt x="492" y="86"/>
                      </a:lnTo>
                      <a:lnTo>
                        <a:pt x="495" y="86"/>
                      </a:lnTo>
                      <a:lnTo>
                        <a:pt x="495" y="84"/>
                      </a:lnTo>
                      <a:lnTo>
                        <a:pt x="496" y="84"/>
                      </a:lnTo>
                      <a:lnTo>
                        <a:pt x="496" y="84"/>
                      </a:lnTo>
                      <a:lnTo>
                        <a:pt x="501" y="84"/>
                      </a:lnTo>
                      <a:lnTo>
                        <a:pt x="502" y="83"/>
                      </a:lnTo>
                      <a:lnTo>
                        <a:pt x="505" y="84"/>
                      </a:lnTo>
                      <a:lnTo>
                        <a:pt x="508" y="84"/>
                      </a:lnTo>
                      <a:lnTo>
                        <a:pt x="508" y="83"/>
                      </a:lnTo>
                      <a:lnTo>
                        <a:pt x="514" y="81"/>
                      </a:lnTo>
                      <a:lnTo>
                        <a:pt x="515" y="80"/>
                      </a:lnTo>
                      <a:lnTo>
                        <a:pt x="515" y="79"/>
                      </a:lnTo>
                      <a:lnTo>
                        <a:pt x="515" y="79"/>
                      </a:lnTo>
                      <a:lnTo>
                        <a:pt x="517" y="79"/>
                      </a:lnTo>
                      <a:lnTo>
                        <a:pt x="515" y="76"/>
                      </a:lnTo>
                      <a:lnTo>
                        <a:pt x="517" y="76"/>
                      </a:lnTo>
                      <a:lnTo>
                        <a:pt x="518" y="77"/>
                      </a:lnTo>
                      <a:lnTo>
                        <a:pt x="519" y="79"/>
                      </a:lnTo>
                      <a:lnTo>
                        <a:pt x="521" y="79"/>
                      </a:lnTo>
                      <a:lnTo>
                        <a:pt x="522" y="79"/>
                      </a:lnTo>
                      <a:lnTo>
                        <a:pt x="523" y="77"/>
                      </a:lnTo>
                      <a:lnTo>
                        <a:pt x="525" y="76"/>
                      </a:lnTo>
                      <a:lnTo>
                        <a:pt x="525" y="76"/>
                      </a:lnTo>
                      <a:lnTo>
                        <a:pt x="523" y="76"/>
                      </a:lnTo>
                      <a:lnTo>
                        <a:pt x="521" y="76"/>
                      </a:lnTo>
                      <a:lnTo>
                        <a:pt x="519" y="75"/>
                      </a:lnTo>
                      <a:lnTo>
                        <a:pt x="518" y="72"/>
                      </a:lnTo>
                      <a:lnTo>
                        <a:pt x="519" y="71"/>
                      </a:lnTo>
                      <a:lnTo>
                        <a:pt x="519" y="71"/>
                      </a:lnTo>
                      <a:lnTo>
                        <a:pt x="519" y="71"/>
                      </a:lnTo>
                      <a:lnTo>
                        <a:pt x="521" y="71"/>
                      </a:lnTo>
                      <a:lnTo>
                        <a:pt x="525" y="66"/>
                      </a:lnTo>
                      <a:lnTo>
                        <a:pt x="525" y="66"/>
                      </a:lnTo>
                      <a:lnTo>
                        <a:pt x="525" y="66"/>
                      </a:lnTo>
                      <a:lnTo>
                        <a:pt x="526" y="66"/>
                      </a:lnTo>
                      <a:lnTo>
                        <a:pt x="527" y="66"/>
                      </a:lnTo>
                      <a:lnTo>
                        <a:pt x="527" y="67"/>
                      </a:lnTo>
                      <a:lnTo>
                        <a:pt x="529" y="67"/>
                      </a:lnTo>
                      <a:lnTo>
                        <a:pt x="529" y="68"/>
                      </a:lnTo>
                      <a:lnTo>
                        <a:pt x="529" y="68"/>
                      </a:lnTo>
                      <a:lnTo>
                        <a:pt x="529" y="67"/>
                      </a:lnTo>
                      <a:lnTo>
                        <a:pt x="530" y="67"/>
                      </a:lnTo>
                      <a:lnTo>
                        <a:pt x="530" y="67"/>
                      </a:lnTo>
                      <a:lnTo>
                        <a:pt x="530" y="66"/>
                      </a:lnTo>
                      <a:lnTo>
                        <a:pt x="530" y="66"/>
                      </a:lnTo>
                      <a:lnTo>
                        <a:pt x="530" y="66"/>
                      </a:lnTo>
                      <a:lnTo>
                        <a:pt x="531" y="64"/>
                      </a:lnTo>
                      <a:lnTo>
                        <a:pt x="532" y="67"/>
                      </a:lnTo>
                      <a:lnTo>
                        <a:pt x="534" y="69"/>
                      </a:lnTo>
                      <a:lnTo>
                        <a:pt x="535" y="72"/>
                      </a:lnTo>
                      <a:lnTo>
                        <a:pt x="536" y="72"/>
                      </a:lnTo>
                      <a:lnTo>
                        <a:pt x="536" y="72"/>
                      </a:lnTo>
                      <a:lnTo>
                        <a:pt x="536" y="72"/>
                      </a:lnTo>
                      <a:lnTo>
                        <a:pt x="536" y="72"/>
                      </a:lnTo>
                      <a:lnTo>
                        <a:pt x="546" y="72"/>
                      </a:lnTo>
                      <a:lnTo>
                        <a:pt x="546" y="67"/>
                      </a:lnTo>
                      <a:lnTo>
                        <a:pt x="547" y="67"/>
                      </a:lnTo>
                      <a:lnTo>
                        <a:pt x="548" y="68"/>
                      </a:lnTo>
                      <a:lnTo>
                        <a:pt x="550" y="69"/>
                      </a:lnTo>
                      <a:lnTo>
                        <a:pt x="550" y="71"/>
                      </a:lnTo>
                      <a:lnTo>
                        <a:pt x="551" y="73"/>
                      </a:lnTo>
                      <a:lnTo>
                        <a:pt x="550" y="75"/>
                      </a:lnTo>
                      <a:lnTo>
                        <a:pt x="550" y="77"/>
                      </a:lnTo>
                      <a:lnTo>
                        <a:pt x="551" y="79"/>
                      </a:lnTo>
                      <a:lnTo>
                        <a:pt x="551" y="79"/>
                      </a:lnTo>
                      <a:lnTo>
                        <a:pt x="552" y="80"/>
                      </a:lnTo>
                      <a:lnTo>
                        <a:pt x="552" y="80"/>
                      </a:lnTo>
                      <a:lnTo>
                        <a:pt x="551" y="80"/>
                      </a:lnTo>
                      <a:lnTo>
                        <a:pt x="551" y="81"/>
                      </a:lnTo>
                      <a:lnTo>
                        <a:pt x="551" y="81"/>
                      </a:lnTo>
                      <a:lnTo>
                        <a:pt x="548" y="81"/>
                      </a:lnTo>
                      <a:lnTo>
                        <a:pt x="548" y="83"/>
                      </a:lnTo>
                      <a:lnTo>
                        <a:pt x="548" y="83"/>
                      </a:lnTo>
                      <a:lnTo>
                        <a:pt x="548" y="83"/>
                      </a:lnTo>
                      <a:lnTo>
                        <a:pt x="548" y="83"/>
                      </a:lnTo>
                      <a:lnTo>
                        <a:pt x="548" y="83"/>
                      </a:lnTo>
                      <a:lnTo>
                        <a:pt x="548" y="84"/>
                      </a:lnTo>
                      <a:lnTo>
                        <a:pt x="550" y="84"/>
                      </a:lnTo>
                      <a:lnTo>
                        <a:pt x="550" y="85"/>
                      </a:lnTo>
                      <a:lnTo>
                        <a:pt x="548" y="86"/>
                      </a:lnTo>
                      <a:lnTo>
                        <a:pt x="548" y="88"/>
                      </a:lnTo>
                      <a:lnTo>
                        <a:pt x="547" y="88"/>
                      </a:lnTo>
                      <a:lnTo>
                        <a:pt x="548" y="92"/>
                      </a:lnTo>
                      <a:lnTo>
                        <a:pt x="550" y="92"/>
                      </a:lnTo>
                      <a:lnTo>
                        <a:pt x="550" y="90"/>
                      </a:lnTo>
                      <a:lnTo>
                        <a:pt x="548" y="90"/>
                      </a:lnTo>
                      <a:lnTo>
                        <a:pt x="550" y="88"/>
                      </a:lnTo>
                      <a:lnTo>
                        <a:pt x="551" y="86"/>
                      </a:lnTo>
                      <a:lnTo>
                        <a:pt x="553" y="84"/>
                      </a:lnTo>
                      <a:lnTo>
                        <a:pt x="553" y="84"/>
                      </a:lnTo>
                      <a:lnTo>
                        <a:pt x="553" y="83"/>
                      </a:lnTo>
                      <a:lnTo>
                        <a:pt x="555" y="83"/>
                      </a:lnTo>
                      <a:lnTo>
                        <a:pt x="553" y="79"/>
                      </a:lnTo>
                      <a:lnTo>
                        <a:pt x="551" y="79"/>
                      </a:lnTo>
                      <a:lnTo>
                        <a:pt x="551" y="76"/>
                      </a:lnTo>
                      <a:lnTo>
                        <a:pt x="552" y="75"/>
                      </a:lnTo>
                      <a:lnTo>
                        <a:pt x="552" y="73"/>
                      </a:lnTo>
                      <a:lnTo>
                        <a:pt x="552" y="73"/>
                      </a:lnTo>
                      <a:lnTo>
                        <a:pt x="553" y="73"/>
                      </a:lnTo>
                      <a:lnTo>
                        <a:pt x="555" y="71"/>
                      </a:lnTo>
                      <a:lnTo>
                        <a:pt x="556" y="71"/>
                      </a:lnTo>
                      <a:lnTo>
                        <a:pt x="556" y="71"/>
                      </a:lnTo>
                      <a:lnTo>
                        <a:pt x="557" y="71"/>
                      </a:lnTo>
                      <a:lnTo>
                        <a:pt x="560" y="67"/>
                      </a:lnTo>
                      <a:lnTo>
                        <a:pt x="563" y="67"/>
                      </a:lnTo>
                      <a:lnTo>
                        <a:pt x="564" y="66"/>
                      </a:lnTo>
                      <a:lnTo>
                        <a:pt x="565" y="64"/>
                      </a:lnTo>
                      <a:lnTo>
                        <a:pt x="568" y="64"/>
                      </a:lnTo>
                      <a:lnTo>
                        <a:pt x="569" y="66"/>
                      </a:lnTo>
                      <a:lnTo>
                        <a:pt x="572" y="66"/>
                      </a:lnTo>
                      <a:lnTo>
                        <a:pt x="573" y="66"/>
                      </a:lnTo>
                      <a:lnTo>
                        <a:pt x="573" y="67"/>
                      </a:lnTo>
                      <a:lnTo>
                        <a:pt x="574" y="67"/>
                      </a:lnTo>
                      <a:lnTo>
                        <a:pt x="577" y="67"/>
                      </a:lnTo>
                      <a:lnTo>
                        <a:pt x="578" y="66"/>
                      </a:lnTo>
                      <a:lnTo>
                        <a:pt x="578" y="66"/>
                      </a:lnTo>
                      <a:lnTo>
                        <a:pt x="580" y="68"/>
                      </a:lnTo>
                      <a:lnTo>
                        <a:pt x="581" y="68"/>
                      </a:lnTo>
                      <a:lnTo>
                        <a:pt x="584" y="68"/>
                      </a:lnTo>
                      <a:lnTo>
                        <a:pt x="585" y="67"/>
                      </a:lnTo>
                      <a:lnTo>
                        <a:pt x="590" y="67"/>
                      </a:lnTo>
                      <a:lnTo>
                        <a:pt x="590" y="68"/>
                      </a:lnTo>
                      <a:lnTo>
                        <a:pt x="590" y="68"/>
                      </a:lnTo>
                      <a:lnTo>
                        <a:pt x="591" y="68"/>
                      </a:lnTo>
                      <a:lnTo>
                        <a:pt x="593" y="67"/>
                      </a:lnTo>
                      <a:lnTo>
                        <a:pt x="595" y="68"/>
                      </a:lnTo>
                      <a:lnTo>
                        <a:pt x="595" y="71"/>
                      </a:lnTo>
                      <a:lnTo>
                        <a:pt x="595" y="72"/>
                      </a:lnTo>
                      <a:lnTo>
                        <a:pt x="595" y="75"/>
                      </a:lnTo>
                      <a:lnTo>
                        <a:pt x="594" y="75"/>
                      </a:lnTo>
                      <a:lnTo>
                        <a:pt x="594" y="76"/>
                      </a:lnTo>
                      <a:lnTo>
                        <a:pt x="594" y="76"/>
                      </a:lnTo>
                      <a:lnTo>
                        <a:pt x="594" y="77"/>
                      </a:lnTo>
                      <a:lnTo>
                        <a:pt x="595" y="77"/>
                      </a:lnTo>
                      <a:lnTo>
                        <a:pt x="597" y="79"/>
                      </a:lnTo>
                      <a:lnTo>
                        <a:pt x="598" y="79"/>
                      </a:lnTo>
                      <a:lnTo>
                        <a:pt x="598" y="79"/>
                      </a:lnTo>
                      <a:lnTo>
                        <a:pt x="602" y="80"/>
                      </a:lnTo>
                      <a:lnTo>
                        <a:pt x="603" y="81"/>
                      </a:lnTo>
                      <a:lnTo>
                        <a:pt x="606" y="81"/>
                      </a:lnTo>
                      <a:lnTo>
                        <a:pt x="606" y="83"/>
                      </a:lnTo>
                      <a:lnTo>
                        <a:pt x="608" y="84"/>
                      </a:lnTo>
                      <a:lnTo>
                        <a:pt x="611" y="84"/>
                      </a:lnTo>
                      <a:lnTo>
                        <a:pt x="611" y="83"/>
                      </a:lnTo>
                      <a:lnTo>
                        <a:pt x="619" y="84"/>
                      </a:lnTo>
                      <a:lnTo>
                        <a:pt x="619" y="446"/>
                      </a:lnTo>
                      <a:lnTo>
                        <a:pt x="251" y="446"/>
                      </a:lnTo>
                      <a:lnTo>
                        <a:pt x="251" y="445"/>
                      </a:lnTo>
                      <a:lnTo>
                        <a:pt x="252" y="445"/>
                      </a:lnTo>
                      <a:lnTo>
                        <a:pt x="252" y="445"/>
                      </a:lnTo>
                      <a:lnTo>
                        <a:pt x="254" y="445"/>
                      </a:lnTo>
                      <a:lnTo>
                        <a:pt x="254" y="444"/>
                      </a:lnTo>
                      <a:lnTo>
                        <a:pt x="254" y="443"/>
                      </a:lnTo>
                      <a:lnTo>
                        <a:pt x="252" y="443"/>
                      </a:lnTo>
                      <a:lnTo>
                        <a:pt x="250" y="444"/>
                      </a:lnTo>
                      <a:lnTo>
                        <a:pt x="250" y="444"/>
                      </a:lnTo>
                      <a:lnTo>
                        <a:pt x="247" y="444"/>
                      </a:lnTo>
                      <a:lnTo>
                        <a:pt x="247" y="444"/>
                      </a:lnTo>
                      <a:lnTo>
                        <a:pt x="246" y="446"/>
                      </a:lnTo>
                      <a:lnTo>
                        <a:pt x="0" y="446"/>
                      </a:lnTo>
                      <a:lnTo>
                        <a:pt x="0" y="153"/>
                      </a:lnTo>
                      <a:lnTo>
                        <a:pt x="4" y="153"/>
                      </a:lnTo>
                      <a:lnTo>
                        <a:pt x="8" y="152"/>
                      </a:lnTo>
                      <a:lnTo>
                        <a:pt x="8" y="155"/>
                      </a:lnTo>
                      <a:lnTo>
                        <a:pt x="8" y="155"/>
                      </a:lnTo>
                      <a:lnTo>
                        <a:pt x="8" y="155"/>
                      </a:lnTo>
                      <a:lnTo>
                        <a:pt x="8" y="155"/>
                      </a:lnTo>
                      <a:lnTo>
                        <a:pt x="8" y="153"/>
                      </a:lnTo>
                      <a:lnTo>
                        <a:pt x="9" y="153"/>
                      </a:lnTo>
                      <a:lnTo>
                        <a:pt x="9" y="153"/>
                      </a:lnTo>
                      <a:lnTo>
                        <a:pt x="9" y="152"/>
                      </a:lnTo>
                      <a:lnTo>
                        <a:pt x="9" y="151"/>
                      </a:lnTo>
                      <a:lnTo>
                        <a:pt x="11" y="149"/>
                      </a:lnTo>
                      <a:lnTo>
                        <a:pt x="13" y="148"/>
                      </a:lnTo>
                      <a:lnTo>
                        <a:pt x="14" y="148"/>
                      </a:lnTo>
                      <a:lnTo>
                        <a:pt x="14" y="147"/>
                      </a:lnTo>
                      <a:lnTo>
                        <a:pt x="17" y="145"/>
                      </a:lnTo>
                      <a:lnTo>
                        <a:pt x="18" y="145"/>
                      </a:lnTo>
                      <a:lnTo>
                        <a:pt x="18" y="147"/>
                      </a:lnTo>
                      <a:lnTo>
                        <a:pt x="17" y="148"/>
                      </a:lnTo>
                      <a:lnTo>
                        <a:pt x="17" y="149"/>
                      </a:lnTo>
                      <a:lnTo>
                        <a:pt x="21" y="149"/>
                      </a:lnTo>
                      <a:lnTo>
                        <a:pt x="21" y="152"/>
                      </a:lnTo>
                      <a:lnTo>
                        <a:pt x="22" y="152"/>
                      </a:lnTo>
                      <a:lnTo>
                        <a:pt x="22" y="153"/>
                      </a:lnTo>
                      <a:lnTo>
                        <a:pt x="23" y="155"/>
                      </a:lnTo>
                      <a:lnTo>
                        <a:pt x="22" y="155"/>
                      </a:lnTo>
                      <a:lnTo>
                        <a:pt x="22" y="156"/>
                      </a:lnTo>
                      <a:lnTo>
                        <a:pt x="19" y="156"/>
                      </a:lnTo>
                      <a:lnTo>
                        <a:pt x="17" y="155"/>
                      </a:lnTo>
                      <a:lnTo>
                        <a:pt x="17" y="156"/>
                      </a:lnTo>
                      <a:lnTo>
                        <a:pt x="17" y="157"/>
                      </a:lnTo>
                      <a:lnTo>
                        <a:pt x="15" y="158"/>
                      </a:lnTo>
                      <a:lnTo>
                        <a:pt x="18" y="157"/>
                      </a:lnTo>
                      <a:lnTo>
                        <a:pt x="22" y="157"/>
                      </a:lnTo>
                      <a:lnTo>
                        <a:pt x="23" y="157"/>
                      </a:lnTo>
                      <a:lnTo>
                        <a:pt x="23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7"/>
                      </a:lnTo>
                      <a:lnTo>
                        <a:pt x="27" y="156"/>
                      </a:lnTo>
                      <a:lnTo>
                        <a:pt x="28" y="156"/>
                      </a:lnTo>
                      <a:lnTo>
                        <a:pt x="28" y="156"/>
                      </a:lnTo>
                      <a:lnTo>
                        <a:pt x="30" y="157"/>
                      </a:lnTo>
                      <a:lnTo>
                        <a:pt x="31" y="157"/>
                      </a:lnTo>
                      <a:lnTo>
                        <a:pt x="32" y="158"/>
                      </a:lnTo>
                      <a:lnTo>
                        <a:pt x="32" y="157"/>
                      </a:lnTo>
                      <a:lnTo>
                        <a:pt x="32" y="157"/>
                      </a:lnTo>
                      <a:lnTo>
                        <a:pt x="32" y="157"/>
                      </a:lnTo>
                      <a:lnTo>
                        <a:pt x="34" y="156"/>
                      </a:lnTo>
                      <a:lnTo>
                        <a:pt x="32" y="156"/>
                      </a:lnTo>
                      <a:lnTo>
                        <a:pt x="31" y="153"/>
                      </a:lnTo>
                      <a:lnTo>
                        <a:pt x="36" y="153"/>
                      </a:lnTo>
                      <a:lnTo>
                        <a:pt x="39" y="151"/>
                      </a:lnTo>
                      <a:lnTo>
                        <a:pt x="43" y="149"/>
                      </a:lnTo>
                      <a:lnTo>
                        <a:pt x="51" y="151"/>
                      </a:lnTo>
                      <a:lnTo>
                        <a:pt x="51" y="152"/>
                      </a:lnTo>
                      <a:lnTo>
                        <a:pt x="51" y="152"/>
                      </a:lnTo>
                      <a:lnTo>
                        <a:pt x="52" y="153"/>
                      </a:lnTo>
                      <a:lnTo>
                        <a:pt x="56" y="153"/>
                      </a:lnTo>
                      <a:lnTo>
                        <a:pt x="56" y="152"/>
                      </a:lnTo>
                      <a:lnTo>
                        <a:pt x="57" y="151"/>
                      </a:lnTo>
                      <a:lnTo>
                        <a:pt x="60" y="149"/>
                      </a:lnTo>
                      <a:lnTo>
                        <a:pt x="63" y="148"/>
                      </a:lnTo>
                      <a:lnTo>
                        <a:pt x="66" y="148"/>
                      </a:lnTo>
                      <a:lnTo>
                        <a:pt x="69" y="147"/>
                      </a:lnTo>
                      <a:lnTo>
                        <a:pt x="69" y="148"/>
                      </a:lnTo>
                      <a:lnTo>
                        <a:pt x="69" y="149"/>
                      </a:lnTo>
                      <a:lnTo>
                        <a:pt x="68" y="151"/>
                      </a:lnTo>
                      <a:lnTo>
                        <a:pt x="69" y="152"/>
                      </a:lnTo>
                      <a:lnTo>
                        <a:pt x="69" y="153"/>
                      </a:lnTo>
                      <a:lnTo>
                        <a:pt x="69" y="153"/>
                      </a:lnTo>
                      <a:lnTo>
                        <a:pt x="69" y="155"/>
                      </a:lnTo>
                      <a:lnTo>
                        <a:pt x="70" y="156"/>
                      </a:lnTo>
                      <a:lnTo>
                        <a:pt x="72" y="156"/>
                      </a:lnTo>
                      <a:lnTo>
                        <a:pt x="72" y="157"/>
                      </a:lnTo>
                      <a:lnTo>
                        <a:pt x="74" y="158"/>
                      </a:lnTo>
                      <a:lnTo>
                        <a:pt x="74" y="158"/>
                      </a:lnTo>
                      <a:lnTo>
                        <a:pt x="74" y="158"/>
                      </a:lnTo>
                      <a:lnTo>
                        <a:pt x="74" y="157"/>
                      </a:lnTo>
                      <a:lnTo>
                        <a:pt x="74" y="155"/>
                      </a:lnTo>
                      <a:lnTo>
                        <a:pt x="74" y="153"/>
                      </a:lnTo>
                      <a:lnTo>
                        <a:pt x="74" y="153"/>
                      </a:lnTo>
                      <a:lnTo>
                        <a:pt x="77" y="152"/>
                      </a:lnTo>
                      <a:lnTo>
                        <a:pt x="77" y="152"/>
                      </a:lnTo>
                      <a:lnTo>
                        <a:pt x="77" y="151"/>
                      </a:lnTo>
                      <a:lnTo>
                        <a:pt x="77" y="151"/>
                      </a:lnTo>
                      <a:lnTo>
                        <a:pt x="78" y="152"/>
                      </a:lnTo>
                      <a:lnTo>
                        <a:pt x="81" y="153"/>
                      </a:lnTo>
                      <a:lnTo>
                        <a:pt x="83" y="153"/>
                      </a:lnTo>
                      <a:lnTo>
                        <a:pt x="83" y="152"/>
                      </a:lnTo>
                      <a:lnTo>
                        <a:pt x="85" y="152"/>
                      </a:lnTo>
                      <a:lnTo>
                        <a:pt x="85" y="149"/>
                      </a:lnTo>
                      <a:lnTo>
                        <a:pt x="85" y="149"/>
                      </a:lnTo>
                      <a:lnTo>
                        <a:pt x="85" y="145"/>
                      </a:lnTo>
                      <a:lnTo>
                        <a:pt x="85" y="145"/>
                      </a:lnTo>
                      <a:lnTo>
                        <a:pt x="83" y="140"/>
                      </a:lnTo>
                      <a:lnTo>
                        <a:pt x="83" y="140"/>
                      </a:lnTo>
                      <a:lnTo>
                        <a:pt x="82" y="139"/>
                      </a:lnTo>
                      <a:lnTo>
                        <a:pt x="82" y="138"/>
                      </a:lnTo>
                      <a:lnTo>
                        <a:pt x="81" y="136"/>
                      </a:lnTo>
                      <a:lnTo>
                        <a:pt x="82" y="136"/>
                      </a:lnTo>
                      <a:lnTo>
                        <a:pt x="82" y="135"/>
                      </a:lnTo>
                      <a:lnTo>
                        <a:pt x="86" y="135"/>
                      </a:lnTo>
                      <a:lnTo>
                        <a:pt x="86" y="135"/>
                      </a:lnTo>
                      <a:lnTo>
                        <a:pt x="87" y="135"/>
                      </a:lnTo>
                      <a:lnTo>
                        <a:pt x="87" y="132"/>
                      </a:lnTo>
                      <a:lnTo>
                        <a:pt x="87" y="132"/>
                      </a:lnTo>
                      <a:lnTo>
                        <a:pt x="87" y="132"/>
                      </a:lnTo>
                      <a:lnTo>
                        <a:pt x="90" y="132"/>
                      </a:lnTo>
                      <a:lnTo>
                        <a:pt x="93" y="134"/>
                      </a:lnTo>
                      <a:lnTo>
                        <a:pt x="97" y="134"/>
                      </a:lnTo>
                      <a:lnTo>
                        <a:pt x="99" y="134"/>
                      </a:lnTo>
                      <a:lnTo>
                        <a:pt x="100" y="132"/>
                      </a:lnTo>
                      <a:lnTo>
                        <a:pt x="100" y="131"/>
                      </a:lnTo>
                      <a:lnTo>
                        <a:pt x="102" y="131"/>
                      </a:lnTo>
                      <a:lnTo>
                        <a:pt x="104" y="131"/>
                      </a:lnTo>
                      <a:lnTo>
                        <a:pt x="104" y="131"/>
                      </a:lnTo>
                      <a:lnTo>
                        <a:pt x="106" y="132"/>
                      </a:lnTo>
                      <a:lnTo>
                        <a:pt x="106" y="132"/>
                      </a:lnTo>
                      <a:lnTo>
                        <a:pt x="107" y="132"/>
                      </a:lnTo>
                      <a:lnTo>
                        <a:pt x="107" y="134"/>
                      </a:lnTo>
                      <a:lnTo>
                        <a:pt x="108" y="134"/>
                      </a:lnTo>
                      <a:lnTo>
                        <a:pt x="110" y="134"/>
                      </a:lnTo>
                      <a:lnTo>
                        <a:pt x="110" y="135"/>
                      </a:lnTo>
                      <a:lnTo>
                        <a:pt x="111" y="136"/>
                      </a:lnTo>
                      <a:lnTo>
                        <a:pt x="111" y="136"/>
                      </a:lnTo>
                      <a:lnTo>
                        <a:pt x="118" y="136"/>
                      </a:lnTo>
                      <a:lnTo>
                        <a:pt x="118" y="136"/>
                      </a:lnTo>
                      <a:lnTo>
                        <a:pt x="120" y="138"/>
                      </a:lnTo>
                      <a:lnTo>
                        <a:pt x="120" y="143"/>
                      </a:lnTo>
                      <a:lnTo>
                        <a:pt x="119" y="143"/>
                      </a:lnTo>
                      <a:lnTo>
                        <a:pt x="120" y="145"/>
                      </a:lnTo>
                      <a:lnTo>
                        <a:pt x="121" y="145"/>
                      </a:lnTo>
                      <a:lnTo>
                        <a:pt x="121" y="143"/>
                      </a:lnTo>
                      <a:lnTo>
                        <a:pt x="123" y="140"/>
                      </a:lnTo>
                      <a:lnTo>
                        <a:pt x="125" y="141"/>
                      </a:lnTo>
                      <a:lnTo>
                        <a:pt x="128" y="143"/>
                      </a:lnTo>
                      <a:lnTo>
                        <a:pt x="131" y="143"/>
                      </a:lnTo>
                      <a:lnTo>
                        <a:pt x="131" y="144"/>
                      </a:lnTo>
                      <a:lnTo>
                        <a:pt x="131" y="144"/>
                      </a:lnTo>
                      <a:lnTo>
                        <a:pt x="129" y="144"/>
                      </a:lnTo>
                      <a:lnTo>
                        <a:pt x="131" y="145"/>
                      </a:lnTo>
                      <a:lnTo>
                        <a:pt x="132" y="147"/>
                      </a:lnTo>
                      <a:lnTo>
                        <a:pt x="132" y="147"/>
                      </a:lnTo>
                      <a:lnTo>
                        <a:pt x="133" y="147"/>
                      </a:lnTo>
                      <a:lnTo>
                        <a:pt x="136" y="147"/>
                      </a:lnTo>
                      <a:lnTo>
                        <a:pt x="136" y="147"/>
                      </a:lnTo>
                      <a:lnTo>
                        <a:pt x="137" y="147"/>
                      </a:lnTo>
                      <a:lnTo>
                        <a:pt x="137" y="148"/>
                      </a:lnTo>
                      <a:lnTo>
                        <a:pt x="140" y="151"/>
                      </a:lnTo>
                      <a:lnTo>
                        <a:pt x="140" y="152"/>
                      </a:lnTo>
                      <a:lnTo>
                        <a:pt x="144" y="153"/>
                      </a:lnTo>
                      <a:lnTo>
                        <a:pt x="144" y="155"/>
                      </a:lnTo>
                      <a:lnTo>
                        <a:pt x="145" y="155"/>
                      </a:lnTo>
                      <a:lnTo>
                        <a:pt x="145" y="156"/>
                      </a:lnTo>
                      <a:lnTo>
                        <a:pt x="146" y="156"/>
                      </a:lnTo>
                      <a:lnTo>
                        <a:pt x="146" y="160"/>
                      </a:lnTo>
                      <a:lnTo>
                        <a:pt x="149" y="160"/>
                      </a:lnTo>
                      <a:lnTo>
                        <a:pt x="150" y="157"/>
                      </a:lnTo>
                      <a:lnTo>
                        <a:pt x="150" y="157"/>
                      </a:lnTo>
                      <a:lnTo>
                        <a:pt x="150" y="156"/>
                      </a:lnTo>
                      <a:lnTo>
                        <a:pt x="152" y="156"/>
                      </a:lnTo>
                      <a:lnTo>
                        <a:pt x="152" y="153"/>
                      </a:lnTo>
                      <a:lnTo>
                        <a:pt x="154" y="148"/>
                      </a:lnTo>
                      <a:lnTo>
                        <a:pt x="152" y="148"/>
                      </a:lnTo>
                      <a:lnTo>
                        <a:pt x="152" y="148"/>
                      </a:lnTo>
                      <a:lnTo>
                        <a:pt x="152" y="149"/>
                      </a:lnTo>
                      <a:lnTo>
                        <a:pt x="152" y="149"/>
                      </a:lnTo>
                      <a:lnTo>
                        <a:pt x="152" y="149"/>
                      </a:lnTo>
                      <a:lnTo>
                        <a:pt x="150" y="148"/>
                      </a:lnTo>
                      <a:lnTo>
                        <a:pt x="150" y="148"/>
                      </a:lnTo>
                      <a:lnTo>
                        <a:pt x="150" y="145"/>
                      </a:lnTo>
                      <a:lnTo>
                        <a:pt x="149" y="145"/>
                      </a:lnTo>
                      <a:lnTo>
                        <a:pt x="149" y="144"/>
                      </a:lnTo>
                      <a:lnTo>
                        <a:pt x="148" y="143"/>
                      </a:lnTo>
                      <a:lnTo>
                        <a:pt x="148" y="140"/>
                      </a:lnTo>
                      <a:lnTo>
                        <a:pt x="149" y="140"/>
                      </a:lnTo>
                      <a:lnTo>
                        <a:pt x="150" y="139"/>
                      </a:lnTo>
                      <a:lnTo>
                        <a:pt x="150" y="136"/>
                      </a:lnTo>
                      <a:lnTo>
                        <a:pt x="150" y="136"/>
                      </a:lnTo>
                      <a:lnTo>
                        <a:pt x="150" y="136"/>
                      </a:lnTo>
                      <a:lnTo>
                        <a:pt x="149" y="136"/>
                      </a:lnTo>
                      <a:lnTo>
                        <a:pt x="149" y="136"/>
                      </a:lnTo>
                      <a:lnTo>
                        <a:pt x="148" y="138"/>
                      </a:lnTo>
                      <a:lnTo>
                        <a:pt x="148" y="138"/>
                      </a:lnTo>
                      <a:lnTo>
                        <a:pt x="148" y="138"/>
                      </a:lnTo>
                      <a:lnTo>
                        <a:pt x="148" y="136"/>
                      </a:lnTo>
                      <a:lnTo>
                        <a:pt x="146" y="136"/>
                      </a:lnTo>
                      <a:lnTo>
                        <a:pt x="145" y="135"/>
                      </a:lnTo>
                      <a:lnTo>
                        <a:pt x="144" y="135"/>
                      </a:lnTo>
                      <a:lnTo>
                        <a:pt x="142" y="135"/>
                      </a:lnTo>
                      <a:lnTo>
                        <a:pt x="140" y="135"/>
                      </a:lnTo>
                      <a:lnTo>
                        <a:pt x="140" y="131"/>
                      </a:lnTo>
                      <a:lnTo>
                        <a:pt x="140" y="127"/>
                      </a:lnTo>
                      <a:lnTo>
                        <a:pt x="144" y="127"/>
                      </a:lnTo>
                      <a:lnTo>
                        <a:pt x="144" y="126"/>
                      </a:lnTo>
                      <a:lnTo>
                        <a:pt x="144" y="126"/>
                      </a:lnTo>
                      <a:lnTo>
                        <a:pt x="145" y="124"/>
                      </a:lnTo>
                      <a:lnTo>
                        <a:pt x="144" y="123"/>
                      </a:lnTo>
                      <a:lnTo>
                        <a:pt x="144" y="122"/>
                      </a:lnTo>
                      <a:lnTo>
                        <a:pt x="144" y="120"/>
                      </a:lnTo>
                      <a:lnTo>
                        <a:pt x="144" y="120"/>
                      </a:lnTo>
                      <a:lnTo>
                        <a:pt x="144" y="119"/>
                      </a:lnTo>
                      <a:lnTo>
                        <a:pt x="144" y="119"/>
                      </a:lnTo>
                      <a:lnTo>
                        <a:pt x="144" y="117"/>
                      </a:lnTo>
                      <a:lnTo>
                        <a:pt x="142" y="117"/>
                      </a:lnTo>
                      <a:lnTo>
                        <a:pt x="142" y="115"/>
                      </a:lnTo>
                      <a:lnTo>
                        <a:pt x="141" y="114"/>
                      </a:lnTo>
                      <a:lnTo>
                        <a:pt x="141" y="111"/>
                      </a:lnTo>
                      <a:lnTo>
                        <a:pt x="142" y="111"/>
                      </a:lnTo>
                      <a:lnTo>
                        <a:pt x="141" y="107"/>
                      </a:lnTo>
                      <a:lnTo>
                        <a:pt x="142" y="106"/>
                      </a:lnTo>
                      <a:lnTo>
                        <a:pt x="142" y="106"/>
                      </a:lnTo>
                      <a:lnTo>
                        <a:pt x="145" y="106"/>
                      </a:lnTo>
                      <a:lnTo>
                        <a:pt x="146" y="105"/>
                      </a:lnTo>
                      <a:lnTo>
                        <a:pt x="148" y="105"/>
                      </a:lnTo>
                      <a:lnTo>
                        <a:pt x="148" y="103"/>
                      </a:lnTo>
                      <a:lnTo>
                        <a:pt x="149" y="103"/>
                      </a:lnTo>
                      <a:lnTo>
                        <a:pt x="150" y="100"/>
                      </a:lnTo>
                      <a:lnTo>
                        <a:pt x="155" y="94"/>
                      </a:lnTo>
                      <a:lnTo>
                        <a:pt x="155" y="93"/>
                      </a:lnTo>
                      <a:lnTo>
                        <a:pt x="158" y="92"/>
                      </a:lnTo>
                      <a:lnTo>
                        <a:pt x="158" y="90"/>
                      </a:lnTo>
                      <a:lnTo>
                        <a:pt x="158" y="90"/>
                      </a:lnTo>
                      <a:lnTo>
                        <a:pt x="158" y="89"/>
                      </a:lnTo>
                      <a:lnTo>
                        <a:pt x="159" y="89"/>
                      </a:lnTo>
                      <a:lnTo>
                        <a:pt x="159" y="88"/>
                      </a:lnTo>
                      <a:lnTo>
                        <a:pt x="159" y="88"/>
                      </a:lnTo>
                      <a:lnTo>
                        <a:pt x="159" y="86"/>
                      </a:lnTo>
                      <a:lnTo>
                        <a:pt x="161" y="86"/>
                      </a:lnTo>
                      <a:lnTo>
                        <a:pt x="161" y="85"/>
                      </a:lnTo>
                      <a:lnTo>
                        <a:pt x="161" y="85"/>
                      </a:lnTo>
                      <a:lnTo>
                        <a:pt x="161" y="84"/>
                      </a:lnTo>
                      <a:lnTo>
                        <a:pt x="162" y="84"/>
                      </a:lnTo>
                      <a:lnTo>
                        <a:pt x="162" y="83"/>
                      </a:lnTo>
                      <a:lnTo>
                        <a:pt x="167" y="79"/>
                      </a:lnTo>
                      <a:lnTo>
                        <a:pt x="167" y="77"/>
                      </a:lnTo>
                      <a:lnTo>
                        <a:pt x="167" y="77"/>
                      </a:lnTo>
                      <a:lnTo>
                        <a:pt x="167" y="79"/>
                      </a:lnTo>
                      <a:lnTo>
                        <a:pt x="169" y="79"/>
                      </a:lnTo>
                      <a:lnTo>
                        <a:pt x="183" y="77"/>
                      </a:lnTo>
                      <a:lnTo>
                        <a:pt x="184" y="79"/>
                      </a:lnTo>
                      <a:lnTo>
                        <a:pt x="190" y="80"/>
                      </a:lnTo>
                      <a:lnTo>
                        <a:pt x="190" y="83"/>
                      </a:lnTo>
                      <a:lnTo>
                        <a:pt x="191" y="85"/>
                      </a:lnTo>
                      <a:lnTo>
                        <a:pt x="191" y="85"/>
                      </a:lnTo>
                      <a:lnTo>
                        <a:pt x="191" y="86"/>
                      </a:lnTo>
                      <a:lnTo>
                        <a:pt x="192" y="86"/>
                      </a:lnTo>
                      <a:lnTo>
                        <a:pt x="191" y="90"/>
                      </a:lnTo>
                      <a:lnTo>
                        <a:pt x="192" y="90"/>
                      </a:lnTo>
                      <a:lnTo>
                        <a:pt x="192" y="90"/>
                      </a:lnTo>
                      <a:lnTo>
                        <a:pt x="192" y="92"/>
                      </a:lnTo>
                      <a:lnTo>
                        <a:pt x="191" y="92"/>
                      </a:lnTo>
                      <a:lnTo>
                        <a:pt x="191" y="94"/>
                      </a:lnTo>
                      <a:lnTo>
                        <a:pt x="190" y="94"/>
                      </a:lnTo>
                      <a:lnTo>
                        <a:pt x="191" y="100"/>
                      </a:lnTo>
                      <a:lnTo>
                        <a:pt x="190" y="100"/>
                      </a:lnTo>
                      <a:lnTo>
                        <a:pt x="190" y="101"/>
                      </a:lnTo>
                      <a:lnTo>
                        <a:pt x="190" y="101"/>
                      </a:lnTo>
                      <a:lnTo>
                        <a:pt x="190" y="102"/>
                      </a:lnTo>
                      <a:lnTo>
                        <a:pt x="190" y="103"/>
                      </a:lnTo>
                      <a:lnTo>
                        <a:pt x="188" y="105"/>
                      </a:lnTo>
                      <a:lnTo>
                        <a:pt x="187" y="106"/>
                      </a:lnTo>
                      <a:lnTo>
                        <a:pt x="187" y="107"/>
                      </a:lnTo>
                      <a:lnTo>
                        <a:pt x="186" y="107"/>
                      </a:lnTo>
                      <a:lnTo>
                        <a:pt x="184" y="109"/>
                      </a:lnTo>
                      <a:lnTo>
                        <a:pt x="184" y="110"/>
                      </a:lnTo>
                      <a:lnTo>
                        <a:pt x="184" y="113"/>
                      </a:lnTo>
                      <a:lnTo>
                        <a:pt x="186" y="113"/>
                      </a:lnTo>
                      <a:lnTo>
                        <a:pt x="186" y="117"/>
                      </a:lnTo>
                      <a:lnTo>
                        <a:pt x="187" y="117"/>
                      </a:lnTo>
                      <a:lnTo>
                        <a:pt x="188" y="117"/>
                      </a:lnTo>
                      <a:lnTo>
                        <a:pt x="191" y="118"/>
                      </a:lnTo>
                      <a:lnTo>
                        <a:pt x="191" y="119"/>
                      </a:lnTo>
                      <a:lnTo>
                        <a:pt x="191" y="120"/>
                      </a:lnTo>
                      <a:lnTo>
                        <a:pt x="190" y="122"/>
                      </a:lnTo>
                      <a:lnTo>
                        <a:pt x="190" y="122"/>
                      </a:lnTo>
                      <a:lnTo>
                        <a:pt x="192" y="123"/>
                      </a:lnTo>
                      <a:lnTo>
                        <a:pt x="192" y="127"/>
                      </a:lnTo>
                      <a:lnTo>
                        <a:pt x="191" y="127"/>
                      </a:lnTo>
                      <a:lnTo>
                        <a:pt x="192" y="128"/>
                      </a:lnTo>
                      <a:lnTo>
                        <a:pt x="191" y="128"/>
                      </a:lnTo>
                      <a:lnTo>
                        <a:pt x="191" y="131"/>
                      </a:lnTo>
                      <a:lnTo>
                        <a:pt x="190" y="131"/>
                      </a:lnTo>
                      <a:lnTo>
                        <a:pt x="190" y="134"/>
                      </a:lnTo>
                      <a:lnTo>
                        <a:pt x="190" y="134"/>
                      </a:lnTo>
                      <a:lnTo>
                        <a:pt x="190" y="135"/>
                      </a:lnTo>
                      <a:lnTo>
                        <a:pt x="190" y="136"/>
                      </a:lnTo>
                      <a:lnTo>
                        <a:pt x="190" y="138"/>
                      </a:lnTo>
                      <a:lnTo>
                        <a:pt x="190" y="138"/>
                      </a:lnTo>
                      <a:lnTo>
                        <a:pt x="188" y="140"/>
                      </a:lnTo>
                      <a:lnTo>
                        <a:pt x="190" y="140"/>
                      </a:lnTo>
                      <a:lnTo>
                        <a:pt x="190" y="143"/>
                      </a:lnTo>
                      <a:lnTo>
                        <a:pt x="191" y="143"/>
                      </a:lnTo>
                      <a:lnTo>
                        <a:pt x="191" y="145"/>
                      </a:lnTo>
                      <a:lnTo>
                        <a:pt x="192" y="147"/>
                      </a:lnTo>
                      <a:lnTo>
                        <a:pt x="192" y="148"/>
                      </a:lnTo>
                      <a:lnTo>
                        <a:pt x="199" y="152"/>
                      </a:lnTo>
                      <a:lnTo>
                        <a:pt x="199" y="155"/>
                      </a:lnTo>
                      <a:lnTo>
                        <a:pt x="197" y="155"/>
                      </a:lnTo>
                      <a:lnTo>
                        <a:pt x="197" y="157"/>
                      </a:lnTo>
                      <a:lnTo>
                        <a:pt x="196" y="158"/>
                      </a:lnTo>
                      <a:lnTo>
                        <a:pt x="196" y="161"/>
                      </a:lnTo>
                      <a:lnTo>
                        <a:pt x="195" y="161"/>
                      </a:lnTo>
                      <a:lnTo>
                        <a:pt x="195" y="162"/>
                      </a:lnTo>
                      <a:lnTo>
                        <a:pt x="196" y="162"/>
                      </a:lnTo>
                      <a:lnTo>
                        <a:pt x="196" y="164"/>
                      </a:lnTo>
                      <a:lnTo>
                        <a:pt x="196" y="164"/>
                      </a:lnTo>
                      <a:lnTo>
                        <a:pt x="196" y="165"/>
                      </a:lnTo>
                      <a:lnTo>
                        <a:pt x="197" y="165"/>
                      </a:lnTo>
                      <a:lnTo>
                        <a:pt x="197" y="168"/>
                      </a:lnTo>
                      <a:lnTo>
                        <a:pt x="193" y="168"/>
                      </a:lnTo>
                      <a:lnTo>
                        <a:pt x="193" y="169"/>
                      </a:lnTo>
                      <a:lnTo>
                        <a:pt x="193" y="169"/>
                      </a:lnTo>
                      <a:lnTo>
                        <a:pt x="193" y="172"/>
                      </a:lnTo>
                      <a:lnTo>
                        <a:pt x="191" y="173"/>
                      </a:lnTo>
                      <a:lnTo>
                        <a:pt x="191" y="174"/>
                      </a:lnTo>
                      <a:lnTo>
                        <a:pt x="191" y="174"/>
                      </a:lnTo>
                      <a:lnTo>
                        <a:pt x="191" y="175"/>
                      </a:lnTo>
                      <a:lnTo>
                        <a:pt x="191" y="175"/>
                      </a:lnTo>
                      <a:lnTo>
                        <a:pt x="190" y="177"/>
                      </a:lnTo>
                      <a:lnTo>
                        <a:pt x="190" y="178"/>
                      </a:lnTo>
                      <a:lnTo>
                        <a:pt x="187" y="178"/>
                      </a:lnTo>
                      <a:lnTo>
                        <a:pt x="187" y="177"/>
                      </a:lnTo>
                      <a:lnTo>
                        <a:pt x="186" y="175"/>
                      </a:lnTo>
                      <a:lnTo>
                        <a:pt x="183" y="175"/>
                      </a:lnTo>
                      <a:lnTo>
                        <a:pt x="182" y="178"/>
                      </a:lnTo>
                      <a:lnTo>
                        <a:pt x="180" y="179"/>
                      </a:lnTo>
                      <a:lnTo>
                        <a:pt x="178" y="181"/>
                      </a:lnTo>
                      <a:lnTo>
                        <a:pt x="178" y="181"/>
                      </a:lnTo>
                      <a:lnTo>
                        <a:pt x="176" y="181"/>
                      </a:lnTo>
                      <a:lnTo>
                        <a:pt x="174" y="181"/>
                      </a:lnTo>
                      <a:lnTo>
                        <a:pt x="171" y="181"/>
                      </a:lnTo>
                      <a:lnTo>
                        <a:pt x="170" y="179"/>
                      </a:lnTo>
                      <a:lnTo>
                        <a:pt x="163" y="181"/>
                      </a:lnTo>
                      <a:lnTo>
                        <a:pt x="163" y="185"/>
                      </a:lnTo>
                      <a:lnTo>
                        <a:pt x="166" y="185"/>
                      </a:lnTo>
                      <a:lnTo>
                        <a:pt x="166" y="186"/>
                      </a:lnTo>
                      <a:lnTo>
                        <a:pt x="167" y="186"/>
                      </a:lnTo>
                      <a:lnTo>
                        <a:pt x="169" y="187"/>
                      </a:lnTo>
                      <a:lnTo>
                        <a:pt x="171" y="187"/>
                      </a:lnTo>
                      <a:lnTo>
                        <a:pt x="171" y="187"/>
                      </a:lnTo>
                      <a:lnTo>
                        <a:pt x="174" y="187"/>
                      </a:lnTo>
                      <a:lnTo>
                        <a:pt x="174" y="189"/>
                      </a:lnTo>
                      <a:lnTo>
                        <a:pt x="176" y="187"/>
                      </a:lnTo>
                      <a:lnTo>
                        <a:pt x="176" y="187"/>
                      </a:lnTo>
                      <a:lnTo>
                        <a:pt x="184" y="187"/>
                      </a:lnTo>
                      <a:lnTo>
                        <a:pt x="186" y="190"/>
                      </a:lnTo>
                      <a:lnTo>
                        <a:pt x="187" y="191"/>
                      </a:lnTo>
                      <a:lnTo>
                        <a:pt x="188" y="192"/>
                      </a:lnTo>
                      <a:lnTo>
                        <a:pt x="188" y="194"/>
                      </a:lnTo>
                      <a:lnTo>
                        <a:pt x="190" y="196"/>
                      </a:lnTo>
                      <a:lnTo>
                        <a:pt x="192" y="195"/>
                      </a:lnTo>
                      <a:lnTo>
                        <a:pt x="192" y="198"/>
                      </a:lnTo>
                      <a:lnTo>
                        <a:pt x="193" y="198"/>
                      </a:lnTo>
                      <a:lnTo>
                        <a:pt x="193" y="195"/>
                      </a:lnTo>
                      <a:lnTo>
                        <a:pt x="192" y="195"/>
                      </a:lnTo>
                      <a:lnTo>
                        <a:pt x="192" y="191"/>
                      </a:lnTo>
                      <a:lnTo>
                        <a:pt x="191" y="190"/>
                      </a:lnTo>
                      <a:lnTo>
                        <a:pt x="191" y="189"/>
                      </a:lnTo>
                      <a:lnTo>
                        <a:pt x="191" y="186"/>
                      </a:lnTo>
                      <a:lnTo>
                        <a:pt x="186" y="185"/>
                      </a:lnTo>
                      <a:lnTo>
                        <a:pt x="186" y="185"/>
                      </a:lnTo>
                      <a:lnTo>
                        <a:pt x="187" y="185"/>
                      </a:lnTo>
                      <a:lnTo>
                        <a:pt x="188" y="182"/>
                      </a:lnTo>
                      <a:lnTo>
                        <a:pt x="191" y="182"/>
                      </a:lnTo>
                      <a:lnTo>
                        <a:pt x="195" y="181"/>
                      </a:lnTo>
                      <a:lnTo>
                        <a:pt x="197" y="179"/>
                      </a:lnTo>
                      <a:lnTo>
                        <a:pt x="201" y="179"/>
                      </a:lnTo>
                      <a:lnTo>
                        <a:pt x="201" y="178"/>
                      </a:lnTo>
                      <a:lnTo>
                        <a:pt x="203" y="178"/>
                      </a:lnTo>
                      <a:lnTo>
                        <a:pt x="203" y="177"/>
                      </a:lnTo>
                      <a:lnTo>
                        <a:pt x="204" y="175"/>
                      </a:lnTo>
                      <a:lnTo>
                        <a:pt x="204" y="173"/>
                      </a:lnTo>
                      <a:lnTo>
                        <a:pt x="207" y="172"/>
                      </a:lnTo>
                      <a:lnTo>
                        <a:pt x="205" y="168"/>
                      </a:lnTo>
                      <a:lnTo>
                        <a:pt x="207" y="168"/>
                      </a:lnTo>
                      <a:lnTo>
                        <a:pt x="207" y="166"/>
                      </a:lnTo>
                      <a:lnTo>
                        <a:pt x="207" y="166"/>
                      </a:lnTo>
                      <a:lnTo>
                        <a:pt x="209" y="158"/>
                      </a:lnTo>
                      <a:lnTo>
                        <a:pt x="208" y="157"/>
                      </a:lnTo>
                      <a:lnTo>
                        <a:pt x="207" y="156"/>
                      </a:lnTo>
                      <a:lnTo>
                        <a:pt x="209" y="148"/>
                      </a:lnTo>
                      <a:lnTo>
                        <a:pt x="213" y="147"/>
                      </a:lnTo>
                      <a:lnTo>
                        <a:pt x="216" y="145"/>
                      </a:lnTo>
                      <a:lnTo>
                        <a:pt x="218" y="145"/>
                      </a:lnTo>
                      <a:lnTo>
                        <a:pt x="218" y="145"/>
                      </a:lnTo>
                      <a:lnTo>
                        <a:pt x="220" y="145"/>
                      </a:lnTo>
                      <a:lnTo>
                        <a:pt x="221" y="143"/>
                      </a:lnTo>
                      <a:lnTo>
                        <a:pt x="227" y="143"/>
                      </a:lnTo>
                      <a:lnTo>
                        <a:pt x="227" y="144"/>
                      </a:lnTo>
                      <a:lnTo>
                        <a:pt x="229" y="144"/>
                      </a:lnTo>
                      <a:lnTo>
                        <a:pt x="229" y="144"/>
                      </a:lnTo>
                      <a:lnTo>
                        <a:pt x="229" y="147"/>
                      </a:lnTo>
                      <a:lnTo>
                        <a:pt x="229" y="148"/>
                      </a:lnTo>
                      <a:lnTo>
                        <a:pt x="229" y="149"/>
                      </a:lnTo>
                      <a:lnTo>
                        <a:pt x="230" y="149"/>
                      </a:lnTo>
                      <a:lnTo>
                        <a:pt x="230" y="151"/>
                      </a:lnTo>
                      <a:lnTo>
                        <a:pt x="231" y="151"/>
                      </a:lnTo>
                      <a:lnTo>
                        <a:pt x="231" y="152"/>
                      </a:lnTo>
                      <a:lnTo>
                        <a:pt x="231" y="152"/>
                      </a:lnTo>
                      <a:lnTo>
                        <a:pt x="231" y="158"/>
                      </a:lnTo>
                      <a:lnTo>
                        <a:pt x="231" y="161"/>
                      </a:lnTo>
                      <a:lnTo>
                        <a:pt x="231" y="164"/>
                      </a:lnTo>
                      <a:lnTo>
                        <a:pt x="231" y="166"/>
                      </a:lnTo>
                      <a:lnTo>
                        <a:pt x="230" y="169"/>
                      </a:lnTo>
                      <a:lnTo>
                        <a:pt x="239" y="175"/>
                      </a:lnTo>
                      <a:lnTo>
                        <a:pt x="239" y="174"/>
                      </a:lnTo>
                      <a:lnTo>
                        <a:pt x="238" y="174"/>
                      </a:lnTo>
                      <a:lnTo>
                        <a:pt x="238" y="172"/>
                      </a:lnTo>
                      <a:lnTo>
                        <a:pt x="241" y="170"/>
                      </a:lnTo>
                      <a:lnTo>
                        <a:pt x="241" y="170"/>
                      </a:lnTo>
                      <a:lnTo>
                        <a:pt x="242" y="170"/>
                      </a:lnTo>
                      <a:lnTo>
                        <a:pt x="243" y="172"/>
                      </a:lnTo>
                      <a:lnTo>
                        <a:pt x="244" y="172"/>
                      </a:lnTo>
                      <a:lnTo>
                        <a:pt x="246" y="172"/>
                      </a:lnTo>
                      <a:lnTo>
                        <a:pt x="248" y="173"/>
                      </a:lnTo>
                      <a:lnTo>
                        <a:pt x="248" y="173"/>
                      </a:lnTo>
                      <a:lnTo>
                        <a:pt x="251" y="173"/>
                      </a:lnTo>
                      <a:lnTo>
                        <a:pt x="251" y="174"/>
                      </a:lnTo>
                      <a:lnTo>
                        <a:pt x="255" y="173"/>
                      </a:lnTo>
                      <a:lnTo>
                        <a:pt x="255" y="173"/>
                      </a:lnTo>
                      <a:lnTo>
                        <a:pt x="254" y="172"/>
                      </a:lnTo>
                      <a:lnTo>
                        <a:pt x="254" y="172"/>
                      </a:lnTo>
                      <a:lnTo>
                        <a:pt x="251" y="172"/>
                      </a:lnTo>
                      <a:lnTo>
                        <a:pt x="251" y="170"/>
                      </a:lnTo>
                      <a:lnTo>
                        <a:pt x="248" y="170"/>
                      </a:lnTo>
                      <a:lnTo>
                        <a:pt x="248" y="170"/>
                      </a:lnTo>
                      <a:lnTo>
                        <a:pt x="247" y="170"/>
                      </a:lnTo>
                      <a:lnTo>
                        <a:pt x="247" y="169"/>
                      </a:lnTo>
                      <a:lnTo>
                        <a:pt x="244" y="169"/>
                      </a:lnTo>
                      <a:lnTo>
                        <a:pt x="244" y="169"/>
                      </a:lnTo>
                      <a:lnTo>
                        <a:pt x="242" y="169"/>
                      </a:lnTo>
                      <a:lnTo>
                        <a:pt x="242" y="168"/>
                      </a:lnTo>
                      <a:lnTo>
                        <a:pt x="239" y="166"/>
                      </a:lnTo>
                      <a:lnTo>
                        <a:pt x="237" y="165"/>
                      </a:lnTo>
                      <a:lnTo>
                        <a:pt x="237" y="164"/>
                      </a:lnTo>
                      <a:lnTo>
                        <a:pt x="237" y="162"/>
                      </a:lnTo>
                      <a:lnTo>
                        <a:pt x="237" y="160"/>
                      </a:lnTo>
                      <a:lnTo>
                        <a:pt x="242" y="157"/>
                      </a:lnTo>
                      <a:lnTo>
                        <a:pt x="242" y="156"/>
                      </a:lnTo>
                      <a:lnTo>
                        <a:pt x="241" y="155"/>
                      </a:lnTo>
                      <a:lnTo>
                        <a:pt x="239" y="153"/>
                      </a:lnTo>
                      <a:lnTo>
                        <a:pt x="239" y="151"/>
                      </a:lnTo>
                      <a:lnTo>
                        <a:pt x="238" y="151"/>
                      </a:lnTo>
                      <a:lnTo>
                        <a:pt x="238" y="151"/>
                      </a:lnTo>
                      <a:lnTo>
                        <a:pt x="238" y="149"/>
                      </a:lnTo>
                      <a:lnTo>
                        <a:pt x="237" y="149"/>
                      </a:lnTo>
                      <a:lnTo>
                        <a:pt x="237" y="147"/>
                      </a:lnTo>
                      <a:lnTo>
                        <a:pt x="237" y="147"/>
                      </a:lnTo>
                      <a:lnTo>
                        <a:pt x="235" y="145"/>
                      </a:lnTo>
                      <a:lnTo>
                        <a:pt x="235" y="143"/>
                      </a:lnTo>
                      <a:lnTo>
                        <a:pt x="234" y="141"/>
                      </a:lnTo>
                      <a:lnTo>
                        <a:pt x="233" y="141"/>
                      </a:lnTo>
                      <a:lnTo>
                        <a:pt x="230" y="140"/>
                      </a:lnTo>
                      <a:lnTo>
                        <a:pt x="229" y="140"/>
                      </a:lnTo>
                      <a:lnTo>
                        <a:pt x="227" y="140"/>
                      </a:lnTo>
                      <a:lnTo>
                        <a:pt x="227" y="140"/>
                      </a:lnTo>
                      <a:lnTo>
                        <a:pt x="225" y="140"/>
                      </a:lnTo>
                      <a:lnTo>
                        <a:pt x="225" y="139"/>
                      </a:lnTo>
                      <a:lnTo>
                        <a:pt x="224" y="139"/>
                      </a:lnTo>
                      <a:lnTo>
                        <a:pt x="224" y="139"/>
                      </a:lnTo>
                      <a:lnTo>
                        <a:pt x="221" y="139"/>
                      </a:lnTo>
                      <a:lnTo>
                        <a:pt x="218" y="139"/>
                      </a:lnTo>
                      <a:lnTo>
                        <a:pt x="216" y="140"/>
                      </a:lnTo>
                      <a:lnTo>
                        <a:pt x="213" y="140"/>
                      </a:lnTo>
                      <a:lnTo>
                        <a:pt x="213" y="141"/>
                      </a:lnTo>
                      <a:lnTo>
                        <a:pt x="205" y="141"/>
                      </a:lnTo>
                      <a:lnTo>
                        <a:pt x="205" y="143"/>
                      </a:lnTo>
                      <a:lnTo>
                        <a:pt x="204" y="143"/>
                      </a:lnTo>
                      <a:lnTo>
                        <a:pt x="204" y="143"/>
                      </a:lnTo>
                      <a:lnTo>
                        <a:pt x="203" y="143"/>
                      </a:lnTo>
                      <a:lnTo>
                        <a:pt x="203" y="138"/>
                      </a:lnTo>
                      <a:lnTo>
                        <a:pt x="201" y="136"/>
                      </a:lnTo>
                      <a:lnTo>
                        <a:pt x="201" y="131"/>
                      </a:lnTo>
                      <a:lnTo>
                        <a:pt x="201" y="131"/>
                      </a:lnTo>
                      <a:lnTo>
                        <a:pt x="201" y="130"/>
                      </a:lnTo>
                      <a:lnTo>
                        <a:pt x="201" y="130"/>
                      </a:lnTo>
                      <a:lnTo>
                        <a:pt x="201" y="128"/>
                      </a:lnTo>
                      <a:lnTo>
                        <a:pt x="203" y="127"/>
                      </a:lnTo>
                      <a:lnTo>
                        <a:pt x="204" y="124"/>
                      </a:lnTo>
                      <a:lnTo>
                        <a:pt x="203" y="123"/>
                      </a:lnTo>
                      <a:lnTo>
                        <a:pt x="203" y="123"/>
                      </a:lnTo>
                      <a:lnTo>
                        <a:pt x="203" y="122"/>
                      </a:lnTo>
                      <a:lnTo>
                        <a:pt x="201" y="122"/>
                      </a:lnTo>
                      <a:lnTo>
                        <a:pt x="201" y="120"/>
                      </a:lnTo>
                      <a:lnTo>
                        <a:pt x="201" y="120"/>
                      </a:lnTo>
                      <a:lnTo>
                        <a:pt x="201" y="119"/>
                      </a:lnTo>
                      <a:lnTo>
                        <a:pt x="200" y="119"/>
                      </a:lnTo>
                      <a:lnTo>
                        <a:pt x="199" y="118"/>
                      </a:lnTo>
                      <a:lnTo>
                        <a:pt x="199" y="117"/>
                      </a:lnTo>
                      <a:lnTo>
                        <a:pt x="197" y="114"/>
                      </a:lnTo>
                      <a:lnTo>
                        <a:pt x="199" y="113"/>
                      </a:lnTo>
                      <a:lnTo>
                        <a:pt x="200" y="110"/>
                      </a:lnTo>
                      <a:lnTo>
                        <a:pt x="200" y="106"/>
                      </a:lnTo>
                      <a:lnTo>
                        <a:pt x="201" y="106"/>
                      </a:lnTo>
                      <a:lnTo>
                        <a:pt x="201" y="105"/>
                      </a:lnTo>
                      <a:lnTo>
                        <a:pt x="203" y="105"/>
                      </a:lnTo>
                      <a:lnTo>
                        <a:pt x="203" y="105"/>
                      </a:lnTo>
                      <a:lnTo>
                        <a:pt x="205" y="103"/>
                      </a:lnTo>
                      <a:lnTo>
                        <a:pt x="205" y="102"/>
                      </a:lnTo>
                      <a:lnTo>
                        <a:pt x="207" y="101"/>
                      </a:lnTo>
                      <a:lnTo>
                        <a:pt x="207" y="100"/>
                      </a:lnTo>
                      <a:lnTo>
                        <a:pt x="208" y="96"/>
                      </a:lnTo>
                      <a:lnTo>
                        <a:pt x="208" y="90"/>
                      </a:lnTo>
                      <a:lnTo>
                        <a:pt x="208" y="86"/>
                      </a:lnTo>
                      <a:lnTo>
                        <a:pt x="207" y="83"/>
                      </a:lnTo>
                      <a:lnTo>
                        <a:pt x="207" y="83"/>
                      </a:lnTo>
                      <a:lnTo>
                        <a:pt x="207" y="81"/>
                      </a:lnTo>
                      <a:lnTo>
                        <a:pt x="208" y="81"/>
                      </a:lnTo>
                      <a:lnTo>
                        <a:pt x="209" y="83"/>
                      </a:lnTo>
                      <a:lnTo>
                        <a:pt x="209" y="84"/>
                      </a:lnTo>
                      <a:lnTo>
                        <a:pt x="210" y="85"/>
                      </a:lnTo>
                      <a:lnTo>
                        <a:pt x="212" y="85"/>
                      </a:lnTo>
                      <a:lnTo>
                        <a:pt x="212" y="88"/>
                      </a:lnTo>
                      <a:lnTo>
                        <a:pt x="210" y="88"/>
                      </a:lnTo>
                      <a:lnTo>
                        <a:pt x="210" y="92"/>
                      </a:lnTo>
                      <a:lnTo>
                        <a:pt x="213" y="93"/>
                      </a:lnTo>
                      <a:lnTo>
                        <a:pt x="213" y="96"/>
                      </a:lnTo>
                      <a:lnTo>
                        <a:pt x="212" y="96"/>
                      </a:lnTo>
                      <a:lnTo>
                        <a:pt x="212" y="97"/>
                      </a:lnTo>
                      <a:lnTo>
                        <a:pt x="210" y="97"/>
                      </a:lnTo>
                      <a:lnTo>
                        <a:pt x="210" y="100"/>
                      </a:lnTo>
                      <a:lnTo>
                        <a:pt x="212" y="100"/>
                      </a:lnTo>
                      <a:lnTo>
                        <a:pt x="212" y="103"/>
                      </a:lnTo>
                      <a:lnTo>
                        <a:pt x="212" y="103"/>
                      </a:lnTo>
                      <a:lnTo>
                        <a:pt x="212" y="105"/>
                      </a:lnTo>
                      <a:lnTo>
                        <a:pt x="213" y="106"/>
                      </a:lnTo>
                      <a:lnTo>
                        <a:pt x="214" y="109"/>
                      </a:lnTo>
                      <a:lnTo>
                        <a:pt x="214" y="109"/>
                      </a:lnTo>
                      <a:lnTo>
                        <a:pt x="213" y="113"/>
                      </a:lnTo>
                      <a:lnTo>
                        <a:pt x="214" y="113"/>
                      </a:lnTo>
                      <a:lnTo>
                        <a:pt x="216" y="114"/>
                      </a:lnTo>
                      <a:lnTo>
                        <a:pt x="217" y="115"/>
                      </a:lnTo>
                      <a:lnTo>
                        <a:pt x="220" y="117"/>
                      </a:lnTo>
                      <a:lnTo>
                        <a:pt x="221" y="114"/>
                      </a:lnTo>
                      <a:lnTo>
                        <a:pt x="224" y="115"/>
                      </a:lnTo>
                      <a:lnTo>
                        <a:pt x="224" y="114"/>
                      </a:lnTo>
                      <a:lnTo>
                        <a:pt x="226" y="114"/>
                      </a:lnTo>
                      <a:lnTo>
                        <a:pt x="226" y="114"/>
                      </a:lnTo>
                      <a:lnTo>
                        <a:pt x="227" y="115"/>
                      </a:lnTo>
                      <a:lnTo>
                        <a:pt x="229" y="115"/>
                      </a:lnTo>
                      <a:lnTo>
                        <a:pt x="229" y="115"/>
                      </a:lnTo>
                      <a:lnTo>
                        <a:pt x="229" y="115"/>
                      </a:lnTo>
                      <a:lnTo>
                        <a:pt x="230" y="115"/>
                      </a:lnTo>
                      <a:lnTo>
                        <a:pt x="230" y="114"/>
                      </a:lnTo>
                      <a:lnTo>
                        <a:pt x="237" y="114"/>
                      </a:lnTo>
                      <a:lnTo>
                        <a:pt x="237" y="115"/>
                      </a:lnTo>
                      <a:lnTo>
                        <a:pt x="238" y="115"/>
                      </a:lnTo>
                      <a:lnTo>
                        <a:pt x="238" y="117"/>
                      </a:lnTo>
                      <a:lnTo>
                        <a:pt x="238" y="118"/>
                      </a:lnTo>
                      <a:lnTo>
                        <a:pt x="239" y="119"/>
                      </a:lnTo>
                      <a:lnTo>
                        <a:pt x="239" y="118"/>
                      </a:lnTo>
                      <a:lnTo>
                        <a:pt x="242" y="118"/>
                      </a:lnTo>
                      <a:lnTo>
                        <a:pt x="242" y="118"/>
                      </a:lnTo>
                      <a:lnTo>
                        <a:pt x="241" y="117"/>
                      </a:lnTo>
                      <a:lnTo>
                        <a:pt x="239" y="117"/>
                      </a:lnTo>
                      <a:lnTo>
                        <a:pt x="238" y="115"/>
                      </a:lnTo>
                      <a:lnTo>
                        <a:pt x="238" y="115"/>
                      </a:lnTo>
                      <a:lnTo>
                        <a:pt x="238" y="113"/>
                      </a:lnTo>
                      <a:lnTo>
                        <a:pt x="238" y="113"/>
                      </a:lnTo>
                      <a:lnTo>
                        <a:pt x="237" y="111"/>
                      </a:lnTo>
                      <a:lnTo>
                        <a:pt x="237" y="111"/>
                      </a:lnTo>
                      <a:lnTo>
                        <a:pt x="237" y="111"/>
                      </a:lnTo>
                      <a:lnTo>
                        <a:pt x="235" y="111"/>
                      </a:lnTo>
                      <a:lnTo>
                        <a:pt x="235" y="111"/>
                      </a:lnTo>
                      <a:lnTo>
                        <a:pt x="234" y="111"/>
                      </a:lnTo>
                      <a:lnTo>
                        <a:pt x="233" y="109"/>
                      </a:lnTo>
                      <a:lnTo>
                        <a:pt x="229" y="109"/>
                      </a:lnTo>
                      <a:lnTo>
                        <a:pt x="229" y="107"/>
                      </a:lnTo>
                      <a:lnTo>
                        <a:pt x="227" y="106"/>
                      </a:lnTo>
                      <a:lnTo>
                        <a:pt x="225" y="106"/>
                      </a:lnTo>
                      <a:lnTo>
                        <a:pt x="224" y="106"/>
                      </a:lnTo>
                      <a:lnTo>
                        <a:pt x="224" y="103"/>
                      </a:lnTo>
                      <a:lnTo>
                        <a:pt x="225" y="101"/>
                      </a:lnTo>
                      <a:lnTo>
                        <a:pt x="226" y="100"/>
                      </a:lnTo>
                      <a:lnTo>
                        <a:pt x="226" y="98"/>
                      </a:lnTo>
                      <a:lnTo>
                        <a:pt x="230" y="98"/>
                      </a:lnTo>
                      <a:lnTo>
                        <a:pt x="231" y="100"/>
                      </a:lnTo>
                      <a:lnTo>
                        <a:pt x="234" y="100"/>
                      </a:lnTo>
                      <a:lnTo>
                        <a:pt x="235" y="101"/>
                      </a:lnTo>
                      <a:lnTo>
                        <a:pt x="238" y="103"/>
                      </a:lnTo>
                      <a:lnTo>
                        <a:pt x="239" y="103"/>
                      </a:lnTo>
                      <a:lnTo>
                        <a:pt x="241" y="101"/>
                      </a:lnTo>
                      <a:lnTo>
                        <a:pt x="242" y="100"/>
                      </a:lnTo>
                      <a:lnTo>
                        <a:pt x="243" y="98"/>
                      </a:lnTo>
                      <a:lnTo>
                        <a:pt x="242" y="97"/>
                      </a:lnTo>
                      <a:lnTo>
                        <a:pt x="242" y="97"/>
                      </a:lnTo>
                      <a:lnTo>
                        <a:pt x="241" y="97"/>
                      </a:lnTo>
                      <a:lnTo>
                        <a:pt x="241" y="96"/>
                      </a:lnTo>
                      <a:lnTo>
                        <a:pt x="237" y="96"/>
                      </a:lnTo>
                      <a:lnTo>
                        <a:pt x="237" y="96"/>
                      </a:lnTo>
                      <a:lnTo>
                        <a:pt x="238" y="96"/>
                      </a:lnTo>
                      <a:lnTo>
                        <a:pt x="238" y="94"/>
                      </a:lnTo>
                      <a:lnTo>
                        <a:pt x="239" y="94"/>
                      </a:lnTo>
                      <a:lnTo>
                        <a:pt x="241" y="94"/>
                      </a:lnTo>
                      <a:lnTo>
                        <a:pt x="241" y="93"/>
                      </a:lnTo>
                      <a:lnTo>
                        <a:pt x="242" y="93"/>
                      </a:lnTo>
                      <a:lnTo>
                        <a:pt x="243" y="92"/>
                      </a:lnTo>
                      <a:lnTo>
                        <a:pt x="246" y="92"/>
                      </a:lnTo>
                      <a:lnTo>
                        <a:pt x="246" y="90"/>
                      </a:lnTo>
                      <a:lnTo>
                        <a:pt x="248" y="90"/>
                      </a:lnTo>
                      <a:lnTo>
                        <a:pt x="251" y="90"/>
                      </a:lnTo>
                      <a:lnTo>
                        <a:pt x="252" y="92"/>
                      </a:lnTo>
                      <a:lnTo>
                        <a:pt x="252" y="92"/>
                      </a:lnTo>
                      <a:lnTo>
                        <a:pt x="255" y="92"/>
                      </a:lnTo>
                      <a:lnTo>
                        <a:pt x="255" y="93"/>
                      </a:lnTo>
                      <a:lnTo>
                        <a:pt x="256" y="93"/>
                      </a:lnTo>
                      <a:lnTo>
                        <a:pt x="256" y="93"/>
                      </a:lnTo>
                      <a:lnTo>
                        <a:pt x="259" y="93"/>
                      </a:lnTo>
                      <a:lnTo>
                        <a:pt x="260" y="96"/>
                      </a:lnTo>
                      <a:lnTo>
                        <a:pt x="263" y="96"/>
                      </a:lnTo>
                      <a:lnTo>
                        <a:pt x="267" y="101"/>
                      </a:lnTo>
                      <a:lnTo>
                        <a:pt x="268" y="101"/>
                      </a:lnTo>
                      <a:lnTo>
                        <a:pt x="268" y="101"/>
                      </a:lnTo>
                      <a:lnTo>
                        <a:pt x="271" y="102"/>
                      </a:lnTo>
                      <a:lnTo>
                        <a:pt x="273" y="102"/>
                      </a:lnTo>
                      <a:lnTo>
                        <a:pt x="279" y="102"/>
                      </a:lnTo>
                      <a:lnTo>
                        <a:pt x="281" y="102"/>
                      </a:lnTo>
                      <a:lnTo>
                        <a:pt x="282" y="102"/>
                      </a:lnTo>
                      <a:lnTo>
                        <a:pt x="282" y="102"/>
                      </a:lnTo>
                      <a:lnTo>
                        <a:pt x="284" y="103"/>
                      </a:lnTo>
                      <a:lnTo>
                        <a:pt x="284" y="105"/>
                      </a:lnTo>
                      <a:lnTo>
                        <a:pt x="282" y="106"/>
                      </a:lnTo>
                      <a:lnTo>
                        <a:pt x="281" y="107"/>
                      </a:lnTo>
                      <a:lnTo>
                        <a:pt x="280" y="109"/>
                      </a:lnTo>
                      <a:lnTo>
                        <a:pt x="279" y="109"/>
                      </a:lnTo>
                      <a:lnTo>
                        <a:pt x="276" y="115"/>
                      </a:lnTo>
                      <a:lnTo>
                        <a:pt x="276" y="117"/>
                      </a:lnTo>
                      <a:lnTo>
                        <a:pt x="277" y="118"/>
                      </a:lnTo>
                      <a:lnTo>
                        <a:pt x="277" y="120"/>
                      </a:lnTo>
                      <a:lnTo>
                        <a:pt x="276" y="120"/>
                      </a:lnTo>
                      <a:lnTo>
                        <a:pt x="276" y="122"/>
                      </a:lnTo>
                      <a:lnTo>
                        <a:pt x="275" y="122"/>
                      </a:lnTo>
                      <a:lnTo>
                        <a:pt x="273" y="127"/>
                      </a:lnTo>
                      <a:lnTo>
                        <a:pt x="272" y="127"/>
                      </a:lnTo>
                      <a:lnTo>
                        <a:pt x="271" y="130"/>
                      </a:lnTo>
                      <a:lnTo>
                        <a:pt x="271" y="130"/>
                      </a:lnTo>
                      <a:lnTo>
                        <a:pt x="269" y="131"/>
                      </a:lnTo>
                      <a:lnTo>
                        <a:pt x="272" y="131"/>
                      </a:lnTo>
                      <a:lnTo>
                        <a:pt x="277" y="127"/>
                      </a:lnTo>
                      <a:lnTo>
                        <a:pt x="277" y="126"/>
                      </a:lnTo>
                      <a:lnTo>
                        <a:pt x="277" y="126"/>
                      </a:lnTo>
                      <a:lnTo>
                        <a:pt x="277" y="127"/>
                      </a:lnTo>
                      <a:lnTo>
                        <a:pt x="279" y="128"/>
                      </a:lnTo>
                      <a:lnTo>
                        <a:pt x="280" y="130"/>
                      </a:lnTo>
                      <a:lnTo>
                        <a:pt x="280" y="130"/>
                      </a:lnTo>
                      <a:lnTo>
                        <a:pt x="282" y="131"/>
                      </a:lnTo>
                      <a:lnTo>
                        <a:pt x="282" y="134"/>
                      </a:lnTo>
                      <a:lnTo>
                        <a:pt x="285" y="135"/>
                      </a:lnTo>
                      <a:lnTo>
                        <a:pt x="285" y="135"/>
                      </a:lnTo>
                      <a:lnTo>
                        <a:pt x="294" y="135"/>
                      </a:lnTo>
                      <a:lnTo>
                        <a:pt x="294" y="136"/>
                      </a:lnTo>
                      <a:lnTo>
                        <a:pt x="296" y="136"/>
                      </a:lnTo>
                      <a:lnTo>
                        <a:pt x="296" y="135"/>
                      </a:lnTo>
                      <a:lnTo>
                        <a:pt x="297" y="135"/>
                      </a:lnTo>
                      <a:lnTo>
                        <a:pt x="298" y="134"/>
                      </a:lnTo>
                      <a:lnTo>
                        <a:pt x="299" y="134"/>
                      </a:lnTo>
                      <a:lnTo>
                        <a:pt x="301" y="135"/>
                      </a:lnTo>
                      <a:lnTo>
                        <a:pt x="305" y="136"/>
                      </a:lnTo>
                      <a:lnTo>
                        <a:pt x="305" y="140"/>
                      </a:lnTo>
                      <a:lnTo>
                        <a:pt x="305" y="140"/>
                      </a:lnTo>
                      <a:lnTo>
                        <a:pt x="306" y="141"/>
                      </a:lnTo>
                      <a:lnTo>
                        <a:pt x="307" y="141"/>
                      </a:lnTo>
                      <a:lnTo>
                        <a:pt x="307" y="140"/>
                      </a:lnTo>
                      <a:lnTo>
                        <a:pt x="307" y="140"/>
                      </a:lnTo>
                      <a:lnTo>
                        <a:pt x="307" y="136"/>
                      </a:lnTo>
                      <a:lnTo>
                        <a:pt x="306" y="135"/>
                      </a:lnTo>
                      <a:lnTo>
                        <a:pt x="306" y="135"/>
                      </a:lnTo>
                      <a:lnTo>
                        <a:pt x="305" y="135"/>
                      </a:lnTo>
                      <a:lnTo>
                        <a:pt x="305" y="134"/>
                      </a:lnTo>
                      <a:lnTo>
                        <a:pt x="302" y="134"/>
                      </a:lnTo>
                      <a:lnTo>
                        <a:pt x="302" y="134"/>
                      </a:lnTo>
                      <a:lnTo>
                        <a:pt x="301" y="132"/>
                      </a:lnTo>
                      <a:lnTo>
                        <a:pt x="301" y="132"/>
                      </a:lnTo>
                      <a:lnTo>
                        <a:pt x="299" y="131"/>
                      </a:lnTo>
                      <a:lnTo>
                        <a:pt x="298" y="131"/>
                      </a:lnTo>
                      <a:lnTo>
                        <a:pt x="297" y="132"/>
                      </a:lnTo>
                      <a:lnTo>
                        <a:pt x="296" y="132"/>
                      </a:lnTo>
                      <a:lnTo>
                        <a:pt x="294" y="132"/>
                      </a:lnTo>
                      <a:lnTo>
                        <a:pt x="293" y="134"/>
                      </a:lnTo>
                      <a:lnTo>
                        <a:pt x="293" y="135"/>
                      </a:lnTo>
                      <a:lnTo>
                        <a:pt x="292" y="134"/>
                      </a:lnTo>
                      <a:lnTo>
                        <a:pt x="292" y="134"/>
                      </a:lnTo>
                      <a:lnTo>
                        <a:pt x="289" y="132"/>
                      </a:lnTo>
                      <a:lnTo>
                        <a:pt x="288" y="131"/>
                      </a:lnTo>
                      <a:lnTo>
                        <a:pt x="286" y="130"/>
                      </a:lnTo>
                      <a:lnTo>
                        <a:pt x="285" y="130"/>
                      </a:lnTo>
                      <a:lnTo>
                        <a:pt x="284" y="130"/>
                      </a:lnTo>
                      <a:lnTo>
                        <a:pt x="282" y="128"/>
                      </a:lnTo>
                      <a:lnTo>
                        <a:pt x="282" y="127"/>
                      </a:lnTo>
                      <a:lnTo>
                        <a:pt x="282" y="127"/>
                      </a:lnTo>
                      <a:lnTo>
                        <a:pt x="282" y="124"/>
                      </a:lnTo>
                      <a:lnTo>
                        <a:pt x="282" y="124"/>
                      </a:lnTo>
                      <a:lnTo>
                        <a:pt x="285" y="124"/>
                      </a:lnTo>
                      <a:lnTo>
                        <a:pt x="288" y="124"/>
                      </a:lnTo>
                      <a:lnTo>
                        <a:pt x="288" y="122"/>
                      </a:lnTo>
                      <a:lnTo>
                        <a:pt x="288" y="119"/>
                      </a:lnTo>
                      <a:lnTo>
                        <a:pt x="286" y="118"/>
                      </a:lnTo>
                      <a:lnTo>
                        <a:pt x="286" y="114"/>
                      </a:lnTo>
                      <a:lnTo>
                        <a:pt x="286" y="111"/>
                      </a:lnTo>
                      <a:lnTo>
                        <a:pt x="286" y="109"/>
                      </a:lnTo>
                      <a:lnTo>
                        <a:pt x="286" y="109"/>
                      </a:lnTo>
                      <a:lnTo>
                        <a:pt x="286" y="107"/>
                      </a:lnTo>
                      <a:lnTo>
                        <a:pt x="288" y="107"/>
                      </a:lnTo>
                      <a:lnTo>
                        <a:pt x="288" y="106"/>
                      </a:lnTo>
                      <a:lnTo>
                        <a:pt x="289" y="106"/>
                      </a:lnTo>
                      <a:lnTo>
                        <a:pt x="289" y="103"/>
                      </a:lnTo>
                      <a:lnTo>
                        <a:pt x="288" y="102"/>
                      </a:lnTo>
                      <a:lnTo>
                        <a:pt x="288" y="101"/>
                      </a:lnTo>
                      <a:lnTo>
                        <a:pt x="281" y="98"/>
                      </a:lnTo>
                      <a:lnTo>
                        <a:pt x="281" y="97"/>
                      </a:lnTo>
                      <a:lnTo>
                        <a:pt x="279" y="96"/>
                      </a:lnTo>
                      <a:lnTo>
                        <a:pt x="279" y="94"/>
                      </a:lnTo>
                      <a:lnTo>
                        <a:pt x="272" y="94"/>
                      </a:lnTo>
                      <a:lnTo>
                        <a:pt x="272" y="94"/>
                      </a:lnTo>
                      <a:lnTo>
                        <a:pt x="271" y="94"/>
                      </a:lnTo>
                      <a:lnTo>
                        <a:pt x="271" y="93"/>
                      </a:lnTo>
                      <a:lnTo>
                        <a:pt x="269" y="93"/>
                      </a:lnTo>
                      <a:lnTo>
                        <a:pt x="267" y="92"/>
                      </a:lnTo>
                      <a:lnTo>
                        <a:pt x="265" y="90"/>
                      </a:lnTo>
                      <a:lnTo>
                        <a:pt x="265" y="89"/>
                      </a:lnTo>
                      <a:lnTo>
                        <a:pt x="264" y="86"/>
                      </a:lnTo>
                      <a:lnTo>
                        <a:pt x="264" y="84"/>
                      </a:lnTo>
                      <a:lnTo>
                        <a:pt x="264" y="81"/>
                      </a:lnTo>
                      <a:lnTo>
                        <a:pt x="265" y="81"/>
                      </a:lnTo>
                      <a:lnTo>
                        <a:pt x="265" y="79"/>
                      </a:lnTo>
                      <a:lnTo>
                        <a:pt x="265" y="79"/>
                      </a:lnTo>
                      <a:lnTo>
                        <a:pt x="265" y="76"/>
                      </a:lnTo>
                      <a:lnTo>
                        <a:pt x="267" y="76"/>
                      </a:lnTo>
                      <a:lnTo>
                        <a:pt x="265" y="73"/>
                      </a:lnTo>
                      <a:lnTo>
                        <a:pt x="267" y="73"/>
                      </a:lnTo>
                      <a:lnTo>
                        <a:pt x="267" y="72"/>
                      </a:lnTo>
                      <a:lnTo>
                        <a:pt x="268" y="71"/>
                      </a:lnTo>
                      <a:lnTo>
                        <a:pt x="268" y="69"/>
                      </a:lnTo>
                      <a:lnTo>
                        <a:pt x="268" y="68"/>
                      </a:lnTo>
                      <a:lnTo>
                        <a:pt x="271" y="68"/>
                      </a:lnTo>
                      <a:lnTo>
                        <a:pt x="273" y="68"/>
                      </a:lnTo>
                      <a:lnTo>
                        <a:pt x="273" y="67"/>
                      </a:lnTo>
                      <a:lnTo>
                        <a:pt x="280" y="67"/>
                      </a:lnTo>
                      <a:lnTo>
                        <a:pt x="280" y="67"/>
                      </a:lnTo>
                      <a:lnTo>
                        <a:pt x="282" y="67"/>
                      </a:lnTo>
                      <a:lnTo>
                        <a:pt x="282" y="66"/>
                      </a:lnTo>
                      <a:lnTo>
                        <a:pt x="288" y="67"/>
                      </a:lnTo>
                      <a:lnTo>
                        <a:pt x="288" y="66"/>
                      </a:lnTo>
                      <a:lnTo>
                        <a:pt x="290" y="66"/>
                      </a:lnTo>
                      <a:lnTo>
                        <a:pt x="290" y="66"/>
                      </a:lnTo>
                      <a:lnTo>
                        <a:pt x="293" y="66"/>
                      </a:lnTo>
                      <a:lnTo>
                        <a:pt x="293" y="64"/>
                      </a:lnTo>
                      <a:lnTo>
                        <a:pt x="294" y="64"/>
                      </a:lnTo>
                      <a:lnTo>
                        <a:pt x="297" y="64"/>
                      </a:lnTo>
                      <a:lnTo>
                        <a:pt x="298" y="66"/>
                      </a:lnTo>
                      <a:lnTo>
                        <a:pt x="299" y="67"/>
                      </a:lnTo>
                      <a:lnTo>
                        <a:pt x="301" y="67"/>
                      </a:lnTo>
                      <a:lnTo>
                        <a:pt x="302" y="67"/>
                      </a:lnTo>
                      <a:lnTo>
                        <a:pt x="303" y="66"/>
                      </a:lnTo>
                      <a:lnTo>
                        <a:pt x="307" y="66"/>
                      </a:lnTo>
                      <a:lnTo>
                        <a:pt x="307" y="66"/>
                      </a:lnTo>
                      <a:lnTo>
                        <a:pt x="310" y="66"/>
                      </a:lnTo>
                      <a:lnTo>
                        <a:pt x="310" y="64"/>
                      </a:lnTo>
                      <a:lnTo>
                        <a:pt x="314" y="64"/>
                      </a:lnTo>
                      <a:lnTo>
                        <a:pt x="314" y="64"/>
                      </a:lnTo>
                      <a:lnTo>
                        <a:pt x="316" y="64"/>
                      </a:lnTo>
                      <a:lnTo>
                        <a:pt x="316" y="66"/>
                      </a:lnTo>
                      <a:lnTo>
                        <a:pt x="318" y="66"/>
                      </a:lnTo>
                      <a:lnTo>
                        <a:pt x="318" y="66"/>
                      </a:lnTo>
                      <a:lnTo>
                        <a:pt x="319" y="67"/>
                      </a:lnTo>
                      <a:lnTo>
                        <a:pt x="318" y="68"/>
                      </a:lnTo>
                      <a:lnTo>
                        <a:pt x="316" y="69"/>
                      </a:lnTo>
                      <a:lnTo>
                        <a:pt x="315" y="71"/>
                      </a:lnTo>
                      <a:lnTo>
                        <a:pt x="322" y="71"/>
                      </a:lnTo>
                      <a:lnTo>
                        <a:pt x="323" y="69"/>
                      </a:lnTo>
                      <a:lnTo>
                        <a:pt x="323" y="67"/>
                      </a:lnTo>
                      <a:lnTo>
                        <a:pt x="322" y="66"/>
                      </a:lnTo>
                      <a:lnTo>
                        <a:pt x="320" y="64"/>
                      </a:lnTo>
                      <a:lnTo>
                        <a:pt x="320" y="64"/>
                      </a:lnTo>
                      <a:lnTo>
                        <a:pt x="320" y="63"/>
                      </a:lnTo>
                      <a:lnTo>
                        <a:pt x="319" y="62"/>
                      </a:lnTo>
                      <a:lnTo>
                        <a:pt x="319" y="59"/>
                      </a:lnTo>
                      <a:lnTo>
                        <a:pt x="316" y="58"/>
                      </a:lnTo>
                      <a:lnTo>
                        <a:pt x="315" y="58"/>
                      </a:lnTo>
                      <a:lnTo>
                        <a:pt x="313" y="56"/>
                      </a:lnTo>
                      <a:lnTo>
                        <a:pt x="313" y="55"/>
                      </a:lnTo>
                      <a:lnTo>
                        <a:pt x="315" y="54"/>
                      </a:lnTo>
                      <a:lnTo>
                        <a:pt x="318" y="54"/>
                      </a:lnTo>
                      <a:lnTo>
                        <a:pt x="319" y="54"/>
                      </a:lnTo>
                      <a:lnTo>
                        <a:pt x="319" y="54"/>
                      </a:lnTo>
                      <a:lnTo>
                        <a:pt x="320" y="55"/>
                      </a:lnTo>
                      <a:lnTo>
                        <a:pt x="320" y="54"/>
                      </a:lnTo>
                      <a:lnTo>
                        <a:pt x="319" y="52"/>
                      </a:lnTo>
                      <a:lnTo>
                        <a:pt x="319" y="50"/>
                      </a:lnTo>
                      <a:lnTo>
                        <a:pt x="314" y="50"/>
                      </a:lnTo>
                      <a:lnTo>
                        <a:pt x="314" y="47"/>
                      </a:lnTo>
                      <a:lnTo>
                        <a:pt x="315" y="46"/>
                      </a:lnTo>
                      <a:lnTo>
                        <a:pt x="316" y="47"/>
                      </a:lnTo>
                      <a:lnTo>
                        <a:pt x="318" y="47"/>
                      </a:lnTo>
                      <a:lnTo>
                        <a:pt x="319" y="47"/>
                      </a:lnTo>
                      <a:lnTo>
                        <a:pt x="319" y="48"/>
                      </a:lnTo>
                      <a:lnTo>
                        <a:pt x="320" y="50"/>
                      </a:lnTo>
                      <a:lnTo>
                        <a:pt x="322" y="50"/>
                      </a:lnTo>
                      <a:lnTo>
                        <a:pt x="323" y="50"/>
                      </a:lnTo>
                      <a:lnTo>
                        <a:pt x="323" y="46"/>
                      </a:lnTo>
                      <a:lnTo>
                        <a:pt x="323" y="46"/>
                      </a:lnTo>
                      <a:lnTo>
                        <a:pt x="323" y="45"/>
                      </a:lnTo>
                      <a:lnTo>
                        <a:pt x="324" y="45"/>
                      </a:lnTo>
                      <a:lnTo>
                        <a:pt x="324" y="43"/>
                      </a:lnTo>
                      <a:lnTo>
                        <a:pt x="327" y="43"/>
                      </a:lnTo>
                      <a:lnTo>
                        <a:pt x="327" y="42"/>
                      </a:lnTo>
                      <a:lnTo>
                        <a:pt x="328" y="42"/>
                      </a:lnTo>
                      <a:lnTo>
                        <a:pt x="328" y="41"/>
                      </a:lnTo>
                      <a:lnTo>
                        <a:pt x="327" y="41"/>
                      </a:lnTo>
                      <a:lnTo>
                        <a:pt x="327" y="39"/>
                      </a:lnTo>
                      <a:lnTo>
                        <a:pt x="326" y="39"/>
                      </a:lnTo>
                      <a:lnTo>
                        <a:pt x="326" y="39"/>
                      </a:lnTo>
                      <a:lnTo>
                        <a:pt x="324" y="39"/>
                      </a:lnTo>
                      <a:lnTo>
                        <a:pt x="323" y="39"/>
                      </a:lnTo>
                      <a:lnTo>
                        <a:pt x="323" y="38"/>
                      </a:lnTo>
                      <a:lnTo>
                        <a:pt x="327" y="38"/>
                      </a:lnTo>
                      <a:lnTo>
                        <a:pt x="327" y="38"/>
                      </a:lnTo>
                      <a:lnTo>
                        <a:pt x="327" y="38"/>
                      </a:lnTo>
                      <a:lnTo>
                        <a:pt x="327" y="38"/>
                      </a:lnTo>
                      <a:lnTo>
                        <a:pt x="330" y="38"/>
                      </a:lnTo>
                      <a:lnTo>
                        <a:pt x="330" y="38"/>
                      </a:lnTo>
                      <a:lnTo>
                        <a:pt x="331" y="38"/>
                      </a:lnTo>
                      <a:lnTo>
                        <a:pt x="331" y="38"/>
                      </a:lnTo>
                      <a:lnTo>
                        <a:pt x="331" y="38"/>
                      </a:lnTo>
                      <a:lnTo>
                        <a:pt x="334" y="38"/>
                      </a:lnTo>
                      <a:lnTo>
                        <a:pt x="334" y="37"/>
                      </a:lnTo>
                      <a:lnTo>
                        <a:pt x="337" y="37"/>
                      </a:lnTo>
                      <a:lnTo>
                        <a:pt x="339" y="35"/>
                      </a:lnTo>
                      <a:lnTo>
                        <a:pt x="341" y="35"/>
                      </a:lnTo>
                      <a:lnTo>
                        <a:pt x="343" y="33"/>
                      </a:lnTo>
                      <a:lnTo>
                        <a:pt x="345" y="33"/>
                      </a:lnTo>
                      <a:lnTo>
                        <a:pt x="345" y="33"/>
                      </a:lnTo>
                      <a:lnTo>
                        <a:pt x="348" y="33"/>
                      </a:lnTo>
                      <a:lnTo>
                        <a:pt x="348" y="31"/>
                      </a:lnTo>
                      <a:lnTo>
                        <a:pt x="349" y="31"/>
                      </a:lnTo>
                      <a:lnTo>
                        <a:pt x="349" y="31"/>
                      </a:lnTo>
                      <a:lnTo>
                        <a:pt x="351" y="33"/>
                      </a:lnTo>
                      <a:lnTo>
                        <a:pt x="352" y="33"/>
                      </a:lnTo>
                      <a:lnTo>
                        <a:pt x="353" y="33"/>
                      </a:lnTo>
                      <a:lnTo>
                        <a:pt x="354" y="33"/>
                      </a:lnTo>
                      <a:lnTo>
                        <a:pt x="354" y="31"/>
                      </a:lnTo>
                      <a:lnTo>
                        <a:pt x="356" y="31"/>
                      </a:lnTo>
                      <a:lnTo>
                        <a:pt x="356" y="31"/>
                      </a:lnTo>
                      <a:lnTo>
                        <a:pt x="357" y="31"/>
                      </a:lnTo>
                      <a:lnTo>
                        <a:pt x="358" y="31"/>
                      </a:lnTo>
                      <a:lnTo>
                        <a:pt x="358" y="31"/>
                      </a:lnTo>
                      <a:lnTo>
                        <a:pt x="358" y="31"/>
                      </a:lnTo>
                      <a:lnTo>
                        <a:pt x="360" y="31"/>
                      </a:lnTo>
                      <a:lnTo>
                        <a:pt x="360" y="31"/>
                      </a:lnTo>
                      <a:lnTo>
                        <a:pt x="364" y="31"/>
                      </a:lnTo>
                      <a:lnTo>
                        <a:pt x="364" y="30"/>
                      </a:lnTo>
                      <a:lnTo>
                        <a:pt x="365" y="30"/>
                      </a:lnTo>
                      <a:lnTo>
                        <a:pt x="365" y="30"/>
                      </a:lnTo>
                      <a:lnTo>
                        <a:pt x="378" y="29"/>
                      </a:lnTo>
                      <a:lnTo>
                        <a:pt x="378" y="28"/>
                      </a:lnTo>
                      <a:lnTo>
                        <a:pt x="378" y="28"/>
                      </a:lnTo>
                      <a:lnTo>
                        <a:pt x="377" y="26"/>
                      </a:lnTo>
                      <a:lnTo>
                        <a:pt x="378" y="26"/>
                      </a:lnTo>
                      <a:lnTo>
                        <a:pt x="379" y="26"/>
                      </a:lnTo>
                      <a:lnTo>
                        <a:pt x="381" y="25"/>
                      </a:lnTo>
                      <a:lnTo>
                        <a:pt x="381" y="25"/>
                      </a:lnTo>
                      <a:lnTo>
                        <a:pt x="381" y="25"/>
                      </a:lnTo>
                      <a:lnTo>
                        <a:pt x="382" y="26"/>
                      </a:lnTo>
                      <a:lnTo>
                        <a:pt x="385" y="26"/>
                      </a:lnTo>
                      <a:lnTo>
                        <a:pt x="385" y="25"/>
                      </a:lnTo>
                      <a:lnTo>
                        <a:pt x="387" y="25"/>
                      </a:lnTo>
                      <a:lnTo>
                        <a:pt x="387" y="25"/>
                      </a:lnTo>
                      <a:lnTo>
                        <a:pt x="391" y="25"/>
                      </a:lnTo>
                      <a:lnTo>
                        <a:pt x="391" y="25"/>
                      </a:lnTo>
                      <a:lnTo>
                        <a:pt x="391" y="26"/>
                      </a:lnTo>
                      <a:lnTo>
                        <a:pt x="392" y="26"/>
                      </a:lnTo>
                      <a:lnTo>
                        <a:pt x="394" y="26"/>
                      </a:lnTo>
                      <a:lnTo>
                        <a:pt x="394" y="25"/>
                      </a:lnTo>
                      <a:lnTo>
                        <a:pt x="395" y="25"/>
                      </a:lnTo>
                      <a:lnTo>
                        <a:pt x="396" y="24"/>
                      </a:lnTo>
                      <a:lnTo>
                        <a:pt x="396" y="25"/>
                      </a:lnTo>
                      <a:lnTo>
                        <a:pt x="398" y="25"/>
                      </a:lnTo>
                      <a:lnTo>
                        <a:pt x="398" y="25"/>
                      </a:lnTo>
                      <a:lnTo>
                        <a:pt x="398" y="25"/>
                      </a:lnTo>
                      <a:lnTo>
                        <a:pt x="398" y="25"/>
                      </a:lnTo>
                      <a:lnTo>
                        <a:pt x="399" y="25"/>
                      </a:lnTo>
                      <a:lnTo>
                        <a:pt x="399" y="26"/>
                      </a:lnTo>
                      <a:lnTo>
                        <a:pt x="400" y="26"/>
                      </a:lnTo>
                      <a:lnTo>
                        <a:pt x="400" y="26"/>
                      </a:lnTo>
                      <a:lnTo>
                        <a:pt x="400" y="25"/>
                      </a:lnTo>
                      <a:lnTo>
                        <a:pt x="403" y="25"/>
                      </a:lnTo>
                      <a:lnTo>
                        <a:pt x="404" y="25"/>
                      </a:lnTo>
                      <a:lnTo>
                        <a:pt x="407" y="26"/>
                      </a:lnTo>
                      <a:lnTo>
                        <a:pt x="408" y="26"/>
                      </a:lnTo>
                      <a:lnTo>
                        <a:pt x="408" y="28"/>
                      </a:lnTo>
                      <a:lnTo>
                        <a:pt x="406" y="30"/>
                      </a:lnTo>
                      <a:lnTo>
                        <a:pt x="406" y="31"/>
                      </a:lnTo>
                      <a:lnTo>
                        <a:pt x="404" y="31"/>
                      </a:lnTo>
                      <a:lnTo>
                        <a:pt x="404" y="33"/>
                      </a:lnTo>
                      <a:lnTo>
                        <a:pt x="403" y="33"/>
                      </a:lnTo>
                      <a:lnTo>
                        <a:pt x="403" y="34"/>
                      </a:lnTo>
                      <a:lnTo>
                        <a:pt x="404" y="34"/>
                      </a:lnTo>
                      <a:lnTo>
                        <a:pt x="404" y="33"/>
                      </a:lnTo>
                      <a:lnTo>
                        <a:pt x="408" y="33"/>
                      </a:lnTo>
                      <a:lnTo>
                        <a:pt x="408" y="31"/>
                      </a:lnTo>
                      <a:lnTo>
                        <a:pt x="408" y="31"/>
                      </a:lnTo>
                      <a:lnTo>
                        <a:pt x="408" y="30"/>
                      </a:lnTo>
                      <a:lnTo>
                        <a:pt x="411" y="30"/>
                      </a:lnTo>
                      <a:lnTo>
                        <a:pt x="411" y="31"/>
                      </a:lnTo>
                      <a:lnTo>
                        <a:pt x="411" y="33"/>
                      </a:lnTo>
                      <a:lnTo>
                        <a:pt x="412" y="33"/>
                      </a:lnTo>
                      <a:lnTo>
                        <a:pt x="412" y="33"/>
                      </a:lnTo>
                      <a:lnTo>
                        <a:pt x="413" y="31"/>
                      </a:lnTo>
                      <a:lnTo>
                        <a:pt x="413" y="30"/>
                      </a:lnTo>
                      <a:lnTo>
                        <a:pt x="415" y="30"/>
                      </a:lnTo>
                      <a:lnTo>
                        <a:pt x="415" y="31"/>
                      </a:lnTo>
                      <a:lnTo>
                        <a:pt x="416" y="31"/>
                      </a:lnTo>
                      <a:lnTo>
                        <a:pt x="416" y="30"/>
                      </a:lnTo>
                      <a:lnTo>
                        <a:pt x="417" y="30"/>
                      </a:lnTo>
                      <a:lnTo>
                        <a:pt x="421" y="26"/>
                      </a:lnTo>
                      <a:lnTo>
                        <a:pt x="424" y="26"/>
                      </a:lnTo>
                      <a:lnTo>
                        <a:pt x="425" y="24"/>
                      </a:lnTo>
                      <a:lnTo>
                        <a:pt x="426" y="25"/>
                      </a:lnTo>
                      <a:lnTo>
                        <a:pt x="429" y="25"/>
                      </a:lnTo>
                      <a:lnTo>
                        <a:pt x="429" y="26"/>
                      </a:lnTo>
                      <a:lnTo>
                        <a:pt x="430" y="28"/>
                      </a:lnTo>
                      <a:lnTo>
                        <a:pt x="430" y="29"/>
                      </a:lnTo>
                      <a:lnTo>
                        <a:pt x="429" y="31"/>
                      </a:lnTo>
                      <a:lnTo>
                        <a:pt x="429" y="34"/>
                      </a:lnTo>
                      <a:lnTo>
                        <a:pt x="430" y="34"/>
                      </a:lnTo>
                      <a:lnTo>
                        <a:pt x="430" y="33"/>
                      </a:lnTo>
                      <a:lnTo>
                        <a:pt x="432" y="31"/>
                      </a:lnTo>
                      <a:lnTo>
                        <a:pt x="433" y="31"/>
                      </a:lnTo>
                      <a:lnTo>
                        <a:pt x="433" y="29"/>
                      </a:lnTo>
                      <a:lnTo>
                        <a:pt x="432" y="29"/>
                      </a:lnTo>
                      <a:lnTo>
                        <a:pt x="432" y="25"/>
                      </a:lnTo>
                      <a:lnTo>
                        <a:pt x="430" y="25"/>
                      </a:lnTo>
                      <a:lnTo>
                        <a:pt x="430" y="24"/>
                      </a:lnTo>
                      <a:lnTo>
                        <a:pt x="430" y="24"/>
                      </a:lnTo>
                      <a:lnTo>
                        <a:pt x="430" y="24"/>
                      </a:lnTo>
                      <a:lnTo>
                        <a:pt x="429" y="24"/>
                      </a:lnTo>
                      <a:lnTo>
                        <a:pt x="429" y="22"/>
                      </a:lnTo>
                      <a:lnTo>
                        <a:pt x="428" y="22"/>
                      </a:lnTo>
                      <a:lnTo>
                        <a:pt x="428" y="22"/>
                      </a:lnTo>
                      <a:lnTo>
                        <a:pt x="428" y="22"/>
                      </a:lnTo>
                      <a:lnTo>
                        <a:pt x="428" y="22"/>
                      </a:lnTo>
                      <a:lnTo>
                        <a:pt x="426" y="22"/>
                      </a:lnTo>
                      <a:lnTo>
                        <a:pt x="426" y="21"/>
                      </a:lnTo>
                      <a:lnTo>
                        <a:pt x="429" y="21"/>
                      </a:lnTo>
                      <a:lnTo>
                        <a:pt x="432" y="20"/>
                      </a:lnTo>
                      <a:lnTo>
                        <a:pt x="432" y="20"/>
                      </a:lnTo>
                      <a:lnTo>
                        <a:pt x="432" y="21"/>
                      </a:lnTo>
                      <a:lnTo>
                        <a:pt x="437" y="20"/>
                      </a:lnTo>
                      <a:lnTo>
                        <a:pt x="438" y="20"/>
                      </a:lnTo>
                      <a:lnTo>
                        <a:pt x="438" y="21"/>
                      </a:lnTo>
                      <a:lnTo>
                        <a:pt x="440" y="21"/>
                      </a:lnTo>
                      <a:lnTo>
                        <a:pt x="440" y="21"/>
                      </a:lnTo>
                      <a:lnTo>
                        <a:pt x="441" y="20"/>
                      </a:lnTo>
                      <a:lnTo>
                        <a:pt x="442" y="20"/>
                      </a:lnTo>
                      <a:lnTo>
                        <a:pt x="443" y="20"/>
                      </a:lnTo>
                      <a:lnTo>
                        <a:pt x="443" y="21"/>
                      </a:lnTo>
                      <a:lnTo>
                        <a:pt x="446" y="22"/>
                      </a:lnTo>
                      <a:lnTo>
                        <a:pt x="449" y="22"/>
                      </a:lnTo>
                      <a:lnTo>
                        <a:pt x="449" y="21"/>
                      </a:lnTo>
                      <a:lnTo>
                        <a:pt x="446" y="18"/>
                      </a:lnTo>
                      <a:lnTo>
                        <a:pt x="446" y="18"/>
                      </a:lnTo>
                      <a:lnTo>
                        <a:pt x="445" y="17"/>
                      </a:lnTo>
                      <a:lnTo>
                        <a:pt x="445" y="17"/>
                      </a:lnTo>
                      <a:lnTo>
                        <a:pt x="443" y="17"/>
                      </a:lnTo>
                      <a:lnTo>
                        <a:pt x="443" y="16"/>
                      </a:lnTo>
                      <a:lnTo>
                        <a:pt x="443" y="13"/>
                      </a:lnTo>
                      <a:lnTo>
                        <a:pt x="446" y="13"/>
                      </a:lnTo>
                      <a:lnTo>
                        <a:pt x="446" y="12"/>
                      </a:lnTo>
                      <a:lnTo>
                        <a:pt x="446" y="12"/>
                      </a:lnTo>
                      <a:lnTo>
                        <a:pt x="447" y="12"/>
                      </a:lnTo>
                      <a:lnTo>
                        <a:pt x="449" y="11"/>
                      </a:lnTo>
                      <a:lnTo>
                        <a:pt x="450" y="9"/>
                      </a:lnTo>
                      <a:lnTo>
                        <a:pt x="451" y="9"/>
                      </a:lnTo>
                      <a:lnTo>
                        <a:pt x="451" y="8"/>
                      </a:lnTo>
                      <a:lnTo>
                        <a:pt x="451" y="7"/>
                      </a:lnTo>
                      <a:lnTo>
                        <a:pt x="453" y="7"/>
                      </a:lnTo>
                      <a:lnTo>
                        <a:pt x="453" y="7"/>
                      </a:lnTo>
                      <a:lnTo>
                        <a:pt x="451" y="7"/>
                      </a:lnTo>
                      <a:lnTo>
                        <a:pt x="453" y="5"/>
                      </a:lnTo>
                      <a:lnTo>
                        <a:pt x="454" y="5"/>
                      </a:lnTo>
                      <a:lnTo>
                        <a:pt x="454" y="4"/>
                      </a:lnTo>
                      <a:lnTo>
                        <a:pt x="457" y="3"/>
                      </a:lnTo>
                      <a:lnTo>
                        <a:pt x="458" y="3"/>
                      </a:lnTo>
                      <a:lnTo>
                        <a:pt x="460" y="1"/>
                      </a:lnTo>
                      <a:lnTo>
                        <a:pt x="463" y="1"/>
                      </a:lnTo>
                      <a:lnTo>
                        <a:pt x="463" y="1"/>
                      </a:lnTo>
                      <a:lnTo>
                        <a:pt x="464" y="4"/>
                      </a:lnTo>
                      <a:lnTo>
                        <a:pt x="470" y="3"/>
                      </a:lnTo>
                      <a:lnTo>
                        <a:pt x="470" y="0"/>
                      </a:lnTo>
                      <a:lnTo>
                        <a:pt x="471" y="0"/>
                      </a:lnTo>
                      <a:lnTo>
                        <a:pt x="47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6" name="Freeform 16">
                  <a:extLst>
                    <a:ext uri="{FF2B5EF4-FFF2-40B4-BE49-F238E27FC236}">
                      <a16:creationId xmlns:a16="http://schemas.microsoft.com/office/drawing/2014/main" id="{63208E9E-3D30-4FD4-9C90-2B2B569DE82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54475" y="1148217"/>
                  <a:ext cx="3903663" cy="927100"/>
                </a:xfrm>
                <a:custGeom>
                  <a:avLst/>
                  <a:gdLst>
                    <a:gd name="T0" fmla="*/ 782 w 2459"/>
                    <a:gd name="T1" fmla="*/ 297 h 584"/>
                    <a:gd name="T2" fmla="*/ 235 w 2459"/>
                    <a:gd name="T3" fmla="*/ 174 h 584"/>
                    <a:gd name="T4" fmla="*/ 216 w 2459"/>
                    <a:gd name="T5" fmla="*/ 206 h 584"/>
                    <a:gd name="T6" fmla="*/ 224 w 2459"/>
                    <a:gd name="T7" fmla="*/ 173 h 584"/>
                    <a:gd name="T8" fmla="*/ 32 w 2459"/>
                    <a:gd name="T9" fmla="*/ 161 h 584"/>
                    <a:gd name="T10" fmla="*/ 29 w 2459"/>
                    <a:gd name="T11" fmla="*/ 212 h 584"/>
                    <a:gd name="T12" fmla="*/ 943 w 2459"/>
                    <a:gd name="T13" fmla="*/ 160 h 584"/>
                    <a:gd name="T14" fmla="*/ 2438 w 2459"/>
                    <a:gd name="T15" fmla="*/ 149 h 584"/>
                    <a:gd name="T16" fmla="*/ 258 w 2459"/>
                    <a:gd name="T17" fmla="*/ 159 h 584"/>
                    <a:gd name="T18" fmla="*/ 2341 w 2459"/>
                    <a:gd name="T19" fmla="*/ 153 h 584"/>
                    <a:gd name="T20" fmla="*/ 1651 w 2459"/>
                    <a:gd name="T21" fmla="*/ 160 h 584"/>
                    <a:gd name="T22" fmla="*/ 1615 w 2459"/>
                    <a:gd name="T23" fmla="*/ 187 h 584"/>
                    <a:gd name="T24" fmla="*/ 1617 w 2459"/>
                    <a:gd name="T25" fmla="*/ 232 h 584"/>
                    <a:gd name="T26" fmla="*/ 1574 w 2459"/>
                    <a:gd name="T27" fmla="*/ 216 h 584"/>
                    <a:gd name="T28" fmla="*/ 1599 w 2459"/>
                    <a:gd name="T29" fmla="*/ 169 h 584"/>
                    <a:gd name="T30" fmla="*/ 1662 w 2459"/>
                    <a:gd name="T31" fmla="*/ 136 h 584"/>
                    <a:gd name="T32" fmla="*/ 294 w 2459"/>
                    <a:gd name="T33" fmla="*/ 127 h 584"/>
                    <a:gd name="T34" fmla="*/ 338 w 2459"/>
                    <a:gd name="T35" fmla="*/ 145 h 584"/>
                    <a:gd name="T36" fmla="*/ 380 w 2459"/>
                    <a:gd name="T37" fmla="*/ 162 h 584"/>
                    <a:gd name="T38" fmla="*/ 319 w 2459"/>
                    <a:gd name="T39" fmla="*/ 159 h 584"/>
                    <a:gd name="T40" fmla="*/ 257 w 2459"/>
                    <a:gd name="T41" fmla="*/ 128 h 584"/>
                    <a:gd name="T42" fmla="*/ 160 w 2459"/>
                    <a:gd name="T43" fmla="*/ 135 h 584"/>
                    <a:gd name="T44" fmla="*/ 104 w 2459"/>
                    <a:gd name="T45" fmla="*/ 157 h 584"/>
                    <a:gd name="T46" fmla="*/ 74 w 2459"/>
                    <a:gd name="T47" fmla="*/ 153 h 584"/>
                    <a:gd name="T48" fmla="*/ 130 w 2459"/>
                    <a:gd name="T49" fmla="*/ 131 h 584"/>
                    <a:gd name="T50" fmla="*/ 798 w 2459"/>
                    <a:gd name="T51" fmla="*/ 21 h 584"/>
                    <a:gd name="T52" fmla="*/ 815 w 2459"/>
                    <a:gd name="T53" fmla="*/ 11 h 584"/>
                    <a:gd name="T54" fmla="*/ 905 w 2459"/>
                    <a:gd name="T55" fmla="*/ 16 h 584"/>
                    <a:gd name="T56" fmla="*/ 829 w 2459"/>
                    <a:gd name="T57" fmla="*/ 38 h 584"/>
                    <a:gd name="T58" fmla="*/ 904 w 2459"/>
                    <a:gd name="T59" fmla="*/ 49 h 584"/>
                    <a:gd name="T60" fmla="*/ 1003 w 2459"/>
                    <a:gd name="T61" fmla="*/ 47 h 584"/>
                    <a:gd name="T62" fmla="*/ 935 w 2459"/>
                    <a:gd name="T63" fmla="*/ 70 h 584"/>
                    <a:gd name="T64" fmla="*/ 925 w 2459"/>
                    <a:gd name="T65" fmla="*/ 108 h 584"/>
                    <a:gd name="T66" fmla="*/ 926 w 2459"/>
                    <a:gd name="T67" fmla="*/ 134 h 584"/>
                    <a:gd name="T68" fmla="*/ 933 w 2459"/>
                    <a:gd name="T69" fmla="*/ 165 h 584"/>
                    <a:gd name="T70" fmla="*/ 901 w 2459"/>
                    <a:gd name="T71" fmla="*/ 181 h 584"/>
                    <a:gd name="T72" fmla="*/ 906 w 2459"/>
                    <a:gd name="T73" fmla="*/ 203 h 584"/>
                    <a:gd name="T74" fmla="*/ 866 w 2459"/>
                    <a:gd name="T75" fmla="*/ 208 h 584"/>
                    <a:gd name="T76" fmla="*/ 887 w 2459"/>
                    <a:gd name="T77" fmla="*/ 233 h 584"/>
                    <a:gd name="T78" fmla="*/ 888 w 2459"/>
                    <a:gd name="T79" fmla="*/ 253 h 584"/>
                    <a:gd name="T80" fmla="*/ 825 w 2459"/>
                    <a:gd name="T81" fmla="*/ 279 h 584"/>
                    <a:gd name="T82" fmla="*/ 749 w 2459"/>
                    <a:gd name="T83" fmla="*/ 326 h 584"/>
                    <a:gd name="T84" fmla="*/ 730 w 2459"/>
                    <a:gd name="T85" fmla="*/ 376 h 584"/>
                    <a:gd name="T86" fmla="*/ 717 w 2459"/>
                    <a:gd name="T87" fmla="*/ 381 h 584"/>
                    <a:gd name="T88" fmla="*/ 688 w 2459"/>
                    <a:gd name="T89" fmla="*/ 368 h 584"/>
                    <a:gd name="T90" fmla="*/ 660 w 2459"/>
                    <a:gd name="T91" fmla="*/ 343 h 584"/>
                    <a:gd name="T92" fmla="*/ 647 w 2459"/>
                    <a:gd name="T93" fmla="*/ 310 h 584"/>
                    <a:gd name="T94" fmla="*/ 660 w 2459"/>
                    <a:gd name="T95" fmla="*/ 280 h 584"/>
                    <a:gd name="T96" fmla="*/ 651 w 2459"/>
                    <a:gd name="T97" fmla="*/ 266 h 584"/>
                    <a:gd name="T98" fmla="*/ 635 w 2459"/>
                    <a:gd name="T99" fmla="*/ 233 h 584"/>
                    <a:gd name="T100" fmla="*/ 626 w 2459"/>
                    <a:gd name="T101" fmla="*/ 225 h 584"/>
                    <a:gd name="T102" fmla="*/ 645 w 2459"/>
                    <a:gd name="T103" fmla="*/ 211 h 584"/>
                    <a:gd name="T104" fmla="*/ 622 w 2459"/>
                    <a:gd name="T105" fmla="*/ 178 h 584"/>
                    <a:gd name="T106" fmla="*/ 552 w 2459"/>
                    <a:gd name="T107" fmla="*/ 132 h 584"/>
                    <a:gd name="T108" fmla="*/ 489 w 2459"/>
                    <a:gd name="T109" fmla="*/ 123 h 584"/>
                    <a:gd name="T110" fmla="*/ 474 w 2459"/>
                    <a:gd name="T111" fmla="*/ 94 h 584"/>
                    <a:gd name="T112" fmla="*/ 527 w 2459"/>
                    <a:gd name="T113" fmla="*/ 70 h 584"/>
                    <a:gd name="T114" fmla="*/ 563 w 2459"/>
                    <a:gd name="T115" fmla="*/ 50 h 584"/>
                    <a:gd name="T116" fmla="*/ 634 w 2459"/>
                    <a:gd name="T117" fmla="*/ 32 h 584"/>
                    <a:gd name="T118" fmla="*/ 688 w 2459"/>
                    <a:gd name="T119" fmla="*/ 33 h 584"/>
                    <a:gd name="T120" fmla="*/ 719 w 2459"/>
                    <a:gd name="T121" fmla="*/ 25 h 584"/>
                    <a:gd name="T122" fmla="*/ 744 w 2459"/>
                    <a:gd name="T123" fmla="*/ 12 h 584"/>
                    <a:gd name="T124" fmla="*/ 795 w 2459"/>
                    <a:gd name="T125" fmla="*/ 0 h 5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459" h="584">
                      <a:moveTo>
                        <a:pt x="384" y="581"/>
                      </a:moveTo>
                      <a:lnTo>
                        <a:pt x="387" y="583"/>
                      </a:lnTo>
                      <a:lnTo>
                        <a:pt x="387" y="584"/>
                      </a:lnTo>
                      <a:lnTo>
                        <a:pt x="384" y="584"/>
                      </a:lnTo>
                      <a:lnTo>
                        <a:pt x="384" y="581"/>
                      </a:lnTo>
                      <a:close/>
                      <a:moveTo>
                        <a:pt x="341" y="575"/>
                      </a:moveTo>
                      <a:lnTo>
                        <a:pt x="342" y="575"/>
                      </a:lnTo>
                      <a:lnTo>
                        <a:pt x="342" y="575"/>
                      </a:lnTo>
                      <a:lnTo>
                        <a:pt x="342" y="575"/>
                      </a:lnTo>
                      <a:lnTo>
                        <a:pt x="342" y="576"/>
                      </a:lnTo>
                      <a:lnTo>
                        <a:pt x="342" y="576"/>
                      </a:lnTo>
                      <a:lnTo>
                        <a:pt x="342" y="576"/>
                      </a:lnTo>
                      <a:lnTo>
                        <a:pt x="342" y="576"/>
                      </a:lnTo>
                      <a:lnTo>
                        <a:pt x="342" y="577"/>
                      </a:lnTo>
                      <a:lnTo>
                        <a:pt x="341" y="577"/>
                      </a:lnTo>
                      <a:lnTo>
                        <a:pt x="341" y="577"/>
                      </a:lnTo>
                      <a:lnTo>
                        <a:pt x="341" y="576"/>
                      </a:lnTo>
                      <a:lnTo>
                        <a:pt x="341" y="575"/>
                      </a:lnTo>
                      <a:close/>
                      <a:moveTo>
                        <a:pt x="372" y="574"/>
                      </a:moveTo>
                      <a:lnTo>
                        <a:pt x="376" y="575"/>
                      </a:lnTo>
                      <a:lnTo>
                        <a:pt x="379" y="575"/>
                      </a:lnTo>
                      <a:lnTo>
                        <a:pt x="380" y="576"/>
                      </a:lnTo>
                      <a:lnTo>
                        <a:pt x="383" y="577"/>
                      </a:lnTo>
                      <a:lnTo>
                        <a:pt x="383" y="577"/>
                      </a:lnTo>
                      <a:lnTo>
                        <a:pt x="383" y="577"/>
                      </a:lnTo>
                      <a:lnTo>
                        <a:pt x="383" y="577"/>
                      </a:lnTo>
                      <a:lnTo>
                        <a:pt x="383" y="577"/>
                      </a:lnTo>
                      <a:lnTo>
                        <a:pt x="383" y="579"/>
                      </a:lnTo>
                      <a:lnTo>
                        <a:pt x="380" y="577"/>
                      </a:lnTo>
                      <a:lnTo>
                        <a:pt x="377" y="577"/>
                      </a:lnTo>
                      <a:lnTo>
                        <a:pt x="375" y="576"/>
                      </a:lnTo>
                      <a:lnTo>
                        <a:pt x="374" y="576"/>
                      </a:lnTo>
                      <a:lnTo>
                        <a:pt x="372" y="574"/>
                      </a:lnTo>
                      <a:close/>
                      <a:moveTo>
                        <a:pt x="367" y="572"/>
                      </a:moveTo>
                      <a:lnTo>
                        <a:pt x="368" y="572"/>
                      </a:lnTo>
                      <a:lnTo>
                        <a:pt x="368" y="574"/>
                      </a:lnTo>
                      <a:lnTo>
                        <a:pt x="367" y="574"/>
                      </a:lnTo>
                      <a:lnTo>
                        <a:pt x="367" y="574"/>
                      </a:lnTo>
                      <a:lnTo>
                        <a:pt x="367" y="572"/>
                      </a:lnTo>
                      <a:close/>
                      <a:moveTo>
                        <a:pt x="317" y="542"/>
                      </a:moveTo>
                      <a:lnTo>
                        <a:pt x="319" y="542"/>
                      </a:lnTo>
                      <a:lnTo>
                        <a:pt x="319" y="542"/>
                      </a:lnTo>
                      <a:lnTo>
                        <a:pt x="319" y="542"/>
                      </a:lnTo>
                      <a:lnTo>
                        <a:pt x="319" y="542"/>
                      </a:lnTo>
                      <a:lnTo>
                        <a:pt x="319" y="542"/>
                      </a:lnTo>
                      <a:lnTo>
                        <a:pt x="319" y="543"/>
                      </a:lnTo>
                      <a:lnTo>
                        <a:pt x="319" y="543"/>
                      </a:lnTo>
                      <a:lnTo>
                        <a:pt x="317" y="543"/>
                      </a:lnTo>
                      <a:lnTo>
                        <a:pt x="317" y="543"/>
                      </a:lnTo>
                      <a:lnTo>
                        <a:pt x="317" y="542"/>
                      </a:lnTo>
                      <a:close/>
                      <a:moveTo>
                        <a:pt x="328" y="536"/>
                      </a:moveTo>
                      <a:lnTo>
                        <a:pt x="329" y="537"/>
                      </a:lnTo>
                      <a:lnTo>
                        <a:pt x="329" y="537"/>
                      </a:lnTo>
                      <a:lnTo>
                        <a:pt x="328" y="537"/>
                      </a:lnTo>
                      <a:lnTo>
                        <a:pt x="328" y="536"/>
                      </a:lnTo>
                      <a:close/>
                      <a:moveTo>
                        <a:pt x="711" y="373"/>
                      </a:moveTo>
                      <a:lnTo>
                        <a:pt x="710" y="376"/>
                      </a:lnTo>
                      <a:lnTo>
                        <a:pt x="711" y="376"/>
                      </a:lnTo>
                      <a:lnTo>
                        <a:pt x="711" y="375"/>
                      </a:lnTo>
                      <a:lnTo>
                        <a:pt x="711" y="375"/>
                      </a:lnTo>
                      <a:lnTo>
                        <a:pt x="711" y="375"/>
                      </a:lnTo>
                      <a:lnTo>
                        <a:pt x="711" y="373"/>
                      </a:lnTo>
                      <a:lnTo>
                        <a:pt x="711" y="373"/>
                      </a:lnTo>
                      <a:close/>
                      <a:moveTo>
                        <a:pt x="782" y="296"/>
                      </a:moveTo>
                      <a:lnTo>
                        <a:pt x="782" y="297"/>
                      </a:lnTo>
                      <a:lnTo>
                        <a:pt x="781" y="297"/>
                      </a:lnTo>
                      <a:lnTo>
                        <a:pt x="782" y="301"/>
                      </a:lnTo>
                      <a:lnTo>
                        <a:pt x="785" y="300"/>
                      </a:lnTo>
                      <a:lnTo>
                        <a:pt x="786" y="299"/>
                      </a:lnTo>
                      <a:lnTo>
                        <a:pt x="786" y="299"/>
                      </a:lnTo>
                      <a:lnTo>
                        <a:pt x="787" y="297"/>
                      </a:lnTo>
                      <a:lnTo>
                        <a:pt x="782" y="296"/>
                      </a:lnTo>
                      <a:close/>
                      <a:moveTo>
                        <a:pt x="647" y="292"/>
                      </a:moveTo>
                      <a:lnTo>
                        <a:pt x="647" y="293"/>
                      </a:lnTo>
                      <a:lnTo>
                        <a:pt x="650" y="293"/>
                      </a:lnTo>
                      <a:lnTo>
                        <a:pt x="650" y="293"/>
                      </a:lnTo>
                      <a:lnTo>
                        <a:pt x="648" y="292"/>
                      </a:lnTo>
                      <a:lnTo>
                        <a:pt x="648" y="292"/>
                      </a:lnTo>
                      <a:lnTo>
                        <a:pt x="647" y="292"/>
                      </a:lnTo>
                      <a:close/>
                      <a:moveTo>
                        <a:pt x="673" y="289"/>
                      </a:moveTo>
                      <a:lnTo>
                        <a:pt x="669" y="291"/>
                      </a:lnTo>
                      <a:lnTo>
                        <a:pt x="665" y="292"/>
                      </a:lnTo>
                      <a:lnTo>
                        <a:pt x="664" y="295"/>
                      </a:lnTo>
                      <a:lnTo>
                        <a:pt x="665" y="295"/>
                      </a:lnTo>
                      <a:lnTo>
                        <a:pt x="665" y="295"/>
                      </a:lnTo>
                      <a:lnTo>
                        <a:pt x="668" y="295"/>
                      </a:lnTo>
                      <a:lnTo>
                        <a:pt x="668" y="293"/>
                      </a:lnTo>
                      <a:lnTo>
                        <a:pt x="672" y="293"/>
                      </a:lnTo>
                      <a:lnTo>
                        <a:pt x="672" y="292"/>
                      </a:lnTo>
                      <a:lnTo>
                        <a:pt x="672" y="292"/>
                      </a:lnTo>
                      <a:lnTo>
                        <a:pt x="673" y="289"/>
                      </a:lnTo>
                      <a:close/>
                      <a:moveTo>
                        <a:pt x="668" y="279"/>
                      </a:moveTo>
                      <a:lnTo>
                        <a:pt x="668" y="280"/>
                      </a:lnTo>
                      <a:lnTo>
                        <a:pt x="669" y="280"/>
                      </a:lnTo>
                      <a:lnTo>
                        <a:pt x="669" y="279"/>
                      </a:lnTo>
                      <a:lnTo>
                        <a:pt x="668" y="279"/>
                      </a:lnTo>
                      <a:close/>
                      <a:moveTo>
                        <a:pt x="668" y="276"/>
                      </a:moveTo>
                      <a:lnTo>
                        <a:pt x="669" y="278"/>
                      </a:lnTo>
                      <a:lnTo>
                        <a:pt x="671" y="278"/>
                      </a:lnTo>
                      <a:lnTo>
                        <a:pt x="671" y="276"/>
                      </a:lnTo>
                      <a:lnTo>
                        <a:pt x="671" y="276"/>
                      </a:lnTo>
                      <a:lnTo>
                        <a:pt x="671" y="276"/>
                      </a:lnTo>
                      <a:lnTo>
                        <a:pt x="668" y="276"/>
                      </a:lnTo>
                      <a:close/>
                      <a:moveTo>
                        <a:pt x="871" y="236"/>
                      </a:moveTo>
                      <a:lnTo>
                        <a:pt x="871" y="236"/>
                      </a:lnTo>
                      <a:lnTo>
                        <a:pt x="871" y="236"/>
                      </a:lnTo>
                      <a:lnTo>
                        <a:pt x="871" y="236"/>
                      </a:lnTo>
                      <a:close/>
                      <a:moveTo>
                        <a:pt x="875" y="234"/>
                      </a:moveTo>
                      <a:lnTo>
                        <a:pt x="874" y="234"/>
                      </a:lnTo>
                      <a:lnTo>
                        <a:pt x="872" y="236"/>
                      </a:lnTo>
                      <a:lnTo>
                        <a:pt x="872" y="236"/>
                      </a:lnTo>
                      <a:lnTo>
                        <a:pt x="872" y="236"/>
                      </a:lnTo>
                      <a:lnTo>
                        <a:pt x="874" y="236"/>
                      </a:lnTo>
                      <a:lnTo>
                        <a:pt x="875" y="236"/>
                      </a:lnTo>
                      <a:lnTo>
                        <a:pt x="876" y="236"/>
                      </a:lnTo>
                      <a:lnTo>
                        <a:pt x="876" y="236"/>
                      </a:lnTo>
                      <a:lnTo>
                        <a:pt x="878" y="234"/>
                      </a:lnTo>
                      <a:lnTo>
                        <a:pt x="878" y="234"/>
                      </a:lnTo>
                      <a:lnTo>
                        <a:pt x="875" y="234"/>
                      </a:lnTo>
                      <a:close/>
                      <a:moveTo>
                        <a:pt x="235" y="168"/>
                      </a:moveTo>
                      <a:lnTo>
                        <a:pt x="240" y="168"/>
                      </a:lnTo>
                      <a:lnTo>
                        <a:pt x="240" y="170"/>
                      </a:lnTo>
                      <a:lnTo>
                        <a:pt x="236" y="172"/>
                      </a:lnTo>
                      <a:lnTo>
                        <a:pt x="233" y="173"/>
                      </a:lnTo>
                      <a:lnTo>
                        <a:pt x="230" y="174"/>
                      </a:lnTo>
                      <a:lnTo>
                        <a:pt x="230" y="176"/>
                      </a:lnTo>
                      <a:lnTo>
                        <a:pt x="233" y="176"/>
                      </a:lnTo>
                      <a:lnTo>
                        <a:pt x="233" y="174"/>
                      </a:lnTo>
                      <a:lnTo>
                        <a:pt x="235" y="174"/>
                      </a:lnTo>
                      <a:lnTo>
                        <a:pt x="235" y="174"/>
                      </a:lnTo>
                      <a:lnTo>
                        <a:pt x="236" y="174"/>
                      </a:lnTo>
                      <a:lnTo>
                        <a:pt x="237" y="174"/>
                      </a:lnTo>
                      <a:lnTo>
                        <a:pt x="237" y="173"/>
                      </a:lnTo>
                      <a:lnTo>
                        <a:pt x="239" y="173"/>
                      </a:lnTo>
                      <a:lnTo>
                        <a:pt x="241" y="174"/>
                      </a:lnTo>
                      <a:lnTo>
                        <a:pt x="243" y="176"/>
                      </a:lnTo>
                      <a:lnTo>
                        <a:pt x="245" y="176"/>
                      </a:lnTo>
                      <a:lnTo>
                        <a:pt x="245" y="178"/>
                      </a:lnTo>
                      <a:lnTo>
                        <a:pt x="245" y="180"/>
                      </a:lnTo>
                      <a:lnTo>
                        <a:pt x="245" y="182"/>
                      </a:lnTo>
                      <a:lnTo>
                        <a:pt x="245" y="182"/>
                      </a:lnTo>
                      <a:lnTo>
                        <a:pt x="243" y="182"/>
                      </a:lnTo>
                      <a:lnTo>
                        <a:pt x="239" y="182"/>
                      </a:lnTo>
                      <a:lnTo>
                        <a:pt x="237" y="183"/>
                      </a:lnTo>
                      <a:lnTo>
                        <a:pt x="237" y="183"/>
                      </a:lnTo>
                      <a:lnTo>
                        <a:pt x="237" y="183"/>
                      </a:lnTo>
                      <a:lnTo>
                        <a:pt x="237" y="185"/>
                      </a:lnTo>
                      <a:lnTo>
                        <a:pt x="239" y="185"/>
                      </a:lnTo>
                      <a:lnTo>
                        <a:pt x="239" y="189"/>
                      </a:lnTo>
                      <a:lnTo>
                        <a:pt x="240" y="189"/>
                      </a:lnTo>
                      <a:lnTo>
                        <a:pt x="240" y="189"/>
                      </a:lnTo>
                      <a:lnTo>
                        <a:pt x="243" y="189"/>
                      </a:lnTo>
                      <a:lnTo>
                        <a:pt x="243" y="187"/>
                      </a:lnTo>
                      <a:lnTo>
                        <a:pt x="243" y="187"/>
                      </a:lnTo>
                      <a:lnTo>
                        <a:pt x="244" y="187"/>
                      </a:lnTo>
                      <a:lnTo>
                        <a:pt x="245" y="191"/>
                      </a:lnTo>
                      <a:lnTo>
                        <a:pt x="247" y="193"/>
                      </a:lnTo>
                      <a:lnTo>
                        <a:pt x="247" y="195"/>
                      </a:lnTo>
                      <a:lnTo>
                        <a:pt x="249" y="194"/>
                      </a:lnTo>
                      <a:lnTo>
                        <a:pt x="251" y="193"/>
                      </a:lnTo>
                      <a:lnTo>
                        <a:pt x="252" y="191"/>
                      </a:lnTo>
                      <a:lnTo>
                        <a:pt x="253" y="191"/>
                      </a:lnTo>
                      <a:lnTo>
                        <a:pt x="253" y="191"/>
                      </a:lnTo>
                      <a:lnTo>
                        <a:pt x="254" y="193"/>
                      </a:lnTo>
                      <a:lnTo>
                        <a:pt x="254" y="193"/>
                      </a:lnTo>
                      <a:lnTo>
                        <a:pt x="254" y="194"/>
                      </a:lnTo>
                      <a:lnTo>
                        <a:pt x="254" y="195"/>
                      </a:lnTo>
                      <a:lnTo>
                        <a:pt x="254" y="197"/>
                      </a:lnTo>
                      <a:lnTo>
                        <a:pt x="256" y="198"/>
                      </a:lnTo>
                      <a:lnTo>
                        <a:pt x="256" y="200"/>
                      </a:lnTo>
                      <a:lnTo>
                        <a:pt x="254" y="200"/>
                      </a:lnTo>
                      <a:lnTo>
                        <a:pt x="254" y="204"/>
                      </a:lnTo>
                      <a:lnTo>
                        <a:pt x="253" y="206"/>
                      </a:lnTo>
                      <a:lnTo>
                        <a:pt x="253" y="206"/>
                      </a:lnTo>
                      <a:lnTo>
                        <a:pt x="253" y="208"/>
                      </a:lnTo>
                      <a:lnTo>
                        <a:pt x="249" y="208"/>
                      </a:lnTo>
                      <a:lnTo>
                        <a:pt x="249" y="210"/>
                      </a:lnTo>
                      <a:lnTo>
                        <a:pt x="243" y="211"/>
                      </a:lnTo>
                      <a:lnTo>
                        <a:pt x="243" y="212"/>
                      </a:lnTo>
                      <a:lnTo>
                        <a:pt x="239" y="212"/>
                      </a:lnTo>
                      <a:lnTo>
                        <a:pt x="239" y="214"/>
                      </a:lnTo>
                      <a:lnTo>
                        <a:pt x="236" y="215"/>
                      </a:lnTo>
                      <a:lnTo>
                        <a:pt x="235" y="216"/>
                      </a:lnTo>
                      <a:lnTo>
                        <a:pt x="232" y="217"/>
                      </a:lnTo>
                      <a:lnTo>
                        <a:pt x="230" y="219"/>
                      </a:lnTo>
                      <a:lnTo>
                        <a:pt x="228" y="217"/>
                      </a:lnTo>
                      <a:lnTo>
                        <a:pt x="228" y="217"/>
                      </a:lnTo>
                      <a:lnTo>
                        <a:pt x="228" y="217"/>
                      </a:lnTo>
                      <a:lnTo>
                        <a:pt x="227" y="215"/>
                      </a:lnTo>
                      <a:lnTo>
                        <a:pt x="226" y="215"/>
                      </a:lnTo>
                      <a:lnTo>
                        <a:pt x="226" y="211"/>
                      </a:lnTo>
                      <a:lnTo>
                        <a:pt x="222" y="208"/>
                      </a:lnTo>
                      <a:lnTo>
                        <a:pt x="222" y="207"/>
                      </a:lnTo>
                      <a:lnTo>
                        <a:pt x="218" y="207"/>
                      </a:lnTo>
                      <a:lnTo>
                        <a:pt x="216" y="206"/>
                      </a:lnTo>
                      <a:lnTo>
                        <a:pt x="214" y="203"/>
                      </a:lnTo>
                      <a:lnTo>
                        <a:pt x="213" y="202"/>
                      </a:lnTo>
                      <a:lnTo>
                        <a:pt x="213" y="200"/>
                      </a:lnTo>
                      <a:lnTo>
                        <a:pt x="211" y="200"/>
                      </a:lnTo>
                      <a:lnTo>
                        <a:pt x="210" y="200"/>
                      </a:lnTo>
                      <a:lnTo>
                        <a:pt x="209" y="200"/>
                      </a:lnTo>
                      <a:lnTo>
                        <a:pt x="209" y="200"/>
                      </a:lnTo>
                      <a:lnTo>
                        <a:pt x="207" y="200"/>
                      </a:lnTo>
                      <a:lnTo>
                        <a:pt x="207" y="203"/>
                      </a:lnTo>
                      <a:lnTo>
                        <a:pt x="205" y="203"/>
                      </a:lnTo>
                      <a:lnTo>
                        <a:pt x="205" y="202"/>
                      </a:lnTo>
                      <a:lnTo>
                        <a:pt x="201" y="202"/>
                      </a:lnTo>
                      <a:lnTo>
                        <a:pt x="201" y="199"/>
                      </a:lnTo>
                      <a:lnTo>
                        <a:pt x="196" y="195"/>
                      </a:lnTo>
                      <a:lnTo>
                        <a:pt x="196" y="194"/>
                      </a:lnTo>
                      <a:lnTo>
                        <a:pt x="197" y="194"/>
                      </a:lnTo>
                      <a:lnTo>
                        <a:pt x="196" y="191"/>
                      </a:lnTo>
                      <a:lnTo>
                        <a:pt x="194" y="191"/>
                      </a:lnTo>
                      <a:lnTo>
                        <a:pt x="194" y="189"/>
                      </a:lnTo>
                      <a:lnTo>
                        <a:pt x="196" y="189"/>
                      </a:lnTo>
                      <a:lnTo>
                        <a:pt x="196" y="189"/>
                      </a:lnTo>
                      <a:lnTo>
                        <a:pt x="197" y="189"/>
                      </a:lnTo>
                      <a:lnTo>
                        <a:pt x="199" y="189"/>
                      </a:lnTo>
                      <a:lnTo>
                        <a:pt x="201" y="187"/>
                      </a:lnTo>
                      <a:lnTo>
                        <a:pt x="201" y="189"/>
                      </a:lnTo>
                      <a:lnTo>
                        <a:pt x="202" y="190"/>
                      </a:lnTo>
                      <a:lnTo>
                        <a:pt x="202" y="193"/>
                      </a:lnTo>
                      <a:lnTo>
                        <a:pt x="203" y="193"/>
                      </a:lnTo>
                      <a:lnTo>
                        <a:pt x="203" y="194"/>
                      </a:lnTo>
                      <a:lnTo>
                        <a:pt x="211" y="193"/>
                      </a:lnTo>
                      <a:lnTo>
                        <a:pt x="211" y="194"/>
                      </a:lnTo>
                      <a:lnTo>
                        <a:pt x="216" y="194"/>
                      </a:lnTo>
                      <a:lnTo>
                        <a:pt x="218" y="193"/>
                      </a:lnTo>
                      <a:lnTo>
                        <a:pt x="218" y="190"/>
                      </a:lnTo>
                      <a:lnTo>
                        <a:pt x="218" y="190"/>
                      </a:lnTo>
                      <a:lnTo>
                        <a:pt x="219" y="186"/>
                      </a:lnTo>
                      <a:lnTo>
                        <a:pt x="218" y="186"/>
                      </a:lnTo>
                      <a:lnTo>
                        <a:pt x="218" y="185"/>
                      </a:lnTo>
                      <a:lnTo>
                        <a:pt x="214" y="185"/>
                      </a:lnTo>
                      <a:lnTo>
                        <a:pt x="214" y="183"/>
                      </a:lnTo>
                      <a:lnTo>
                        <a:pt x="210" y="183"/>
                      </a:lnTo>
                      <a:lnTo>
                        <a:pt x="210" y="183"/>
                      </a:lnTo>
                      <a:lnTo>
                        <a:pt x="209" y="182"/>
                      </a:lnTo>
                      <a:lnTo>
                        <a:pt x="207" y="182"/>
                      </a:lnTo>
                      <a:lnTo>
                        <a:pt x="209" y="181"/>
                      </a:lnTo>
                      <a:lnTo>
                        <a:pt x="209" y="181"/>
                      </a:lnTo>
                      <a:lnTo>
                        <a:pt x="209" y="181"/>
                      </a:lnTo>
                      <a:lnTo>
                        <a:pt x="209" y="180"/>
                      </a:lnTo>
                      <a:lnTo>
                        <a:pt x="210" y="178"/>
                      </a:lnTo>
                      <a:lnTo>
                        <a:pt x="210" y="177"/>
                      </a:lnTo>
                      <a:lnTo>
                        <a:pt x="211" y="177"/>
                      </a:lnTo>
                      <a:lnTo>
                        <a:pt x="213" y="174"/>
                      </a:lnTo>
                      <a:lnTo>
                        <a:pt x="215" y="174"/>
                      </a:lnTo>
                      <a:lnTo>
                        <a:pt x="216" y="173"/>
                      </a:lnTo>
                      <a:lnTo>
                        <a:pt x="216" y="173"/>
                      </a:lnTo>
                      <a:lnTo>
                        <a:pt x="216" y="173"/>
                      </a:lnTo>
                      <a:lnTo>
                        <a:pt x="218" y="173"/>
                      </a:lnTo>
                      <a:lnTo>
                        <a:pt x="218" y="176"/>
                      </a:lnTo>
                      <a:lnTo>
                        <a:pt x="226" y="177"/>
                      </a:lnTo>
                      <a:lnTo>
                        <a:pt x="226" y="174"/>
                      </a:lnTo>
                      <a:lnTo>
                        <a:pt x="224" y="174"/>
                      </a:lnTo>
                      <a:lnTo>
                        <a:pt x="224" y="174"/>
                      </a:lnTo>
                      <a:lnTo>
                        <a:pt x="223" y="174"/>
                      </a:lnTo>
                      <a:lnTo>
                        <a:pt x="223" y="173"/>
                      </a:lnTo>
                      <a:lnTo>
                        <a:pt x="224" y="173"/>
                      </a:lnTo>
                      <a:lnTo>
                        <a:pt x="224" y="173"/>
                      </a:lnTo>
                      <a:lnTo>
                        <a:pt x="227" y="173"/>
                      </a:lnTo>
                      <a:lnTo>
                        <a:pt x="227" y="172"/>
                      </a:lnTo>
                      <a:lnTo>
                        <a:pt x="228" y="172"/>
                      </a:lnTo>
                      <a:lnTo>
                        <a:pt x="230" y="172"/>
                      </a:lnTo>
                      <a:lnTo>
                        <a:pt x="230" y="172"/>
                      </a:lnTo>
                      <a:lnTo>
                        <a:pt x="232" y="172"/>
                      </a:lnTo>
                      <a:lnTo>
                        <a:pt x="233" y="169"/>
                      </a:lnTo>
                      <a:lnTo>
                        <a:pt x="235" y="169"/>
                      </a:lnTo>
                      <a:lnTo>
                        <a:pt x="235" y="168"/>
                      </a:lnTo>
                      <a:close/>
                      <a:moveTo>
                        <a:pt x="1598" y="166"/>
                      </a:moveTo>
                      <a:lnTo>
                        <a:pt x="1600" y="168"/>
                      </a:lnTo>
                      <a:lnTo>
                        <a:pt x="1600" y="168"/>
                      </a:lnTo>
                      <a:lnTo>
                        <a:pt x="1598" y="168"/>
                      </a:lnTo>
                      <a:lnTo>
                        <a:pt x="1598" y="166"/>
                      </a:lnTo>
                      <a:close/>
                      <a:moveTo>
                        <a:pt x="925" y="166"/>
                      </a:moveTo>
                      <a:lnTo>
                        <a:pt x="926" y="168"/>
                      </a:lnTo>
                      <a:lnTo>
                        <a:pt x="929" y="169"/>
                      </a:lnTo>
                      <a:lnTo>
                        <a:pt x="931" y="169"/>
                      </a:lnTo>
                      <a:lnTo>
                        <a:pt x="931" y="172"/>
                      </a:lnTo>
                      <a:lnTo>
                        <a:pt x="925" y="172"/>
                      </a:lnTo>
                      <a:lnTo>
                        <a:pt x="925" y="173"/>
                      </a:lnTo>
                      <a:lnTo>
                        <a:pt x="922" y="172"/>
                      </a:lnTo>
                      <a:lnTo>
                        <a:pt x="921" y="170"/>
                      </a:lnTo>
                      <a:lnTo>
                        <a:pt x="921" y="168"/>
                      </a:lnTo>
                      <a:lnTo>
                        <a:pt x="922" y="166"/>
                      </a:lnTo>
                      <a:lnTo>
                        <a:pt x="925" y="166"/>
                      </a:lnTo>
                      <a:close/>
                      <a:moveTo>
                        <a:pt x="258" y="164"/>
                      </a:moveTo>
                      <a:lnTo>
                        <a:pt x="261" y="164"/>
                      </a:lnTo>
                      <a:lnTo>
                        <a:pt x="261" y="165"/>
                      </a:lnTo>
                      <a:lnTo>
                        <a:pt x="261" y="165"/>
                      </a:lnTo>
                      <a:lnTo>
                        <a:pt x="261" y="165"/>
                      </a:lnTo>
                      <a:lnTo>
                        <a:pt x="260" y="165"/>
                      </a:lnTo>
                      <a:lnTo>
                        <a:pt x="260" y="165"/>
                      </a:lnTo>
                      <a:lnTo>
                        <a:pt x="260" y="165"/>
                      </a:lnTo>
                      <a:lnTo>
                        <a:pt x="258" y="165"/>
                      </a:lnTo>
                      <a:lnTo>
                        <a:pt x="258" y="164"/>
                      </a:lnTo>
                      <a:lnTo>
                        <a:pt x="258" y="164"/>
                      </a:lnTo>
                      <a:close/>
                      <a:moveTo>
                        <a:pt x="609" y="162"/>
                      </a:moveTo>
                      <a:lnTo>
                        <a:pt x="609" y="164"/>
                      </a:lnTo>
                      <a:lnTo>
                        <a:pt x="611" y="164"/>
                      </a:lnTo>
                      <a:lnTo>
                        <a:pt x="611" y="164"/>
                      </a:lnTo>
                      <a:lnTo>
                        <a:pt x="611" y="164"/>
                      </a:lnTo>
                      <a:lnTo>
                        <a:pt x="604" y="165"/>
                      </a:lnTo>
                      <a:lnTo>
                        <a:pt x="604" y="164"/>
                      </a:lnTo>
                      <a:lnTo>
                        <a:pt x="605" y="164"/>
                      </a:lnTo>
                      <a:lnTo>
                        <a:pt x="608" y="164"/>
                      </a:lnTo>
                      <a:lnTo>
                        <a:pt x="609" y="162"/>
                      </a:lnTo>
                      <a:close/>
                      <a:moveTo>
                        <a:pt x="951" y="161"/>
                      </a:moveTo>
                      <a:lnTo>
                        <a:pt x="951" y="164"/>
                      </a:lnTo>
                      <a:lnTo>
                        <a:pt x="948" y="162"/>
                      </a:lnTo>
                      <a:lnTo>
                        <a:pt x="948" y="162"/>
                      </a:lnTo>
                      <a:lnTo>
                        <a:pt x="950" y="162"/>
                      </a:lnTo>
                      <a:lnTo>
                        <a:pt x="950" y="162"/>
                      </a:lnTo>
                      <a:lnTo>
                        <a:pt x="950" y="161"/>
                      </a:lnTo>
                      <a:lnTo>
                        <a:pt x="951" y="161"/>
                      </a:lnTo>
                      <a:close/>
                      <a:moveTo>
                        <a:pt x="244" y="161"/>
                      </a:moveTo>
                      <a:lnTo>
                        <a:pt x="244" y="162"/>
                      </a:lnTo>
                      <a:lnTo>
                        <a:pt x="243" y="162"/>
                      </a:lnTo>
                      <a:lnTo>
                        <a:pt x="243" y="164"/>
                      </a:lnTo>
                      <a:lnTo>
                        <a:pt x="241" y="164"/>
                      </a:lnTo>
                      <a:lnTo>
                        <a:pt x="241" y="162"/>
                      </a:lnTo>
                      <a:lnTo>
                        <a:pt x="243" y="161"/>
                      </a:lnTo>
                      <a:lnTo>
                        <a:pt x="244" y="161"/>
                      </a:lnTo>
                      <a:close/>
                      <a:moveTo>
                        <a:pt x="32" y="161"/>
                      </a:moveTo>
                      <a:lnTo>
                        <a:pt x="32" y="161"/>
                      </a:lnTo>
                      <a:lnTo>
                        <a:pt x="37" y="164"/>
                      </a:lnTo>
                      <a:lnTo>
                        <a:pt x="42" y="166"/>
                      </a:lnTo>
                      <a:lnTo>
                        <a:pt x="50" y="168"/>
                      </a:lnTo>
                      <a:lnTo>
                        <a:pt x="52" y="169"/>
                      </a:lnTo>
                      <a:lnTo>
                        <a:pt x="54" y="169"/>
                      </a:lnTo>
                      <a:lnTo>
                        <a:pt x="54" y="169"/>
                      </a:lnTo>
                      <a:lnTo>
                        <a:pt x="55" y="169"/>
                      </a:lnTo>
                      <a:lnTo>
                        <a:pt x="55" y="170"/>
                      </a:lnTo>
                      <a:lnTo>
                        <a:pt x="57" y="170"/>
                      </a:lnTo>
                      <a:lnTo>
                        <a:pt x="58" y="169"/>
                      </a:lnTo>
                      <a:lnTo>
                        <a:pt x="58" y="169"/>
                      </a:lnTo>
                      <a:lnTo>
                        <a:pt x="58" y="168"/>
                      </a:lnTo>
                      <a:lnTo>
                        <a:pt x="71" y="169"/>
                      </a:lnTo>
                      <a:lnTo>
                        <a:pt x="71" y="170"/>
                      </a:lnTo>
                      <a:lnTo>
                        <a:pt x="72" y="170"/>
                      </a:lnTo>
                      <a:lnTo>
                        <a:pt x="72" y="170"/>
                      </a:lnTo>
                      <a:lnTo>
                        <a:pt x="78" y="172"/>
                      </a:lnTo>
                      <a:lnTo>
                        <a:pt x="78" y="172"/>
                      </a:lnTo>
                      <a:lnTo>
                        <a:pt x="79" y="173"/>
                      </a:lnTo>
                      <a:lnTo>
                        <a:pt x="79" y="176"/>
                      </a:lnTo>
                      <a:lnTo>
                        <a:pt x="82" y="176"/>
                      </a:lnTo>
                      <a:lnTo>
                        <a:pt x="83" y="177"/>
                      </a:lnTo>
                      <a:lnTo>
                        <a:pt x="84" y="177"/>
                      </a:lnTo>
                      <a:lnTo>
                        <a:pt x="84" y="180"/>
                      </a:lnTo>
                      <a:lnTo>
                        <a:pt x="83" y="181"/>
                      </a:lnTo>
                      <a:lnTo>
                        <a:pt x="82" y="182"/>
                      </a:lnTo>
                      <a:lnTo>
                        <a:pt x="76" y="182"/>
                      </a:lnTo>
                      <a:lnTo>
                        <a:pt x="76" y="182"/>
                      </a:lnTo>
                      <a:lnTo>
                        <a:pt x="75" y="182"/>
                      </a:lnTo>
                      <a:lnTo>
                        <a:pt x="75" y="183"/>
                      </a:lnTo>
                      <a:lnTo>
                        <a:pt x="74" y="183"/>
                      </a:lnTo>
                      <a:lnTo>
                        <a:pt x="74" y="182"/>
                      </a:lnTo>
                      <a:lnTo>
                        <a:pt x="69" y="183"/>
                      </a:lnTo>
                      <a:lnTo>
                        <a:pt x="69" y="185"/>
                      </a:lnTo>
                      <a:lnTo>
                        <a:pt x="66" y="185"/>
                      </a:lnTo>
                      <a:lnTo>
                        <a:pt x="65" y="186"/>
                      </a:lnTo>
                      <a:lnTo>
                        <a:pt x="63" y="186"/>
                      </a:lnTo>
                      <a:lnTo>
                        <a:pt x="63" y="187"/>
                      </a:lnTo>
                      <a:lnTo>
                        <a:pt x="59" y="187"/>
                      </a:lnTo>
                      <a:lnTo>
                        <a:pt x="58" y="190"/>
                      </a:lnTo>
                      <a:lnTo>
                        <a:pt x="57" y="190"/>
                      </a:lnTo>
                      <a:lnTo>
                        <a:pt x="55" y="191"/>
                      </a:lnTo>
                      <a:lnTo>
                        <a:pt x="54" y="193"/>
                      </a:lnTo>
                      <a:lnTo>
                        <a:pt x="53" y="194"/>
                      </a:lnTo>
                      <a:lnTo>
                        <a:pt x="52" y="194"/>
                      </a:lnTo>
                      <a:lnTo>
                        <a:pt x="52" y="195"/>
                      </a:lnTo>
                      <a:lnTo>
                        <a:pt x="49" y="197"/>
                      </a:lnTo>
                      <a:lnTo>
                        <a:pt x="49" y="198"/>
                      </a:lnTo>
                      <a:lnTo>
                        <a:pt x="48" y="198"/>
                      </a:lnTo>
                      <a:lnTo>
                        <a:pt x="48" y="199"/>
                      </a:lnTo>
                      <a:lnTo>
                        <a:pt x="46" y="199"/>
                      </a:lnTo>
                      <a:lnTo>
                        <a:pt x="45" y="200"/>
                      </a:lnTo>
                      <a:lnTo>
                        <a:pt x="45" y="202"/>
                      </a:lnTo>
                      <a:lnTo>
                        <a:pt x="45" y="204"/>
                      </a:lnTo>
                      <a:lnTo>
                        <a:pt x="45" y="206"/>
                      </a:lnTo>
                      <a:lnTo>
                        <a:pt x="42" y="207"/>
                      </a:lnTo>
                      <a:lnTo>
                        <a:pt x="42" y="210"/>
                      </a:lnTo>
                      <a:lnTo>
                        <a:pt x="42" y="210"/>
                      </a:lnTo>
                      <a:lnTo>
                        <a:pt x="41" y="211"/>
                      </a:lnTo>
                      <a:lnTo>
                        <a:pt x="38" y="212"/>
                      </a:lnTo>
                      <a:lnTo>
                        <a:pt x="36" y="212"/>
                      </a:lnTo>
                      <a:lnTo>
                        <a:pt x="33" y="214"/>
                      </a:lnTo>
                      <a:lnTo>
                        <a:pt x="31" y="212"/>
                      </a:lnTo>
                      <a:lnTo>
                        <a:pt x="29" y="212"/>
                      </a:lnTo>
                      <a:lnTo>
                        <a:pt x="29" y="211"/>
                      </a:lnTo>
                      <a:lnTo>
                        <a:pt x="28" y="211"/>
                      </a:lnTo>
                      <a:lnTo>
                        <a:pt x="28" y="211"/>
                      </a:lnTo>
                      <a:lnTo>
                        <a:pt x="27" y="211"/>
                      </a:lnTo>
                      <a:lnTo>
                        <a:pt x="27" y="212"/>
                      </a:lnTo>
                      <a:lnTo>
                        <a:pt x="21" y="216"/>
                      </a:lnTo>
                      <a:lnTo>
                        <a:pt x="21" y="217"/>
                      </a:lnTo>
                      <a:lnTo>
                        <a:pt x="20" y="217"/>
                      </a:lnTo>
                      <a:lnTo>
                        <a:pt x="20" y="219"/>
                      </a:lnTo>
                      <a:lnTo>
                        <a:pt x="12" y="219"/>
                      </a:lnTo>
                      <a:lnTo>
                        <a:pt x="11" y="217"/>
                      </a:lnTo>
                      <a:lnTo>
                        <a:pt x="11" y="217"/>
                      </a:lnTo>
                      <a:lnTo>
                        <a:pt x="11" y="216"/>
                      </a:lnTo>
                      <a:lnTo>
                        <a:pt x="10" y="215"/>
                      </a:lnTo>
                      <a:lnTo>
                        <a:pt x="8" y="214"/>
                      </a:lnTo>
                      <a:lnTo>
                        <a:pt x="8" y="211"/>
                      </a:lnTo>
                      <a:lnTo>
                        <a:pt x="6" y="210"/>
                      </a:lnTo>
                      <a:lnTo>
                        <a:pt x="4" y="208"/>
                      </a:lnTo>
                      <a:lnTo>
                        <a:pt x="3" y="207"/>
                      </a:lnTo>
                      <a:lnTo>
                        <a:pt x="0" y="207"/>
                      </a:lnTo>
                      <a:lnTo>
                        <a:pt x="2" y="200"/>
                      </a:lnTo>
                      <a:lnTo>
                        <a:pt x="4" y="199"/>
                      </a:lnTo>
                      <a:lnTo>
                        <a:pt x="4" y="197"/>
                      </a:lnTo>
                      <a:lnTo>
                        <a:pt x="4" y="197"/>
                      </a:lnTo>
                      <a:lnTo>
                        <a:pt x="3" y="189"/>
                      </a:lnTo>
                      <a:lnTo>
                        <a:pt x="7" y="189"/>
                      </a:lnTo>
                      <a:lnTo>
                        <a:pt x="7" y="187"/>
                      </a:lnTo>
                      <a:lnTo>
                        <a:pt x="4" y="187"/>
                      </a:lnTo>
                      <a:lnTo>
                        <a:pt x="4" y="185"/>
                      </a:lnTo>
                      <a:lnTo>
                        <a:pt x="4" y="182"/>
                      </a:lnTo>
                      <a:lnTo>
                        <a:pt x="4" y="180"/>
                      </a:lnTo>
                      <a:lnTo>
                        <a:pt x="6" y="180"/>
                      </a:lnTo>
                      <a:lnTo>
                        <a:pt x="6" y="177"/>
                      </a:lnTo>
                      <a:lnTo>
                        <a:pt x="7" y="177"/>
                      </a:lnTo>
                      <a:lnTo>
                        <a:pt x="7" y="177"/>
                      </a:lnTo>
                      <a:lnTo>
                        <a:pt x="6" y="177"/>
                      </a:lnTo>
                      <a:lnTo>
                        <a:pt x="6" y="176"/>
                      </a:lnTo>
                      <a:lnTo>
                        <a:pt x="4" y="176"/>
                      </a:lnTo>
                      <a:lnTo>
                        <a:pt x="4" y="173"/>
                      </a:lnTo>
                      <a:lnTo>
                        <a:pt x="3" y="170"/>
                      </a:lnTo>
                      <a:lnTo>
                        <a:pt x="10" y="168"/>
                      </a:lnTo>
                      <a:lnTo>
                        <a:pt x="10" y="168"/>
                      </a:lnTo>
                      <a:lnTo>
                        <a:pt x="11" y="168"/>
                      </a:lnTo>
                      <a:lnTo>
                        <a:pt x="11" y="166"/>
                      </a:lnTo>
                      <a:lnTo>
                        <a:pt x="15" y="166"/>
                      </a:lnTo>
                      <a:lnTo>
                        <a:pt x="15" y="165"/>
                      </a:lnTo>
                      <a:lnTo>
                        <a:pt x="16" y="165"/>
                      </a:lnTo>
                      <a:lnTo>
                        <a:pt x="16" y="165"/>
                      </a:lnTo>
                      <a:lnTo>
                        <a:pt x="21" y="165"/>
                      </a:lnTo>
                      <a:lnTo>
                        <a:pt x="21" y="164"/>
                      </a:lnTo>
                      <a:lnTo>
                        <a:pt x="24" y="164"/>
                      </a:lnTo>
                      <a:lnTo>
                        <a:pt x="24" y="164"/>
                      </a:lnTo>
                      <a:lnTo>
                        <a:pt x="27" y="164"/>
                      </a:lnTo>
                      <a:lnTo>
                        <a:pt x="27" y="162"/>
                      </a:lnTo>
                      <a:lnTo>
                        <a:pt x="29" y="162"/>
                      </a:lnTo>
                      <a:lnTo>
                        <a:pt x="29" y="161"/>
                      </a:lnTo>
                      <a:lnTo>
                        <a:pt x="32" y="161"/>
                      </a:lnTo>
                      <a:close/>
                      <a:moveTo>
                        <a:pt x="936" y="157"/>
                      </a:moveTo>
                      <a:lnTo>
                        <a:pt x="938" y="157"/>
                      </a:lnTo>
                      <a:lnTo>
                        <a:pt x="938" y="157"/>
                      </a:lnTo>
                      <a:lnTo>
                        <a:pt x="938" y="157"/>
                      </a:lnTo>
                      <a:lnTo>
                        <a:pt x="939" y="157"/>
                      </a:lnTo>
                      <a:lnTo>
                        <a:pt x="939" y="159"/>
                      </a:lnTo>
                      <a:lnTo>
                        <a:pt x="940" y="160"/>
                      </a:lnTo>
                      <a:lnTo>
                        <a:pt x="943" y="160"/>
                      </a:lnTo>
                      <a:lnTo>
                        <a:pt x="942" y="161"/>
                      </a:lnTo>
                      <a:lnTo>
                        <a:pt x="940" y="162"/>
                      </a:lnTo>
                      <a:lnTo>
                        <a:pt x="939" y="164"/>
                      </a:lnTo>
                      <a:lnTo>
                        <a:pt x="939" y="164"/>
                      </a:lnTo>
                      <a:lnTo>
                        <a:pt x="939" y="164"/>
                      </a:lnTo>
                      <a:lnTo>
                        <a:pt x="938" y="162"/>
                      </a:lnTo>
                      <a:lnTo>
                        <a:pt x="936" y="161"/>
                      </a:lnTo>
                      <a:lnTo>
                        <a:pt x="936" y="160"/>
                      </a:lnTo>
                      <a:lnTo>
                        <a:pt x="936" y="157"/>
                      </a:lnTo>
                      <a:close/>
                      <a:moveTo>
                        <a:pt x="918" y="152"/>
                      </a:moveTo>
                      <a:lnTo>
                        <a:pt x="918" y="157"/>
                      </a:lnTo>
                      <a:lnTo>
                        <a:pt x="918" y="157"/>
                      </a:lnTo>
                      <a:lnTo>
                        <a:pt x="918" y="157"/>
                      </a:lnTo>
                      <a:lnTo>
                        <a:pt x="921" y="157"/>
                      </a:lnTo>
                      <a:lnTo>
                        <a:pt x="919" y="152"/>
                      </a:lnTo>
                      <a:lnTo>
                        <a:pt x="918" y="152"/>
                      </a:lnTo>
                      <a:close/>
                      <a:moveTo>
                        <a:pt x="2443" y="148"/>
                      </a:moveTo>
                      <a:lnTo>
                        <a:pt x="2443" y="148"/>
                      </a:lnTo>
                      <a:lnTo>
                        <a:pt x="2443" y="149"/>
                      </a:lnTo>
                      <a:lnTo>
                        <a:pt x="2446" y="149"/>
                      </a:lnTo>
                      <a:lnTo>
                        <a:pt x="2446" y="149"/>
                      </a:lnTo>
                      <a:lnTo>
                        <a:pt x="2448" y="149"/>
                      </a:lnTo>
                      <a:lnTo>
                        <a:pt x="2448" y="151"/>
                      </a:lnTo>
                      <a:lnTo>
                        <a:pt x="2450" y="151"/>
                      </a:lnTo>
                      <a:lnTo>
                        <a:pt x="2452" y="151"/>
                      </a:lnTo>
                      <a:lnTo>
                        <a:pt x="2455" y="151"/>
                      </a:lnTo>
                      <a:lnTo>
                        <a:pt x="2456" y="152"/>
                      </a:lnTo>
                      <a:lnTo>
                        <a:pt x="2458" y="153"/>
                      </a:lnTo>
                      <a:lnTo>
                        <a:pt x="2458" y="155"/>
                      </a:lnTo>
                      <a:lnTo>
                        <a:pt x="2459" y="155"/>
                      </a:lnTo>
                      <a:lnTo>
                        <a:pt x="2459" y="156"/>
                      </a:lnTo>
                      <a:lnTo>
                        <a:pt x="2458" y="156"/>
                      </a:lnTo>
                      <a:lnTo>
                        <a:pt x="2458" y="156"/>
                      </a:lnTo>
                      <a:lnTo>
                        <a:pt x="2455" y="156"/>
                      </a:lnTo>
                      <a:lnTo>
                        <a:pt x="2455" y="157"/>
                      </a:lnTo>
                      <a:lnTo>
                        <a:pt x="2454" y="157"/>
                      </a:lnTo>
                      <a:lnTo>
                        <a:pt x="2454" y="157"/>
                      </a:lnTo>
                      <a:lnTo>
                        <a:pt x="2451" y="159"/>
                      </a:lnTo>
                      <a:lnTo>
                        <a:pt x="2451" y="160"/>
                      </a:lnTo>
                      <a:lnTo>
                        <a:pt x="2447" y="161"/>
                      </a:lnTo>
                      <a:lnTo>
                        <a:pt x="2447" y="161"/>
                      </a:lnTo>
                      <a:lnTo>
                        <a:pt x="2443" y="161"/>
                      </a:lnTo>
                      <a:lnTo>
                        <a:pt x="2443" y="161"/>
                      </a:lnTo>
                      <a:lnTo>
                        <a:pt x="2443" y="161"/>
                      </a:lnTo>
                      <a:lnTo>
                        <a:pt x="2442" y="161"/>
                      </a:lnTo>
                      <a:lnTo>
                        <a:pt x="2441" y="161"/>
                      </a:lnTo>
                      <a:lnTo>
                        <a:pt x="2439" y="160"/>
                      </a:lnTo>
                      <a:lnTo>
                        <a:pt x="2434" y="160"/>
                      </a:lnTo>
                      <a:lnTo>
                        <a:pt x="2433" y="159"/>
                      </a:lnTo>
                      <a:lnTo>
                        <a:pt x="2431" y="159"/>
                      </a:lnTo>
                      <a:lnTo>
                        <a:pt x="2431" y="157"/>
                      </a:lnTo>
                      <a:lnTo>
                        <a:pt x="2430" y="157"/>
                      </a:lnTo>
                      <a:lnTo>
                        <a:pt x="2429" y="156"/>
                      </a:lnTo>
                      <a:lnTo>
                        <a:pt x="2428" y="156"/>
                      </a:lnTo>
                      <a:lnTo>
                        <a:pt x="2428" y="153"/>
                      </a:lnTo>
                      <a:lnTo>
                        <a:pt x="2428" y="152"/>
                      </a:lnTo>
                      <a:lnTo>
                        <a:pt x="2428" y="151"/>
                      </a:lnTo>
                      <a:lnTo>
                        <a:pt x="2428" y="148"/>
                      </a:lnTo>
                      <a:lnTo>
                        <a:pt x="2428" y="148"/>
                      </a:lnTo>
                      <a:lnTo>
                        <a:pt x="2428" y="148"/>
                      </a:lnTo>
                      <a:lnTo>
                        <a:pt x="2430" y="148"/>
                      </a:lnTo>
                      <a:lnTo>
                        <a:pt x="2433" y="149"/>
                      </a:lnTo>
                      <a:lnTo>
                        <a:pt x="2435" y="149"/>
                      </a:lnTo>
                      <a:lnTo>
                        <a:pt x="2437" y="149"/>
                      </a:lnTo>
                      <a:lnTo>
                        <a:pt x="2438" y="149"/>
                      </a:lnTo>
                      <a:lnTo>
                        <a:pt x="2439" y="148"/>
                      </a:lnTo>
                      <a:lnTo>
                        <a:pt x="2442" y="148"/>
                      </a:lnTo>
                      <a:lnTo>
                        <a:pt x="2443" y="148"/>
                      </a:lnTo>
                      <a:close/>
                      <a:moveTo>
                        <a:pt x="2388" y="147"/>
                      </a:moveTo>
                      <a:lnTo>
                        <a:pt x="2390" y="147"/>
                      </a:lnTo>
                      <a:lnTo>
                        <a:pt x="2390" y="148"/>
                      </a:lnTo>
                      <a:lnTo>
                        <a:pt x="2391" y="148"/>
                      </a:lnTo>
                      <a:lnTo>
                        <a:pt x="2392" y="149"/>
                      </a:lnTo>
                      <a:lnTo>
                        <a:pt x="2393" y="149"/>
                      </a:lnTo>
                      <a:lnTo>
                        <a:pt x="2395" y="151"/>
                      </a:lnTo>
                      <a:lnTo>
                        <a:pt x="2397" y="151"/>
                      </a:lnTo>
                      <a:lnTo>
                        <a:pt x="2397" y="151"/>
                      </a:lnTo>
                      <a:lnTo>
                        <a:pt x="2399" y="151"/>
                      </a:lnTo>
                      <a:lnTo>
                        <a:pt x="2400" y="151"/>
                      </a:lnTo>
                      <a:lnTo>
                        <a:pt x="2401" y="151"/>
                      </a:lnTo>
                      <a:lnTo>
                        <a:pt x="2403" y="152"/>
                      </a:lnTo>
                      <a:lnTo>
                        <a:pt x="2404" y="153"/>
                      </a:lnTo>
                      <a:lnTo>
                        <a:pt x="2403" y="159"/>
                      </a:lnTo>
                      <a:lnTo>
                        <a:pt x="2401" y="159"/>
                      </a:lnTo>
                      <a:lnTo>
                        <a:pt x="2399" y="160"/>
                      </a:lnTo>
                      <a:lnTo>
                        <a:pt x="2399" y="160"/>
                      </a:lnTo>
                      <a:lnTo>
                        <a:pt x="2397" y="161"/>
                      </a:lnTo>
                      <a:lnTo>
                        <a:pt x="2395" y="162"/>
                      </a:lnTo>
                      <a:lnTo>
                        <a:pt x="2393" y="162"/>
                      </a:lnTo>
                      <a:lnTo>
                        <a:pt x="2392" y="160"/>
                      </a:lnTo>
                      <a:lnTo>
                        <a:pt x="2391" y="157"/>
                      </a:lnTo>
                      <a:lnTo>
                        <a:pt x="2390" y="157"/>
                      </a:lnTo>
                      <a:lnTo>
                        <a:pt x="2391" y="156"/>
                      </a:lnTo>
                      <a:lnTo>
                        <a:pt x="2391" y="155"/>
                      </a:lnTo>
                      <a:lnTo>
                        <a:pt x="2391" y="152"/>
                      </a:lnTo>
                      <a:lnTo>
                        <a:pt x="2391" y="149"/>
                      </a:lnTo>
                      <a:lnTo>
                        <a:pt x="2390" y="149"/>
                      </a:lnTo>
                      <a:lnTo>
                        <a:pt x="2390" y="148"/>
                      </a:lnTo>
                      <a:lnTo>
                        <a:pt x="2390" y="148"/>
                      </a:lnTo>
                      <a:lnTo>
                        <a:pt x="2388" y="147"/>
                      </a:lnTo>
                      <a:close/>
                      <a:moveTo>
                        <a:pt x="268" y="143"/>
                      </a:moveTo>
                      <a:lnTo>
                        <a:pt x="270" y="143"/>
                      </a:lnTo>
                      <a:lnTo>
                        <a:pt x="270" y="144"/>
                      </a:lnTo>
                      <a:lnTo>
                        <a:pt x="271" y="144"/>
                      </a:lnTo>
                      <a:lnTo>
                        <a:pt x="271" y="145"/>
                      </a:lnTo>
                      <a:lnTo>
                        <a:pt x="273" y="145"/>
                      </a:lnTo>
                      <a:lnTo>
                        <a:pt x="273" y="147"/>
                      </a:lnTo>
                      <a:lnTo>
                        <a:pt x="274" y="148"/>
                      </a:lnTo>
                      <a:lnTo>
                        <a:pt x="274" y="148"/>
                      </a:lnTo>
                      <a:lnTo>
                        <a:pt x="275" y="149"/>
                      </a:lnTo>
                      <a:lnTo>
                        <a:pt x="275" y="149"/>
                      </a:lnTo>
                      <a:lnTo>
                        <a:pt x="275" y="151"/>
                      </a:lnTo>
                      <a:lnTo>
                        <a:pt x="275" y="152"/>
                      </a:lnTo>
                      <a:lnTo>
                        <a:pt x="277" y="152"/>
                      </a:lnTo>
                      <a:lnTo>
                        <a:pt x="275" y="162"/>
                      </a:lnTo>
                      <a:lnTo>
                        <a:pt x="273" y="162"/>
                      </a:lnTo>
                      <a:lnTo>
                        <a:pt x="273" y="164"/>
                      </a:lnTo>
                      <a:lnTo>
                        <a:pt x="271" y="164"/>
                      </a:lnTo>
                      <a:lnTo>
                        <a:pt x="270" y="162"/>
                      </a:lnTo>
                      <a:lnTo>
                        <a:pt x="269" y="161"/>
                      </a:lnTo>
                      <a:lnTo>
                        <a:pt x="268" y="161"/>
                      </a:lnTo>
                      <a:lnTo>
                        <a:pt x="268" y="162"/>
                      </a:lnTo>
                      <a:lnTo>
                        <a:pt x="265" y="162"/>
                      </a:lnTo>
                      <a:lnTo>
                        <a:pt x="265" y="161"/>
                      </a:lnTo>
                      <a:lnTo>
                        <a:pt x="265" y="161"/>
                      </a:lnTo>
                      <a:lnTo>
                        <a:pt x="262" y="161"/>
                      </a:lnTo>
                      <a:lnTo>
                        <a:pt x="261" y="160"/>
                      </a:lnTo>
                      <a:lnTo>
                        <a:pt x="260" y="160"/>
                      </a:lnTo>
                      <a:lnTo>
                        <a:pt x="260" y="159"/>
                      </a:lnTo>
                      <a:lnTo>
                        <a:pt x="258" y="159"/>
                      </a:lnTo>
                      <a:lnTo>
                        <a:pt x="257" y="157"/>
                      </a:lnTo>
                      <a:lnTo>
                        <a:pt x="256" y="157"/>
                      </a:lnTo>
                      <a:lnTo>
                        <a:pt x="254" y="157"/>
                      </a:lnTo>
                      <a:lnTo>
                        <a:pt x="254" y="159"/>
                      </a:lnTo>
                      <a:lnTo>
                        <a:pt x="254" y="157"/>
                      </a:lnTo>
                      <a:lnTo>
                        <a:pt x="253" y="157"/>
                      </a:lnTo>
                      <a:lnTo>
                        <a:pt x="253" y="155"/>
                      </a:lnTo>
                      <a:lnTo>
                        <a:pt x="254" y="153"/>
                      </a:lnTo>
                      <a:lnTo>
                        <a:pt x="254" y="153"/>
                      </a:lnTo>
                      <a:lnTo>
                        <a:pt x="254" y="152"/>
                      </a:lnTo>
                      <a:lnTo>
                        <a:pt x="256" y="151"/>
                      </a:lnTo>
                      <a:lnTo>
                        <a:pt x="256" y="151"/>
                      </a:lnTo>
                      <a:lnTo>
                        <a:pt x="257" y="151"/>
                      </a:lnTo>
                      <a:lnTo>
                        <a:pt x="257" y="151"/>
                      </a:lnTo>
                      <a:lnTo>
                        <a:pt x="258" y="149"/>
                      </a:lnTo>
                      <a:lnTo>
                        <a:pt x="260" y="148"/>
                      </a:lnTo>
                      <a:lnTo>
                        <a:pt x="260" y="148"/>
                      </a:lnTo>
                      <a:lnTo>
                        <a:pt x="260" y="145"/>
                      </a:lnTo>
                      <a:lnTo>
                        <a:pt x="261" y="145"/>
                      </a:lnTo>
                      <a:lnTo>
                        <a:pt x="261" y="143"/>
                      </a:lnTo>
                      <a:lnTo>
                        <a:pt x="264" y="144"/>
                      </a:lnTo>
                      <a:lnTo>
                        <a:pt x="266" y="143"/>
                      </a:lnTo>
                      <a:lnTo>
                        <a:pt x="268" y="143"/>
                      </a:lnTo>
                      <a:close/>
                      <a:moveTo>
                        <a:pt x="2350" y="142"/>
                      </a:moveTo>
                      <a:lnTo>
                        <a:pt x="2350" y="142"/>
                      </a:lnTo>
                      <a:lnTo>
                        <a:pt x="2350" y="142"/>
                      </a:lnTo>
                      <a:lnTo>
                        <a:pt x="2352" y="143"/>
                      </a:lnTo>
                      <a:lnTo>
                        <a:pt x="2353" y="143"/>
                      </a:lnTo>
                      <a:lnTo>
                        <a:pt x="2354" y="144"/>
                      </a:lnTo>
                      <a:lnTo>
                        <a:pt x="2356" y="145"/>
                      </a:lnTo>
                      <a:lnTo>
                        <a:pt x="2357" y="147"/>
                      </a:lnTo>
                      <a:lnTo>
                        <a:pt x="2359" y="147"/>
                      </a:lnTo>
                      <a:lnTo>
                        <a:pt x="2359" y="149"/>
                      </a:lnTo>
                      <a:lnTo>
                        <a:pt x="2361" y="151"/>
                      </a:lnTo>
                      <a:lnTo>
                        <a:pt x="2362" y="151"/>
                      </a:lnTo>
                      <a:lnTo>
                        <a:pt x="2363" y="152"/>
                      </a:lnTo>
                      <a:lnTo>
                        <a:pt x="2363" y="155"/>
                      </a:lnTo>
                      <a:lnTo>
                        <a:pt x="2365" y="156"/>
                      </a:lnTo>
                      <a:lnTo>
                        <a:pt x="2365" y="159"/>
                      </a:lnTo>
                      <a:lnTo>
                        <a:pt x="2363" y="160"/>
                      </a:lnTo>
                      <a:lnTo>
                        <a:pt x="2362" y="161"/>
                      </a:lnTo>
                      <a:lnTo>
                        <a:pt x="2361" y="164"/>
                      </a:lnTo>
                      <a:lnTo>
                        <a:pt x="2358" y="164"/>
                      </a:lnTo>
                      <a:lnTo>
                        <a:pt x="2358" y="166"/>
                      </a:lnTo>
                      <a:lnTo>
                        <a:pt x="2358" y="166"/>
                      </a:lnTo>
                      <a:lnTo>
                        <a:pt x="2357" y="169"/>
                      </a:lnTo>
                      <a:lnTo>
                        <a:pt x="2354" y="172"/>
                      </a:lnTo>
                      <a:lnTo>
                        <a:pt x="2350" y="173"/>
                      </a:lnTo>
                      <a:lnTo>
                        <a:pt x="2349" y="172"/>
                      </a:lnTo>
                      <a:lnTo>
                        <a:pt x="2346" y="170"/>
                      </a:lnTo>
                      <a:lnTo>
                        <a:pt x="2345" y="169"/>
                      </a:lnTo>
                      <a:lnTo>
                        <a:pt x="2344" y="166"/>
                      </a:lnTo>
                      <a:lnTo>
                        <a:pt x="2342" y="166"/>
                      </a:lnTo>
                      <a:lnTo>
                        <a:pt x="2341" y="165"/>
                      </a:lnTo>
                      <a:lnTo>
                        <a:pt x="2342" y="165"/>
                      </a:lnTo>
                      <a:lnTo>
                        <a:pt x="2342" y="165"/>
                      </a:lnTo>
                      <a:lnTo>
                        <a:pt x="2344" y="164"/>
                      </a:lnTo>
                      <a:lnTo>
                        <a:pt x="2342" y="164"/>
                      </a:lnTo>
                      <a:lnTo>
                        <a:pt x="2341" y="161"/>
                      </a:lnTo>
                      <a:lnTo>
                        <a:pt x="2341" y="161"/>
                      </a:lnTo>
                      <a:lnTo>
                        <a:pt x="2340" y="160"/>
                      </a:lnTo>
                      <a:lnTo>
                        <a:pt x="2341" y="160"/>
                      </a:lnTo>
                      <a:lnTo>
                        <a:pt x="2341" y="157"/>
                      </a:lnTo>
                      <a:lnTo>
                        <a:pt x="2340" y="156"/>
                      </a:lnTo>
                      <a:lnTo>
                        <a:pt x="2341" y="153"/>
                      </a:lnTo>
                      <a:lnTo>
                        <a:pt x="2342" y="152"/>
                      </a:lnTo>
                      <a:lnTo>
                        <a:pt x="2342" y="148"/>
                      </a:lnTo>
                      <a:lnTo>
                        <a:pt x="2344" y="148"/>
                      </a:lnTo>
                      <a:lnTo>
                        <a:pt x="2344" y="148"/>
                      </a:lnTo>
                      <a:lnTo>
                        <a:pt x="2345" y="147"/>
                      </a:lnTo>
                      <a:lnTo>
                        <a:pt x="2345" y="145"/>
                      </a:lnTo>
                      <a:lnTo>
                        <a:pt x="2348" y="144"/>
                      </a:lnTo>
                      <a:lnTo>
                        <a:pt x="2349" y="143"/>
                      </a:lnTo>
                      <a:lnTo>
                        <a:pt x="2350" y="142"/>
                      </a:lnTo>
                      <a:close/>
                      <a:moveTo>
                        <a:pt x="1714" y="126"/>
                      </a:moveTo>
                      <a:lnTo>
                        <a:pt x="1715" y="126"/>
                      </a:lnTo>
                      <a:lnTo>
                        <a:pt x="1718" y="126"/>
                      </a:lnTo>
                      <a:lnTo>
                        <a:pt x="1718" y="127"/>
                      </a:lnTo>
                      <a:lnTo>
                        <a:pt x="1719" y="128"/>
                      </a:lnTo>
                      <a:lnTo>
                        <a:pt x="1721" y="130"/>
                      </a:lnTo>
                      <a:lnTo>
                        <a:pt x="1721" y="131"/>
                      </a:lnTo>
                      <a:lnTo>
                        <a:pt x="1721" y="131"/>
                      </a:lnTo>
                      <a:lnTo>
                        <a:pt x="1721" y="131"/>
                      </a:lnTo>
                      <a:lnTo>
                        <a:pt x="1721" y="135"/>
                      </a:lnTo>
                      <a:lnTo>
                        <a:pt x="1721" y="135"/>
                      </a:lnTo>
                      <a:lnTo>
                        <a:pt x="1719" y="136"/>
                      </a:lnTo>
                      <a:lnTo>
                        <a:pt x="1719" y="136"/>
                      </a:lnTo>
                      <a:lnTo>
                        <a:pt x="1718" y="136"/>
                      </a:lnTo>
                      <a:lnTo>
                        <a:pt x="1718" y="138"/>
                      </a:lnTo>
                      <a:lnTo>
                        <a:pt x="1717" y="138"/>
                      </a:lnTo>
                      <a:lnTo>
                        <a:pt x="1715" y="139"/>
                      </a:lnTo>
                      <a:lnTo>
                        <a:pt x="1711" y="140"/>
                      </a:lnTo>
                      <a:lnTo>
                        <a:pt x="1710" y="142"/>
                      </a:lnTo>
                      <a:lnTo>
                        <a:pt x="1706" y="142"/>
                      </a:lnTo>
                      <a:lnTo>
                        <a:pt x="1706" y="142"/>
                      </a:lnTo>
                      <a:lnTo>
                        <a:pt x="1705" y="142"/>
                      </a:lnTo>
                      <a:lnTo>
                        <a:pt x="1705" y="143"/>
                      </a:lnTo>
                      <a:lnTo>
                        <a:pt x="1704" y="143"/>
                      </a:lnTo>
                      <a:lnTo>
                        <a:pt x="1704" y="143"/>
                      </a:lnTo>
                      <a:lnTo>
                        <a:pt x="1698" y="143"/>
                      </a:lnTo>
                      <a:lnTo>
                        <a:pt x="1698" y="144"/>
                      </a:lnTo>
                      <a:lnTo>
                        <a:pt x="1692" y="144"/>
                      </a:lnTo>
                      <a:lnTo>
                        <a:pt x="1692" y="145"/>
                      </a:lnTo>
                      <a:lnTo>
                        <a:pt x="1689" y="145"/>
                      </a:lnTo>
                      <a:lnTo>
                        <a:pt x="1689" y="147"/>
                      </a:lnTo>
                      <a:lnTo>
                        <a:pt x="1685" y="147"/>
                      </a:lnTo>
                      <a:lnTo>
                        <a:pt x="1684" y="148"/>
                      </a:lnTo>
                      <a:lnTo>
                        <a:pt x="1684" y="148"/>
                      </a:lnTo>
                      <a:lnTo>
                        <a:pt x="1684" y="148"/>
                      </a:lnTo>
                      <a:lnTo>
                        <a:pt x="1684" y="147"/>
                      </a:lnTo>
                      <a:lnTo>
                        <a:pt x="1683" y="147"/>
                      </a:lnTo>
                      <a:lnTo>
                        <a:pt x="1680" y="148"/>
                      </a:lnTo>
                      <a:lnTo>
                        <a:pt x="1676" y="149"/>
                      </a:lnTo>
                      <a:lnTo>
                        <a:pt x="1673" y="151"/>
                      </a:lnTo>
                      <a:lnTo>
                        <a:pt x="1668" y="149"/>
                      </a:lnTo>
                      <a:lnTo>
                        <a:pt x="1668" y="151"/>
                      </a:lnTo>
                      <a:lnTo>
                        <a:pt x="1667" y="151"/>
                      </a:lnTo>
                      <a:lnTo>
                        <a:pt x="1667" y="151"/>
                      </a:lnTo>
                      <a:lnTo>
                        <a:pt x="1663" y="152"/>
                      </a:lnTo>
                      <a:lnTo>
                        <a:pt x="1663" y="152"/>
                      </a:lnTo>
                      <a:lnTo>
                        <a:pt x="1662" y="152"/>
                      </a:lnTo>
                      <a:lnTo>
                        <a:pt x="1660" y="153"/>
                      </a:lnTo>
                      <a:lnTo>
                        <a:pt x="1656" y="153"/>
                      </a:lnTo>
                      <a:lnTo>
                        <a:pt x="1656" y="155"/>
                      </a:lnTo>
                      <a:lnTo>
                        <a:pt x="1656" y="156"/>
                      </a:lnTo>
                      <a:lnTo>
                        <a:pt x="1655" y="156"/>
                      </a:lnTo>
                      <a:lnTo>
                        <a:pt x="1654" y="157"/>
                      </a:lnTo>
                      <a:lnTo>
                        <a:pt x="1653" y="157"/>
                      </a:lnTo>
                      <a:lnTo>
                        <a:pt x="1653" y="160"/>
                      </a:lnTo>
                      <a:lnTo>
                        <a:pt x="1651" y="160"/>
                      </a:lnTo>
                      <a:lnTo>
                        <a:pt x="1649" y="160"/>
                      </a:lnTo>
                      <a:lnTo>
                        <a:pt x="1649" y="160"/>
                      </a:lnTo>
                      <a:lnTo>
                        <a:pt x="1647" y="160"/>
                      </a:lnTo>
                      <a:lnTo>
                        <a:pt x="1646" y="159"/>
                      </a:lnTo>
                      <a:lnTo>
                        <a:pt x="1646" y="160"/>
                      </a:lnTo>
                      <a:lnTo>
                        <a:pt x="1645" y="160"/>
                      </a:lnTo>
                      <a:lnTo>
                        <a:pt x="1645" y="161"/>
                      </a:lnTo>
                      <a:lnTo>
                        <a:pt x="1641" y="161"/>
                      </a:lnTo>
                      <a:lnTo>
                        <a:pt x="1641" y="161"/>
                      </a:lnTo>
                      <a:lnTo>
                        <a:pt x="1641" y="161"/>
                      </a:lnTo>
                      <a:lnTo>
                        <a:pt x="1639" y="161"/>
                      </a:lnTo>
                      <a:lnTo>
                        <a:pt x="1638" y="164"/>
                      </a:lnTo>
                      <a:lnTo>
                        <a:pt x="1634" y="164"/>
                      </a:lnTo>
                      <a:lnTo>
                        <a:pt x="1634" y="165"/>
                      </a:lnTo>
                      <a:lnTo>
                        <a:pt x="1636" y="166"/>
                      </a:lnTo>
                      <a:lnTo>
                        <a:pt x="1636" y="168"/>
                      </a:lnTo>
                      <a:lnTo>
                        <a:pt x="1634" y="168"/>
                      </a:lnTo>
                      <a:lnTo>
                        <a:pt x="1633" y="169"/>
                      </a:lnTo>
                      <a:lnTo>
                        <a:pt x="1632" y="172"/>
                      </a:lnTo>
                      <a:lnTo>
                        <a:pt x="1630" y="172"/>
                      </a:lnTo>
                      <a:lnTo>
                        <a:pt x="1630" y="172"/>
                      </a:lnTo>
                      <a:lnTo>
                        <a:pt x="1630" y="173"/>
                      </a:lnTo>
                      <a:lnTo>
                        <a:pt x="1629" y="173"/>
                      </a:lnTo>
                      <a:lnTo>
                        <a:pt x="1629" y="173"/>
                      </a:lnTo>
                      <a:lnTo>
                        <a:pt x="1629" y="173"/>
                      </a:lnTo>
                      <a:lnTo>
                        <a:pt x="1628" y="173"/>
                      </a:lnTo>
                      <a:lnTo>
                        <a:pt x="1628" y="170"/>
                      </a:lnTo>
                      <a:lnTo>
                        <a:pt x="1625" y="170"/>
                      </a:lnTo>
                      <a:lnTo>
                        <a:pt x="1626" y="177"/>
                      </a:lnTo>
                      <a:lnTo>
                        <a:pt x="1624" y="177"/>
                      </a:lnTo>
                      <a:lnTo>
                        <a:pt x="1624" y="180"/>
                      </a:lnTo>
                      <a:lnTo>
                        <a:pt x="1622" y="180"/>
                      </a:lnTo>
                      <a:lnTo>
                        <a:pt x="1621" y="181"/>
                      </a:lnTo>
                      <a:lnTo>
                        <a:pt x="1621" y="180"/>
                      </a:lnTo>
                      <a:lnTo>
                        <a:pt x="1620" y="180"/>
                      </a:lnTo>
                      <a:lnTo>
                        <a:pt x="1619" y="178"/>
                      </a:lnTo>
                      <a:lnTo>
                        <a:pt x="1619" y="181"/>
                      </a:lnTo>
                      <a:lnTo>
                        <a:pt x="1619" y="182"/>
                      </a:lnTo>
                      <a:lnTo>
                        <a:pt x="1619" y="185"/>
                      </a:lnTo>
                      <a:lnTo>
                        <a:pt x="1617" y="185"/>
                      </a:lnTo>
                      <a:lnTo>
                        <a:pt x="1616" y="186"/>
                      </a:lnTo>
                      <a:lnTo>
                        <a:pt x="1613" y="186"/>
                      </a:lnTo>
                      <a:lnTo>
                        <a:pt x="1611" y="186"/>
                      </a:lnTo>
                      <a:lnTo>
                        <a:pt x="1611" y="185"/>
                      </a:lnTo>
                      <a:lnTo>
                        <a:pt x="1609" y="185"/>
                      </a:lnTo>
                      <a:lnTo>
                        <a:pt x="1608" y="183"/>
                      </a:lnTo>
                      <a:lnTo>
                        <a:pt x="1608" y="185"/>
                      </a:lnTo>
                      <a:lnTo>
                        <a:pt x="1603" y="185"/>
                      </a:lnTo>
                      <a:lnTo>
                        <a:pt x="1603" y="185"/>
                      </a:lnTo>
                      <a:lnTo>
                        <a:pt x="1601" y="185"/>
                      </a:lnTo>
                      <a:lnTo>
                        <a:pt x="1601" y="183"/>
                      </a:lnTo>
                      <a:lnTo>
                        <a:pt x="1600" y="183"/>
                      </a:lnTo>
                      <a:lnTo>
                        <a:pt x="1600" y="185"/>
                      </a:lnTo>
                      <a:lnTo>
                        <a:pt x="1601" y="186"/>
                      </a:lnTo>
                      <a:lnTo>
                        <a:pt x="1601" y="186"/>
                      </a:lnTo>
                      <a:lnTo>
                        <a:pt x="1603" y="186"/>
                      </a:lnTo>
                      <a:lnTo>
                        <a:pt x="1604" y="186"/>
                      </a:lnTo>
                      <a:lnTo>
                        <a:pt x="1607" y="186"/>
                      </a:lnTo>
                      <a:lnTo>
                        <a:pt x="1608" y="186"/>
                      </a:lnTo>
                      <a:lnTo>
                        <a:pt x="1609" y="187"/>
                      </a:lnTo>
                      <a:lnTo>
                        <a:pt x="1611" y="187"/>
                      </a:lnTo>
                      <a:lnTo>
                        <a:pt x="1611" y="187"/>
                      </a:lnTo>
                      <a:lnTo>
                        <a:pt x="1612" y="189"/>
                      </a:lnTo>
                      <a:lnTo>
                        <a:pt x="1613" y="187"/>
                      </a:lnTo>
                      <a:lnTo>
                        <a:pt x="1615" y="187"/>
                      </a:lnTo>
                      <a:lnTo>
                        <a:pt x="1615" y="189"/>
                      </a:lnTo>
                      <a:lnTo>
                        <a:pt x="1616" y="189"/>
                      </a:lnTo>
                      <a:lnTo>
                        <a:pt x="1616" y="191"/>
                      </a:lnTo>
                      <a:lnTo>
                        <a:pt x="1615" y="191"/>
                      </a:lnTo>
                      <a:lnTo>
                        <a:pt x="1613" y="193"/>
                      </a:lnTo>
                      <a:lnTo>
                        <a:pt x="1613" y="194"/>
                      </a:lnTo>
                      <a:lnTo>
                        <a:pt x="1613" y="194"/>
                      </a:lnTo>
                      <a:lnTo>
                        <a:pt x="1613" y="195"/>
                      </a:lnTo>
                      <a:lnTo>
                        <a:pt x="1612" y="195"/>
                      </a:lnTo>
                      <a:lnTo>
                        <a:pt x="1612" y="197"/>
                      </a:lnTo>
                      <a:lnTo>
                        <a:pt x="1613" y="197"/>
                      </a:lnTo>
                      <a:lnTo>
                        <a:pt x="1613" y="198"/>
                      </a:lnTo>
                      <a:lnTo>
                        <a:pt x="1612" y="198"/>
                      </a:lnTo>
                      <a:lnTo>
                        <a:pt x="1611" y="199"/>
                      </a:lnTo>
                      <a:lnTo>
                        <a:pt x="1611" y="199"/>
                      </a:lnTo>
                      <a:lnTo>
                        <a:pt x="1611" y="200"/>
                      </a:lnTo>
                      <a:lnTo>
                        <a:pt x="1611" y="202"/>
                      </a:lnTo>
                      <a:lnTo>
                        <a:pt x="1612" y="202"/>
                      </a:lnTo>
                      <a:lnTo>
                        <a:pt x="1612" y="204"/>
                      </a:lnTo>
                      <a:lnTo>
                        <a:pt x="1611" y="204"/>
                      </a:lnTo>
                      <a:lnTo>
                        <a:pt x="1611" y="204"/>
                      </a:lnTo>
                      <a:lnTo>
                        <a:pt x="1611" y="206"/>
                      </a:lnTo>
                      <a:lnTo>
                        <a:pt x="1609" y="206"/>
                      </a:lnTo>
                      <a:lnTo>
                        <a:pt x="1609" y="206"/>
                      </a:lnTo>
                      <a:lnTo>
                        <a:pt x="1609" y="207"/>
                      </a:lnTo>
                      <a:lnTo>
                        <a:pt x="1611" y="207"/>
                      </a:lnTo>
                      <a:lnTo>
                        <a:pt x="1611" y="211"/>
                      </a:lnTo>
                      <a:lnTo>
                        <a:pt x="1609" y="214"/>
                      </a:lnTo>
                      <a:lnTo>
                        <a:pt x="1611" y="214"/>
                      </a:lnTo>
                      <a:lnTo>
                        <a:pt x="1612" y="214"/>
                      </a:lnTo>
                      <a:lnTo>
                        <a:pt x="1612" y="215"/>
                      </a:lnTo>
                      <a:lnTo>
                        <a:pt x="1612" y="216"/>
                      </a:lnTo>
                      <a:lnTo>
                        <a:pt x="1613" y="216"/>
                      </a:lnTo>
                      <a:lnTo>
                        <a:pt x="1613" y="219"/>
                      </a:lnTo>
                      <a:lnTo>
                        <a:pt x="1617" y="223"/>
                      </a:lnTo>
                      <a:lnTo>
                        <a:pt x="1617" y="223"/>
                      </a:lnTo>
                      <a:lnTo>
                        <a:pt x="1620" y="223"/>
                      </a:lnTo>
                      <a:lnTo>
                        <a:pt x="1621" y="225"/>
                      </a:lnTo>
                      <a:lnTo>
                        <a:pt x="1624" y="225"/>
                      </a:lnTo>
                      <a:lnTo>
                        <a:pt x="1624" y="227"/>
                      </a:lnTo>
                      <a:lnTo>
                        <a:pt x="1625" y="227"/>
                      </a:lnTo>
                      <a:lnTo>
                        <a:pt x="1625" y="227"/>
                      </a:lnTo>
                      <a:lnTo>
                        <a:pt x="1629" y="227"/>
                      </a:lnTo>
                      <a:lnTo>
                        <a:pt x="1629" y="228"/>
                      </a:lnTo>
                      <a:lnTo>
                        <a:pt x="1630" y="228"/>
                      </a:lnTo>
                      <a:lnTo>
                        <a:pt x="1630" y="229"/>
                      </a:lnTo>
                      <a:lnTo>
                        <a:pt x="1630" y="229"/>
                      </a:lnTo>
                      <a:lnTo>
                        <a:pt x="1630" y="229"/>
                      </a:lnTo>
                      <a:lnTo>
                        <a:pt x="1628" y="229"/>
                      </a:lnTo>
                      <a:lnTo>
                        <a:pt x="1626" y="231"/>
                      </a:lnTo>
                      <a:lnTo>
                        <a:pt x="1626" y="231"/>
                      </a:lnTo>
                      <a:lnTo>
                        <a:pt x="1624" y="231"/>
                      </a:lnTo>
                      <a:lnTo>
                        <a:pt x="1622" y="229"/>
                      </a:lnTo>
                      <a:lnTo>
                        <a:pt x="1622" y="229"/>
                      </a:lnTo>
                      <a:lnTo>
                        <a:pt x="1617" y="228"/>
                      </a:lnTo>
                      <a:lnTo>
                        <a:pt x="1617" y="229"/>
                      </a:lnTo>
                      <a:lnTo>
                        <a:pt x="1617" y="231"/>
                      </a:lnTo>
                      <a:lnTo>
                        <a:pt x="1619" y="232"/>
                      </a:lnTo>
                      <a:lnTo>
                        <a:pt x="1620" y="232"/>
                      </a:lnTo>
                      <a:lnTo>
                        <a:pt x="1620" y="234"/>
                      </a:lnTo>
                      <a:lnTo>
                        <a:pt x="1619" y="234"/>
                      </a:lnTo>
                      <a:lnTo>
                        <a:pt x="1619" y="233"/>
                      </a:lnTo>
                      <a:lnTo>
                        <a:pt x="1619" y="233"/>
                      </a:lnTo>
                      <a:lnTo>
                        <a:pt x="1619" y="233"/>
                      </a:lnTo>
                      <a:lnTo>
                        <a:pt x="1617" y="232"/>
                      </a:lnTo>
                      <a:lnTo>
                        <a:pt x="1616" y="232"/>
                      </a:lnTo>
                      <a:lnTo>
                        <a:pt x="1613" y="233"/>
                      </a:lnTo>
                      <a:lnTo>
                        <a:pt x="1611" y="233"/>
                      </a:lnTo>
                      <a:lnTo>
                        <a:pt x="1611" y="233"/>
                      </a:lnTo>
                      <a:lnTo>
                        <a:pt x="1611" y="233"/>
                      </a:lnTo>
                      <a:lnTo>
                        <a:pt x="1609" y="232"/>
                      </a:lnTo>
                      <a:lnTo>
                        <a:pt x="1608" y="231"/>
                      </a:lnTo>
                      <a:lnTo>
                        <a:pt x="1607" y="231"/>
                      </a:lnTo>
                      <a:lnTo>
                        <a:pt x="1607" y="232"/>
                      </a:lnTo>
                      <a:lnTo>
                        <a:pt x="1605" y="232"/>
                      </a:lnTo>
                      <a:lnTo>
                        <a:pt x="1604" y="233"/>
                      </a:lnTo>
                      <a:lnTo>
                        <a:pt x="1604" y="236"/>
                      </a:lnTo>
                      <a:lnTo>
                        <a:pt x="1603" y="234"/>
                      </a:lnTo>
                      <a:lnTo>
                        <a:pt x="1603" y="234"/>
                      </a:lnTo>
                      <a:lnTo>
                        <a:pt x="1600" y="234"/>
                      </a:lnTo>
                      <a:lnTo>
                        <a:pt x="1599" y="232"/>
                      </a:lnTo>
                      <a:lnTo>
                        <a:pt x="1596" y="232"/>
                      </a:lnTo>
                      <a:lnTo>
                        <a:pt x="1594" y="233"/>
                      </a:lnTo>
                      <a:lnTo>
                        <a:pt x="1591" y="233"/>
                      </a:lnTo>
                      <a:lnTo>
                        <a:pt x="1590" y="233"/>
                      </a:lnTo>
                      <a:lnTo>
                        <a:pt x="1590" y="233"/>
                      </a:lnTo>
                      <a:lnTo>
                        <a:pt x="1590" y="233"/>
                      </a:lnTo>
                      <a:lnTo>
                        <a:pt x="1590" y="231"/>
                      </a:lnTo>
                      <a:lnTo>
                        <a:pt x="1592" y="231"/>
                      </a:lnTo>
                      <a:lnTo>
                        <a:pt x="1592" y="231"/>
                      </a:lnTo>
                      <a:lnTo>
                        <a:pt x="1594" y="231"/>
                      </a:lnTo>
                      <a:lnTo>
                        <a:pt x="1594" y="228"/>
                      </a:lnTo>
                      <a:lnTo>
                        <a:pt x="1591" y="228"/>
                      </a:lnTo>
                      <a:lnTo>
                        <a:pt x="1590" y="225"/>
                      </a:lnTo>
                      <a:lnTo>
                        <a:pt x="1591" y="225"/>
                      </a:lnTo>
                      <a:lnTo>
                        <a:pt x="1591" y="225"/>
                      </a:lnTo>
                      <a:lnTo>
                        <a:pt x="1594" y="225"/>
                      </a:lnTo>
                      <a:lnTo>
                        <a:pt x="1594" y="225"/>
                      </a:lnTo>
                      <a:lnTo>
                        <a:pt x="1594" y="224"/>
                      </a:lnTo>
                      <a:lnTo>
                        <a:pt x="1594" y="224"/>
                      </a:lnTo>
                      <a:lnTo>
                        <a:pt x="1595" y="224"/>
                      </a:lnTo>
                      <a:lnTo>
                        <a:pt x="1598" y="224"/>
                      </a:lnTo>
                      <a:lnTo>
                        <a:pt x="1598" y="220"/>
                      </a:lnTo>
                      <a:lnTo>
                        <a:pt x="1595" y="221"/>
                      </a:lnTo>
                      <a:lnTo>
                        <a:pt x="1595" y="221"/>
                      </a:lnTo>
                      <a:lnTo>
                        <a:pt x="1590" y="221"/>
                      </a:lnTo>
                      <a:lnTo>
                        <a:pt x="1590" y="219"/>
                      </a:lnTo>
                      <a:lnTo>
                        <a:pt x="1588" y="217"/>
                      </a:lnTo>
                      <a:lnTo>
                        <a:pt x="1588" y="216"/>
                      </a:lnTo>
                      <a:lnTo>
                        <a:pt x="1590" y="216"/>
                      </a:lnTo>
                      <a:lnTo>
                        <a:pt x="1590" y="215"/>
                      </a:lnTo>
                      <a:lnTo>
                        <a:pt x="1586" y="215"/>
                      </a:lnTo>
                      <a:lnTo>
                        <a:pt x="1586" y="216"/>
                      </a:lnTo>
                      <a:lnTo>
                        <a:pt x="1586" y="216"/>
                      </a:lnTo>
                      <a:lnTo>
                        <a:pt x="1584" y="216"/>
                      </a:lnTo>
                      <a:lnTo>
                        <a:pt x="1583" y="217"/>
                      </a:lnTo>
                      <a:lnTo>
                        <a:pt x="1582" y="216"/>
                      </a:lnTo>
                      <a:lnTo>
                        <a:pt x="1582" y="215"/>
                      </a:lnTo>
                      <a:lnTo>
                        <a:pt x="1581" y="215"/>
                      </a:lnTo>
                      <a:lnTo>
                        <a:pt x="1579" y="216"/>
                      </a:lnTo>
                      <a:lnTo>
                        <a:pt x="1581" y="216"/>
                      </a:lnTo>
                      <a:lnTo>
                        <a:pt x="1581" y="216"/>
                      </a:lnTo>
                      <a:lnTo>
                        <a:pt x="1579" y="217"/>
                      </a:lnTo>
                      <a:lnTo>
                        <a:pt x="1578" y="217"/>
                      </a:lnTo>
                      <a:lnTo>
                        <a:pt x="1577" y="217"/>
                      </a:lnTo>
                      <a:lnTo>
                        <a:pt x="1577" y="219"/>
                      </a:lnTo>
                      <a:lnTo>
                        <a:pt x="1574" y="219"/>
                      </a:lnTo>
                      <a:lnTo>
                        <a:pt x="1574" y="219"/>
                      </a:lnTo>
                      <a:lnTo>
                        <a:pt x="1574" y="219"/>
                      </a:lnTo>
                      <a:lnTo>
                        <a:pt x="1574" y="216"/>
                      </a:lnTo>
                      <a:lnTo>
                        <a:pt x="1573" y="214"/>
                      </a:lnTo>
                      <a:lnTo>
                        <a:pt x="1573" y="212"/>
                      </a:lnTo>
                      <a:lnTo>
                        <a:pt x="1571" y="210"/>
                      </a:lnTo>
                      <a:lnTo>
                        <a:pt x="1573" y="208"/>
                      </a:lnTo>
                      <a:lnTo>
                        <a:pt x="1574" y="206"/>
                      </a:lnTo>
                      <a:lnTo>
                        <a:pt x="1575" y="206"/>
                      </a:lnTo>
                      <a:lnTo>
                        <a:pt x="1577" y="207"/>
                      </a:lnTo>
                      <a:lnTo>
                        <a:pt x="1577" y="207"/>
                      </a:lnTo>
                      <a:lnTo>
                        <a:pt x="1579" y="207"/>
                      </a:lnTo>
                      <a:lnTo>
                        <a:pt x="1579" y="206"/>
                      </a:lnTo>
                      <a:lnTo>
                        <a:pt x="1581" y="207"/>
                      </a:lnTo>
                      <a:lnTo>
                        <a:pt x="1581" y="206"/>
                      </a:lnTo>
                      <a:lnTo>
                        <a:pt x="1581" y="206"/>
                      </a:lnTo>
                      <a:lnTo>
                        <a:pt x="1582" y="206"/>
                      </a:lnTo>
                      <a:lnTo>
                        <a:pt x="1581" y="204"/>
                      </a:lnTo>
                      <a:lnTo>
                        <a:pt x="1581" y="203"/>
                      </a:lnTo>
                      <a:lnTo>
                        <a:pt x="1579" y="202"/>
                      </a:lnTo>
                      <a:lnTo>
                        <a:pt x="1581" y="202"/>
                      </a:lnTo>
                      <a:lnTo>
                        <a:pt x="1581" y="202"/>
                      </a:lnTo>
                      <a:lnTo>
                        <a:pt x="1581" y="202"/>
                      </a:lnTo>
                      <a:lnTo>
                        <a:pt x="1582" y="202"/>
                      </a:lnTo>
                      <a:lnTo>
                        <a:pt x="1582" y="198"/>
                      </a:lnTo>
                      <a:lnTo>
                        <a:pt x="1584" y="198"/>
                      </a:lnTo>
                      <a:lnTo>
                        <a:pt x="1584" y="197"/>
                      </a:lnTo>
                      <a:lnTo>
                        <a:pt x="1583" y="197"/>
                      </a:lnTo>
                      <a:lnTo>
                        <a:pt x="1582" y="191"/>
                      </a:lnTo>
                      <a:lnTo>
                        <a:pt x="1583" y="191"/>
                      </a:lnTo>
                      <a:lnTo>
                        <a:pt x="1583" y="190"/>
                      </a:lnTo>
                      <a:lnTo>
                        <a:pt x="1584" y="189"/>
                      </a:lnTo>
                      <a:lnTo>
                        <a:pt x="1584" y="189"/>
                      </a:lnTo>
                      <a:lnTo>
                        <a:pt x="1584" y="189"/>
                      </a:lnTo>
                      <a:lnTo>
                        <a:pt x="1587" y="187"/>
                      </a:lnTo>
                      <a:lnTo>
                        <a:pt x="1590" y="189"/>
                      </a:lnTo>
                      <a:lnTo>
                        <a:pt x="1591" y="189"/>
                      </a:lnTo>
                      <a:lnTo>
                        <a:pt x="1591" y="187"/>
                      </a:lnTo>
                      <a:lnTo>
                        <a:pt x="1595" y="185"/>
                      </a:lnTo>
                      <a:lnTo>
                        <a:pt x="1595" y="183"/>
                      </a:lnTo>
                      <a:lnTo>
                        <a:pt x="1594" y="183"/>
                      </a:lnTo>
                      <a:lnTo>
                        <a:pt x="1592" y="185"/>
                      </a:lnTo>
                      <a:lnTo>
                        <a:pt x="1592" y="185"/>
                      </a:lnTo>
                      <a:lnTo>
                        <a:pt x="1592" y="185"/>
                      </a:lnTo>
                      <a:lnTo>
                        <a:pt x="1591" y="183"/>
                      </a:lnTo>
                      <a:lnTo>
                        <a:pt x="1590" y="183"/>
                      </a:lnTo>
                      <a:lnTo>
                        <a:pt x="1591" y="183"/>
                      </a:lnTo>
                      <a:lnTo>
                        <a:pt x="1591" y="181"/>
                      </a:lnTo>
                      <a:lnTo>
                        <a:pt x="1592" y="181"/>
                      </a:lnTo>
                      <a:lnTo>
                        <a:pt x="1592" y="180"/>
                      </a:lnTo>
                      <a:lnTo>
                        <a:pt x="1594" y="178"/>
                      </a:lnTo>
                      <a:lnTo>
                        <a:pt x="1598" y="178"/>
                      </a:lnTo>
                      <a:lnTo>
                        <a:pt x="1598" y="177"/>
                      </a:lnTo>
                      <a:lnTo>
                        <a:pt x="1594" y="177"/>
                      </a:lnTo>
                      <a:lnTo>
                        <a:pt x="1594" y="177"/>
                      </a:lnTo>
                      <a:lnTo>
                        <a:pt x="1588" y="178"/>
                      </a:lnTo>
                      <a:lnTo>
                        <a:pt x="1588" y="177"/>
                      </a:lnTo>
                      <a:lnTo>
                        <a:pt x="1587" y="177"/>
                      </a:lnTo>
                      <a:lnTo>
                        <a:pt x="1586" y="176"/>
                      </a:lnTo>
                      <a:lnTo>
                        <a:pt x="1586" y="174"/>
                      </a:lnTo>
                      <a:lnTo>
                        <a:pt x="1590" y="174"/>
                      </a:lnTo>
                      <a:lnTo>
                        <a:pt x="1591" y="173"/>
                      </a:lnTo>
                      <a:lnTo>
                        <a:pt x="1594" y="173"/>
                      </a:lnTo>
                      <a:lnTo>
                        <a:pt x="1594" y="170"/>
                      </a:lnTo>
                      <a:lnTo>
                        <a:pt x="1596" y="169"/>
                      </a:lnTo>
                      <a:lnTo>
                        <a:pt x="1599" y="169"/>
                      </a:lnTo>
                      <a:lnTo>
                        <a:pt x="1599" y="169"/>
                      </a:lnTo>
                      <a:lnTo>
                        <a:pt x="1599" y="169"/>
                      </a:lnTo>
                      <a:lnTo>
                        <a:pt x="1600" y="169"/>
                      </a:lnTo>
                      <a:lnTo>
                        <a:pt x="1600" y="168"/>
                      </a:lnTo>
                      <a:lnTo>
                        <a:pt x="1600" y="168"/>
                      </a:lnTo>
                      <a:lnTo>
                        <a:pt x="1600" y="165"/>
                      </a:lnTo>
                      <a:lnTo>
                        <a:pt x="1601" y="165"/>
                      </a:lnTo>
                      <a:lnTo>
                        <a:pt x="1601" y="165"/>
                      </a:lnTo>
                      <a:lnTo>
                        <a:pt x="1603" y="165"/>
                      </a:lnTo>
                      <a:lnTo>
                        <a:pt x="1603" y="162"/>
                      </a:lnTo>
                      <a:lnTo>
                        <a:pt x="1604" y="161"/>
                      </a:lnTo>
                      <a:lnTo>
                        <a:pt x="1604" y="161"/>
                      </a:lnTo>
                      <a:lnTo>
                        <a:pt x="1611" y="162"/>
                      </a:lnTo>
                      <a:lnTo>
                        <a:pt x="1611" y="162"/>
                      </a:lnTo>
                      <a:lnTo>
                        <a:pt x="1609" y="161"/>
                      </a:lnTo>
                      <a:lnTo>
                        <a:pt x="1608" y="161"/>
                      </a:lnTo>
                      <a:lnTo>
                        <a:pt x="1608" y="159"/>
                      </a:lnTo>
                      <a:lnTo>
                        <a:pt x="1611" y="159"/>
                      </a:lnTo>
                      <a:lnTo>
                        <a:pt x="1612" y="157"/>
                      </a:lnTo>
                      <a:lnTo>
                        <a:pt x="1612" y="157"/>
                      </a:lnTo>
                      <a:lnTo>
                        <a:pt x="1609" y="157"/>
                      </a:lnTo>
                      <a:lnTo>
                        <a:pt x="1609" y="156"/>
                      </a:lnTo>
                      <a:lnTo>
                        <a:pt x="1609" y="156"/>
                      </a:lnTo>
                      <a:lnTo>
                        <a:pt x="1611" y="155"/>
                      </a:lnTo>
                      <a:lnTo>
                        <a:pt x="1612" y="156"/>
                      </a:lnTo>
                      <a:lnTo>
                        <a:pt x="1613" y="156"/>
                      </a:lnTo>
                      <a:lnTo>
                        <a:pt x="1615" y="156"/>
                      </a:lnTo>
                      <a:lnTo>
                        <a:pt x="1616" y="155"/>
                      </a:lnTo>
                      <a:lnTo>
                        <a:pt x="1617" y="155"/>
                      </a:lnTo>
                      <a:lnTo>
                        <a:pt x="1617" y="153"/>
                      </a:lnTo>
                      <a:lnTo>
                        <a:pt x="1620" y="152"/>
                      </a:lnTo>
                      <a:lnTo>
                        <a:pt x="1620" y="152"/>
                      </a:lnTo>
                      <a:lnTo>
                        <a:pt x="1622" y="152"/>
                      </a:lnTo>
                      <a:lnTo>
                        <a:pt x="1624" y="152"/>
                      </a:lnTo>
                      <a:lnTo>
                        <a:pt x="1625" y="151"/>
                      </a:lnTo>
                      <a:lnTo>
                        <a:pt x="1626" y="152"/>
                      </a:lnTo>
                      <a:lnTo>
                        <a:pt x="1628" y="152"/>
                      </a:lnTo>
                      <a:lnTo>
                        <a:pt x="1629" y="152"/>
                      </a:lnTo>
                      <a:lnTo>
                        <a:pt x="1630" y="151"/>
                      </a:lnTo>
                      <a:lnTo>
                        <a:pt x="1632" y="151"/>
                      </a:lnTo>
                      <a:lnTo>
                        <a:pt x="1633" y="151"/>
                      </a:lnTo>
                      <a:lnTo>
                        <a:pt x="1633" y="151"/>
                      </a:lnTo>
                      <a:lnTo>
                        <a:pt x="1633" y="149"/>
                      </a:lnTo>
                      <a:lnTo>
                        <a:pt x="1634" y="148"/>
                      </a:lnTo>
                      <a:lnTo>
                        <a:pt x="1641" y="147"/>
                      </a:lnTo>
                      <a:lnTo>
                        <a:pt x="1642" y="145"/>
                      </a:lnTo>
                      <a:lnTo>
                        <a:pt x="1642" y="145"/>
                      </a:lnTo>
                      <a:lnTo>
                        <a:pt x="1643" y="144"/>
                      </a:lnTo>
                      <a:lnTo>
                        <a:pt x="1643" y="144"/>
                      </a:lnTo>
                      <a:lnTo>
                        <a:pt x="1647" y="144"/>
                      </a:lnTo>
                      <a:lnTo>
                        <a:pt x="1647" y="143"/>
                      </a:lnTo>
                      <a:lnTo>
                        <a:pt x="1649" y="143"/>
                      </a:lnTo>
                      <a:lnTo>
                        <a:pt x="1649" y="142"/>
                      </a:lnTo>
                      <a:lnTo>
                        <a:pt x="1651" y="142"/>
                      </a:lnTo>
                      <a:lnTo>
                        <a:pt x="1651" y="142"/>
                      </a:lnTo>
                      <a:lnTo>
                        <a:pt x="1651" y="142"/>
                      </a:lnTo>
                      <a:lnTo>
                        <a:pt x="1651" y="142"/>
                      </a:lnTo>
                      <a:lnTo>
                        <a:pt x="1654" y="142"/>
                      </a:lnTo>
                      <a:lnTo>
                        <a:pt x="1654" y="142"/>
                      </a:lnTo>
                      <a:lnTo>
                        <a:pt x="1655" y="142"/>
                      </a:lnTo>
                      <a:lnTo>
                        <a:pt x="1655" y="140"/>
                      </a:lnTo>
                      <a:lnTo>
                        <a:pt x="1655" y="140"/>
                      </a:lnTo>
                      <a:lnTo>
                        <a:pt x="1655" y="142"/>
                      </a:lnTo>
                      <a:lnTo>
                        <a:pt x="1656" y="142"/>
                      </a:lnTo>
                      <a:lnTo>
                        <a:pt x="1656" y="142"/>
                      </a:lnTo>
                      <a:lnTo>
                        <a:pt x="1662" y="142"/>
                      </a:lnTo>
                      <a:lnTo>
                        <a:pt x="1662" y="136"/>
                      </a:lnTo>
                      <a:lnTo>
                        <a:pt x="1662" y="136"/>
                      </a:lnTo>
                      <a:lnTo>
                        <a:pt x="1662" y="136"/>
                      </a:lnTo>
                      <a:lnTo>
                        <a:pt x="1667" y="135"/>
                      </a:lnTo>
                      <a:lnTo>
                        <a:pt x="1668" y="136"/>
                      </a:lnTo>
                      <a:lnTo>
                        <a:pt x="1671" y="138"/>
                      </a:lnTo>
                      <a:lnTo>
                        <a:pt x="1671" y="139"/>
                      </a:lnTo>
                      <a:lnTo>
                        <a:pt x="1675" y="138"/>
                      </a:lnTo>
                      <a:lnTo>
                        <a:pt x="1676" y="139"/>
                      </a:lnTo>
                      <a:lnTo>
                        <a:pt x="1679" y="139"/>
                      </a:lnTo>
                      <a:lnTo>
                        <a:pt x="1680" y="138"/>
                      </a:lnTo>
                      <a:lnTo>
                        <a:pt x="1681" y="138"/>
                      </a:lnTo>
                      <a:lnTo>
                        <a:pt x="1681" y="136"/>
                      </a:lnTo>
                      <a:lnTo>
                        <a:pt x="1681" y="136"/>
                      </a:lnTo>
                      <a:lnTo>
                        <a:pt x="1683" y="138"/>
                      </a:lnTo>
                      <a:lnTo>
                        <a:pt x="1683" y="138"/>
                      </a:lnTo>
                      <a:lnTo>
                        <a:pt x="1688" y="136"/>
                      </a:lnTo>
                      <a:lnTo>
                        <a:pt x="1688" y="136"/>
                      </a:lnTo>
                      <a:lnTo>
                        <a:pt x="1691" y="135"/>
                      </a:lnTo>
                      <a:lnTo>
                        <a:pt x="1691" y="135"/>
                      </a:lnTo>
                      <a:lnTo>
                        <a:pt x="1692" y="135"/>
                      </a:lnTo>
                      <a:lnTo>
                        <a:pt x="1693" y="134"/>
                      </a:lnTo>
                      <a:lnTo>
                        <a:pt x="1693" y="134"/>
                      </a:lnTo>
                      <a:lnTo>
                        <a:pt x="1694" y="134"/>
                      </a:lnTo>
                      <a:lnTo>
                        <a:pt x="1694" y="134"/>
                      </a:lnTo>
                      <a:lnTo>
                        <a:pt x="1696" y="134"/>
                      </a:lnTo>
                      <a:lnTo>
                        <a:pt x="1696" y="132"/>
                      </a:lnTo>
                      <a:lnTo>
                        <a:pt x="1697" y="132"/>
                      </a:lnTo>
                      <a:lnTo>
                        <a:pt x="1697" y="132"/>
                      </a:lnTo>
                      <a:lnTo>
                        <a:pt x="1698" y="132"/>
                      </a:lnTo>
                      <a:lnTo>
                        <a:pt x="1698" y="131"/>
                      </a:lnTo>
                      <a:lnTo>
                        <a:pt x="1700" y="131"/>
                      </a:lnTo>
                      <a:lnTo>
                        <a:pt x="1702" y="131"/>
                      </a:lnTo>
                      <a:lnTo>
                        <a:pt x="1702" y="132"/>
                      </a:lnTo>
                      <a:lnTo>
                        <a:pt x="1702" y="132"/>
                      </a:lnTo>
                      <a:lnTo>
                        <a:pt x="1704" y="132"/>
                      </a:lnTo>
                      <a:lnTo>
                        <a:pt x="1705" y="130"/>
                      </a:lnTo>
                      <a:lnTo>
                        <a:pt x="1708" y="128"/>
                      </a:lnTo>
                      <a:lnTo>
                        <a:pt x="1708" y="128"/>
                      </a:lnTo>
                      <a:lnTo>
                        <a:pt x="1710" y="128"/>
                      </a:lnTo>
                      <a:lnTo>
                        <a:pt x="1710" y="127"/>
                      </a:lnTo>
                      <a:lnTo>
                        <a:pt x="1713" y="126"/>
                      </a:lnTo>
                      <a:lnTo>
                        <a:pt x="1714" y="126"/>
                      </a:lnTo>
                      <a:close/>
                      <a:moveTo>
                        <a:pt x="260" y="121"/>
                      </a:moveTo>
                      <a:lnTo>
                        <a:pt x="261" y="121"/>
                      </a:lnTo>
                      <a:lnTo>
                        <a:pt x="261" y="121"/>
                      </a:lnTo>
                      <a:lnTo>
                        <a:pt x="262" y="121"/>
                      </a:lnTo>
                      <a:lnTo>
                        <a:pt x="262" y="121"/>
                      </a:lnTo>
                      <a:lnTo>
                        <a:pt x="264" y="121"/>
                      </a:lnTo>
                      <a:lnTo>
                        <a:pt x="265" y="121"/>
                      </a:lnTo>
                      <a:lnTo>
                        <a:pt x="265" y="122"/>
                      </a:lnTo>
                      <a:lnTo>
                        <a:pt x="268" y="123"/>
                      </a:lnTo>
                      <a:lnTo>
                        <a:pt x="270" y="123"/>
                      </a:lnTo>
                      <a:lnTo>
                        <a:pt x="274" y="123"/>
                      </a:lnTo>
                      <a:lnTo>
                        <a:pt x="278" y="123"/>
                      </a:lnTo>
                      <a:lnTo>
                        <a:pt x="279" y="123"/>
                      </a:lnTo>
                      <a:lnTo>
                        <a:pt x="281" y="125"/>
                      </a:lnTo>
                      <a:lnTo>
                        <a:pt x="281" y="126"/>
                      </a:lnTo>
                      <a:lnTo>
                        <a:pt x="282" y="128"/>
                      </a:lnTo>
                      <a:lnTo>
                        <a:pt x="283" y="127"/>
                      </a:lnTo>
                      <a:lnTo>
                        <a:pt x="283" y="128"/>
                      </a:lnTo>
                      <a:lnTo>
                        <a:pt x="288" y="128"/>
                      </a:lnTo>
                      <a:lnTo>
                        <a:pt x="288" y="127"/>
                      </a:lnTo>
                      <a:lnTo>
                        <a:pt x="292" y="127"/>
                      </a:lnTo>
                      <a:lnTo>
                        <a:pt x="292" y="127"/>
                      </a:lnTo>
                      <a:lnTo>
                        <a:pt x="294" y="127"/>
                      </a:lnTo>
                      <a:lnTo>
                        <a:pt x="294" y="126"/>
                      </a:lnTo>
                      <a:lnTo>
                        <a:pt x="298" y="126"/>
                      </a:lnTo>
                      <a:lnTo>
                        <a:pt x="299" y="128"/>
                      </a:lnTo>
                      <a:lnTo>
                        <a:pt x="300" y="130"/>
                      </a:lnTo>
                      <a:lnTo>
                        <a:pt x="302" y="130"/>
                      </a:lnTo>
                      <a:lnTo>
                        <a:pt x="302" y="130"/>
                      </a:lnTo>
                      <a:lnTo>
                        <a:pt x="303" y="130"/>
                      </a:lnTo>
                      <a:lnTo>
                        <a:pt x="304" y="130"/>
                      </a:lnTo>
                      <a:lnTo>
                        <a:pt x="305" y="131"/>
                      </a:lnTo>
                      <a:lnTo>
                        <a:pt x="307" y="131"/>
                      </a:lnTo>
                      <a:lnTo>
                        <a:pt x="307" y="131"/>
                      </a:lnTo>
                      <a:lnTo>
                        <a:pt x="308" y="131"/>
                      </a:lnTo>
                      <a:lnTo>
                        <a:pt x="311" y="132"/>
                      </a:lnTo>
                      <a:lnTo>
                        <a:pt x="313" y="134"/>
                      </a:lnTo>
                      <a:lnTo>
                        <a:pt x="313" y="135"/>
                      </a:lnTo>
                      <a:lnTo>
                        <a:pt x="309" y="136"/>
                      </a:lnTo>
                      <a:lnTo>
                        <a:pt x="309" y="138"/>
                      </a:lnTo>
                      <a:lnTo>
                        <a:pt x="308" y="138"/>
                      </a:lnTo>
                      <a:lnTo>
                        <a:pt x="305" y="138"/>
                      </a:lnTo>
                      <a:lnTo>
                        <a:pt x="304" y="136"/>
                      </a:lnTo>
                      <a:lnTo>
                        <a:pt x="303" y="136"/>
                      </a:lnTo>
                      <a:lnTo>
                        <a:pt x="303" y="138"/>
                      </a:lnTo>
                      <a:lnTo>
                        <a:pt x="303" y="138"/>
                      </a:lnTo>
                      <a:lnTo>
                        <a:pt x="303" y="138"/>
                      </a:lnTo>
                      <a:lnTo>
                        <a:pt x="304" y="139"/>
                      </a:lnTo>
                      <a:lnTo>
                        <a:pt x="307" y="139"/>
                      </a:lnTo>
                      <a:lnTo>
                        <a:pt x="305" y="140"/>
                      </a:lnTo>
                      <a:lnTo>
                        <a:pt x="304" y="140"/>
                      </a:lnTo>
                      <a:lnTo>
                        <a:pt x="304" y="142"/>
                      </a:lnTo>
                      <a:lnTo>
                        <a:pt x="305" y="142"/>
                      </a:lnTo>
                      <a:lnTo>
                        <a:pt x="307" y="140"/>
                      </a:lnTo>
                      <a:lnTo>
                        <a:pt x="308" y="139"/>
                      </a:lnTo>
                      <a:lnTo>
                        <a:pt x="311" y="139"/>
                      </a:lnTo>
                      <a:lnTo>
                        <a:pt x="311" y="139"/>
                      </a:lnTo>
                      <a:lnTo>
                        <a:pt x="311" y="139"/>
                      </a:lnTo>
                      <a:lnTo>
                        <a:pt x="312" y="139"/>
                      </a:lnTo>
                      <a:lnTo>
                        <a:pt x="312" y="139"/>
                      </a:lnTo>
                      <a:lnTo>
                        <a:pt x="311" y="142"/>
                      </a:lnTo>
                      <a:lnTo>
                        <a:pt x="311" y="142"/>
                      </a:lnTo>
                      <a:lnTo>
                        <a:pt x="311" y="142"/>
                      </a:lnTo>
                      <a:lnTo>
                        <a:pt x="312" y="140"/>
                      </a:lnTo>
                      <a:lnTo>
                        <a:pt x="312" y="140"/>
                      </a:lnTo>
                      <a:lnTo>
                        <a:pt x="313" y="140"/>
                      </a:lnTo>
                      <a:lnTo>
                        <a:pt x="315" y="139"/>
                      </a:lnTo>
                      <a:lnTo>
                        <a:pt x="315" y="140"/>
                      </a:lnTo>
                      <a:lnTo>
                        <a:pt x="315" y="140"/>
                      </a:lnTo>
                      <a:lnTo>
                        <a:pt x="315" y="140"/>
                      </a:lnTo>
                      <a:lnTo>
                        <a:pt x="315" y="140"/>
                      </a:lnTo>
                      <a:lnTo>
                        <a:pt x="315" y="140"/>
                      </a:lnTo>
                      <a:lnTo>
                        <a:pt x="315" y="144"/>
                      </a:lnTo>
                      <a:lnTo>
                        <a:pt x="316" y="144"/>
                      </a:lnTo>
                      <a:lnTo>
                        <a:pt x="316" y="142"/>
                      </a:lnTo>
                      <a:lnTo>
                        <a:pt x="325" y="144"/>
                      </a:lnTo>
                      <a:lnTo>
                        <a:pt x="325" y="145"/>
                      </a:lnTo>
                      <a:lnTo>
                        <a:pt x="326" y="145"/>
                      </a:lnTo>
                      <a:lnTo>
                        <a:pt x="328" y="144"/>
                      </a:lnTo>
                      <a:lnTo>
                        <a:pt x="328" y="144"/>
                      </a:lnTo>
                      <a:lnTo>
                        <a:pt x="329" y="145"/>
                      </a:lnTo>
                      <a:lnTo>
                        <a:pt x="330" y="145"/>
                      </a:lnTo>
                      <a:lnTo>
                        <a:pt x="333" y="147"/>
                      </a:lnTo>
                      <a:lnTo>
                        <a:pt x="332" y="144"/>
                      </a:lnTo>
                      <a:lnTo>
                        <a:pt x="333" y="144"/>
                      </a:lnTo>
                      <a:lnTo>
                        <a:pt x="334" y="143"/>
                      </a:lnTo>
                      <a:lnTo>
                        <a:pt x="336" y="144"/>
                      </a:lnTo>
                      <a:lnTo>
                        <a:pt x="338" y="145"/>
                      </a:lnTo>
                      <a:lnTo>
                        <a:pt x="338" y="145"/>
                      </a:lnTo>
                      <a:lnTo>
                        <a:pt x="338" y="145"/>
                      </a:lnTo>
                      <a:lnTo>
                        <a:pt x="340" y="144"/>
                      </a:lnTo>
                      <a:lnTo>
                        <a:pt x="340" y="144"/>
                      </a:lnTo>
                      <a:lnTo>
                        <a:pt x="340" y="145"/>
                      </a:lnTo>
                      <a:lnTo>
                        <a:pt x="343" y="145"/>
                      </a:lnTo>
                      <a:lnTo>
                        <a:pt x="343" y="144"/>
                      </a:lnTo>
                      <a:lnTo>
                        <a:pt x="347" y="143"/>
                      </a:lnTo>
                      <a:lnTo>
                        <a:pt x="350" y="143"/>
                      </a:lnTo>
                      <a:lnTo>
                        <a:pt x="353" y="143"/>
                      </a:lnTo>
                      <a:lnTo>
                        <a:pt x="357" y="143"/>
                      </a:lnTo>
                      <a:lnTo>
                        <a:pt x="357" y="140"/>
                      </a:lnTo>
                      <a:lnTo>
                        <a:pt x="362" y="140"/>
                      </a:lnTo>
                      <a:lnTo>
                        <a:pt x="362" y="140"/>
                      </a:lnTo>
                      <a:lnTo>
                        <a:pt x="362" y="140"/>
                      </a:lnTo>
                      <a:lnTo>
                        <a:pt x="364" y="139"/>
                      </a:lnTo>
                      <a:lnTo>
                        <a:pt x="366" y="139"/>
                      </a:lnTo>
                      <a:lnTo>
                        <a:pt x="367" y="139"/>
                      </a:lnTo>
                      <a:lnTo>
                        <a:pt x="367" y="140"/>
                      </a:lnTo>
                      <a:lnTo>
                        <a:pt x="368" y="140"/>
                      </a:lnTo>
                      <a:lnTo>
                        <a:pt x="368" y="142"/>
                      </a:lnTo>
                      <a:lnTo>
                        <a:pt x="370" y="142"/>
                      </a:lnTo>
                      <a:lnTo>
                        <a:pt x="371" y="142"/>
                      </a:lnTo>
                      <a:lnTo>
                        <a:pt x="372" y="140"/>
                      </a:lnTo>
                      <a:lnTo>
                        <a:pt x="372" y="140"/>
                      </a:lnTo>
                      <a:lnTo>
                        <a:pt x="383" y="140"/>
                      </a:lnTo>
                      <a:lnTo>
                        <a:pt x="383" y="143"/>
                      </a:lnTo>
                      <a:lnTo>
                        <a:pt x="384" y="143"/>
                      </a:lnTo>
                      <a:lnTo>
                        <a:pt x="385" y="144"/>
                      </a:lnTo>
                      <a:lnTo>
                        <a:pt x="388" y="144"/>
                      </a:lnTo>
                      <a:lnTo>
                        <a:pt x="391" y="144"/>
                      </a:lnTo>
                      <a:lnTo>
                        <a:pt x="391" y="144"/>
                      </a:lnTo>
                      <a:lnTo>
                        <a:pt x="392" y="143"/>
                      </a:lnTo>
                      <a:lnTo>
                        <a:pt x="392" y="143"/>
                      </a:lnTo>
                      <a:lnTo>
                        <a:pt x="392" y="144"/>
                      </a:lnTo>
                      <a:lnTo>
                        <a:pt x="395" y="144"/>
                      </a:lnTo>
                      <a:lnTo>
                        <a:pt x="395" y="145"/>
                      </a:lnTo>
                      <a:lnTo>
                        <a:pt x="397" y="145"/>
                      </a:lnTo>
                      <a:lnTo>
                        <a:pt x="397" y="147"/>
                      </a:lnTo>
                      <a:lnTo>
                        <a:pt x="400" y="147"/>
                      </a:lnTo>
                      <a:lnTo>
                        <a:pt x="400" y="147"/>
                      </a:lnTo>
                      <a:lnTo>
                        <a:pt x="401" y="148"/>
                      </a:lnTo>
                      <a:lnTo>
                        <a:pt x="401" y="148"/>
                      </a:lnTo>
                      <a:lnTo>
                        <a:pt x="402" y="148"/>
                      </a:lnTo>
                      <a:lnTo>
                        <a:pt x="402" y="148"/>
                      </a:lnTo>
                      <a:lnTo>
                        <a:pt x="402" y="149"/>
                      </a:lnTo>
                      <a:lnTo>
                        <a:pt x="404" y="151"/>
                      </a:lnTo>
                      <a:lnTo>
                        <a:pt x="404" y="151"/>
                      </a:lnTo>
                      <a:lnTo>
                        <a:pt x="404" y="151"/>
                      </a:lnTo>
                      <a:lnTo>
                        <a:pt x="404" y="152"/>
                      </a:lnTo>
                      <a:lnTo>
                        <a:pt x="402" y="152"/>
                      </a:lnTo>
                      <a:lnTo>
                        <a:pt x="402" y="153"/>
                      </a:lnTo>
                      <a:lnTo>
                        <a:pt x="401" y="153"/>
                      </a:lnTo>
                      <a:lnTo>
                        <a:pt x="397" y="157"/>
                      </a:lnTo>
                      <a:lnTo>
                        <a:pt x="396" y="156"/>
                      </a:lnTo>
                      <a:lnTo>
                        <a:pt x="396" y="159"/>
                      </a:lnTo>
                      <a:lnTo>
                        <a:pt x="397" y="159"/>
                      </a:lnTo>
                      <a:lnTo>
                        <a:pt x="397" y="160"/>
                      </a:lnTo>
                      <a:lnTo>
                        <a:pt x="396" y="161"/>
                      </a:lnTo>
                      <a:lnTo>
                        <a:pt x="396" y="162"/>
                      </a:lnTo>
                      <a:lnTo>
                        <a:pt x="385" y="162"/>
                      </a:lnTo>
                      <a:lnTo>
                        <a:pt x="385" y="164"/>
                      </a:lnTo>
                      <a:lnTo>
                        <a:pt x="381" y="164"/>
                      </a:lnTo>
                      <a:lnTo>
                        <a:pt x="381" y="162"/>
                      </a:lnTo>
                      <a:lnTo>
                        <a:pt x="380" y="162"/>
                      </a:lnTo>
                      <a:lnTo>
                        <a:pt x="379" y="164"/>
                      </a:lnTo>
                      <a:lnTo>
                        <a:pt x="379" y="164"/>
                      </a:lnTo>
                      <a:lnTo>
                        <a:pt x="377" y="161"/>
                      </a:lnTo>
                      <a:lnTo>
                        <a:pt x="376" y="161"/>
                      </a:lnTo>
                      <a:lnTo>
                        <a:pt x="376" y="162"/>
                      </a:lnTo>
                      <a:lnTo>
                        <a:pt x="374" y="164"/>
                      </a:lnTo>
                      <a:lnTo>
                        <a:pt x="374" y="162"/>
                      </a:lnTo>
                      <a:lnTo>
                        <a:pt x="371" y="162"/>
                      </a:lnTo>
                      <a:lnTo>
                        <a:pt x="371" y="161"/>
                      </a:lnTo>
                      <a:lnTo>
                        <a:pt x="370" y="159"/>
                      </a:lnTo>
                      <a:lnTo>
                        <a:pt x="368" y="159"/>
                      </a:lnTo>
                      <a:lnTo>
                        <a:pt x="368" y="160"/>
                      </a:lnTo>
                      <a:lnTo>
                        <a:pt x="368" y="160"/>
                      </a:lnTo>
                      <a:lnTo>
                        <a:pt x="368" y="160"/>
                      </a:lnTo>
                      <a:lnTo>
                        <a:pt x="368" y="160"/>
                      </a:lnTo>
                      <a:lnTo>
                        <a:pt x="368" y="160"/>
                      </a:lnTo>
                      <a:lnTo>
                        <a:pt x="368" y="161"/>
                      </a:lnTo>
                      <a:lnTo>
                        <a:pt x="368" y="161"/>
                      </a:lnTo>
                      <a:lnTo>
                        <a:pt x="368" y="161"/>
                      </a:lnTo>
                      <a:lnTo>
                        <a:pt x="368" y="162"/>
                      </a:lnTo>
                      <a:lnTo>
                        <a:pt x="368" y="164"/>
                      </a:lnTo>
                      <a:lnTo>
                        <a:pt x="367" y="164"/>
                      </a:lnTo>
                      <a:lnTo>
                        <a:pt x="367" y="164"/>
                      </a:lnTo>
                      <a:lnTo>
                        <a:pt x="364" y="164"/>
                      </a:lnTo>
                      <a:lnTo>
                        <a:pt x="364" y="164"/>
                      </a:lnTo>
                      <a:lnTo>
                        <a:pt x="364" y="164"/>
                      </a:lnTo>
                      <a:lnTo>
                        <a:pt x="363" y="164"/>
                      </a:lnTo>
                      <a:lnTo>
                        <a:pt x="363" y="164"/>
                      </a:lnTo>
                      <a:lnTo>
                        <a:pt x="363" y="164"/>
                      </a:lnTo>
                      <a:lnTo>
                        <a:pt x="357" y="164"/>
                      </a:lnTo>
                      <a:lnTo>
                        <a:pt x="357" y="164"/>
                      </a:lnTo>
                      <a:lnTo>
                        <a:pt x="355" y="164"/>
                      </a:lnTo>
                      <a:lnTo>
                        <a:pt x="353" y="164"/>
                      </a:lnTo>
                      <a:lnTo>
                        <a:pt x="351" y="164"/>
                      </a:lnTo>
                      <a:lnTo>
                        <a:pt x="351" y="164"/>
                      </a:lnTo>
                      <a:lnTo>
                        <a:pt x="351" y="164"/>
                      </a:lnTo>
                      <a:lnTo>
                        <a:pt x="350" y="165"/>
                      </a:lnTo>
                      <a:lnTo>
                        <a:pt x="349" y="165"/>
                      </a:lnTo>
                      <a:lnTo>
                        <a:pt x="349" y="162"/>
                      </a:lnTo>
                      <a:lnTo>
                        <a:pt x="347" y="162"/>
                      </a:lnTo>
                      <a:lnTo>
                        <a:pt x="347" y="164"/>
                      </a:lnTo>
                      <a:lnTo>
                        <a:pt x="347" y="164"/>
                      </a:lnTo>
                      <a:lnTo>
                        <a:pt x="346" y="165"/>
                      </a:lnTo>
                      <a:lnTo>
                        <a:pt x="340" y="165"/>
                      </a:lnTo>
                      <a:lnTo>
                        <a:pt x="340" y="162"/>
                      </a:lnTo>
                      <a:lnTo>
                        <a:pt x="340" y="161"/>
                      </a:lnTo>
                      <a:lnTo>
                        <a:pt x="336" y="162"/>
                      </a:lnTo>
                      <a:lnTo>
                        <a:pt x="336" y="165"/>
                      </a:lnTo>
                      <a:lnTo>
                        <a:pt x="330" y="165"/>
                      </a:lnTo>
                      <a:lnTo>
                        <a:pt x="330" y="165"/>
                      </a:lnTo>
                      <a:lnTo>
                        <a:pt x="330" y="164"/>
                      </a:lnTo>
                      <a:lnTo>
                        <a:pt x="329" y="164"/>
                      </a:lnTo>
                      <a:lnTo>
                        <a:pt x="329" y="164"/>
                      </a:lnTo>
                      <a:lnTo>
                        <a:pt x="326" y="164"/>
                      </a:lnTo>
                      <a:lnTo>
                        <a:pt x="326" y="165"/>
                      </a:lnTo>
                      <a:lnTo>
                        <a:pt x="321" y="165"/>
                      </a:lnTo>
                      <a:lnTo>
                        <a:pt x="321" y="164"/>
                      </a:lnTo>
                      <a:lnTo>
                        <a:pt x="320" y="162"/>
                      </a:lnTo>
                      <a:lnTo>
                        <a:pt x="320" y="161"/>
                      </a:lnTo>
                      <a:lnTo>
                        <a:pt x="320" y="160"/>
                      </a:lnTo>
                      <a:lnTo>
                        <a:pt x="320" y="159"/>
                      </a:lnTo>
                      <a:lnTo>
                        <a:pt x="320" y="159"/>
                      </a:lnTo>
                      <a:lnTo>
                        <a:pt x="319" y="159"/>
                      </a:lnTo>
                      <a:lnTo>
                        <a:pt x="319" y="159"/>
                      </a:lnTo>
                      <a:lnTo>
                        <a:pt x="319" y="159"/>
                      </a:lnTo>
                      <a:lnTo>
                        <a:pt x="317" y="160"/>
                      </a:lnTo>
                      <a:lnTo>
                        <a:pt x="317" y="160"/>
                      </a:lnTo>
                      <a:lnTo>
                        <a:pt x="316" y="160"/>
                      </a:lnTo>
                      <a:lnTo>
                        <a:pt x="315" y="164"/>
                      </a:lnTo>
                      <a:lnTo>
                        <a:pt x="312" y="164"/>
                      </a:lnTo>
                      <a:lnTo>
                        <a:pt x="309" y="165"/>
                      </a:lnTo>
                      <a:lnTo>
                        <a:pt x="305" y="165"/>
                      </a:lnTo>
                      <a:lnTo>
                        <a:pt x="303" y="166"/>
                      </a:lnTo>
                      <a:lnTo>
                        <a:pt x="303" y="164"/>
                      </a:lnTo>
                      <a:lnTo>
                        <a:pt x="299" y="164"/>
                      </a:lnTo>
                      <a:lnTo>
                        <a:pt x="299" y="165"/>
                      </a:lnTo>
                      <a:lnTo>
                        <a:pt x="299" y="165"/>
                      </a:lnTo>
                      <a:lnTo>
                        <a:pt x="298" y="165"/>
                      </a:lnTo>
                      <a:lnTo>
                        <a:pt x="298" y="166"/>
                      </a:lnTo>
                      <a:lnTo>
                        <a:pt x="295" y="166"/>
                      </a:lnTo>
                      <a:lnTo>
                        <a:pt x="294" y="166"/>
                      </a:lnTo>
                      <a:lnTo>
                        <a:pt x="294" y="166"/>
                      </a:lnTo>
                      <a:lnTo>
                        <a:pt x="294" y="166"/>
                      </a:lnTo>
                      <a:lnTo>
                        <a:pt x="294" y="165"/>
                      </a:lnTo>
                      <a:lnTo>
                        <a:pt x="294" y="164"/>
                      </a:lnTo>
                      <a:lnTo>
                        <a:pt x="295" y="162"/>
                      </a:lnTo>
                      <a:lnTo>
                        <a:pt x="295" y="161"/>
                      </a:lnTo>
                      <a:lnTo>
                        <a:pt x="294" y="160"/>
                      </a:lnTo>
                      <a:lnTo>
                        <a:pt x="294" y="157"/>
                      </a:lnTo>
                      <a:lnTo>
                        <a:pt x="292" y="157"/>
                      </a:lnTo>
                      <a:lnTo>
                        <a:pt x="292" y="156"/>
                      </a:lnTo>
                      <a:lnTo>
                        <a:pt x="292" y="156"/>
                      </a:lnTo>
                      <a:lnTo>
                        <a:pt x="294" y="155"/>
                      </a:lnTo>
                      <a:lnTo>
                        <a:pt x="294" y="149"/>
                      </a:lnTo>
                      <a:lnTo>
                        <a:pt x="294" y="149"/>
                      </a:lnTo>
                      <a:lnTo>
                        <a:pt x="295" y="147"/>
                      </a:lnTo>
                      <a:lnTo>
                        <a:pt x="295" y="147"/>
                      </a:lnTo>
                      <a:lnTo>
                        <a:pt x="295" y="142"/>
                      </a:lnTo>
                      <a:lnTo>
                        <a:pt x="292" y="142"/>
                      </a:lnTo>
                      <a:lnTo>
                        <a:pt x="292" y="140"/>
                      </a:lnTo>
                      <a:lnTo>
                        <a:pt x="292" y="139"/>
                      </a:lnTo>
                      <a:lnTo>
                        <a:pt x="291" y="139"/>
                      </a:lnTo>
                      <a:lnTo>
                        <a:pt x="291" y="138"/>
                      </a:lnTo>
                      <a:lnTo>
                        <a:pt x="290" y="138"/>
                      </a:lnTo>
                      <a:lnTo>
                        <a:pt x="290" y="138"/>
                      </a:lnTo>
                      <a:lnTo>
                        <a:pt x="290" y="138"/>
                      </a:lnTo>
                      <a:lnTo>
                        <a:pt x="290" y="138"/>
                      </a:lnTo>
                      <a:lnTo>
                        <a:pt x="288" y="138"/>
                      </a:lnTo>
                      <a:lnTo>
                        <a:pt x="288" y="136"/>
                      </a:lnTo>
                      <a:lnTo>
                        <a:pt x="287" y="136"/>
                      </a:lnTo>
                      <a:lnTo>
                        <a:pt x="287" y="135"/>
                      </a:lnTo>
                      <a:lnTo>
                        <a:pt x="285" y="135"/>
                      </a:lnTo>
                      <a:lnTo>
                        <a:pt x="285" y="135"/>
                      </a:lnTo>
                      <a:lnTo>
                        <a:pt x="281" y="135"/>
                      </a:lnTo>
                      <a:lnTo>
                        <a:pt x="281" y="132"/>
                      </a:lnTo>
                      <a:lnTo>
                        <a:pt x="278" y="132"/>
                      </a:lnTo>
                      <a:lnTo>
                        <a:pt x="278" y="135"/>
                      </a:lnTo>
                      <a:lnTo>
                        <a:pt x="277" y="135"/>
                      </a:lnTo>
                      <a:lnTo>
                        <a:pt x="277" y="136"/>
                      </a:lnTo>
                      <a:lnTo>
                        <a:pt x="274" y="136"/>
                      </a:lnTo>
                      <a:lnTo>
                        <a:pt x="273" y="135"/>
                      </a:lnTo>
                      <a:lnTo>
                        <a:pt x="270" y="134"/>
                      </a:lnTo>
                      <a:lnTo>
                        <a:pt x="268" y="132"/>
                      </a:lnTo>
                      <a:lnTo>
                        <a:pt x="262" y="132"/>
                      </a:lnTo>
                      <a:lnTo>
                        <a:pt x="262" y="132"/>
                      </a:lnTo>
                      <a:lnTo>
                        <a:pt x="260" y="132"/>
                      </a:lnTo>
                      <a:lnTo>
                        <a:pt x="260" y="131"/>
                      </a:lnTo>
                      <a:lnTo>
                        <a:pt x="258" y="130"/>
                      </a:lnTo>
                      <a:lnTo>
                        <a:pt x="258" y="128"/>
                      </a:lnTo>
                      <a:lnTo>
                        <a:pt x="257" y="128"/>
                      </a:lnTo>
                      <a:lnTo>
                        <a:pt x="257" y="128"/>
                      </a:lnTo>
                      <a:lnTo>
                        <a:pt x="257" y="128"/>
                      </a:lnTo>
                      <a:lnTo>
                        <a:pt x="257" y="127"/>
                      </a:lnTo>
                      <a:lnTo>
                        <a:pt x="256" y="127"/>
                      </a:lnTo>
                      <a:lnTo>
                        <a:pt x="256" y="127"/>
                      </a:lnTo>
                      <a:lnTo>
                        <a:pt x="254" y="126"/>
                      </a:lnTo>
                      <a:lnTo>
                        <a:pt x="254" y="126"/>
                      </a:lnTo>
                      <a:lnTo>
                        <a:pt x="254" y="126"/>
                      </a:lnTo>
                      <a:lnTo>
                        <a:pt x="254" y="126"/>
                      </a:lnTo>
                      <a:lnTo>
                        <a:pt x="253" y="126"/>
                      </a:lnTo>
                      <a:lnTo>
                        <a:pt x="253" y="125"/>
                      </a:lnTo>
                      <a:lnTo>
                        <a:pt x="254" y="123"/>
                      </a:lnTo>
                      <a:lnTo>
                        <a:pt x="256" y="122"/>
                      </a:lnTo>
                      <a:lnTo>
                        <a:pt x="257" y="121"/>
                      </a:lnTo>
                      <a:lnTo>
                        <a:pt x="258" y="121"/>
                      </a:lnTo>
                      <a:lnTo>
                        <a:pt x="260" y="121"/>
                      </a:lnTo>
                      <a:close/>
                      <a:moveTo>
                        <a:pt x="134" y="119"/>
                      </a:moveTo>
                      <a:lnTo>
                        <a:pt x="134" y="119"/>
                      </a:lnTo>
                      <a:lnTo>
                        <a:pt x="135" y="122"/>
                      </a:lnTo>
                      <a:lnTo>
                        <a:pt x="138" y="123"/>
                      </a:lnTo>
                      <a:lnTo>
                        <a:pt x="137" y="125"/>
                      </a:lnTo>
                      <a:lnTo>
                        <a:pt x="137" y="125"/>
                      </a:lnTo>
                      <a:lnTo>
                        <a:pt x="137" y="126"/>
                      </a:lnTo>
                      <a:lnTo>
                        <a:pt x="138" y="127"/>
                      </a:lnTo>
                      <a:lnTo>
                        <a:pt x="139" y="128"/>
                      </a:lnTo>
                      <a:lnTo>
                        <a:pt x="139" y="130"/>
                      </a:lnTo>
                      <a:lnTo>
                        <a:pt x="142" y="130"/>
                      </a:lnTo>
                      <a:lnTo>
                        <a:pt x="143" y="131"/>
                      </a:lnTo>
                      <a:lnTo>
                        <a:pt x="144" y="131"/>
                      </a:lnTo>
                      <a:lnTo>
                        <a:pt x="146" y="134"/>
                      </a:lnTo>
                      <a:lnTo>
                        <a:pt x="147" y="135"/>
                      </a:lnTo>
                      <a:lnTo>
                        <a:pt x="147" y="134"/>
                      </a:lnTo>
                      <a:lnTo>
                        <a:pt x="147" y="134"/>
                      </a:lnTo>
                      <a:lnTo>
                        <a:pt x="148" y="134"/>
                      </a:lnTo>
                      <a:lnTo>
                        <a:pt x="150" y="132"/>
                      </a:lnTo>
                      <a:lnTo>
                        <a:pt x="150" y="131"/>
                      </a:lnTo>
                      <a:lnTo>
                        <a:pt x="152" y="131"/>
                      </a:lnTo>
                      <a:lnTo>
                        <a:pt x="152" y="134"/>
                      </a:lnTo>
                      <a:lnTo>
                        <a:pt x="154" y="135"/>
                      </a:lnTo>
                      <a:lnTo>
                        <a:pt x="152" y="136"/>
                      </a:lnTo>
                      <a:lnTo>
                        <a:pt x="152" y="136"/>
                      </a:lnTo>
                      <a:lnTo>
                        <a:pt x="152" y="139"/>
                      </a:lnTo>
                      <a:lnTo>
                        <a:pt x="151" y="140"/>
                      </a:lnTo>
                      <a:lnTo>
                        <a:pt x="151" y="142"/>
                      </a:lnTo>
                      <a:lnTo>
                        <a:pt x="152" y="142"/>
                      </a:lnTo>
                      <a:lnTo>
                        <a:pt x="152" y="139"/>
                      </a:lnTo>
                      <a:lnTo>
                        <a:pt x="152" y="139"/>
                      </a:lnTo>
                      <a:lnTo>
                        <a:pt x="154" y="139"/>
                      </a:lnTo>
                      <a:lnTo>
                        <a:pt x="154" y="139"/>
                      </a:lnTo>
                      <a:lnTo>
                        <a:pt x="154" y="139"/>
                      </a:lnTo>
                      <a:lnTo>
                        <a:pt x="154" y="138"/>
                      </a:lnTo>
                      <a:lnTo>
                        <a:pt x="156" y="138"/>
                      </a:lnTo>
                      <a:lnTo>
                        <a:pt x="156" y="140"/>
                      </a:lnTo>
                      <a:lnTo>
                        <a:pt x="158" y="143"/>
                      </a:lnTo>
                      <a:lnTo>
                        <a:pt x="158" y="144"/>
                      </a:lnTo>
                      <a:lnTo>
                        <a:pt x="158" y="144"/>
                      </a:lnTo>
                      <a:lnTo>
                        <a:pt x="158" y="144"/>
                      </a:lnTo>
                      <a:lnTo>
                        <a:pt x="159" y="143"/>
                      </a:lnTo>
                      <a:lnTo>
                        <a:pt x="159" y="143"/>
                      </a:lnTo>
                      <a:lnTo>
                        <a:pt x="159" y="140"/>
                      </a:lnTo>
                      <a:lnTo>
                        <a:pt x="160" y="140"/>
                      </a:lnTo>
                      <a:lnTo>
                        <a:pt x="160" y="139"/>
                      </a:lnTo>
                      <a:lnTo>
                        <a:pt x="161" y="138"/>
                      </a:lnTo>
                      <a:lnTo>
                        <a:pt x="160" y="136"/>
                      </a:lnTo>
                      <a:lnTo>
                        <a:pt x="160" y="135"/>
                      </a:lnTo>
                      <a:lnTo>
                        <a:pt x="160" y="132"/>
                      </a:lnTo>
                      <a:lnTo>
                        <a:pt x="160" y="132"/>
                      </a:lnTo>
                      <a:lnTo>
                        <a:pt x="160" y="132"/>
                      </a:lnTo>
                      <a:lnTo>
                        <a:pt x="163" y="132"/>
                      </a:lnTo>
                      <a:lnTo>
                        <a:pt x="164" y="134"/>
                      </a:lnTo>
                      <a:lnTo>
                        <a:pt x="164" y="135"/>
                      </a:lnTo>
                      <a:lnTo>
                        <a:pt x="165" y="135"/>
                      </a:lnTo>
                      <a:lnTo>
                        <a:pt x="165" y="136"/>
                      </a:lnTo>
                      <a:lnTo>
                        <a:pt x="167" y="136"/>
                      </a:lnTo>
                      <a:lnTo>
                        <a:pt x="167" y="139"/>
                      </a:lnTo>
                      <a:lnTo>
                        <a:pt x="167" y="139"/>
                      </a:lnTo>
                      <a:lnTo>
                        <a:pt x="169" y="151"/>
                      </a:lnTo>
                      <a:lnTo>
                        <a:pt x="167" y="152"/>
                      </a:lnTo>
                      <a:lnTo>
                        <a:pt x="164" y="153"/>
                      </a:lnTo>
                      <a:lnTo>
                        <a:pt x="164" y="153"/>
                      </a:lnTo>
                      <a:lnTo>
                        <a:pt x="161" y="153"/>
                      </a:lnTo>
                      <a:lnTo>
                        <a:pt x="161" y="153"/>
                      </a:lnTo>
                      <a:lnTo>
                        <a:pt x="159" y="153"/>
                      </a:lnTo>
                      <a:lnTo>
                        <a:pt x="159" y="153"/>
                      </a:lnTo>
                      <a:lnTo>
                        <a:pt x="154" y="153"/>
                      </a:lnTo>
                      <a:lnTo>
                        <a:pt x="154" y="153"/>
                      </a:lnTo>
                      <a:lnTo>
                        <a:pt x="151" y="152"/>
                      </a:lnTo>
                      <a:lnTo>
                        <a:pt x="151" y="153"/>
                      </a:lnTo>
                      <a:lnTo>
                        <a:pt x="150" y="155"/>
                      </a:lnTo>
                      <a:lnTo>
                        <a:pt x="150" y="156"/>
                      </a:lnTo>
                      <a:lnTo>
                        <a:pt x="142" y="156"/>
                      </a:lnTo>
                      <a:lnTo>
                        <a:pt x="142" y="153"/>
                      </a:lnTo>
                      <a:lnTo>
                        <a:pt x="141" y="153"/>
                      </a:lnTo>
                      <a:lnTo>
                        <a:pt x="138" y="153"/>
                      </a:lnTo>
                      <a:lnTo>
                        <a:pt x="137" y="155"/>
                      </a:lnTo>
                      <a:lnTo>
                        <a:pt x="137" y="156"/>
                      </a:lnTo>
                      <a:lnTo>
                        <a:pt x="135" y="156"/>
                      </a:lnTo>
                      <a:lnTo>
                        <a:pt x="134" y="156"/>
                      </a:lnTo>
                      <a:lnTo>
                        <a:pt x="133" y="156"/>
                      </a:lnTo>
                      <a:lnTo>
                        <a:pt x="130" y="156"/>
                      </a:lnTo>
                      <a:lnTo>
                        <a:pt x="130" y="156"/>
                      </a:lnTo>
                      <a:lnTo>
                        <a:pt x="126" y="157"/>
                      </a:lnTo>
                      <a:lnTo>
                        <a:pt x="126" y="157"/>
                      </a:lnTo>
                      <a:lnTo>
                        <a:pt x="121" y="157"/>
                      </a:lnTo>
                      <a:lnTo>
                        <a:pt x="121" y="159"/>
                      </a:lnTo>
                      <a:lnTo>
                        <a:pt x="120" y="159"/>
                      </a:lnTo>
                      <a:lnTo>
                        <a:pt x="118" y="160"/>
                      </a:lnTo>
                      <a:lnTo>
                        <a:pt x="117" y="160"/>
                      </a:lnTo>
                      <a:lnTo>
                        <a:pt x="117" y="161"/>
                      </a:lnTo>
                      <a:lnTo>
                        <a:pt x="116" y="162"/>
                      </a:lnTo>
                      <a:lnTo>
                        <a:pt x="116" y="164"/>
                      </a:lnTo>
                      <a:lnTo>
                        <a:pt x="112" y="164"/>
                      </a:lnTo>
                      <a:lnTo>
                        <a:pt x="110" y="166"/>
                      </a:lnTo>
                      <a:lnTo>
                        <a:pt x="105" y="168"/>
                      </a:lnTo>
                      <a:lnTo>
                        <a:pt x="105" y="166"/>
                      </a:lnTo>
                      <a:lnTo>
                        <a:pt x="104" y="166"/>
                      </a:lnTo>
                      <a:lnTo>
                        <a:pt x="104" y="168"/>
                      </a:lnTo>
                      <a:lnTo>
                        <a:pt x="99" y="168"/>
                      </a:lnTo>
                      <a:lnTo>
                        <a:pt x="99" y="166"/>
                      </a:lnTo>
                      <a:lnTo>
                        <a:pt x="96" y="166"/>
                      </a:lnTo>
                      <a:lnTo>
                        <a:pt x="95" y="164"/>
                      </a:lnTo>
                      <a:lnTo>
                        <a:pt x="95" y="161"/>
                      </a:lnTo>
                      <a:lnTo>
                        <a:pt x="96" y="161"/>
                      </a:lnTo>
                      <a:lnTo>
                        <a:pt x="97" y="160"/>
                      </a:lnTo>
                      <a:lnTo>
                        <a:pt x="97" y="160"/>
                      </a:lnTo>
                      <a:lnTo>
                        <a:pt x="99" y="160"/>
                      </a:lnTo>
                      <a:lnTo>
                        <a:pt x="100" y="160"/>
                      </a:lnTo>
                      <a:lnTo>
                        <a:pt x="100" y="160"/>
                      </a:lnTo>
                      <a:lnTo>
                        <a:pt x="103" y="159"/>
                      </a:lnTo>
                      <a:lnTo>
                        <a:pt x="104" y="157"/>
                      </a:lnTo>
                      <a:lnTo>
                        <a:pt x="105" y="157"/>
                      </a:lnTo>
                      <a:lnTo>
                        <a:pt x="105" y="156"/>
                      </a:lnTo>
                      <a:lnTo>
                        <a:pt x="108" y="156"/>
                      </a:lnTo>
                      <a:lnTo>
                        <a:pt x="108" y="156"/>
                      </a:lnTo>
                      <a:lnTo>
                        <a:pt x="113" y="155"/>
                      </a:lnTo>
                      <a:lnTo>
                        <a:pt x="113" y="156"/>
                      </a:lnTo>
                      <a:lnTo>
                        <a:pt x="117" y="156"/>
                      </a:lnTo>
                      <a:lnTo>
                        <a:pt x="117" y="155"/>
                      </a:lnTo>
                      <a:lnTo>
                        <a:pt x="118" y="155"/>
                      </a:lnTo>
                      <a:lnTo>
                        <a:pt x="121" y="153"/>
                      </a:lnTo>
                      <a:lnTo>
                        <a:pt x="124" y="152"/>
                      </a:lnTo>
                      <a:lnTo>
                        <a:pt x="124" y="149"/>
                      </a:lnTo>
                      <a:lnTo>
                        <a:pt x="125" y="149"/>
                      </a:lnTo>
                      <a:lnTo>
                        <a:pt x="125" y="147"/>
                      </a:lnTo>
                      <a:lnTo>
                        <a:pt x="124" y="147"/>
                      </a:lnTo>
                      <a:lnTo>
                        <a:pt x="124" y="147"/>
                      </a:lnTo>
                      <a:lnTo>
                        <a:pt x="122" y="147"/>
                      </a:lnTo>
                      <a:lnTo>
                        <a:pt x="122" y="149"/>
                      </a:lnTo>
                      <a:lnTo>
                        <a:pt x="122" y="149"/>
                      </a:lnTo>
                      <a:lnTo>
                        <a:pt x="121" y="151"/>
                      </a:lnTo>
                      <a:lnTo>
                        <a:pt x="120" y="151"/>
                      </a:lnTo>
                      <a:lnTo>
                        <a:pt x="120" y="151"/>
                      </a:lnTo>
                      <a:lnTo>
                        <a:pt x="118" y="151"/>
                      </a:lnTo>
                      <a:lnTo>
                        <a:pt x="117" y="151"/>
                      </a:lnTo>
                      <a:lnTo>
                        <a:pt x="117" y="149"/>
                      </a:lnTo>
                      <a:lnTo>
                        <a:pt x="113" y="151"/>
                      </a:lnTo>
                      <a:lnTo>
                        <a:pt x="112" y="148"/>
                      </a:lnTo>
                      <a:lnTo>
                        <a:pt x="112" y="148"/>
                      </a:lnTo>
                      <a:lnTo>
                        <a:pt x="110" y="149"/>
                      </a:lnTo>
                      <a:lnTo>
                        <a:pt x="110" y="149"/>
                      </a:lnTo>
                      <a:lnTo>
                        <a:pt x="108" y="148"/>
                      </a:lnTo>
                      <a:lnTo>
                        <a:pt x="107" y="151"/>
                      </a:lnTo>
                      <a:lnTo>
                        <a:pt x="100" y="152"/>
                      </a:lnTo>
                      <a:lnTo>
                        <a:pt x="99" y="151"/>
                      </a:lnTo>
                      <a:lnTo>
                        <a:pt x="99" y="151"/>
                      </a:lnTo>
                      <a:lnTo>
                        <a:pt x="97" y="152"/>
                      </a:lnTo>
                      <a:lnTo>
                        <a:pt x="96" y="152"/>
                      </a:lnTo>
                      <a:lnTo>
                        <a:pt x="93" y="152"/>
                      </a:lnTo>
                      <a:lnTo>
                        <a:pt x="93" y="148"/>
                      </a:lnTo>
                      <a:lnTo>
                        <a:pt x="95" y="144"/>
                      </a:lnTo>
                      <a:lnTo>
                        <a:pt x="93" y="144"/>
                      </a:lnTo>
                      <a:lnTo>
                        <a:pt x="91" y="143"/>
                      </a:lnTo>
                      <a:lnTo>
                        <a:pt x="92" y="148"/>
                      </a:lnTo>
                      <a:lnTo>
                        <a:pt x="91" y="148"/>
                      </a:lnTo>
                      <a:lnTo>
                        <a:pt x="91" y="153"/>
                      </a:lnTo>
                      <a:lnTo>
                        <a:pt x="89" y="153"/>
                      </a:lnTo>
                      <a:lnTo>
                        <a:pt x="88" y="155"/>
                      </a:lnTo>
                      <a:lnTo>
                        <a:pt x="88" y="156"/>
                      </a:lnTo>
                      <a:lnTo>
                        <a:pt x="86" y="156"/>
                      </a:lnTo>
                      <a:lnTo>
                        <a:pt x="86" y="155"/>
                      </a:lnTo>
                      <a:lnTo>
                        <a:pt x="86" y="155"/>
                      </a:lnTo>
                      <a:lnTo>
                        <a:pt x="86" y="152"/>
                      </a:lnTo>
                      <a:lnTo>
                        <a:pt x="86" y="152"/>
                      </a:lnTo>
                      <a:lnTo>
                        <a:pt x="86" y="152"/>
                      </a:lnTo>
                      <a:lnTo>
                        <a:pt x="86" y="151"/>
                      </a:lnTo>
                      <a:lnTo>
                        <a:pt x="83" y="151"/>
                      </a:lnTo>
                      <a:lnTo>
                        <a:pt x="83" y="155"/>
                      </a:lnTo>
                      <a:lnTo>
                        <a:pt x="82" y="155"/>
                      </a:lnTo>
                      <a:lnTo>
                        <a:pt x="82" y="152"/>
                      </a:lnTo>
                      <a:lnTo>
                        <a:pt x="79" y="152"/>
                      </a:lnTo>
                      <a:lnTo>
                        <a:pt x="79" y="152"/>
                      </a:lnTo>
                      <a:lnTo>
                        <a:pt x="78" y="152"/>
                      </a:lnTo>
                      <a:lnTo>
                        <a:pt x="78" y="153"/>
                      </a:lnTo>
                      <a:lnTo>
                        <a:pt x="74" y="153"/>
                      </a:lnTo>
                      <a:lnTo>
                        <a:pt x="74" y="153"/>
                      </a:lnTo>
                      <a:lnTo>
                        <a:pt x="72" y="153"/>
                      </a:lnTo>
                      <a:lnTo>
                        <a:pt x="72" y="153"/>
                      </a:lnTo>
                      <a:lnTo>
                        <a:pt x="72" y="153"/>
                      </a:lnTo>
                      <a:lnTo>
                        <a:pt x="71" y="153"/>
                      </a:lnTo>
                      <a:lnTo>
                        <a:pt x="70" y="152"/>
                      </a:lnTo>
                      <a:lnTo>
                        <a:pt x="69" y="151"/>
                      </a:lnTo>
                      <a:lnTo>
                        <a:pt x="70" y="151"/>
                      </a:lnTo>
                      <a:lnTo>
                        <a:pt x="70" y="149"/>
                      </a:lnTo>
                      <a:lnTo>
                        <a:pt x="70" y="149"/>
                      </a:lnTo>
                      <a:lnTo>
                        <a:pt x="72" y="149"/>
                      </a:lnTo>
                      <a:lnTo>
                        <a:pt x="75" y="148"/>
                      </a:lnTo>
                      <a:lnTo>
                        <a:pt x="78" y="147"/>
                      </a:lnTo>
                      <a:lnTo>
                        <a:pt x="80" y="145"/>
                      </a:lnTo>
                      <a:lnTo>
                        <a:pt x="79" y="145"/>
                      </a:lnTo>
                      <a:lnTo>
                        <a:pt x="78" y="147"/>
                      </a:lnTo>
                      <a:lnTo>
                        <a:pt x="75" y="147"/>
                      </a:lnTo>
                      <a:lnTo>
                        <a:pt x="72" y="147"/>
                      </a:lnTo>
                      <a:lnTo>
                        <a:pt x="71" y="147"/>
                      </a:lnTo>
                      <a:lnTo>
                        <a:pt x="71" y="145"/>
                      </a:lnTo>
                      <a:lnTo>
                        <a:pt x="71" y="144"/>
                      </a:lnTo>
                      <a:lnTo>
                        <a:pt x="72" y="143"/>
                      </a:lnTo>
                      <a:lnTo>
                        <a:pt x="72" y="143"/>
                      </a:lnTo>
                      <a:lnTo>
                        <a:pt x="74" y="143"/>
                      </a:lnTo>
                      <a:lnTo>
                        <a:pt x="75" y="144"/>
                      </a:lnTo>
                      <a:lnTo>
                        <a:pt x="76" y="143"/>
                      </a:lnTo>
                      <a:lnTo>
                        <a:pt x="78" y="143"/>
                      </a:lnTo>
                      <a:lnTo>
                        <a:pt x="80" y="142"/>
                      </a:lnTo>
                      <a:lnTo>
                        <a:pt x="80" y="140"/>
                      </a:lnTo>
                      <a:lnTo>
                        <a:pt x="76" y="140"/>
                      </a:lnTo>
                      <a:lnTo>
                        <a:pt x="76" y="135"/>
                      </a:lnTo>
                      <a:lnTo>
                        <a:pt x="78" y="135"/>
                      </a:lnTo>
                      <a:lnTo>
                        <a:pt x="80" y="134"/>
                      </a:lnTo>
                      <a:lnTo>
                        <a:pt x="80" y="135"/>
                      </a:lnTo>
                      <a:lnTo>
                        <a:pt x="83" y="135"/>
                      </a:lnTo>
                      <a:lnTo>
                        <a:pt x="83" y="134"/>
                      </a:lnTo>
                      <a:lnTo>
                        <a:pt x="84" y="132"/>
                      </a:lnTo>
                      <a:lnTo>
                        <a:pt x="86" y="132"/>
                      </a:lnTo>
                      <a:lnTo>
                        <a:pt x="89" y="132"/>
                      </a:lnTo>
                      <a:lnTo>
                        <a:pt x="91" y="135"/>
                      </a:lnTo>
                      <a:lnTo>
                        <a:pt x="91" y="135"/>
                      </a:lnTo>
                      <a:lnTo>
                        <a:pt x="91" y="134"/>
                      </a:lnTo>
                      <a:lnTo>
                        <a:pt x="96" y="134"/>
                      </a:lnTo>
                      <a:lnTo>
                        <a:pt x="96" y="135"/>
                      </a:lnTo>
                      <a:lnTo>
                        <a:pt x="100" y="135"/>
                      </a:lnTo>
                      <a:lnTo>
                        <a:pt x="101" y="136"/>
                      </a:lnTo>
                      <a:lnTo>
                        <a:pt x="104" y="138"/>
                      </a:lnTo>
                      <a:lnTo>
                        <a:pt x="104" y="138"/>
                      </a:lnTo>
                      <a:lnTo>
                        <a:pt x="109" y="138"/>
                      </a:lnTo>
                      <a:lnTo>
                        <a:pt x="109" y="139"/>
                      </a:lnTo>
                      <a:lnTo>
                        <a:pt x="113" y="139"/>
                      </a:lnTo>
                      <a:lnTo>
                        <a:pt x="113" y="140"/>
                      </a:lnTo>
                      <a:lnTo>
                        <a:pt x="114" y="142"/>
                      </a:lnTo>
                      <a:lnTo>
                        <a:pt x="117" y="142"/>
                      </a:lnTo>
                      <a:lnTo>
                        <a:pt x="118" y="144"/>
                      </a:lnTo>
                      <a:lnTo>
                        <a:pt x="138" y="145"/>
                      </a:lnTo>
                      <a:lnTo>
                        <a:pt x="138" y="143"/>
                      </a:lnTo>
                      <a:lnTo>
                        <a:pt x="138" y="142"/>
                      </a:lnTo>
                      <a:lnTo>
                        <a:pt x="137" y="142"/>
                      </a:lnTo>
                      <a:lnTo>
                        <a:pt x="135" y="142"/>
                      </a:lnTo>
                      <a:lnTo>
                        <a:pt x="134" y="142"/>
                      </a:lnTo>
                      <a:lnTo>
                        <a:pt x="134" y="140"/>
                      </a:lnTo>
                      <a:lnTo>
                        <a:pt x="135" y="139"/>
                      </a:lnTo>
                      <a:lnTo>
                        <a:pt x="137" y="136"/>
                      </a:lnTo>
                      <a:lnTo>
                        <a:pt x="130" y="134"/>
                      </a:lnTo>
                      <a:lnTo>
                        <a:pt x="130" y="131"/>
                      </a:lnTo>
                      <a:lnTo>
                        <a:pt x="131" y="131"/>
                      </a:lnTo>
                      <a:lnTo>
                        <a:pt x="131" y="130"/>
                      </a:lnTo>
                      <a:lnTo>
                        <a:pt x="131" y="128"/>
                      </a:lnTo>
                      <a:lnTo>
                        <a:pt x="130" y="127"/>
                      </a:lnTo>
                      <a:lnTo>
                        <a:pt x="133" y="127"/>
                      </a:lnTo>
                      <a:lnTo>
                        <a:pt x="131" y="125"/>
                      </a:lnTo>
                      <a:lnTo>
                        <a:pt x="131" y="123"/>
                      </a:lnTo>
                      <a:lnTo>
                        <a:pt x="131" y="122"/>
                      </a:lnTo>
                      <a:lnTo>
                        <a:pt x="130" y="121"/>
                      </a:lnTo>
                      <a:lnTo>
                        <a:pt x="134" y="122"/>
                      </a:lnTo>
                      <a:lnTo>
                        <a:pt x="134" y="119"/>
                      </a:lnTo>
                      <a:close/>
                      <a:moveTo>
                        <a:pt x="884" y="56"/>
                      </a:moveTo>
                      <a:lnTo>
                        <a:pt x="881" y="58"/>
                      </a:lnTo>
                      <a:lnTo>
                        <a:pt x="879" y="58"/>
                      </a:lnTo>
                      <a:lnTo>
                        <a:pt x="878" y="59"/>
                      </a:lnTo>
                      <a:lnTo>
                        <a:pt x="875" y="59"/>
                      </a:lnTo>
                      <a:lnTo>
                        <a:pt x="875" y="59"/>
                      </a:lnTo>
                      <a:lnTo>
                        <a:pt x="874" y="59"/>
                      </a:lnTo>
                      <a:lnTo>
                        <a:pt x="874" y="60"/>
                      </a:lnTo>
                      <a:lnTo>
                        <a:pt x="870" y="60"/>
                      </a:lnTo>
                      <a:lnTo>
                        <a:pt x="870" y="62"/>
                      </a:lnTo>
                      <a:lnTo>
                        <a:pt x="868" y="62"/>
                      </a:lnTo>
                      <a:lnTo>
                        <a:pt x="868" y="63"/>
                      </a:lnTo>
                      <a:lnTo>
                        <a:pt x="867" y="64"/>
                      </a:lnTo>
                      <a:lnTo>
                        <a:pt x="868" y="64"/>
                      </a:lnTo>
                      <a:lnTo>
                        <a:pt x="870" y="63"/>
                      </a:lnTo>
                      <a:lnTo>
                        <a:pt x="871" y="62"/>
                      </a:lnTo>
                      <a:lnTo>
                        <a:pt x="874" y="60"/>
                      </a:lnTo>
                      <a:lnTo>
                        <a:pt x="874" y="60"/>
                      </a:lnTo>
                      <a:lnTo>
                        <a:pt x="876" y="60"/>
                      </a:lnTo>
                      <a:lnTo>
                        <a:pt x="876" y="59"/>
                      </a:lnTo>
                      <a:lnTo>
                        <a:pt x="878" y="59"/>
                      </a:lnTo>
                      <a:lnTo>
                        <a:pt x="878" y="59"/>
                      </a:lnTo>
                      <a:lnTo>
                        <a:pt x="880" y="59"/>
                      </a:lnTo>
                      <a:lnTo>
                        <a:pt x="880" y="58"/>
                      </a:lnTo>
                      <a:lnTo>
                        <a:pt x="884" y="58"/>
                      </a:lnTo>
                      <a:lnTo>
                        <a:pt x="884" y="56"/>
                      </a:lnTo>
                      <a:lnTo>
                        <a:pt x="884" y="56"/>
                      </a:lnTo>
                      <a:close/>
                      <a:moveTo>
                        <a:pt x="887" y="55"/>
                      </a:moveTo>
                      <a:lnTo>
                        <a:pt x="885" y="56"/>
                      </a:lnTo>
                      <a:lnTo>
                        <a:pt x="888" y="55"/>
                      </a:lnTo>
                      <a:lnTo>
                        <a:pt x="888" y="55"/>
                      </a:lnTo>
                      <a:lnTo>
                        <a:pt x="887" y="55"/>
                      </a:lnTo>
                      <a:close/>
                      <a:moveTo>
                        <a:pt x="892" y="54"/>
                      </a:moveTo>
                      <a:lnTo>
                        <a:pt x="892" y="54"/>
                      </a:lnTo>
                      <a:lnTo>
                        <a:pt x="892" y="54"/>
                      </a:lnTo>
                      <a:lnTo>
                        <a:pt x="893" y="54"/>
                      </a:lnTo>
                      <a:lnTo>
                        <a:pt x="892" y="54"/>
                      </a:lnTo>
                      <a:lnTo>
                        <a:pt x="892" y="54"/>
                      </a:lnTo>
                      <a:lnTo>
                        <a:pt x="892" y="54"/>
                      </a:lnTo>
                      <a:close/>
                      <a:moveTo>
                        <a:pt x="837" y="32"/>
                      </a:moveTo>
                      <a:lnTo>
                        <a:pt x="837" y="32"/>
                      </a:lnTo>
                      <a:lnTo>
                        <a:pt x="837" y="32"/>
                      </a:lnTo>
                      <a:lnTo>
                        <a:pt x="838" y="32"/>
                      </a:lnTo>
                      <a:lnTo>
                        <a:pt x="837" y="32"/>
                      </a:lnTo>
                      <a:lnTo>
                        <a:pt x="837" y="32"/>
                      </a:lnTo>
                      <a:lnTo>
                        <a:pt x="837" y="32"/>
                      </a:lnTo>
                      <a:close/>
                      <a:moveTo>
                        <a:pt x="807" y="16"/>
                      </a:moveTo>
                      <a:lnTo>
                        <a:pt x="804" y="16"/>
                      </a:lnTo>
                      <a:lnTo>
                        <a:pt x="802" y="17"/>
                      </a:lnTo>
                      <a:lnTo>
                        <a:pt x="799" y="17"/>
                      </a:lnTo>
                      <a:lnTo>
                        <a:pt x="798" y="18"/>
                      </a:lnTo>
                      <a:lnTo>
                        <a:pt x="796" y="18"/>
                      </a:lnTo>
                      <a:lnTo>
                        <a:pt x="796" y="21"/>
                      </a:lnTo>
                      <a:lnTo>
                        <a:pt x="798" y="21"/>
                      </a:lnTo>
                      <a:lnTo>
                        <a:pt x="798" y="20"/>
                      </a:lnTo>
                      <a:lnTo>
                        <a:pt x="798" y="20"/>
                      </a:lnTo>
                      <a:lnTo>
                        <a:pt x="798" y="20"/>
                      </a:lnTo>
                      <a:lnTo>
                        <a:pt x="798" y="18"/>
                      </a:lnTo>
                      <a:lnTo>
                        <a:pt x="800" y="18"/>
                      </a:lnTo>
                      <a:lnTo>
                        <a:pt x="800" y="18"/>
                      </a:lnTo>
                      <a:lnTo>
                        <a:pt x="802" y="20"/>
                      </a:lnTo>
                      <a:lnTo>
                        <a:pt x="802" y="20"/>
                      </a:lnTo>
                      <a:lnTo>
                        <a:pt x="802" y="20"/>
                      </a:lnTo>
                      <a:lnTo>
                        <a:pt x="803" y="18"/>
                      </a:lnTo>
                      <a:lnTo>
                        <a:pt x="803" y="18"/>
                      </a:lnTo>
                      <a:lnTo>
                        <a:pt x="803" y="18"/>
                      </a:lnTo>
                      <a:lnTo>
                        <a:pt x="807" y="17"/>
                      </a:lnTo>
                      <a:lnTo>
                        <a:pt x="807" y="16"/>
                      </a:lnTo>
                      <a:close/>
                      <a:moveTo>
                        <a:pt x="845" y="13"/>
                      </a:moveTo>
                      <a:lnTo>
                        <a:pt x="842" y="13"/>
                      </a:lnTo>
                      <a:lnTo>
                        <a:pt x="840" y="15"/>
                      </a:lnTo>
                      <a:lnTo>
                        <a:pt x="836" y="15"/>
                      </a:lnTo>
                      <a:lnTo>
                        <a:pt x="832" y="16"/>
                      </a:lnTo>
                      <a:lnTo>
                        <a:pt x="832" y="17"/>
                      </a:lnTo>
                      <a:lnTo>
                        <a:pt x="836" y="17"/>
                      </a:lnTo>
                      <a:lnTo>
                        <a:pt x="836" y="17"/>
                      </a:lnTo>
                      <a:lnTo>
                        <a:pt x="836" y="17"/>
                      </a:lnTo>
                      <a:lnTo>
                        <a:pt x="838" y="17"/>
                      </a:lnTo>
                      <a:lnTo>
                        <a:pt x="838" y="17"/>
                      </a:lnTo>
                      <a:lnTo>
                        <a:pt x="840" y="17"/>
                      </a:lnTo>
                      <a:lnTo>
                        <a:pt x="842" y="17"/>
                      </a:lnTo>
                      <a:lnTo>
                        <a:pt x="842" y="16"/>
                      </a:lnTo>
                      <a:lnTo>
                        <a:pt x="845" y="16"/>
                      </a:lnTo>
                      <a:lnTo>
                        <a:pt x="859" y="15"/>
                      </a:lnTo>
                      <a:lnTo>
                        <a:pt x="872" y="15"/>
                      </a:lnTo>
                      <a:lnTo>
                        <a:pt x="872" y="13"/>
                      </a:lnTo>
                      <a:lnTo>
                        <a:pt x="845" y="13"/>
                      </a:lnTo>
                      <a:close/>
                      <a:moveTo>
                        <a:pt x="813" y="11"/>
                      </a:moveTo>
                      <a:lnTo>
                        <a:pt x="813" y="13"/>
                      </a:lnTo>
                      <a:lnTo>
                        <a:pt x="813" y="16"/>
                      </a:lnTo>
                      <a:lnTo>
                        <a:pt x="812" y="16"/>
                      </a:lnTo>
                      <a:lnTo>
                        <a:pt x="812" y="17"/>
                      </a:lnTo>
                      <a:lnTo>
                        <a:pt x="813" y="17"/>
                      </a:lnTo>
                      <a:lnTo>
                        <a:pt x="813" y="17"/>
                      </a:lnTo>
                      <a:lnTo>
                        <a:pt x="813" y="17"/>
                      </a:lnTo>
                      <a:lnTo>
                        <a:pt x="815" y="17"/>
                      </a:lnTo>
                      <a:lnTo>
                        <a:pt x="815" y="17"/>
                      </a:lnTo>
                      <a:lnTo>
                        <a:pt x="815" y="17"/>
                      </a:lnTo>
                      <a:lnTo>
                        <a:pt x="816" y="20"/>
                      </a:lnTo>
                      <a:lnTo>
                        <a:pt x="817" y="20"/>
                      </a:lnTo>
                      <a:lnTo>
                        <a:pt x="817" y="18"/>
                      </a:lnTo>
                      <a:lnTo>
                        <a:pt x="817" y="18"/>
                      </a:lnTo>
                      <a:lnTo>
                        <a:pt x="817" y="17"/>
                      </a:lnTo>
                      <a:lnTo>
                        <a:pt x="824" y="17"/>
                      </a:lnTo>
                      <a:lnTo>
                        <a:pt x="824" y="16"/>
                      </a:lnTo>
                      <a:lnTo>
                        <a:pt x="825" y="16"/>
                      </a:lnTo>
                      <a:lnTo>
                        <a:pt x="825" y="16"/>
                      </a:lnTo>
                      <a:lnTo>
                        <a:pt x="825" y="17"/>
                      </a:lnTo>
                      <a:lnTo>
                        <a:pt x="830" y="17"/>
                      </a:lnTo>
                      <a:lnTo>
                        <a:pt x="830" y="16"/>
                      </a:lnTo>
                      <a:lnTo>
                        <a:pt x="829" y="16"/>
                      </a:lnTo>
                      <a:lnTo>
                        <a:pt x="827" y="15"/>
                      </a:lnTo>
                      <a:lnTo>
                        <a:pt x="824" y="13"/>
                      </a:lnTo>
                      <a:lnTo>
                        <a:pt x="823" y="15"/>
                      </a:lnTo>
                      <a:lnTo>
                        <a:pt x="820" y="15"/>
                      </a:lnTo>
                      <a:lnTo>
                        <a:pt x="817" y="16"/>
                      </a:lnTo>
                      <a:lnTo>
                        <a:pt x="817" y="15"/>
                      </a:lnTo>
                      <a:lnTo>
                        <a:pt x="815" y="13"/>
                      </a:lnTo>
                      <a:lnTo>
                        <a:pt x="815" y="11"/>
                      </a:lnTo>
                      <a:lnTo>
                        <a:pt x="813" y="11"/>
                      </a:lnTo>
                      <a:close/>
                      <a:moveTo>
                        <a:pt x="833" y="0"/>
                      </a:moveTo>
                      <a:lnTo>
                        <a:pt x="833" y="0"/>
                      </a:lnTo>
                      <a:lnTo>
                        <a:pt x="833" y="0"/>
                      </a:lnTo>
                      <a:lnTo>
                        <a:pt x="836" y="1"/>
                      </a:lnTo>
                      <a:lnTo>
                        <a:pt x="837" y="3"/>
                      </a:lnTo>
                      <a:lnTo>
                        <a:pt x="841" y="3"/>
                      </a:lnTo>
                      <a:lnTo>
                        <a:pt x="841" y="4"/>
                      </a:lnTo>
                      <a:lnTo>
                        <a:pt x="844" y="4"/>
                      </a:lnTo>
                      <a:lnTo>
                        <a:pt x="844" y="4"/>
                      </a:lnTo>
                      <a:lnTo>
                        <a:pt x="849" y="4"/>
                      </a:lnTo>
                      <a:lnTo>
                        <a:pt x="849" y="3"/>
                      </a:lnTo>
                      <a:lnTo>
                        <a:pt x="853" y="3"/>
                      </a:lnTo>
                      <a:lnTo>
                        <a:pt x="853" y="3"/>
                      </a:lnTo>
                      <a:lnTo>
                        <a:pt x="855" y="3"/>
                      </a:lnTo>
                      <a:lnTo>
                        <a:pt x="857" y="1"/>
                      </a:lnTo>
                      <a:lnTo>
                        <a:pt x="863" y="3"/>
                      </a:lnTo>
                      <a:lnTo>
                        <a:pt x="863" y="3"/>
                      </a:lnTo>
                      <a:lnTo>
                        <a:pt x="866" y="3"/>
                      </a:lnTo>
                      <a:lnTo>
                        <a:pt x="866" y="4"/>
                      </a:lnTo>
                      <a:lnTo>
                        <a:pt x="872" y="4"/>
                      </a:lnTo>
                      <a:lnTo>
                        <a:pt x="875" y="4"/>
                      </a:lnTo>
                      <a:lnTo>
                        <a:pt x="879" y="4"/>
                      </a:lnTo>
                      <a:lnTo>
                        <a:pt x="880" y="4"/>
                      </a:lnTo>
                      <a:lnTo>
                        <a:pt x="880" y="4"/>
                      </a:lnTo>
                      <a:lnTo>
                        <a:pt x="881" y="4"/>
                      </a:lnTo>
                      <a:lnTo>
                        <a:pt x="881" y="4"/>
                      </a:lnTo>
                      <a:lnTo>
                        <a:pt x="883" y="4"/>
                      </a:lnTo>
                      <a:lnTo>
                        <a:pt x="884" y="5"/>
                      </a:lnTo>
                      <a:lnTo>
                        <a:pt x="884" y="5"/>
                      </a:lnTo>
                      <a:lnTo>
                        <a:pt x="884" y="7"/>
                      </a:lnTo>
                      <a:lnTo>
                        <a:pt x="883" y="8"/>
                      </a:lnTo>
                      <a:lnTo>
                        <a:pt x="880" y="8"/>
                      </a:lnTo>
                      <a:lnTo>
                        <a:pt x="879" y="9"/>
                      </a:lnTo>
                      <a:lnTo>
                        <a:pt x="876" y="12"/>
                      </a:lnTo>
                      <a:lnTo>
                        <a:pt x="875" y="13"/>
                      </a:lnTo>
                      <a:lnTo>
                        <a:pt x="875" y="13"/>
                      </a:lnTo>
                      <a:lnTo>
                        <a:pt x="879" y="13"/>
                      </a:lnTo>
                      <a:lnTo>
                        <a:pt x="879" y="13"/>
                      </a:lnTo>
                      <a:lnTo>
                        <a:pt x="883" y="12"/>
                      </a:lnTo>
                      <a:lnTo>
                        <a:pt x="883" y="12"/>
                      </a:lnTo>
                      <a:lnTo>
                        <a:pt x="885" y="12"/>
                      </a:lnTo>
                      <a:lnTo>
                        <a:pt x="887" y="11"/>
                      </a:lnTo>
                      <a:lnTo>
                        <a:pt x="888" y="9"/>
                      </a:lnTo>
                      <a:lnTo>
                        <a:pt x="889" y="8"/>
                      </a:lnTo>
                      <a:lnTo>
                        <a:pt x="891" y="8"/>
                      </a:lnTo>
                      <a:lnTo>
                        <a:pt x="893" y="8"/>
                      </a:lnTo>
                      <a:lnTo>
                        <a:pt x="896" y="9"/>
                      </a:lnTo>
                      <a:lnTo>
                        <a:pt x="897" y="11"/>
                      </a:lnTo>
                      <a:lnTo>
                        <a:pt x="899" y="12"/>
                      </a:lnTo>
                      <a:lnTo>
                        <a:pt x="900" y="13"/>
                      </a:lnTo>
                      <a:lnTo>
                        <a:pt x="900" y="16"/>
                      </a:lnTo>
                      <a:lnTo>
                        <a:pt x="899" y="17"/>
                      </a:lnTo>
                      <a:lnTo>
                        <a:pt x="897" y="17"/>
                      </a:lnTo>
                      <a:lnTo>
                        <a:pt x="895" y="17"/>
                      </a:lnTo>
                      <a:lnTo>
                        <a:pt x="895" y="18"/>
                      </a:lnTo>
                      <a:lnTo>
                        <a:pt x="892" y="18"/>
                      </a:lnTo>
                      <a:lnTo>
                        <a:pt x="892" y="20"/>
                      </a:lnTo>
                      <a:lnTo>
                        <a:pt x="896" y="20"/>
                      </a:lnTo>
                      <a:lnTo>
                        <a:pt x="901" y="18"/>
                      </a:lnTo>
                      <a:lnTo>
                        <a:pt x="901" y="17"/>
                      </a:lnTo>
                      <a:lnTo>
                        <a:pt x="904" y="17"/>
                      </a:lnTo>
                      <a:lnTo>
                        <a:pt x="904" y="16"/>
                      </a:lnTo>
                      <a:lnTo>
                        <a:pt x="905" y="16"/>
                      </a:lnTo>
                      <a:lnTo>
                        <a:pt x="905" y="16"/>
                      </a:lnTo>
                      <a:lnTo>
                        <a:pt x="905" y="15"/>
                      </a:lnTo>
                      <a:lnTo>
                        <a:pt x="906" y="16"/>
                      </a:lnTo>
                      <a:lnTo>
                        <a:pt x="906" y="16"/>
                      </a:lnTo>
                      <a:lnTo>
                        <a:pt x="906" y="16"/>
                      </a:lnTo>
                      <a:lnTo>
                        <a:pt x="906" y="18"/>
                      </a:lnTo>
                      <a:lnTo>
                        <a:pt x="908" y="18"/>
                      </a:lnTo>
                      <a:lnTo>
                        <a:pt x="908" y="17"/>
                      </a:lnTo>
                      <a:lnTo>
                        <a:pt x="909" y="17"/>
                      </a:lnTo>
                      <a:lnTo>
                        <a:pt x="910" y="17"/>
                      </a:lnTo>
                      <a:lnTo>
                        <a:pt x="910" y="17"/>
                      </a:lnTo>
                      <a:lnTo>
                        <a:pt x="913" y="17"/>
                      </a:lnTo>
                      <a:lnTo>
                        <a:pt x="913" y="18"/>
                      </a:lnTo>
                      <a:lnTo>
                        <a:pt x="913" y="18"/>
                      </a:lnTo>
                      <a:lnTo>
                        <a:pt x="914" y="18"/>
                      </a:lnTo>
                      <a:lnTo>
                        <a:pt x="914" y="21"/>
                      </a:lnTo>
                      <a:lnTo>
                        <a:pt x="925" y="20"/>
                      </a:lnTo>
                      <a:lnTo>
                        <a:pt x="926" y="21"/>
                      </a:lnTo>
                      <a:lnTo>
                        <a:pt x="934" y="22"/>
                      </a:lnTo>
                      <a:lnTo>
                        <a:pt x="934" y="25"/>
                      </a:lnTo>
                      <a:lnTo>
                        <a:pt x="933" y="26"/>
                      </a:lnTo>
                      <a:lnTo>
                        <a:pt x="931" y="26"/>
                      </a:lnTo>
                      <a:lnTo>
                        <a:pt x="930" y="28"/>
                      </a:lnTo>
                      <a:lnTo>
                        <a:pt x="926" y="28"/>
                      </a:lnTo>
                      <a:lnTo>
                        <a:pt x="923" y="30"/>
                      </a:lnTo>
                      <a:lnTo>
                        <a:pt x="922" y="30"/>
                      </a:lnTo>
                      <a:lnTo>
                        <a:pt x="922" y="32"/>
                      </a:lnTo>
                      <a:lnTo>
                        <a:pt x="919" y="32"/>
                      </a:lnTo>
                      <a:lnTo>
                        <a:pt x="919" y="30"/>
                      </a:lnTo>
                      <a:lnTo>
                        <a:pt x="908" y="32"/>
                      </a:lnTo>
                      <a:lnTo>
                        <a:pt x="908" y="32"/>
                      </a:lnTo>
                      <a:lnTo>
                        <a:pt x="905" y="32"/>
                      </a:lnTo>
                      <a:lnTo>
                        <a:pt x="905" y="33"/>
                      </a:lnTo>
                      <a:lnTo>
                        <a:pt x="902" y="33"/>
                      </a:lnTo>
                      <a:lnTo>
                        <a:pt x="899" y="33"/>
                      </a:lnTo>
                      <a:lnTo>
                        <a:pt x="896" y="32"/>
                      </a:lnTo>
                      <a:lnTo>
                        <a:pt x="892" y="32"/>
                      </a:lnTo>
                      <a:lnTo>
                        <a:pt x="889" y="32"/>
                      </a:lnTo>
                      <a:lnTo>
                        <a:pt x="885" y="32"/>
                      </a:lnTo>
                      <a:lnTo>
                        <a:pt x="885" y="32"/>
                      </a:lnTo>
                      <a:lnTo>
                        <a:pt x="876" y="32"/>
                      </a:lnTo>
                      <a:lnTo>
                        <a:pt x="871" y="32"/>
                      </a:lnTo>
                      <a:lnTo>
                        <a:pt x="871" y="32"/>
                      </a:lnTo>
                      <a:lnTo>
                        <a:pt x="867" y="32"/>
                      </a:lnTo>
                      <a:lnTo>
                        <a:pt x="867" y="30"/>
                      </a:lnTo>
                      <a:lnTo>
                        <a:pt x="867" y="30"/>
                      </a:lnTo>
                      <a:lnTo>
                        <a:pt x="867" y="32"/>
                      </a:lnTo>
                      <a:lnTo>
                        <a:pt x="851" y="32"/>
                      </a:lnTo>
                      <a:lnTo>
                        <a:pt x="850" y="32"/>
                      </a:lnTo>
                      <a:lnTo>
                        <a:pt x="849" y="30"/>
                      </a:lnTo>
                      <a:lnTo>
                        <a:pt x="846" y="30"/>
                      </a:lnTo>
                      <a:lnTo>
                        <a:pt x="845" y="30"/>
                      </a:lnTo>
                      <a:lnTo>
                        <a:pt x="845" y="32"/>
                      </a:lnTo>
                      <a:lnTo>
                        <a:pt x="844" y="32"/>
                      </a:lnTo>
                      <a:lnTo>
                        <a:pt x="844" y="32"/>
                      </a:lnTo>
                      <a:lnTo>
                        <a:pt x="840" y="33"/>
                      </a:lnTo>
                      <a:lnTo>
                        <a:pt x="840" y="34"/>
                      </a:lnTo>
                      <a:lnTo>
                        <a:pt x="838" y="34"/>
                      </a:lnTo>
                      <a:lnTo>
                        <a:pt x="837" y="36"/>
                      </a:lnTo>
                      <a:lnTo>
                        <a:pt x="834" y="36"/>
                      </a:lnTo>
                      <a:lnTo>
                        <a:pt x="832" y="36"/>
                      </a:lnTo>
                      <a:lnTo>
                        <a:pt x="832" y="36"/>
                      </a:lnTo>
                      <a:lnTo>
                        <a:pt x="832" y="37"/>
                      </a:lnTo>
                      <a:lnTo>
                        <a:pt x="830" y="38"/>
                      </a:lnTo>
                      <a:lnTo>
                        <a:pt x="829" y="38"/>
                      </a:lnTo>
                      <a:lnTo>
                        <a:pt x="829" y="38"/>
                      </a:lnTo>
                      <a:lnTo>
                        <a:pt x="827" y="38"/>
                      </a:lnTo>
                      <a:lnTo>
                        <a:pt x="827" y="39"/>
                      </a:lnTo>
                      <a:lnTo>
                        <a:pt x="823" y="39"/>
                      </a:lnTo>
                      <a:lnTo>
                        <a:pt x="820" y="39"/>
                      </a:lnTo>
                      <a:lnTo>
                        <a:pt x="819" y="41"/>
                      </a:lnTo>
                      <a:lnTo>
                        <a:pt x="817" y="41"/>
                      </a:lnTo>
                      <a:lnTo>
                        <a:pt x="816" y="43"/>
                      </a:lnTo>
                      <a:lnTo>
                        <a:pt x="820" y="43"/>
                      </a:lnTo>
                      <a:lnTo>
                        <a:pt x="820" y="42"/>
                      </a:lnTo>
                      <a:lnTo>
                        <a:pt x="821" y="41"/>
                      </a:lnTo>
                      <a:lnTo>
                        <a:pt x="824" y="41"/>
                      </a:lnTo>
                      <a:lnTo>
                        <a:pt x="825" y="41"/>
                      </a:lnTo>
                      <a:lnTo>
                        <a:pt x="829" y="41"/>
                      </a:lnTo>
                      <a:lnTo>
                        <a:pt x="830" y="39"/>
                      </a:lnTo>
                      <a:lnTo>
                        <a:pt x="832" y="39"/>
                      </a:lnTo>
                      <a:lnTo>
                        <a:pt x="833" y="39"/>
                      </a:lnTo>
                      <a:lnTo>
                        <a:pt x="834" y="38"/>
                      </a:lnTo>
                      <a:lnTo>
                        <a:pt x="836" y="38"/>
                      </a:lnTo>
                      <a:lnTo>
                        <a:pt x="836" y="37"/>
                      </a:lnTo>
                      <a:lnTo>
                        <a:pt x="840" y="37"/>
                      </a:lnTo>
                      <a:lnTo>
                        <a:pt x="840" y="36"/>
                      </a:lnTo>
                      <a:lnTo>
                        <a:pt x="844" y="37"/>
                      </a:lnTo>
                      <a:lnTo>
                        <a:pt x="844" y="36"/>
                      </a:lnTo>
                      <a:lnTo>
                        <a:pt x="847" y="36"/>
                      </a:lnTo>
                      <a:lnTo>
                        <a:pt x="849" y="36"/>
                      </a:lnTo>
                      <a:lnTo>
                        <a:pt x="850" y="37"/>
                      </a:lnTo>
                      <a:lnTo>
                        <a:pt x="853" y="37"/>
                      </a:lnTo>
                      <a:lnTo>
                        <a:pt x="854" y="37"/>
                      </a:lnTo>
                      <a:lnTo>
                        <a:pt x="854" y="36"/>
                      </a:lnTo>
                      <a:lnTo>
                        <a:pt x="858" y="36"/>
                      </a:lnTo>
                      <a:lnTo>
                        <a:pt x="858" y="36"/>
                      </a:lnTo>
                      <a:lnTo>
                        <a:pt x="868" y="36"/>
                      </a:lnTo>
                      <a:lnTo>
                        <a:pt x="874" y="36"/>
                      </a:lnTo>
                      <a:lnTo>
                        <a:pt x="878" y="36"/>
                      </a:lnTo>
                      <a:lnTo>
                        <a:pt x="883" y="36"/>
                      </a:lnTo>
                      <a:lnTo>
                        <a:pt x="883" y="38"/>
                      </a:lnTo>
                      <a:lnTo>
                        <a:pt x="881" y="41"/>
                      </a:lnTo>
                      <a:lnTo>
                        <a:pt x="881" y="42"/>
                      </a:lnTo>
                      <a:lnTo>
                        <a:pt x="888" y="42"/>
                      </a:lnTo>
                      <a:lnTo>
                        <a:pt x="888" y="41"/>
                      </a:lnTo>
                      <a:lnTo>
                        <a:pt x="892" y="41"/>
                      </a:lnTo>
                      <a:lnTo>
                        <a:pt x="900" y="41"/>
                      </a:lnTo>
                      <a:lnTo>
                        <a:pt x="900" y="41"/>
                      </a:lnTo>
                      <a:lnTo>
                        <a:pt x="902" y="41"/>
                      </a:lnTo>
                      <a:lnTo>
                        <a:pt x="902" y="36"/>
                      </a:lnTo>
                      <a:lnTo>
                        <a:pt x="904" y="36"/>
                      </a:lnTo>
                      <a:lnTo>
                        <a:pt x="905" y="36"/>
                      </a:lnTo>
                      <a:lnTo>
                        <a:pt x="908" y="34"/>
                      </a:lnTo>
                      <a:lnTo>
                        <a:pt x="908" y="34"/>
                      </a:lnTo>
                      <a:lnTo>
                        <a:pt x="909" y="36"/>
                      </a:lnTo>
                      <a:lnTo>
                        <a:pt x="912" y="36"/>
                      </a:lnTo>
                      <a:lnTo>
                        <a:pt x="916" y="36"/>
                      </a:lnTo>
                      <a:lnTo>
                        <a:pt x="919" y="34"/>
                      </a:lnTo>
                      <a:lnTo>
                        <a:pt x="919" y="38"/>
                      </a:lnTo>
                      <a:lnTo>
                        <a:pt x="919" y="38"/>
                      </a:lnTo>
                      <a:lnTo>
                        <a:pt x="919" y="39"/>
                      </a:lnTo>
                      <a:lnTo>
                        <a:pt x="918" y="39"/>
                      </a:lnTo>
                      <a:lnTo>
                        <a:pt x="918" y="42"/>
                      </a:lnTo>
                      <a:lnTo>
                        <a:pt x="914" y="45"/>
                      </a:lnTo>
                      <a:lnTo>
                        <a:pt x="914" y="46"/>
                      </a:lnTo>
                      <a:lnTo>
                        <a:pt x="909" y="47"/>
                      </a:lnTo>
                      <a:lnTo>
                        <a:pt x="908" y="49"/>
                      </a:lnTo>
                      <a:lnTo>
                        <a:pt x="905" y="49"/>
                      </a:lnTo>
                      <a:lnTo>
                        <a:pt x="905" y="49"/>
                      </a:lnTo>
                      <a:lnTo>
                        <a:pt x="904" y="49"/>
                      </a:lnTo>
                      <a:lnTo>
                        <a:pt x="901" y="49"/>
                      </a:lnTo>
                      <a:lnTo>
                        <a:pt x="899" y="50"/>
                      </a:lnTo>
                      <a:lnTo>
                        <a:pt x="897" y="51"/>
                      </a:lnTo>
                      <a:lnTo>
                        <a:pt x="897" y="51"/>
                      </a:lnTo>
                      <a:lnTo>
                        <a:pt x="897" y="53"/>
                      </a:lnTo>
                      <a:lnTo>
                        <a:pt x="897" y="53"/>
                      </a:lnTo>
                      <a:lnTo>
                        <a:pt x="897" y="53"/>
                      </a:lnTo>
                      <a:lnTo>
                        <a:pt x="900" y="53"/>
                      </a:lnTo>
                      <a:lnTo>
                        <a:pt x="902" y="54"/>
                      </a:lnTo>
                      <a:lnTo>
                        <a:pt x="902" y="53"/>
                      </a:lnTo>
                      <a:lnTo>
                        <a:pt x="904" y="53"/>
                      </a:lnTo>
                      <a:lnTo>
                        <a:pt x="905" y="53"/>
                      </a:lnTo>
                      <a:lnTo>
                        <a:pt x="906" y="53"/>
                      </a:lnTo>
                      <a:lnTo>
                        <a:pt x="906" y="53"/>
                      </a:lnTo>
                      <a:lnTo>
                        <a:pt x="908" y="53"/>
                      </a:lnTo>
                      <a:lnTo>
                        <a:pt x="910" y="53"/>
                      </a:lnTo>
                      <a:lnTo>
                        <a:pt x="913" y="53"/>
                      </a:lnTo>
                      <a:lnTo>
                        <a:pt x="916" y="53"/>
                      </a:lnTo>
                      <a:lnTo>
                        <a:pt x="918" y="51"/>
                      </a:lnTo>
                      <a:lnTo>
                        <a:pt x="919" y="51"/>
                      </a:lnTo>
                      <a:lnTo>
                        <a:pt x="923" y="47"/>
                      </a:lnTo>
                      <a:lnTo>
                        <a:pt x="926" y="47"/>
                      </a:lnTo>
                      <a:lnTo>
                        <a:pt x="926" y="46"/>
                      </a:lnTo>
                      <a:lnTo>
                        <a:pt x="929" y="46"/>
                      </a:lnTo>
                      <a:lnTo>
                        <a:pt x="929" y="45"/>
                      </a:lnTo>
                      <a:lnTo>
                        <a:pt x="930" y="45"/>
                      </a:lnTo>
                      <a:lnTo>
                        <a:pt x="931" y="43"/>
                      </a:lnTo>
                      <a:lnTo>
                        <a:pt x="934" y="43"/>
                      </a:lnTo>
                      <a:lnTo>
                        <a:pt x="935" y="41"/>
                      </a:lnTo>
                      <a:lnTo>
                        <a:pt x="936" y="41"/>
                      </a:lnTo>
                      <a:lnTo>
                        <a:pt x="936" y="41"/>
                      </a:lnTo>
                      <a:lnTo>
                        <a:pt x="936" y="43"/>
                      </a:lnTo>
                      <a:lnTo>
                        <a:pt x="938" y="43"/>
                      </a:lnTo>
                      <a:lnTo>
                        <a:pt x="938" y="46"/>
                      </a:lnTo>
                      <a:lnTo>
                        <a:pt x="939" y="46"/>
                      </a:lnTo>
                      <a:lnTo>
                        <a:pt x="939" y="45"/>
                      </a:lnTo>
                      <a:lnTo>
                        <a:pt x="940" y="43"/>
                      </a:lnTo>
                      <a:lnTo>
                        <a:pt x="940" y="42"/>
                      </a:lnTo>
                      <a:lnTo>
                        <a:pt x="944" y="45"/>
                      </a:lnTo>
                      <a:lnTo>
                        <a:pt x="948" y="46"/>
                      </a:lnTo>
                      <a:lnTo>
                        <a:pt x="948" y="43"/>
                      </a:lnTo>
                      <a:lnTo>
                        <a:pt x="957" y="42"/>
                      </a:lnTo>
                      <a:lnTo>
                        <a:pt x="959" y="38"/>
                      </a:lnTo>
                      <a:lnTo>
                        <a:pt x="965" y="38"/>
                      </a:lnTo>
                      <a:lnTo>
                        <a:pt x="965" y="39"/>
                      </a:lnTo>
                      <a:lnTo>
                        <a:pt x="967" y="39"/>
                      </a:lnTo>
                      <a:lnTo>
                        <a:pt x="968" y="39"/>
                      </a:lnTo>
                      <a:lnTo>
                        <a:pt x="969" y="38"/>
                      </a:lnTo>
                      <a:lnTo>
                        <a:pt x="972" y="38"/>
                      </a:lnTo>
                      <a:lnTo>
                        <a:pt x="976" y="39"/>
                      </a:lnTo>
                      <a:lnTo>
                        <a:pt x="978" y="39"/>
                      </a:lnTo>
                      <a:lnTo>
                        <a:pt x="986" y="39"/>
                      </a:lnTo>
                      <a:lnTo>
                        <a:pt x="986" y="41"/>
                      </a:lnTo>
                      <a:lnTo>
                        <a:pt x="990" y="41"/>
                      </a:lnTo>
                      <a:lnTo>
                        <a:pt x="990" y="41"/>
                      </a:lnTo>
                      <a:lnTo>
                        <a:pt x="991" y="41"/>
                      </a:lnTo>
                      <a:lnTo>
                        <a:pt x="994" y="41"/>
                      </a:lnTo>
                      <a:lnTo>
                        <a:pt x="998" y="41"/>
                      </a:lnTo>
                      <a:lnTo>
                        <a:pt x="1003" y="41"/>
                      </a:lnTo>
                      <a:lnTo>
                        <a:pt x="1003" y="42"/>
                      </a:lnTo>
                      <a:lnTo>
                        <a:pt x="1003" y="43"/>
                      </a:lnTo>
                      <a:lnTo>
                        <a:pt x="1005" y="43"/>
                      </a:lnTo>
                      <a:lnTo>
                        <a:pt x="1006" y="45"/>
                      </a:lnTo>
                      <a:lnTo>
                        <a:pt x="1005" y="45"/>
                      </a:lnTo>
                      <a:lnTo>
                        <a:pt x="1003" y="47"/>
                      </a:lnTo>
                      <a:lnTo>
                        <a:pt x="1002" y="47"/>
                      </a:lnTo>
                      <a:lnTo>
                        <a:pt x="1001" y="47"/>
                      </a:lnTo>
                      <a:lnTo>
                        <a:pt x="999" y="46"/>
                      </a:lnTo>
                      <a:lnTo>
                        <a:pt x="998" y="46"/>
                      </a:lnTo>
                      <a:lnTo>
                        <a:pt x="998" y="47"/>
                      </a:lnTo>
                      <a:lnTo>
                        <a:pt x="997" y="47"/>
                      </a:lnTo>
                      <a:lnTo>
                        <a:pt x="995" y="49"/>
                      </a:lnTo>
                      <a:lnTo>
                        <a:pt x="994" y="49"/>
                      </a:lnTo>
                      <a:lnTo>
                        <a:pt x="994" y="50"/>
                      </a:lnTo>
                      <a:lnTo>
                        <a:pt x="990" y="50"/>
                      </a:lnTo>
                      <a:lnTo>
                        <a:pt x="990" y="50"/>
                      </a:lnTo>
                      <a:lnTo>
                        <a:pt x="989" y="50"/>
                      </a:lnTo>
                      <a:lnTo>
                        <a:pt x="989" y="53"/>
                      </a:lnTo>
                      <a:lnTo>
                        <a:pt x="986" y="54"/>
                      </a:lnTo>
                      <a:lnTo>
                        <a:pt x="984" y="54"/>
                      </a:lnTo>
                      <a:lnTo>
                        <a:pt x="981" y="54"/>
                      </a:lnTo>
                      <a:lnTo>
                        <a:pt x="981" y="55"/>
                      </a:lnTo>
                      <a:lnTo>
                        <a:pt x="980" y="55"/>
                      </a:lnTo>
                      <a:lnTo>
                        <a:pt x="980" y="56"/>
                      </a:lnTo>
                      <a:lnTo>
                        <a:pt x="972" y="55"/>
                      </a:lnTo>
                      <a:lnTo>
                        <a:pt x="972" y="56"/>
                      </a:lnTo>
                      <a:lnTo>
                        <a:pt x="967" y="56"/>
                      </a:lnTo>
                      <a:lnTo>
                        <a:pt x="967" y="56"/>
                      </a:lnTo>
                      <a:lnTo>
                        <a:pt x="957" y="55"/>
                      </a:lnTo>
                      <a:lnTo>
                        <a:pt x="956" y="58"/>
                      </a:lnTo>
                      <a:lnTo>
                        <a:pt x="947" y="58"/>
                      </a:lnTo>
                      <a:lnTo>
                        <a:pt x="947" y="59"/>
                      </a:lnTo>
                      <a:lnTo>
                        <a:pt x="948" y="59"/>
                      </a:lnTo>
                      <a:lnTo>
                        <a:pt x="951" y="60"/>
                      </a:lnTo>
                      <a:lnTo>
                        <a:pt x="953" y="62"/>
                      </a:lnTo>
                      <a:lnTo>
                        <a:pt x="957" y="60"/>
                      </a:lnTo>
                      <a:lnTo>
                        <a:pt x="961" y="59"/>
                      </a:lnTo>
                      <a:lnTo>
                        <a:pt x="967" y="60"/>
                      </a:lnTo>
                      <a:lnTo>
                        <a:pt x="969" y="58"/>
                      </a:lnTo>
                      <a:lnTo>
                        <a:pt x="971" y="58"/>
                      </a:lnTo>
                      <a:lnTo>
                        <a:pt x="972" y="58"/>
                      </a:lnTo>
                      <a:lnTo>
                        <a:pt x="973" y="58"/>
                      </a:lnTo>
                      <a:lnTo>
                        <a:pt x="976" y="58"/>
                      </a:lnTo>
                      <a:lnTo>
                        <a:pt x="977" y="58"/>
                      </a:lnTo>
                      <a:lnTo>
                        <a:pt x="977" y="58"/>
                      </a:lnTo>
                      <a:lnTo>
                        <a:pt x="977" y="60"/>
                      </a:lnTo>
                      <a:lnTo>
                        <a:pt x="976" y="62"/>
                      </a:lnTo>
                      <a:lnTo>
                        <a:pt x="974" y="63"/>
                      </a:lnTo>
                      <a:lnTo>
                        <a:pt x="973" y="64"/>
                      </a:lnTo>
                      <a:lnTo>
                        <a:pt x="972" y="64"/>
                      </a:lnTo>
                      <a:lnTo>
                        <a:pt x="972" y="64"/>
                      </a:lnTo>
                      <a:lnTo>
                        <a:pt x="969" y="67"/>
                      </a:lnTo>
                      <a:lnTo>
                        <a:pt x="968" y="68"/>
                      </a:lnTo>
                      <a:lnTo>
                        <a:pt x="964" y="68"/>
                      </a:lnTo>
                      <a:lnTo>
                        <a:pt x="964" y="68"/>
                      </a:lnTo>
                      <a:lnTo>
                        <a:pt x="963" y="68"/>
                      </a:lnTo>
                      <a:lnTo>
                        <a:pt x="960" y="68"/>
                      </a:lnTo>
                      <a:lnTo>
                        <a:pt x="959" y="68"/>
                      </a:lnTo>
                      <a:lnTo>
                        <a:pt x="957" y="68"/>
                      </a:lnTo>
                      <a:lnTo>
                        <a:pt x="951" y="67"/>
                      </a:lnTo>
                      <a:lnTo>
                        <a:pt x="946" y="66"/>
                      </a:lnTo>
                      <a:lnTo>
                        <a:pt x="938" y="66"/>
                      </a:lnTo>
                      <a:lnTo>
                        <a:pt x="938" y="66"/>
                      </a:lnTo>
                      <a:lnTo>
                        <a:pt x="938" y="67"/>
                      </a:lnTo>
                      <a:lnTo>
                        <a:pt x="936" y="67"/>
                      </a:lnTo>
                      <a:lnTo>
                        <a:pt x="936" y="67"/>
                      </a:lnTo>
                      <a:lnTo>
                        <a:pt x="935" y="68"/>
                      </a:lnTo>
                      <a:lnTo>
                        <a:pt x="935" y="68"/>
                      </a:lnTo>
                      <a:lnTo>
                        <a:pt x="935" y="70"/>
                      </a:lnTo>
                      <a:lnTo>
                        <a:pt x="935" y="70"/>
                      </a:lnTo>
                      <a:lnTo>
                        <a:pt x="936" y="70"/>
                      </a:lnTo>
                      <a:lnTo>
                        <a:pt x="936" y="71"/>
                      </a:lnTo>
                      <a:lnTo>
                        <a:pt x="936" y="72"/>
                      </a:lnTo>
                      <a:lnTo>
                        <a:pt x="938" y="72"/>
                      </a:lnTo>
                      <a:lnTo>
                        <a:pt x="938" y="75"/>
                      </a:lnTo>
                      <a:lnTo>
                        <a:pt x="938" y="75"/>
                      </a:lnTo>
                      <a:lnTo>
                        <a:pt x="940" y="73"/>
                      </a:lnTo>
                      <a:lnTo>
                        <a:pt x="942" y="73"/>
                      </a:lnTo>
                      <a:lnTo>
                        <a:pt x="944" y="72"/>
                      </a:lnTo>
                      <a:lnTo>
                        <a:pt x="944" y="72"/>
                      </a:lnTo>
                      <a:lnTo>
                        <a:pt x="946" y="72"/>
                      </a:lnTo>
                      <a:lnTo>
                        <a:pt x="946" y="71"/>
                      </a:lnTo>
                      <a:lnTo>
                        <a:pt x="947" y="71"/>
                      </a:lnTo>
                      <a:lnTo>
                        <a:pt x="947" y="70"/>
                      </a:lnTo>
                      <a:lnTo>
                        <a:pt x="950" y="70"/>
                      </a:lnTo>
                      <a:lnTo>
                        <a:pt x="953" y="70"/>
                      </a:lnTo>
                      <a:lnTo>
                        <a:pt x="957" y="71"/>
                      </a:lnTo>
                      <a:lnTo>
                        <a:pt x="960" y="71"/>
                      </a:lnTo>
                      <a:lnTo>
                        <a:pt x="963" y="72"/>
                      </a:lnTo>
                      <a:lnTo>
                        <a:pt x="963" y="73"/>
                      </a:lnTo>
                      <a:lnTo>
                        <a:pt x="961" y="75"/>
                      </a:lnTo>
                      <a:lnTo>
                        <a:pt x="961" y="76"/>
                      </a:lnTo>
                      <a:lnTo>
                        <a:pt x="960" y="76"/>
                      </a:lnTo>
                      <a:lnTo>
                        <a:pt x="959" y="77"/>
                      </a:lnTo>
                      <a:lnTo>
                        <a:pt x="957" y="77"/>
                      </a:lnTo>
                      <a:lnTo>
                        <a:pt x="957" y="77"/>
                      </a:lnTo>
                      <a:lnTo>
                        <a:pt x="957" y="79"/>
                      </a:lnTo>
                      <a:lnTo>
                        <a:pt x="957" y="81"/>
                      </a:lnTo>
                      <a:lnTo>
                        <a:pt x="955" y="81"/>
                      </a:lnTo>
                      <a:lnTo>
                        <a:pt x="951" y="81"/>
                      </a:lnTo>
                      <a:lnTo>
                        <a:pt x="947" y="83"/>
                      </a:lnTo>
                      <a:lnTo>
                        <a:pt x="944" y="83"/>
                      </a:lnTo>
                      <a:lnTo>
                        <a:pt x="944" y="84"/>
                      </a:lnTo>
                      <a:lnTo>
                        <a:pt x="947" y="84"/>
                      </a:lnTo>
                      <a:lnTo>
                        <a:pt x="947" y="88"/>
                      </a:lnTo>
                      <a:lnTo>
                        <a:pt x="946" y="88"/>
                      </a:lnTo>
                      <a:lnTo>
                        <a:pt x="944" y="89"/>
                      </a:lnTo>
                      <a:lnTo>
                        <a:pt x="944" y="92"/>
                      </a:lnTo>
                      <a:lnTo>
                        <a:pt x="944" y="92"/>
                      </a:lnTo>
                      <a:lnTo>
                        <a:pt x="944" y="93"/>
                      </a:lnTo>
                      <a:lnTo>
                        <a:pt x="944" y="93"/>
                      </a:lnTo>
                      <a:lnTo>
                        <a:pt x="944" y="96"/>
                      </a:lnTo>
                      <a:lnTo>
                        <a:pt x="944" y="96"/>
                      </a:lnTo>
                      <a:lnTo>
                        <a:pt x="942" y="97"/>
                      </a:lnTo>
                      <a:lnTo>
                        <a:pt x="940" y="98"/>
                      </a:lnTo>
                      <a:lnTo>
                        <a:pt x="939" y="100"/>
                      </a:lnTo>
                      <a:lnTo>
                        <a:pt x="938" y="100"/>
                      </a:lnTo>
                      <a:lnTo>
                        <a:pt x="936" y="105"/>
                      </a:lnTo>
                      <a:lnTo>
                        <a:pt x="935" y="105"/>
                      </a:lnTo>
                      <a:lnTo>
                        <a:pt x="935" y="105"/>
                      </a:lnTo>
                      <a:lnTo>
                        <a:pt x="934" y="104"/>
                      </a:lnTo>
                      <a:lnTo>
                        <a:pt x="934" y="104"/>
                      </a:lnTo>
                      <a:lnTo>
                        <a:pt x="931" y="104"/>
                      </a:lnTo>
                      <a:lnTo>
                        <a:pt x="931" y="102"/>
                      </a:lnTo>
                      <a:lnTo>
                        <a:pt x="930" y="102"/>
                      </a:lnTo>
                      <a:lnTo>
                        <a:pt x="930" y="102"/>
                      </a:lnTo>
                      <a:lnTo>
                        <a:pt x="923" y="101"/>
                      </a:lnTo>
                      <a:lnTo>
                        <a:pt x="923" y="102"/>
                      </a:lnTo>
                      <a:lnTo>
                        <a:pt x="923" y="105"/>
                      </a:lnTo>
                      <a:lnTo>
                        <a:pt x="923" y="105"/>
                      </a:lnTo>
                      <a:lnTo>
                        <a:pt x="922" y="106"/>
                      </a:lnTo>
                      <a:lnTo>
                        <a:pt x="922" y="106"/>
                      </a:lnTo>
                      <a:lnTo>
                        <a:pt x="923" y="106"/>
                      </a:lnTo>
                      <a:lnTo>
                        <a:pt x="923" y="108"/>
                      </a:lnTo>
                      <a:lnTo>
                        <a:pt x="925" y="108"/>
                      </a:lnTo>
                      <a:lnTo>
                        <a:pt x="925" y="106"/>
                      </a:lnTo>
                      <a:lnTo>
                        <a:pt x="931" y="108"/>
                      </a:lnTo>
                      <a:lnTo>
                        <a:pt x="931" y="109"/>
                      </a:lnTo>
                      <a:lnTo>
                        <a:pt x="938" y="108"/>
                      </a:lnTo>
                      <a:lnTo>
                        <a:pt x="939" y="109"/>
                      </a:lnTo>
                      <a:lnTo>
                        <a:pt x="942" y="110"/>
                      </a:lnTo>
                      <a:lnTo>
                        <a:pt x="946" y="111"/>
                      </a:lnTo>
                      <a:lnTo>
                        <a:pt x="944" y="111"/>
                      </a:lnTo>
                      <a:lnTo>
                        <a:pt x="944" y="111"/>
                      </a:lnTo>
                      <a:lnTo>
                        <a:pt x="944" y="113"/>
                      </a:lnTo>
                      <a:lnTo>
                        <a:pt x="943" y="113"/>
                      </a:lnTo>
                      <a:lnTo>
                        <a:pt x="940" y="114"/>
                      </a:lnTo>
                      <a:lnTo>
                        <a:pt x="939" y="113"/>
                      </a:lnTo>
                      <a:lnTo>
                        <a:pt x="938" y="111"/>
                      </a:lnTo>
                      <a:lnTo>
                        <a:pt x="935" y="111"/>
                      </a:lnTo>
                      <a:lnTo>
                        <a:pt x="935" y="113"/>
                      </a:lnTo>
                      <a:lnTo>
                        <a:pt x="935" y="113"/>
                      </a:lnTo>
                      <a:lnTo>
                        <a:pt x="935" y="114"/>
                      </a:lnTo>
                      <a:lnTo>
                        <a:pt x="936" y="114"/>
                      </a:lnTo>
                      <a:lnTo>
                        <a:pt x="936" y="115"/>
                      </a:lnTo>
                      <a:lnTo>
                        <a:pt x="935" y="115"/>
                      </a:lnTo>
                      <a:lnTo>
                        <a:pt x="935" y="115"/>
                      </a:lnTo>
                      <a:lnTo>
                        <a:pt x="935" y="118"/>
                      </a:lnTo>
                      <a:lnTo>
                        <a:pt x="936" y="118"/>
                      </a:lnTo>
                      <a:lnTo>
                        <a:pt x="938" y="119"/>
                      </a:lnTo>
                      <a:lnTo>
                        <a:pt x="938" y="118"/>
                      </a:lnTo>
                      <a:lnTo>
                        <a:pt x="939" y="118"/>
                      </a:lnTo>
                      <a:lnTo>
                        <a:pt x="940" y="118"/>
                      </a:lnTo>
                      <a:lnTo>
                        <a:pt x="942" y="119"/>
                      </a:lnTo>
                      <a:lnTo>
                        <a:pt x="944" y="119"/>
                      </a:lnTo>
                      <a:lnTo>
                        <a:pt x="944" y="118"/>
                      </a:lnTo>
                      <a:lnTo>
                        <a:pt x="946" y="117"/>
                      </a:lnTo>
                      <a:lnTo>
                        <a:pt x="948" y="117"/>
                      </a:lnTo>
                      <a:lnTo>
                        <a:pt x="950" y="118"/>
                      </a:lnTo>
                      <a:lnTo>
                        <a:pt x="951" y="118"/>
                      </a:lnTo>
                      <a:lnTo>
                        <a:pt x="951" y="119"/>
                      </a:lnTo>
                      <a:lnTo>
                        <a:pt x="951" y="122"/>
                      </a:lnTo>
                      <a:lnTo>
                        <a:pt x="951" y="122"/>
                      </a:lnTo>
                      <a:lnTo>
                        <a:pt x="952" y="122"/>
                      </a:lnTo>
                      <a:lnTo>
                        <a:pt x="953" y="123"/>
                      </a:lnTo>
                      <a:lnTo>
                        <a:pt x="953" y="126"/>
                      </a:lnTo>
                      <a:lnTo>
                        <a:pt x="952" y="126"/>
                      </a:lnTo>
                      <a:lnTo>
                        <a:pt x="953" y="128"/>
                      </a:lnTo>
                      <a:lnTo>
                        <a:pt x="952" y="128"/>
                      </a:lnTo>
                      <a:lnTo>
                        <a:pt x="952" y="128"/>
                      </a:lnTo>
                      <a:lnTo>
                        <a:pt x="947" y="128"/>
                      </a:lnTo>
                      <a:lnTo>
                        <a:pt x="944" y="127"/>
                      </a:lnTo>
                      <a:lnTo>
                        <a:pt x="942" y="127"/>
                      </a:lnTo>
                      <a:lnTo>
                        <a:pt x="938" y="126"/>
                      </a:lnTo>
                      <a:lnTo>
                        <a:pt x="933" y="126"/>
                      </a:lnTo>
                      <a:lnTo>
                        <a:pt x="930" y="126"/>
                      </a:lnTo>
                      <a:lnTo>
                        <a:pt x="929" y="127"/>
                      </a:lnTo>
                      <a:lnTo>
                        <a:pt x="931" y="127"/>
                      </a:lnTo>
                      <a:lnTo>
                        <a:pt x="931" y="128"/>
                      </a:lnTo>
                      <a:lnTo>
                        <a:pt x="930" y="128"/>
                      </a:lnTo>
                      <a:lnTo>
                        <a:pt x="930" y="128"/>
                      </a:lnTo>
                      <a:lnTo>
                        <a:pt x="930" y="130"/>
                      </a:lnTo>
                      <a:lnTo>
                        <a:pt x="931" y="130"/>
                      </a:lnTo>
                      <a:lnTo>
                        <a:pt x="931" y="130"/>
                      </a:lnTo>
                      <a:lnTo>
                        <a:pt x="931" y="131"/>
                      </a:lnTo>
                      <a:lnTo>
                        <a:pt x="931" y="131"/>
                      </a:lnTo>
                      <a:lnTo>
                        <a:pt x="929" y="132"/>
                      </a:lnTo>
                      <a:lnTo>
                        <a:pt x="927" y="134"/>
                      </a:lnTo>
                      <a:lnTo>
                        <a:pt x="927" y="134"/>
                      </a:lnTo>
                      <a:lnTo>
                        <a:pt x="926" y="134"/>
                      </a:lnTo>
                      <a:lnTo>
                        <a:pt x="926" y="134"/>
                      </a:lnTo>
                      <a:lnTo>
                        <a:pt x="923" y="134"/>
                      </a:lnTo>
                      <a:lnTo>
                        <a:pt x="923" y="136"/>
                      </a:lnTo>
                      <a:lnTo>
                        <a:pt x="929" y="136"/>
                      </a:lnTo>
                      <a:lnTo>
                        <a:pt x="929" y="138"/>
                      </a:lnTo>
                      <a:lnTo>
                        <a:pt x="930" y="138"/>
                      </a:lnTo>
                      <a:lnTo>
                        <a:pt x="931" y="136"/>
                      </a:lnTo>
                      <a:lnTo>
                        <a:pt x="931" y="135"/>
                      </a:lnTo>
                      <a:lnTo>
                        <a:pt x="933" y="134"/>
                      </a:lnTo>
                      <a:lnTo>
                        <a:pt x="934" y="134"/>
                      </a:lnTo>
                      <a:lnTo>
                        <a:pt x="934" y="135"/>
                      </a:lnTo>
                      <a:lnTo>
                        <a:pt x="934" y="135"/>
                      </a:lnTo>
                      <a:lnTo>
                        <a:pt x="935" y="135"/>
                      </a:lnTo>
                      <a:lnTo>
                        <a:pt x="936" y="135"/>
                      </a:lnTo>
                      <a:lnTo>
                        <a:pt x="936" y="135"/>
                      </a:lnTo>
                      <a:lnTo>
                        <a:pt x="938" y="135"/>
                      </a:lnTo>
                      <a:lnTo>
                        <a:pt x="938" y="135"/>
                      </a:lnTo>
                      <a:lnTo>
                        <a:pt x="938" y="136"/>
                      </a:lnTo>
                      <a:lnTo>
                        <a:pt x="938" y="139"/>
                      </a:lnTo>
                      <a:lnTo>
                        <a:pt x="938" y="139"/>
                      </a:lnTo>
                      <a:lnTo>
                        <a:pt x="936" y="140"/>
                      </a:lnTo>
                      <a:lnTo>
                        <a:pt x="939" y="140"/>
                      </a:lnTo>
                      <a:lnTo>
                        <a:pt x="939" y="140"/>
                      </a:lnTo>
                      <a:lnTo>
                        <a:pt x="940" y="144"/>
                      </a:lnTo>
                      <a:lnTo>
                        <a:pt x="942" y="147"/>
                      </a:lnTo>
                      <a:lnTo>
                        <a:pt x="942" y="149"/>
                      </a:lnTo>
                      <a:lnTo>
                        <a:pt x="942" y="152"/>
                      </a:lnTo>
                      <a:lnTo>
                        <a:pt x="942" y="153"/>
                      </a:lnTo>
                      <a:lnTo>
                        <a:pt x="940" y="153"/>
                      </a:lnTo>
                      <a:lnTo>
                        <a:pt x="940" y="155"/>
                      </a:lnTo>
                      <a:lnTo>
                        <a:pt x="938" y="155"/>
                      </a:lnTo>
                      <a:lnTo>
                        <a:pt x="936" y="153"/>
                      </a:lnTo>
                      <a:lnTo>
                        <a:pt x="936" y="153"/>
                      </a:lnTo>
                      <a:lnTo>
                        <a:pt x="936" y="151"/>
                      </a:lnTo>
                      <a:lnTo>
                        <a:pt x="934" y="152"/>
                      </a:lnTo>
                      <a:lnTo>
                        <a:pt x="933" y="152"/>
                      </a:lnTo>
                      <a:lnTo>
                        <a:pt x="930" y="153"/>
                      </a:lnTo>
                      <a:lnTo>
                        <a:pt x="929" y="152"/>
                      </a:lnTo>
                      <a:lnTo>
                        <a:pt x="929" y="152"/>
                      </a:lnTo>
                      <a:lnTo>
                        <a:pt x="926" y="152"/>
                      </a:lnTo>
                      <a:lnTo>
                        <a:pt x="926" y="151"/>
                      </a:lnTo>
                      <a:lnTo>
                        <a:pt x="923" y="151"/>
                      </a:lnTo>
                      <a:lnTo>
                        <a:pt x="922" y="152"/>
                      </a:lnTo>
                      <a:lnTo>
                        <a:pt x="925" y="153"/>
                      </a:lnTo>
                      <a:lnTo>
                        <a:pt x="927" y="153"/>
                      </a:lnTo>
                      <a:lnTo>
                        <a:pt x="930" y="153"/>
                      </a:lnTo>
                      <a:lnTo>
                        <a:pt x="930" y="156"/>
                      </a:lnTo>
                      <a:lnTo>
                        <a:pt x="931" y="156"/>
                      </a:lnTo>
                      <a:lnTo>
                        <a:pt x="933" y="157"/>
                      </a:lnTo>
                      <a:lnTo>
                        <a:pt x="933" y="157"/>
                      </a:lnTo>
                      <a:lnTo>
                        <a:pt x="931" y="157"/>
                      </a:lnTo>
                      <a:lnTo>
                        <a:pt x="929" y="162"/>
                      </a:lnTo>
                      <a:lnTo>
                        <a:pt x="926" y="161"/>
                      </a:lnTo>
                      <a:lnTo>
                        <a:pt x="925" y="161"/>
                      </a:lnTo>
                      <a:lnTo>
                        <a:pt x="925" y="161"/>
                      </a:lnTo>
                      <a:lnTo>
                        <a:pt x="926" y="162"/>
                      </a:lnTo>
                      <a:lnTo>
                        <a:pt x="926" y="162"/>
                      </a:lnTo>
                      <a:lnTo>
                        <a:pt x="927" y="162"/>
                      </a:lnTo>
                      <a:lnTo>
                        <a:pt x="930" y="162"/>
                      </a:lnTo>
                      <a:lnTo>
                        <a:pt x="930" y="161"/>
                      </a:lnTo>
                      <a:lnTo>
                        <a:pt x="931" y="161"/>
                      </a:lnTo>
                      <a:lnTo>
                        <a:pt x="934" y="160"/>
                      </a:lnTo>
                      <a:lnTo>
                        <a:pt x="934" y="161"/>
                      </a:lnTo>
                      <a:lnTo>
                        <a:pt x="934" y="164"/>
                      </a:lnTo>
                      <a:lnTo>
                        <a:pt x="933" y="165"/>
                      </a:lnTo>
                      <a:lnTo>
                        <a:pt x="933" y="166"/>
                      </a:lnTo>
                      <a:lnTo>
                        <a:pt x="940" y="166"/>
                      </a:lnTo>
                      <a:lnTo>
                        <a:pt x="940" y="165"/>
                      </a:lnTo>
                      <a:lnTo>
                        <a:pt x="943" y="165"/>
                      </a:lnTo>
                      <a:lnTo>
                        <a:pt x="943" y="165"/>
                      </a:lnTo>
                      <a:lnTo>
                        <a:pt x="947" y="165"/>
                      </a:lnTo>
                      <a:lnTo>
                        <a:pt x="948" y="166"/>
                      </a:lnTo>
                      <a:lnTo>
                        <a:pt x="948" y="169"/>
                      </a:lnTo>
                      <a:lnTo>
                        <a:pt x="947" y="169"/>
                      </a:lnTo>
                      <a:lnTo>
                        <a:pt x="944" y="170"/>
                      </a:lnTo>
                      <a:lnTo>
                        <a:pt x="942" y="172"/>
                      </a:lnTo>
                      <a:lnTo>
                        <a:pt x="940" y="170"/>
                      </a:lnTo>
                      <a:lnTo>
                        <a:pt x="939" y="169"/>
                      </a:lnTo>
                      <a:lnTo>
                        <a:pt x="938" y="169"/>
                      </a:lnTo>
                      <a:lnTo>
                        <a:pt x="938" y="168"/>
                      </a:lnTo>
                      <a:lnTo>
                        <a:pt x="925" y="166"/>
                      </a:lnTo>
                      <a:lnTo>
                        <a:pt x="925" y="166"/>
                      </a:lnTo>
                      <a:lnTo>
                        <a:pt x="923" y="165"/>
                      </a:lnTo>
                      <a:lnTo>
                        <a:pt x="921" y="164"/>
                      </a:lnTo>
                      <a:lnTo>
                        <a:pt x="921" y="166"/>
                      </a:lnTo>
                      <a:lnTo>
                        <a:pt x="919" y="169"/>
                      </a:lnTo>
                      <a:lnTo>
                        <a:pt x="919" y="170"/>
                      </a:lnTo>
                      <a:lnTo>
                        <a:pt x="918" y="173"/>
                      </a:lnTo>
                      <a:lnTo>
                        <a:pt x="919" y="173"/>
                      </a:lnTo>
                      <a:lnTo>
                        <a:pt x="919" y="174"/>
                      </a:lnTo>
                      <a:lnTo>
                        <a:pt x="922" y="174"/>
                      </a:lnTo>
                      <a:lnTo>
                        <a:pt x="923" y="178"/>
                      </a:lnTo>
                      <a:lnTo>
                        <a:pt x="923" y="178"/>
                      </a:lnTo>
                      <a:lnTo>
                        <a:pt x="925" y="176"/>
                      </a:lnTo>
                      <a:lnTo>
                        <a:pt x="925" y="176"/>
                      </a:lnTo>
                      <a:lnTo>
                        <a:pt x="926" y="174"/>
                      </a:lnTo>
                      <a:lnTo>
                        <a:pt x="926" y="173"/>
                      </a:lnTo>
                      <a:lnTo>
                        <a:pt x="929" y="174"/>
                      </a:lnTo>
                      <a:lnTo>
                        <a:pt x="929" y="174"/>
                      </a:lnTo>
                      <a:lnTo>
                        <a:pt x="931" y="176"/>
                      </a:lnTo>
                      <a:lnTo>
                        <a:pt x="933" y="176"/>
                      </a:lnTo>
                      <a:lnTo>
                        <a:pt x="935" y="176"/>
                      </a:lnTo>
                      <a:lnTo>
                        <a:pt x="934" y="176"/>
                      </a:lnTo>
                      <a:lnTo>
                        <a:pt x="934" y="178"/>
                      </a:lnTo>
                      <a:lnTo>
                        <a:pt x="935" y="180"/>
                      </a:lnTo>
                      <a:lnTo>
                        <a:pt x="935" y="181"/>
                      </a:lnTo>
                      <a:lnTo>
                        <a:pt x="934" y="181"/>
                      </a:lnTo>
                      <a:lnTo>
                        <a:pt x="933" y="181"/>
                      </a:lnTo>
                      <a:lnTo>
                        <a:pt x="930" y="182"/>
                      </a:lnTo>
                      <a:lnTo>
                        <a:pt x="929" y="182"/>
                      </a:lnTo>
                      <a:lnTo>
                        <a:pt x="929" y="183"/>
                      </a:lnTo>
                      <a:lnTo>
                        <a:pt x="926" y="183"/>
                      </a:lnTo>
                      <a:lnTo>
                        <a:pt x="926" y="185"/>
                      </a:lnTo>
                      <a:lnTo>
                        <a:pt x="923" y="185"/>
                      </a:lnTo>
                      <a:lnTo>
                        <a:pt x="923" y="186"/>
                      </a:lnTo>
                      <a:lnTo>
                        <a:pt x="919" y="186"/>
                      </a:lnTo>
                      <a:lnTo>
                        <a:pt x="919" y="187"/>
                      </a:lnTo>
                      <a:lnTo>
                        <a:pt x="917" y="186"/>
                      </a:lnTo>
                      <a:lnTo>
                        <a:pt x="917" y="186"/>
                      </a:lnTo>
                      <a:lnTo>
                        <a:pt x="916" y="186"/>
                      </a:lnTo>
                      <a:lnTo>
                        <a:pt x="916" y="185"/>
                      </a:lnTo>
                      <a:lnTo>
                        <a:pt x="910" y="185"/>
                      </a:lnTo>
                      <a:lnTo>
                        <a:pt x="910" y="185"/>
                      </a:lnTo>
                      <a:lnTo>
                        <a:pt x="909" y="185"/>
                      </a:lnTo>
                      <a:lnTo>
                        <a:pt x="909" y="183"/>
                      </a:lnTo>
                      <a:lnTo>
                        <a:pt x="905" y="183"/>
                      </a:lnTo>
                      <a:lnTo>
                        <a:pt x="905" y="183"/>
                      </a:lnTo>
                      <a:lnTo>
                        <a:pt x="904" y="182"/>
                      </a:lnTo>
                      <a:lnTo>
                        <a:pt x="902" y="182"/>
                      </a:lnTo>
                      <a:lnTo>
                        <a:pt x="901" y="181"/>
                      </a:lnTo>
                      <a:lnTo>
                        <a:pt x="902" y="181"/>
                      </a:lnTo>
                      <a:lnTo>
                        <a:pt x="902" y="178"/>
                      </a:lnTo>
                      <a:lnTo>
                        <a:pt x="900" y="178"/>
                      </a:lnTo>
                      <a:lnTo>
                        <a:pt x="900" y="182"/>
                      </a:lnTo>
                      <a:lnTo>
                        <a:pt x="897" y="182"/>
                      </a:lnTo>
                      <a:lnTo>
                        <a:pt x="895" y="182"/>
                      </a:lnTo>
                      <a:lnTo>
                        <a:pt x="895" y="183"/>
                      </a:lnTo>
                      <a:lnTo>
                        <a:pt x="895" y="183"/>
                      </a:lnTo>
                      <a:lnTo>
                        <a:pt x="895" y="183"/>
                      </a:lnTo>
                      <a:lnTo>
                        <a:pt x="895" y="185"/>
                      </a:lnTo>
                      <a:lnTo>
                        <a:pt x="891" y="185"/>
                      </a:lnTo>
                      <a:lnTo>
                        <a:pt x="891" y="186"/>
                      </a:lnTo>
                      <a:lnTo>
                        <a:pt x="888" y="187"/>
                      </a:lnTo>
                      <a:lnTo>
                        <a:pt x="888" y="187"/>
                      </a:lnTo>
                      <a:lnTo>
                        <a:pt x="885" y="187"/>
                      </a:lnTo>
                      <a:lnTo>
                        <a:pt x="883" y="187"/>
                      </a:lnTo>
                      <a:lnTo>
                        <a:pt x="881" y="187"/>
                      </a:lnTo>
                      <a:lnTo>
                        <a:pt x="880" y="187"/>
                      </a:lnTo>
                      <a:lnTo>
                        <a:pt x="879" y="189"/>
                      </a:lnTo>
                      <a:lnTo>
                        <a:pt x="880" y="189"/>
                      </a:lnTo>
                      <a:lnTo>
                        <a:pt x="880" y="190"/>
                      </a:lnTo>
                      <a:lnTo>
                        <a:pt x="879" y="191"/>
                      </a:lnTo>
                      <a:lnTo>
                        <a:pt x="876" y="191"/>
                      </a:lnTo>
                      <a:lnTo>
                        <a:pt x="876" y="191"/>
                      </a:lnTo>
                      <a:lnTo>
                        <a:pt x="876" y="191"/>
                      </a:lnTo>
                      <a:lnTo>
                        <a:pt x="876" y="194"/>
                      </a:lnTo>
                      <a:lnTo>
                        <a:pt x="878" y="194"/>
                      </a:lnTo>
                      <a:lnTo>
                        <a:pt x="879" y="194"/>
                      </a:lnTo>
                      <a:lnTo>
                        <a:pt x="879" y="197"/>
                      </a:lnTo>
                      <a:lnTo>
                        <a:pt x="880" y="197"/>
                      </a:lnTo>
                      <a:lnTo>
                        <a:pt x="881" y="197"/>
                      </a:lnTo>
                      <a:lnTo>
                        <a:pt x="881" y="197"/>
                      </a:lnTo>
                      <a:lnTo>
                        <a:pt x="881" y="197"/>
                      </a:lnTo>
                      <a:lnTo>
                        <a:pt x="883" y="198"/>
                      </a:lnTo>
                      <a:lnTo>
                        <a:pt x="883" y="198"/>
                      </a:lnTo>
                      <a:lnTo>
                        <a:pt x="883" y="199"/>
                      </a:lnTo>
                      <a:lnTo>
                        <a:pt x="883" y="199"/>
                      </a:lnTo>
                      <a:lnTo>
                        <a:pt x="883" y="199"/>
                      </a:lnTo>
                      <a:lnTo>
                        <a:pt x="883" y="199"/>
                      </a:lnTo>
                      <a:lnTo>
                        <a:pt x="885" y="199"/>
                      </a:lnTo>
                      <a:lnTo>
                        <a:pt x="885" y="200"/>
                      </a:lnTo>
                      <a:lnTo>
                        <a:pt x="885" y="200"/>
                      </a:lnTo>
                      <a:lnTo>
                        <a:pt x="887" y="199"/>
                      </a:lnTo>
                      <a:lnTo>
                        <a:pt x="887" y="199"/>
                      </a:lnTo>
                      <a:lnTo>
                        <a:pt x="888" y="198"/>
                      </a:lnTo>
                      <a:lnTo>
                        <a:pt x="891" y="198"/>
                      </a:lnTo>
                      <a:lnTo>
                        <a:pt x="891" y="198"/>
                      </a:lnTo>
                      <a:lnTo>
                        <a:pt x="892" y="197"/>
                      </a:lnTo>
                      <a:lnTo>
                        <a:pt x="895" y="195"/>
                      </a:lnTo>
                      <a:lnTo>
                        <a:pt x="895" y="197"/>
                      </a:lnTo>
                      <a:lnTo>
                        <a:pt x="897" y="197"/>
                      </a:lnTo>
                      <a:lnTo>
                        <a:pt x="899" y="199"/>
                      </a:lnTo>
                      <a:lnTo>
                        <a:pt x="899" y="199"/>
                      </a:lnTo>
                      <a:lnTo>
                        <a:pt x="899" y="199"/>
                      </a:lnTo>
                      <a:lnTo>
                        <a:pt x="899" y="200"/>
                      </a:lnTo>
                      <a:lnTo>
                        <a:pt x="893" y="202"/>
                      </a:lnTo>
                      <a:lnTo>
                        <a:pt x="893" y="203"/>
                      </a:lnTo>
                      <a:lnTo>
                        <a:pt x="896" y="203"/>
                      </a:lnTo>
                      <a:lnTo>
                        <a:pt x="896" y="202"/>
                      </a:lnTo>
                      <a:lnTo>
                        <a:pt x="899" y="203"/>
                      </a:lnTo>
                      <a:lnTo>
                        <a:pt x="899" y="202"/>
                      </a:lnTo>
                      <a:lnTo>
                        <a:pt x="900" y="202"/>
                      </a:lnTo>
                      <a:lnTo>
                        <a:pt x="902" y="202"/>
                      </a:lnTo>
                      <a:lnTo>
                        <a:pt x="905" y="203"/>
                      </a:lnTo>
                      <a:lnTo>
                        <a:pt x="906" y="203"/>
                      </a:lnTo>
                      <a:lnTo>
                        <a:pt x="908" y="206"/>
                      </a:lnTo>
                      <a:lnTo>
                        <a:pt x="912" y="207"/>
                      </a:lnTo>
                      <a:lnTo>
                        <a:pt x="913" y="208"/>
                      </a:lnTo>
                      <a:lnTo>
                        <a:pt x="916" y="208"/>
                      </a:lnTo>
                      <a:lnTo>
                        <a:pt x="916" y="210"/>
                      </a:lnTo>
                      <a:lnTo>
                        <a:pt x="917" y="210"/>
                      </a:lnTo>
                      <a:lnTo>
                        <a:pt x="916" y="211"/>
                      </a:lnTo>
                      <a:lnTo>
                        <a:pt x="916" y="212"/>
                      </a:lnTo>
                      <a:lnTo>
                        <a:pt x="919" y="212"/>
                      </a:lnTo>
                      <a:lnTo>
                        <a:pt x="918" y="214"/>
                      </a:lnTo>
                      <a:lnTo>
                        <a:pt x="918" y="216"/>
                      </a:lnTo>
                      <a:lnTo>
                        <a:pt x="919" y="216"/>
                      </a:lnTo>
                      <a:lnTo>
                        <a:pt x="919" y="216"/>
                      </a:lnTo>
                      <a:lnTo>
                        <a:pt x="919" y="215"/>
                      </a:lnTo>
                      <a:lnTo>
                        <a:pt x="919" y="215"/>
                      </a:lnTo>
                      <a:lnTo>
                        <a:pt x="919" y="215"/>
                      </a:lnTo>
                      <a:lnTo>
                        <a:pt x="922" y="215"/>
                      </a:lnTo>
                      <a:lnTo>
                        <a:pt x="922" y="219"/>
                      </a:lnTo>
                      <a:lnTo>
                        <a:pt x="925" y="219"/>
                      </a:lnTo>
                      <a:lnTo>
                        <a:pt x="925" y="220"/>
                      </a:lnTo>
                      <a:lnTo>
                        <a:pt x="925" y="221"/>
                      </a:lnTo>
                      <a:lnTo>
                        <a:pt x="926" y="221"/>
                      </a:lnTo>
                      <a:lnTo>
                        <a:pt x="926" y="227"/>
                      </a:lnTo>
                      <a:lnTo>
                        <a:pt x="925" y="227"/>
                      </a:lnTo>
                      <a:lnTo>
                        <a:pt x="926" y="228"/>
                      </a:lnTo>
                      <a:lnTo>
                        <a:pt x="923" y="228"/>
                      </a:lnTo>
                      <a:lnTo>
                        <a:pt x="925" y="229"/>
                      </a:lnTo>
                      <a:lnTo>
                        <a:pt x="925" y="229"/>
                      </a:lnTo>
                      <a:lnTo>
                        <a:pt x="926" y="229"/>
                      </a:lnTo>
                      <a:lnTo>
                        <a:pt x="926" y="232"/>
                      </a:lnTo>
                      <a:lnTo>
                        <a:pt x="926" y="232"/>
                      </a:lnTo>
                      <a:lnTo>
                        <a:pt x="925" y="233"/>
                      </a:lnTo>
                      <a:lnTo>
                        <a:pt x="923" y="233"/>
                      </a:lnTo>
                      <a:lnTo>
                        <a:pt x="922" y="233"/>
                      </a:lnTo>
                      <a:lnTo>
                        <a:pt x="922" y="232"/>
                      </a:lnTo>
                      <a:lnTo>
                        <a:pt x="918" y="231"/>
                      </a:lnTo>
                      <a:lnTo>
                        <a:pt x="917" y="231"/>
                      </a:lnTo>
                      <a:lnTo>
                        <a:pt x="917" y="232"/>
                      </a:lnTo>
                      <a:lnTo>
                        <a:pt x="916" y="232"/>
                      </a:lnTo>
                      <a:lnTo>
                        <a:pt x="916" y="232"/>
                      </a:lnTo>
                      <a:lnTo>
                        <a:pt x="916" y="233"/>
                      </a:lnTo>
                      <a:lnTo>
                        <a:pt x="914" y="232"/>
                      </a:lnTo>
                      <a:lnTo>
                        <a:pt x="913" y="232"/>
                      </a:lnTo>
                      <a:lnTo>
                        <a:pt x="913" y="231"/>
                      </a:lnTo>
                      <a:lnTo>
                        <a:pt x="909" y="229"/>
                      </a:lnTo>
                      <a:lnTo>
                        <a:pt x="908" y="228"/>
                      </a:lnTo>
                      <a:lnTo>
                        <a:pt x="904" y="224"/>
                      </a:lnTo>
                      <a:lnTo>
                        <a:pt x="902" y="221"/>
                      </a:lnTo>
                      <a:lnTo>
                        <a:pt x="901" y="221"/>
                      </a:lnTo>
                      <a:lnTo>
                        <a:pt x="899" y="216"/>
                      </a:lnTo>
                      <a:lnTo>
                        <a:pt x="891" y="215"/>
                      </a:lnTo>
                      <a:lnTo>
                        <a:pt x="889" y="212"/>
                      </a:lnTo>
                      <a:lnTo>
                        <a:pt x="884" y="212"/>
                      </a:lnTo>
                      <a:lnTo>
                        <a:pt x="884" y="211"/>
                      </a:lnTo>
                      <a:lnTo>
                        <a:pt x="883" y="211"/>
                      </a:lnTo>
                      <a:lnTo>
                        <a:pt x="883" y="211"/>
                      </a:lnTo>
                      <a:lnTo>
                        <a:pt x="876" y="210"/>
                      </a:lnTo>
                      <a:lnTo>
                        <a:pt x="876" y="211"/>
                      </a:lnTo>
                      <a:lnTo>
                        <a:pt x="871" y="211"/>
                      </a:lnTo>
                      <a:lnTo>
                        <a:pt x="871" y="211"/>
                      </a:lnTo>
                      <a:lnTo>
                        <a:pt x="870" y="210"/>
                      </a:lnTo>
                      <a:lnTo>
                        <a:pt x="868" y="208"/>
                      </a:lnTo>
                      <a:lnTo>
                        <a:pt x="867" y="207"/>
                      </a:lnTo>
                      <a:lnTo>
                        <a:pt x="867" y="208"/>
                      </a:lnTo>
                      <a:lnTo>
                        <a:pt x="866" y="208"/>
                      </a:lnTo>
                      <a:lnTo>
                        <a:pt x="866" y="210"/>
                      </a:lnTo>
                      <a:lnTo>
                        <a:pt x="867" y="210"/>
                      </a:lnTo>
                      <a:lnTo>
                        <a:pt x="868" y="211"/>
                      </a:lnTo>
                      <a:lnTo>
                        <a:pt x="868" y="212"/>
                      </a:lnTo>
                      <a:lnTo>
                        <a:pt x="868" y="212"/>
                      </a:lnTo>
                      <a:lnTo>
                        <a:pt x="868" y="212"/>
                      </a:lnTo>
                      <a:lnTo>
                        <a:pt x="868" y="212"/>
                      </a:lnTo>
                      <a:lnTo>
                        <a:pt x="868" y="214"/>
                      </a:lnTo>
                      <a:lnTo>
                        <a:pt x="864" y="214"/>
                      </a:lnTo>
                      <a:lnTo>
                        <a:pt x="864" y="214"/>
                      </a:lnTo>
                      <a:lnTo>
                        <a:pt x="864" y="215"/>
                      </a:lnTo>
                      <a:lnTo>
                        <a:pt x="864" y="215"/>
                      </a:lnTo>
                      <a:lnTo>
                        <a:pt x="864" y="215"/>
                      </a:lnTo>
                      <a:lnTo>
                        <a:pt x="868" y="215"/>
                      </a:lnTo>
                      <a:lnTo>
                        <a:pt x="868" y="215"/>
                      </a:lnTo>
                      <a:lnTo>
                        <a:pt x="870" y="215"/>
                      </a:lnTo>
                      <a:lnTo>
                        <a:pt x="870" y="214"/>
                      </a:lnTo>
                      <a:lnTo>
                        <a:pt x="881" y="214"/>
                      </a:lnTo>
                      <a:lnTo>
                        <a:pt x="881" y="214"/>
                      </a:lnTo>
                      <a:lnTo>
                        <a:pt x="884" y="214"/>
                      </a:lnTo>
                      <a:lnTo>
                        <a:pt x="885" y="215"/>
                      </a:lnTo>
                      <a:lnTo>
                        <a:pt x="887" y="215"/>
                      </a:lnTo>
                      <a:lnTo>
                        <a:pt x="888" y="216"/>
                      </a:lnTo>
                      <a:lnTo>
                        <a:pt x="889" y="216"/>
                      </a:lnTo>
                      <a:lnTo>
                        <a:pt x="889" y="216"/>
                      </a:lnTo>
                      <a:lnTo>
                        <a:pt x="892" y="216"/>
                      </a:lnTo>
                      <a:lnTo>
                        <a:pt x="892" y="220"/>
                      </a:lnTo>
                      <a:lnTo>
                        <a:pt x="885" y="220"/>
                      </a:lnTo>
                      <a:lnTo>
                        <a:pt x="885" y="221"/>
                      </a:lnTo>
                      <a:lnTo>
                        <a:pt x="883" y="221"/>
                      </a:lnTo>
                      <a:lnTo>
                        <a:pt x="883" y="223"/>
                      </a:lnTo>
                      <a:lnTo>
                        <a:pt x="883" y="223"/>
                      </a:lnTo>
                      <a:lnTo>
                        <a:pt x="883" y="223"/>
                      </a:lnTo>
                      <a:lnTo>
                        <a:pt x="881" y="221"/>
                      </a:lnTo>
                      <a:lnTo>
                        <a:pt x="881" y="221"/>
                      </a:lnTo>
                      <a:lnTo>
                        <a:pt x="881" y="221"/>
                      </a:lnTo>
                      <a:lnTo>
                        <a:pt x="871" y="221"/>
                      </a:lnTo>
                      <a:lnTo>
                        <a:pt x="871" y="221"/>
                      </a:lnTo>
                      <a:lnTo>
                        <a:pt x="871" y="220"/>
                      </a:lnTo>
                      <a:lnTo>
                        <a:pt x="868" y="220"/>
                      </a:lnTo>
                      <a:lnTo>
                        <a:pt x="868" y="221"/>
                      </a:lnTo>
                      <a:lnTo>
                        <a:pt x="867" y="223"/>
                      </a:lnTo>
                      <a:lnTo>
                        <a:pt x="866" y="223"/>
                      </a:lnTo>
                      <a:lnTo>
                        <a:pt x="864" y="224"/>
                      </a:lnTo>
                      <a:lnTo>
                        <a:pt x="863" y="225"/>
                      </a:lnTo>
                      <a:lnTo>
                        <a:pt x="863" y="228"/>
                      </a:lnTo>
                      <a:lnTo>
                        <a:pt x="863" y="228"/>
                      </a:lnTo>
                      <a:lnTo>
                        <a:pt x="864" y="229"/>
                      </a:lnTo>
                      <a:lnTo>
                        <a:pt x="866" y="231"/>
                      </a:lnTo>
                      <a:lnTo>
                        <a:pt x="867" y="231"/>
                      </a:lnTo>
                      <a:lnTo>
                        <a:pt x="868" y="231"/>
                      </a:lnTo>
                      <a:lnTo>
                        <a:pt x="870" y="229"/>
                      </a:lnTo>
                      <a:lnTo>
                        <a:pt x="872" y="229"/>
                      </a:lnTo>
                      <a:lnTo>
                        <a:pt x="875" y="229"/>
                      </a:lnTo>
                      <a:lnTo>
                        <a:pt x="876" y="229"/>
                      </a:lnTo>
                      <a:lnTo>
                        <a:pt x="880" y="229"/>
                      </a:lnTo>
                      <a:lnTo>
                        <a:pt x="880" y="229"/>
                      </a:lnTo>
                      <a:lnTo>
                        <a:pt x="883" y="229"/>
                      </a:lnTo>
                      <a:lnTo>
                        <a:pt x="883" y="232"/>
                      </a:lnTo>
                      <a:lnTo>
                        <a:pt x="881" y="233"/>
                      </a:lnTo>
                      <a:lnTo>
                        <a:pt x="880" y="233"/>
                      </a:lnTo>
                      <a:lnTo>
                        <a:pt x="880" y="234"/>
                      </a:lnTo>
                      <a:lnTo>
                        <a:pt x="883" y="234"/>
                      </a:lnTo>
                      <a:lnTo>
                        <a:pt x="884" y="233"/>
                      </a:lnTo>
                      <a:lnTo>
                        <a:pt x="887" y="233"/>
                      </a:lnTo>
                      <a:lnTo>
                        <a:pt x="889" y="234"/>
                      </a:lnTo>
                      <a:lnTo>
                        <a:pt x="891" y="234"/>
                      </a:lnTo>
                      <a:lnTo>
                        <a:pt x="891" y="233"/>
                      </a:lnTo>
                      <a:lnTo>
                        <a:pt x="893" y="233"/>
                      </a:lnTo>
                      <a:lnTo>
                        <a:pt x="893" y="233"/>
                      </a:lnTo>
                      <a:lnTo>
                        <a:pt x="895" y="233"/>
                      </a:lnTo>
                      <a:lnTo>
                        <a:pt x="896" y="232"/>
                      </a:lnTo>
                      <a:lnTo>
                        <a:pt x="897" y="232"/>
                      </a:lnTo>
                      <a:lnTo>
                        <a:pt x="897" y="231"/>
                      </a:lnTo>
                      <a:lnTo>
                        <a:pt x="899" y="231"/>
                      </a:lnTo>
                      <a:lnTo>
                        <a:pt x="900" y="231"/>
                      </a:lnTo>
                      <a:lnTo>
                        <a:pt x="900" y="232"/>
                      </a:lnTo>
                      <a:lnTo>
                        <a:pt x="900" y="232"/>
                      </a:lnTo>
                      <a:lnTo>
                        <a:pt x="902" y="232"/>
                      </a:lnTo>
                      <a:lnTo>
                        <a:pt x="902" y="232"/>
                      </a:lnTo>
                      <a:lnTo>
                        <a:pt x="905" y="232"/>
                      </a:lnTo>
                      <a:lnTo>
                        <a:pt x="905" y="233"/>
                      </a:lnTo>
                      <a:lnTo>
                        <a:pt x="906" y="233"/>
                      </a:lnTo>
                      <a:lnTo>
                        <a:pt x="906" y="234"/>
                      </a:lnTo>
                      <a:lnTo>
                        <a:pt x="909" y="234"/>
                      </a:lnTo>
                      <a:lnTo>
                        <a:pt x="909" y="234"/>
                      </a:lnTo>
                      <a:lnTo>
                        <a:pt x="913" y="234"/>
                      </a:lnTo>
                      <a:lnTo>
                        <a:pt x="913" y="236"/>
                      </a:lnTo>
                      <a:lnTo>
                        <a:pt x="921" y="234"/>
                      </a:lnTo>
                      <a:lnTo>
                        <a:pt x="922" y="236"/>
                      </a:lnTo>
                      <a:lnTo>
                        <a:pt x="921" y="236"/>
                      </a:lnTo>
                      <a:lnTo>
                        <a:pt x="919" y="237"/>
                      </a:lnTo>
                      <a:lnTo>
                        <a:pt x="917" y="238"/>
                      </a:lnTo>
                      <a:lnTo>
                        <a:pt x="916" y="238"/>
                      </a:lnTo>
                      <a:lnTo>
                        <a:pt x="914" y="240"/>
                      </a:lnTo>
                      <a:lnTo>
                        <a:pt x="913" y="242"/>
                      </a:lnTo>
                      <a:lnTo>
                        <a:pt x="914" y="242"/>
                      </a:lnTo>
                      <a:lnTo>
                        <a:pt x="914" y="242"/>
                      </a:lnTo>
                      <a:lnTo>
                        <a:pt x="913" y="244"/>
                      </a:lnTo>
                      <a:lnTo>
                        <a:pt x="913" y="244"/>
                      </a:lnTo>
                      <a:lnTo>
                        <a:pt x="912" y="244"/>
                      </a:lnTo>
                      <a:lnTo>
                        <a:pt x="910" y="242"/>
                      </a:lnTo>
                      <a:lnTo>
                        <a:pt x="910" y="244"/>
                      </a:lnTo>
                      <a:lnTo>
                        <a:pt x="910" y="245"/>
                      </a:lnTo>
                      <a:lnTo>
                        <a:pt x="909" y="245"/>
                      </a:lnTo>
                      <a:lnTo>
                        <a:pt x="910" y="245"/>
                      </a:lnTo>
                      <a:lnTo>
                        <a:pt x="910" y="246"/>
                      </a:lnTo>
                      <a:lnTo>
                        <a:pt x="910" y="248"/>
                      </a:lnTo>
                      <a:lnTo>
                        <a:pt x="909" y="248"/>
                      </a:lnTo>
                      <a:lnTo>
                        <a:pt x="909" y="248"/>
                      </a:lnTo>
                      <a:lnTo>
                        <a:pt x="908" y="249"/>
                      </a:lnTo>
                      <a:lnTo>
                        <a:pt x="906" y="248"/>
                      </a:lnTo>
                      <a:lnTo>
                        <a:pt x="906" y="248"/>
                      </a:lnTo>
                      <a:lnTo>
                        <a:pt x="905" y="249"/>
                      </a:lnTo>
                      <a:lnTo>
                        <a:pt x="902" y="249"/>
                      </a:lnTo>
                      <a:lnTo>
                        <a:pt x="899" y="249"/>
                      </a:lnTo>
                      <a:lnTo>
                        <a:pt x="899" y="250"/>
                      </a:lnTo>
                      <a:lnTo>
                        <a:pt x="897" y="250"/>
                      </a:lnTo>
                      <a:lnTo>
                        <a:pt x="897" y="250"/>
                      </a:lnTo>
                      <a:lnTo>
                        <a:pt x="897" y="250"/>
                      </a:lnTo>
                      <a:lnTo>
                        <a:pt x="896" y="250"/>
                      </a:lnTo>
                      <a:lnTo>
                        <a:pt x="895" y="253"/>
                      </a:lnTo>
                      <a:lnTo>
                        <a:pt x="893" y="252"/>
                      </a:lnTo>
                      <a:lnTo>
                        <a:pt x="893" y="252"/>
                      </a:lnTo>
                      <a:lnTo>
                        <a:pt x="892" y="252"/>
                      </a:lnTo>
                      <a:lnTo>
                        <a:pt x="892" y="250"/>
                      </a:lnTo>
                      <a:lnTo>
                        <a:pt x="891" y="250"/>
                      </a:lnTo>
                      <a:lnTo>
                        <a:pt x="889" y="252"/>
                      </a:lnTo>
                      <a:lnTo>
                        <a:pt x="889" y="253"/>
                      </a:lnTo>
                      <a:lnTo>
                        <a:pt x="888" y="253"/>
                      </a:lnTo>
                      <a:lnTo>
                        <a:pt x="888" y="253"/>
                      </a:lnTo>
                      <a:lnTo>
                        <a:pt x="888" y="254"/>
                      </a:lnTo>
                      <a:lnTo>
                        <a:pt x="888" y="254"/>
                      </a:lnTo>
                      <a:lnTo>
                        <a:pt x="887" y="255"/>
                      </a:lnTo>
                      <a:lnTo>
                        <a:pt x="885" y="257"/>
                      </a:lnTo>
                      <a:lnTo>
                        <a:pt x="883" y="257"/>
                      </a:lnTo>
                      <a:lnTo>
                        <a:pt x="881" y="255"/>
                      </a:lnTo>
                      <a:lnTo>
                        <a:pt x="880" y="254"/>
                      </a:lnTo>
                      <a:lnTo>
                        <a:pt x="881" y="258"/>
                      </a:lnTo>
                      <a:lnTo>
                        <a:pt x="880" y="258"/>
                      </a:lnTo>
                      <a:lnTo>
                        <a:pt x="879" y="261"/>
                      </a:lnTo>
                      <a:lnTo>
                        <a:pt x="875" y="261"/>
                      </a:lnTo>
                      <a:lnTo>
                        <a:pt x="871" y="262"/>
                      </a:lnTo>
                      <a:lnTo>
                        <a:pt x="868" y="262"/>
                      </a:lnTo>
                      <a:lnTo>
                        <a:pt x="868" y="263"/>
                      </a:lnTo>
                      <a:lnTo>
                        <a:pt x="867" y="265"/>
                      </a:lnTo>
                      <a:lnTo>
                        <a:pt x="866" y="265"/>
                      </a:lnTo>
                      <a:lnTo>
                        <a:pt x="866" y="265"/>
                      </a:lnTo>
                      <a:lnTo>
                        <a:pt x="864" y="263"/>
                      </a:lnTo>
                      <a:lnTo>
                        <a:pt x="863" y="265"/>
                      </a:lnTo>
                      <a:lnTo>
                        <a:pt x="863" y="266"/>
                      </a:lnTo>
                      <a:lnTo>
                        <a:pt x="862" y="266"/>
                      </a:lnTo>
                      <a:lnTo>
                        <a:pt x="862" y="265"/>
                      </a:lnTo>
                      <a:lnTo>
                        <a:pt x="859" y="265"/>
                      </a:lnTo>
                      <a:lnTo>
                        <a:pt x="859" y="266"/>
                      </a:lnTo>
                      <a:lnTo>
                        <a:pt x="858" y="266"/>
                      </a:lnTo>
                      <a:lnTo>
                        <a:pt x="857" y="266"/>
                      </a:lnTo>
                      <a:lnTo>
                        <a:pt x="855" y="265"/>
                      </a:lnTo>
                      <a:lnTo>
                        <a:pt x="855" y="265"/>
                      </a:lnTo>
                      <a:lnTo>
                        <a:pt x="853" y="265"/>
                      </a:lnTo>
                      <a:lnTo>
                        <a:pt x="853" y="265"/>
                      </a:lnTo>
                      <a:lnTo>
                        <a:pt x="853" y="265"/>
                      </a:lnTo>
                      <a:lnTo>
                        <a:pt x="853" y="267"/>
                      </a:lnTo>
                      <a:lnTo>
                        <a:pt x="851" y="267"/>
                      </a:lnTo>
                      <a:lnTo>
                        <a:pt x="850" y="267"/>
                      </a:lnTo>
                      <a:lnTo>
                        <a:pt x="849" y="269"/>
                      </a:lnTo>
                      <a:lnTo>
                        <a:pt x="847" y="269"/>
                      </a:lnTo>
                      <a:lnTo>
                        <a:pt x="847" y="266"/>
                      </a:lnTo>
                      <a:lnTo>
                        <a:pt x="846" y="266"/>
                      </a:lnTo>
                      <a:lnTo>
                        <a:pt x="846" y="266"/>
                      </a:lnTo>
                      <a:lnTo>
                        <a:pt x="844" y="266"/>
                      </a:lnTo>
                      <a:lnTo>
                        <a:pt x="845" y="267"/>
                      </a:lnTo>
                      <a:lnTo>
                        <a:pt x="845" y="267"/>
                      </a:lnTo>
                      <a:lnTo>
                        <a:pt x="844" y="269"/>
                      </a:lnTo>
                      <a:lnTo>
                        <a:pt x="840" y="270"/>
                      </a:lnTo>
                      <a:lnTo>
                        <a:pt x="840" y="271"/>
                      </a:lnTo>
                      <a:lnTo>
                        <a:pt x="838" y="270"/>
                      </a:lnTo>
                      <a:lnTo>
                        <a:pt x="838" y="271"/>
                      </a:lnTo>
                      <a:lnTo>
                        <a:pt x="833" y="271"/>
                      </a:lnTo>
                      <a:lnTo>
                        <a:pt x="833" y="270"/>
                      </a:lnTo>
                      <a:lnTo>
                        <a:pt x="830" y="270"/>
                      </a:lnTo>
                      <a:lnTo>
                        <a:pt x="828" y="269"/>
                      </a:lnTo>
                      <a:lnTo>
                        <a:pt x="825" y="266"/>
                      </a:lnTo>
                      <a:lnTo>
                        <a:pt x="824" y="265"/>
                      </a:lnTo>
                      <a:lnTo>
                        <a:pt x="824" y="262"/>
                      </a:lnTo>
                      <a:lnTo>
                        <a:pt x="824" y="262"/>
                      </a:lnTo>
                      <a:lnTo>
                        <a:pt x="824" y="266"/>
                      </a:lnTo>
                      <a:lnTo>
                        <a:pt x="824" y="267"/>
                      </a:lnTo>
                      <a:lnTo>
                        <a:pt x="825" y="270"/>
                      </a:lnTo>
                      <a:lnTo>
                        <a:pt x="825" y="271"/>
                      </a:lnTo>
                      <a:lnTo>
                        <a:pt x="828" y="271"/>
                      </a:lnTo>
                      <a:lnTo>
                        <a:pt x="828" y="274"/>
                      </a:lnTo>
                      <a:lnTo>
                        <a:pt x="828" y="275"/>
                      </a:lnTo>
                      <a:lnTo>
                        <a:pt x="827" y="278"/>
                      </a:lnTo>
                      <a:lnTo>
                        <a:pt x="825" y="279"/>
                      </a:lnTo>
                      <a:lnTo>
                        <a:pt x="824" y="279"/>
                      </a:lnTo>
                      <a:lnTo>
                        <a:pt x="824" y="278"/>
                      </a:lnTo>
                      <a:lnTo>
                        <a:pt x="823" y="278"/>
                      </a:lnTo>
                      <a:lnTo>
                        <a:pt x="821" y="280"/>
                      </a:lnTo>
                      <a:lnTo>
                        <a:pt x="820" y="280"/>
                      </a:lnTo>
                      <a:lnTo>
                        <a:pt x="820" y="282"/>
                      </a:lnTo>
                      <a:lnTo>
                        <a:pt x="816" y="287"/>
                      </a:lnTo>
                      <a:lnTo>
                        <a:pt x="809" y="288"/>
                      </a:lnTo>
                      <a:lnTo>
                        <a:pt x="809" y="289"/>
                      </a:lnTo>
                      <a:lnTo>
                        <a:pt x="808" y="289"/>
                      </a:lnTo>
                      <a:lnTo>
                        <a:pt x="807" y="292"/>
                      </a:lnTo>
                      <a:lnTo>
                        <a:pt x="806" y="292"/>
                      </a:lnTo>
                      <a:lnTo>
                        <a:pt x="804" y="292"/>
                      </a:lnTo>
                      <a:lnTo>
                        <a:pt x="804" y="292"/>
                      </a:lnTo>
                      <a:lnTo>
                        <a:pt x="803" y="292"/>
                      </a:lnTo>
                      <a:lnTo>
                        <a:pt x="803" y="293"/>
                      </a:lnTo>
                      <a:lnTo>
                        <a:pt x="802" y="293"/>
                      </a:lnTo>
                      <a:lnTo>
                        <a:pt x="802" y="297"/>
                      </a:lnTo>
                      <a:lnTo>
                        <a:pt x="799" y="299"/>
                      </a:lnTo>
                      <a:lnTo>
                        <a:pt x="799" y="299"/>
                      </a:lnTo>
                      <a:lnTo>
                        <a:pt x="798" y="299"/>
                      </a:lnTo>
                      <a:lnTo>
                        <a:pt x="798" y="300"/>
                      </a:lnTo>
                      <a:lnTo>
                        <a:pt x="798" y="300"/>
                      </a:lnTo>
                      <a:lnTo>
                        <a:pt x="798" y="301"/>
                      </a:lnTo>
                      <a:lnTo>
                        <a:pt x="798" y="301"/>
                      </a:lnTo>
                      <a:lnTo>
                        <a:pt x="798" y="301"/>
                      </a:lnTo>
                      <a:lnTo>
                        <a:pt x="796" y="303"/>
                      </a:lnTo>
                      <a:lnTo>
                        <a:pt x="796" y="305"/>
                      </a:lnTo>
                      <a:lnTo>
                        <a:pt x="795" y="305"/>
                      </a:lnTo>
                      <a:lnTo>
                        <a:pt x="794" y="303"/>
                      </a:lnTo>
                      <a:lnTo>
                        <a:pt x="790" y="301"/>
                      </a:lnTo>
                      <a:lnTo>
                        <a:pt x="789" y="305"/>
                      </a:lnTo>
                      <a:lnTo>
                        <a:pt x="787" y="305"/>
                      </a:lnTo>
                      <a:lnTo>
                        <a:pt x="785" y="309"/>
                      </a:lnTo>
                      <a:lnTo>
                        <a:pt x="785" y="309"/>
                      </a:lnTo>
                      <a:lnTo>
                        <a:pt x="785" y="308"/>
                      </a:lnTo>
                      <a:lnTo>
                        <a:pt x="782" y="306"/>
                      </a:lnTo>
                      <a:lnTo>
                        <a:pt x="782" y="303"/>
                      </a:lnTo>
                      <a:lnTo>
                        <a:pt x="778" y="304"/>
                      </a:lnTo>
                      <a:lnTo>
                        <a:pt x="775" y="306"/>
                      </a:lnTo>
                      <a:lnTo>
                        <a:pt x="774" y="306"/>
                      </a:lnTo>
                      <a:lnTo>
                        <a:pt x="774" y="306"/>
                      </a:lnTo>
                      <a:lnTo>
                        <a:pt x="768" y="306"/>
                      </a:lnTo>
                      <a:lnTo>
                        <a:pt x="768" y="308"/>
                      </a:lnTo>
                      <a:lnTo>
                        <a:pt x="760" y="306"/>
                      </a:lnTo>
                      <a:lnTo>
                        <a:pt x="760" y="310"/>
                      </a:lnTo>
                      <a:lnTo>
                        <a:pt x="758" y="312"/>
                      </a:lnTo>
                      <a:lnTo>
                        <a:pt x="758" y="313"/>
                      </a:lnTo>
                      <a:lnTo>
                        <a:pt x="757" y="313"/>
                      </a:lnTo>
                      <a:lnTo>
                        <a:pt x="756" y="314"/>
                      </a:lnTo>
                      <a:lnTo>
                        <a:pt x="755" y="313"/>
                      </a:lnTo>
                      <a:lnTo>
                        <a:pt x="755" y="313"/>
                      </a:lnTo>
                      <a:lnTo>
                        <a:pt x="753" y="313"/>
                      </a:lnTo>
                      <a:lnTo>
                        <a:pt x="752" y="313"/>
                      </a:lnTo>
                      <a:lnTo>
                        <a:pt x="753" y="316"/>
                      </a:lnTo>
                      <a:lnTo>
                        <a:pt x="755" y="318"/>
                      </a:lnTo>
                      <a:lnTo>
                        <a:pt x="756" y="318"/>
                      </a:lnTo>
                      <a:lnTo>
                        <a:pt x="756" y="321"/>
                      </a:lnTo>
                      <a:lnTo>
                        <a:pt x="757" y="321"/>
                      </a:lnTo>
                      <a:lnTo>
                        <a:pt x="757" y="322"/>
                      </a:lnTo>
                      <a:lnTo>
                        <a:pt x="757" y="325"/>
                      </a:lnTo>
                      <a:lnTo>
                        <a:pt x="756" y="326"/>
                      </a:lnTo>
                      <a:lnTo>
                        <a:pt x="753" y="326"/>
                      </a:lnTo>
                      <a:lnTo>
                        <a:pt x="751" y="326"/>
                      </a:lnTo>
                      <a:lnTo>
                        <a:pt x="749" y="326"/>
                      </a:lnTo>
                      <a:lnTo>
                        <a:pt x="749" y="326"/>
                      </a:lnTo>
                      <a:lnTo>
                        <a:pt x="747" y="326"/>
                      </a:lnTo>
                      <a:lnTo>
                        <a:pt x="747" y="327"/>
                      </a:lnTo>
                      <a:lnTo>
                        <a:pt x="749" y="327"/>
                      </a:lnTo>
                      <a:lnTo>
                        <a:pt x="752" y="327"/>
                      </a:lnTo>
                      <a:lnTo>
                        <a:pt x="755" y="329"/>
                      </a:lnTo>
                      <a:lnTo>
                        <a:pt x="753" y="330"/>
                      </a:lnTo>
                      <a:lnTo>
                        <a:pt x="753" y="333"/>
                      </a:lnTo>
                      <a:lnTo>
                        <a:pt x="752" y="333"/>
                      </a:lnTo>
                      <a:lnTo>
                        <a:pt x="753" y="339"/>
                      </a:lnTo>
                      <a:lnTo>
                        <a:pt x="751" y="338"/>
                      </a:lnTo>
                      <a:lnTo>
                        <a:pt x="749" y="338"/>
                      </a:lnTo>
                      <a:lnTo>
                        <a:pt x="748" y="337"/>
                      </a:lnTo>
                      <a:lnTo>
                        <a:pt x="745" y="337"/>
                      </a:lnTo>
                      <a:lnTo>
                        <a:pt x="745" y="338"/>
                      </a:lnTo>
                      <a:lnTo>
                        <a:pt x="748" y="338"/>
                      </a:lnTo>
                      <a:lnTo>
                        <a:pt x="748" y="338"/>
                      </a:lnTo>
                      <a:lnTo>
                        <a:pt x="748" y="339"/>
                      </a:lnTo>
                      <a:lnTo>
                        <a:pt x="748" y="341"/>
                      </a:lnTo>
                      <a:lnTo>
                        <a:pt x="748" y="342"/>
                      </a:lnTo>
                      <a:lnTo>
                        <a:pt x="748" y="342"/>
                      </a:lnTo>
                      <a:lnTo>
                        <a:pt x="748" y="342"/>
                      </a:lnTo>
                      <a:lnTo>
                        <a:pt x="748" y="343"/>
                      </a:lnTo>
                      <a:lnTo>
                        <a:pt x="747" y="343"/>
                      </a:lnTo>
                      <a:lnTo>
                        <a:pt x="747" y="344"/>
                      </a:lnTo>
                      <a:lnTo>
                        <a:pt x="748" y="346"/>
                      </a:lnTo>
                      <a:lnTo>
                        <a:pt x="748" y="346"/>
                      </a:lnTo>
                      <a:lnTo>
                        <a:pt x="745" y="346"/>
                      </a:lnTo>
                      <a:lnTo>
                        <a:pt x="745" y="346"/>
                      </a:lnTo>
                      <a:lnTo>
                        <a:pt x="745" y="346"/>
                      </a:lnTo>
                      <a:lnTo>
                        <a:pt x="744" y="346"/>
                      </a:lnTo>
                      <a:lnTo>
                        <a:pt x="744" y="344"/>
                      </a:lnTo>
                      <a:lnTo>
                        <a:pt x="743" y="344"/>
                      </a:lnTo>
                      <a:lnTo>
                        <a:pt x="741" y="346"/>
                      </a:lnTo>
                      <a:lnTo>
                        <a:pt x="741" y="347"/>
                      </a:lnTo>
                      <a:lnTo>
                        <a:pt x="741" y="348"/>
                      </a:lnTo>
                      <a:lnTo>
                        <a:pt x="743" y="348"/>
                      </a:lnTo>
                      <a:lnTo>
                        <a:pt x="743" y="352"/>
                      </a:lnTo>
                      <a:lnTo>
                        <a:pt x="739" y="352"/>
                      </a:lnTo>
                      <a:lnTo>
                        <a:pt x="739" y="354"/>
                      </a:lnTo>
                      <a:lnTo>
                        <a:pt x="739" y="355"/>
                      </a:lnTo>
                      <a:lnTo>
                        <a:pt x="739" y="356"/>
                      </a:lnTo>
                      <a:lnTo>
                        <a:pt x="739" y="356"/>
                      </a:lnTo>
                      <a:lnTo>
                        <a:pt x="739" y="356"/>
                      </a:lnTo>
                      <a:lnTo>
                        <a:pt x="740" y="358"/>
                      </a:lnTo>
                      <a:lnTo>
                        <a:pt x="740" y="358"/>
                      </a:lnTo>
                      <a:lnTo>
                        <a:pt x="740" y="359"/>
                      </a:lnTo>
                      <a:lnTo>
                        <a:pt x="740" y="359"/>
                      </a:lnTo>
                      <a:lnTo>
                        <a:pt x="739" y="361"/>
                      </a:lnTo>
                      <a:lnTo>
                        <a:pt x="737" y="363"/>
                      </a:lnTo>
                      <a:lnTo>
                        <a:pt x="735" y="363"/>
                      </a:lnTo>
                      <a:lnTo>
                        <a:pt x="735" y="364"/>
                      </a:lnTo>
                      <a:lnTo>
                        <a:pt x="736" y="364"/>
                      </a:lnTo>
                      <a:lnTo>
                        <a:pt x="736" y="367"/>
                      </a:lnTo>
                      <a:lnTo>
                        <a:pt x="736" y="368"/>
                      </a:lnTo>
                      <a:lnTo>
                        <a:pt x="735" y="369"/>
                      </a:lnTo>
                      <a:lnTo>
                        <a:pt x="735" y="369"/>
                      </a:lnTo>
                      <a:lnTo>
                        <a:pt x="734" y="369"/>
                      </a:lnTo>
                      <a:lnTo>
                        <a:pt x="734" y="373"/>
                      </a:lnTo>
                      <a:lnTo>
                        <a:pt x="732" y="375"/>
                      </a:lnTo>
                      <a:lnTo>
                        <a:pt x="732" y="376"/>
                      </a:lnTo>
                      <a:lnTo>
                        <a:pt x="732" y="376"/>
                      </a:lnTo>
                      <a:lnTo>
                        <a:pt x="732" y="376"/>
                      </a:lnTo>
                      <a:lnTo>
                        <a:pt x="730" y="376"/>
                      </a:lnTo>
                      <a:lnTo>
                        <a:pt x="730" y="376"/>
                      </a:lnTo>
                      <a:lnTo>
                        <a:pt x="727" y="376"/>
                      </a:lnTo>
                      <a:lnTo>
                        <a:pt x="727" y="377"/>
                      </a:lnTo>
                      <a:lnTo>
                        <a:pt x="727" y="377"/>
                      </a:lnTo>
                      <a:lnTo>
                        <a:pt x="727" y="377"/>
                      </a:lnTo>
                      <a:lnTo>
                        <a:pt x="727" y="377"/>
                      </a:lnTo>
                      <a:lnTo>
                        <a:pt x="728" y="377"/>
                      </a:lnTo>
                      <a:lnTo>
                        <a:pt x="728" y="377"/>
                      </a:lnTo>
                      <a:lnTo>
                        <a:pt x="731" y="377"/>
                      </a:lnTo>
                      <a:lnTo>
                        <a:pt x="731" y="378"/>
                      </a:lnTo>
                      <a:lnTo>
                        <a:pt x="732" y="378"/>
                      </a:lnTo>
                      <a:lnTo>
                        <a:pt x="732" y="378"/>
                      </a:lnTo>
                      <a:lnTo>
                        <a:pt x="734" y="380"/>
                      </a:lnTo>
                      <a:lnTo>
                        <a:pt x="734" y="381"/>
                      </a:lnTo>
                      <a:lnTo>
                        <a:pt x="732" y="381"/>
                      </a:lnTo>
                      <a:lnTo>
                        <a:pt x="731" y="381"/>
                      </a:lnTo>
                      <a:lnTo>
                        <a:pt x="731" y="382"/>
                      </a:lnTo>
                      <a:lnTo>
                        <a:pt x="731" y="382"/>
                      </a:lnTo>
                      <a:lnTo>
                        <a:pt x="732" y="382"/>
                      </a:lnTo>
                      <a:lnTo>
                        <a:pt x="732" y="384"/>
                      </a:lnTo>
                      <a:lnTo>
                        <a:pt x="734" y="384"/>
                      </a:lnTo>
                      <a:lnTo>
                        <a:pt x="734" y="384"/>
                      </a:lnTo>
                      <a:lnTo>
                        <a:pt x="734" y="384"/>
                      </a:lnTo>
                      <a:lnTo>
                        <a:pt x="735" y="384"/>
                      </a:lnTo>
                      <a:lnTo>
                        <a:pt x="735" y="385"/>
                      </a:lnTo>
                      <a:lnTo>
                        <a:pt x="731" y="385"/>
                      </a:lnTo>
                      <a:lnTo>
                        <a:pt x="731" y="386"/>
                      </a:lnTo>
                      <a:lnTo>
                        <a:pt x="732" y="386"/>
                      </a:lnTo>
                      <a:lnTo>
                        <a:pt x="732" y="388"/>
                      </a:lnTo>
                      <a:lnTo>
                        <a:pt x="731" y="388"/>
                      </a:lnTo>
                      <a:lnTo>
                        <a:pt x="730" y="388"/>
                      </a:lnTo>
                      <a:lnTo>
                        <a:pt x="730" y="389"/>
                      </a:lnTo>
                      <a:lnTo>
                        <a:pt x="728" y="389"/>
                      </a:lnTo>
                      <a:lnTo>
                        <a:pt x="728" y="389"/>
                      </a:lnTo>
                      <a:lnTo>
                        <a:pt x="727" y="388"/>
                      </a:lnTo>
                      <a:lnTo>
                        <a:pt x="727" y="388"/>
                      </a:lnTo>
                      <a:lnTo>
                        <a:pt x="727" y="386"/>
                      </a:lnTo>
                      <a:lnTo>
                        <a:pt x="724" y="386"/>
                      </a:lnTo>
                      <a:lnTo>
                        <a:pt x="724" y="386"/>
                      </a:lnTo>
                      <a:lnTo>
                        <a:pt x="723" y="386"/>
                      </a:lnTo>
                      <a:lnTo>
                        <a:pt x="723" y="384"/>
                      </a:lnTo>
                      <a:lnTo>
                        <a:pt x="724" y="384"/>
                      </a:lnTo>
                      <a:lnTo>
                        <a:pt x="724" y="382"/>
                      </a:lnTo>
                      <a:lnTo>
                        <a:pt x="724" y="382"/>
                      </a:lnTo>
                      <a:lnTo>
                        <a:pt x="724" y="381"/>
                      </a:lnTo>
                      <a:lnTo>
                        <a:pt x="723" y="381"/>
                      </a:lnTo>
                      <a:lnTo>
                        <a:pt x="723" y="381"/>
                      </a:lnTo>
                      <a:lnTo>
                        <a:pt x="723" y="381"/>
                      </a:lnTo>
                      <a:lnTo>
                        <a:pt x="722" y="385"/>
                      </a:lnTo>
                      <a:lnTo>
                        <a:pt x="720" y="386"/>
                      </a:lnTo>
                      <a:lnTo>
                        <a:pt x="720" y="385"/>
                      </a:lnTo>
                      <a:lnTo>
                        <a:pt x="719" y="385"/>
                      </a:lnTo>
                      <a:lnTo>
                        <a:pt x="719" y="384"/>
                      </a:lnTo>
                      <a:lnTo>
                        <a:pt x="719" y="382"/>
                      </a:lnTo>
                      <a:lnTo>
                        <a:pt x="719" y="382"/>
                      </a:lnTo>
                      <a:lnTo>
                        <a:pt x="720" y="381"/>
                      </a:lnTo>
                      <a:lnTo>
                        <a:pt x="720" y="380"/>
                      </a:lnTo>
                      <a:lnTo>
                        <a:pt x="719" y="380"/>
                      </a:lnTo>
                      <a:lnTo>
                        <a:pt x="719" y="381"/>
                      </a:lnTo>
                      <a:lnTo>
                        <a:pt x="718" y="382"/>
                      </a:lnTo>
                      <a:lnTo>
                        <a:pt x="717" y="384"/>
                      </a:lnTo>
                      <a:lnTo>
                        <a:pt x="715" y="385"/>
                      </a:lnTo>
                      <a:lnTo>
                        <a:pt x="715" y="384"/>
                      </a:lnTo>
                      <a:lnTo>
                        <a:pt x="717" y="382"/>
                      </a:lnTo>
                      <a:lnTo>
                        <a:pt x="717" y="382"/>
                      </a:lnTo>
                      <a:lnTo>
                        <a:pt x="717" y="381"/>
                      </a:lnTo>
                      <a:lnTo>
                        <a:pt x="719" y="380"/>
                      </a:lnTo>
                      <a:lnTo>
                        <a:pt x="719" y="377"/>
                      </a:lnTo>
                      <a:lnTo>
                        <a:pt x="718" y="377"/>
                      </a:lnTo>
                      <a:lnTo>
                        <a:pt x="718" y="378"/>
                      </a:lnTo>
                      <a:lnTo>
                        <a:pt x="715" y="378"/>
                      </a:lnTo>
                      <a:lnTo>
                        <a:pt x="715" y="378"/>
                      </a:lnTo>
                      <a:lnTo>
                        <a:pt x="715" y="378"/>
                      </a:lnTo>
                      <a:lnTo>
                        <a:pt x="715" y="377"/>
                      </a:lnTo>
                      <a:lnTo>
                        <a:pt x="715" y="377"/>
                      </a:lnTo>
                      <a:lnTo>
                        <a:pt x="714" y="377"/>
                      </a:lnTo>
                      <a:lnTo>
                        <a:pt x="714" y="378"/>
                      </a:lnTo>
                      <a:lnTo>
                        <a:pt x="713" y="380"/>
                      </a:lnTo>
                      <a:lnTo>
                        <a:pt x="713" y="380"/>
                      </a:lnTo>
                      <a:lnTo>
                        <a:pt x="711" y="380"/>
                      </a:lnTo>
                      <a:lnTo>
                        <a:pt x="711" y="380"/>
                      </a:lnTo>
                      <a:lnTo>
                        <a:pt x="711" y="380"/>
                      </a:lnTo>
                      <a:lnTo>
                        <a:pt x="709" y="380"/>
                      </a:lnTo>
                      <a:lnTo>
                        <a:pt x="710" y="376"/>
                      </a:lnTo>
                      <a:lnTo>
                        <a:pt x="709" y="376"/>
                      </a:lnTo>
                      <a:lnTo>
                        <a:pt x="709" y="377"/>
                      </a:lnTo>
                      <a:lnTo>
                        <a:pt x="703" y="377"/>
                      </a:lnTo>
                      <a:lnTo>
                        <a:pt x="703" y="376"/>
                      </a:lnTo>
                      <a:lnTo>
                        <a:pt x="705" y="376"/>
                      </a:lnTo>
                      <a:lnTo>
                        <a:pt x="706" y="376"/>
                      </a:lnTo>
                      <a:lnTo>
                        <a:pt x="706" y="376"/>
                      </a:lnTo>
                      <a:lnTo>
                        <a:pt x="707" y="375"/>
                      </a:lnTo>
                      <a:lnTo>
                        <a:pt x="707" y="373"/>
                      </a:lnTo>
                      <a:lnTo>
                        <a:pt x="705" y="375"/>
                      </a:lnTo>
                      <a:lnTo>
                        <a:pt x="706" y="373"/>
                      </a:lnTo>
                      <a:lnTo>
                        <a:pt x="706" y="372"/>
                      </a:lnTo>
                      <a:lnTo>
                        <a:pt x="706" y="369"/>
                      </a:lnTo>
                      <a:lnTo>
                        <a:pt x="706" y="369"/>
                      </a:lnTo>
                      <a:lnTo>
                        <a:pt x="706" y="369"/>
                      </a:lnTo>
                      <a:lnTo>
                        <a:pt x="706" y="369"/>
                      </a:lnTo>
                      <a:lnTo>
                        <a:pt x="706" y="369"/>
                      </a:lnTo>
                      <a:lnTo>
                        <a:pt x="706" y="368"/>
                      </a:lnTo>
                      <a:lnTo>
                        <a:pt x="706" y="369"/>
                      </a:lnTo>
                      <a:lnTo>
                        <a:pt x="706" y="369"/>
                      </a:lnTo>
                      <a:lnTo>
                        <a:pt x="705" y="369"/>
                      </a:lnTo>
                      <a:lnTo>
                        <a:pt x="705" y="369"/>
                      </a:lnTo>
                      <a:lnTo>
                        <a:pt x="702" y="371"/>
                      </a:lnTo>
                      <a:lnTo>
                        <a:pt x="702" y="372"/>
                      </a:lnTo>
                      <a:lnTo>
                        <a:pt x="702" y="373"/>
                      </a:lnTo>
                      <a:lnTo>
                        <a:pt x="702" y="373"/>
                      </a:lnTo>
                      <a:lnTo>
                        <a:pt x="701" y="375"/>
                      </a:lnTo>
                      <a:lnTo>
                        <a:pt x="701" y="375"/>
                      </a:lnTo>
                      <a:lnTo>
                        <a:pt x="698" y="375"/>
                      </a:lnTo>
                      <a:lnTo>
                        <a:pt x="698" y="376"/>
                      </a:lnTo>
                      <a:lnTo>
                        <a:pt x="696" y="376"/>
                      </a:lnTo>
                      <a:lnTo>
                        <a:pt x="696" y="376"/>
                      </a:lnTo>
                      <a:lnTo>
                        <a:pt x="696" y="376"/>
                      </a:lnTo>
                      <a:lnTo>
                        <a:pt x="694" y="375"/>
                      </a:lnTo>
                      <a:lnTo>
                        <a:pt x="694" y="375"/>
                      </a:lnTo>
                      <a:lnTo>
                        <a:pt x="693" y="376"/>
                      </a:lnTo>
                      <a:lnTo>
                        <a:pt x="692" y="376"/>
                      </a:lnTo>
                      <a:lnTo>
                        <a:pt x="692" y="378"/>
                      </a:lnTo>
                      <a:lnTo>
                        <a:pt x="689" y="378"/>
                      </a:lnTo>
                      <a:lnTo>
                        <a:pt x="689" y="376"/>
                      </a:lnTo>
                      <a:lnTo>
                        <a:pt x="690" y="376"/>
                      </a:lnTo>
                      <a:lnTo>
                        <a:pt x="690" y="375"/>
                      </a:lnTo>
                      <a:lnTo>
                        <a:pt x="686" y="375"/>
                      </a:lnTo>
                      <a:lnTo>
                        <a:pt x="688" y="371"/>
                      </a:lnTo>
                      <a:lnTo>
                        <a:pt x="684" y="371"/>
                      </a:lnTo>
                      <a:lnTo>
                        <a:pt x="684" y="369"/>
                      </a:lnTo>
                      <a:lnTo>
                        <a:pt x="688" y="368"/>
                      </a:lnTo>
                      <a:lnTo>
                        <a:pt x="688" y="368"/>
                      </a:lnTo>
                      <a:lnTo>
                        <a:pt x="688" y="368"/>
                      </a:lnTo>
                      <a:lnTo>
                        <a:pt x="688" y="368"/>
                      </a:lnTo>
                      <a:lnTo>
                        <a:pt x="688" y="367"/>
                      </a:lnTo>
                      <a:lnTo>
                        <a:pt x="688" y="367"/>
                      </a:lnTo>
                      <a:lnTo>
                        <a:pt x="686" y="367"/>
                      </a:lnTo>
                      <a:lnTo>
                        <a:pt x="686" y="367"/>
                      </a:lnTo>
                      <a:lnTo>
                        <a:pt x="686" y="367"/>
                      </a:lnTo>
                      <a:lnTo>
                        <a:pt x="686" y="368"/>
                      </a:lnTo>
                      <a:lnTo>
                        <a:pt x="683" y="368"/>
                      </a:lnTo>
                      <a:lnTo>
                        <a:pt x="683" y="368"/>
                      </a:lnTo>
                      <a:lnTo>
                        <a:pt x="683" y="368"/>
                      </a:lnTo>
                      <a:lnTo>
                        <a:pt x="683" y="368"/>
                      </a:lnTo>
                      <a:lnTo>
                        <a:pt x="681" y="368"/>
                      </a:lnTo>
                      <a:lnTo>
                        <a:pt x="684" y="364"/>
                      </a:lnTo>
                      <a:lnTo>
                        <a:pt x="683" y="364"/>
                      </a:lnTo>
                      <a:lnTo>
                        <a:pt x="683" y="363"/>
                      </a:lnTo>
                      <a:lnTo>
                        <a:pt x="681" y="361"/>
                      </a:lnTo>
                      <a:lnTo>
                        <a:pt x="681" y="363"/>
                      </a:lnTo>
                      <a:lnTo>
                        <a:pt x="680" y="363"/>
                      </a:lnTo>
                      <a:lnTo>
                        <a:pt x="680" y="361"/>
                      </a:lnTo>
                      <a:lnTo>
                        <a:pt x="681" y="361"/>
                      </a:lnTo>
                      <a:lnTo>
                        <a:pt x="683" y="360"/>
                      </a:lnTo>
                      <a:lnTo>
                        <a:pt x="683" y="358"/>
                      </a:lnTo>
                      <a:lnTo>
                        <a:pt x="681" y="358"/>
                      </a:lnTo>
                      <a:lnTo>
                        <a:pt x="681" y="359"/>
                      </a:lnTo>
                      <a:lnTo>
                        <a:pt x="681" y="360"/>
                      </a:lnTo>
                      <a:lnTo>
                        <a:pt x="680" y="360"/>
                      </a:lnTo>
                      <a:lnTo>
                        <a:pt x="679" y="360"/>
                      </a:lnTo>
                      <a:lnTo>
                        <a:pt x="679" y="359"/>
                      </a:lnTo>
                      <a:lnTo>
                        <a:pt x="677" y="359"/>
                      </a:lnTo>
                      <a:lnTo>
                        <a:pt x="679" y="355"/>
                      </a:lnTo>
                      <a:lnTo>
                        <a:pt x="676" y="355"/>
                      </a:lnTo>
                      <a:lnTo>
                        <a:pt x="675" y="356"/>
                      </a:lnTo>
                      <a:lnTo>
                        <a:pt x="675" y="356"/>
                      </a:lnTo>
                      <a:lnTo>
                        <a:pt x="673" y="356"/>
                      </a:lnTo>
                      <a:lnTo>
                        <a:pt x="673" y="356"/>
                      </a:lnTo>
                      <a:lnTo>
                        <a:pt x="672" y="358"/>
                      </a:lnTo>
                      <a:lnTo>
                        <a:pt x="671" y="358"/>
                      </a:lnTo>
                      <a:lnTo>
                        <a:pt x="672" y="351"/>
                      </a:lnTo>
                      <a:lnTo>
                        <a:pt x="669" y="352"/>
                      </a:lnTo>
                      <a:lnTo>
                        <a:pt x="669" y="352"/>
                      </a:lnTo>
                      <a:lnTo>
                        <a:pt x="667" y="354"/>
                      </a:lnTo>
                      <a:lnTo>
                        <a:pt x="667" y="352"/>
                      </a:lnTo>
                      <a:lnTo>
                        <a:pt x="667" y="352"/>
                      </a:lnTo>
                      <a:lnTo>
                        <a:pt x="665" y="351"/>
                      </a:lnTo>
                      <a:lnTo>
                        <a:pt x="665" y="348"/>
                      </a:lnTo>
                      <a:lnTo>
                        <a:pt x="667" y="346"/>
                      </a:lnTo>
                      <a:lnTo>
                        <a:pt x="664" y="346"/>
                      </a:lnTo>
                      <a:lnTo>
                        <a:pt x="663" y="348"/>
                      </a:lnTo>
                      <a:lnTo>
                        <a:pt x="662" y="348"/>
                      </a:lnTo>
                      <a:lnTo>
                        <a:pt x="662" y="348"/>
                      </a:lnTo>
                      <a:lnTo>
                        <a:pt x="662" y="348"/>
                      </a:lnTo>
                      <a:lnTo>
                        <a:pt x="662" y="348"/>
                      </a:lnTo>
                      <a:lnTo>
                        <a:pt x="662" y="346"/>
                      </a:lnTo>
                      <a:lnTo>
                        <a:pt x="663" y="346"/>
                      </a:lnTo>
                      <a:lnTo>
                        <a:pt x="663" y="344"/>
                      </a:lnTo>
                      <a:lnTo>
                        <a:pt x="660" y="344"/>
                      </a:lnTo>
                      <a:lnTo>
                        <a:pt x="660" y="344"/>
                      </a:lnTo>
                      <a:lnTo>
                        <a:pt x="659" y="344"/>
                      </a:lnTo>
                      <a:lnTo>
                        <a:pt x="659" y="344"/>
                      </a:lnTo>
                      <a:lnTo>
                        <a:pt x="659" y="343"/>
                      </a:lnTo>
                      <a:lnTo>
                        <a:pt x="660" y="343"/>
                      </a:lnTo>
                      <a:lnTo>
                        <a:pt x="660" y="343"/>
                      </a:lnTo>
                      <a:lnTo>
                        <a:pt x="660" y="343"/>
                      </a:lnTo>
                      <a:lnTo>
                        <a:pt x="660" y="343"/>
                      </a:lnTo>
                      <a:lnTo>
                        <a:pt x="662" y="343"/>
                      </a:lnTo>
                      <a:lnTo>
                        <a:pt x="662" y="341"/>
                      </a:lnTo>
                      <a:lnTo>
                        <a:pt x="656" y="341"/>
                      </a:lnTo>
                      <a:lnTo>
                        <a:pt x="655" y="339"/>
                      </a:lnTo>
                      <a:lnTo>
                        <a:pt x="656" y="338"/>
                      </a:lnTo>
                      <a:lnTo>
                        <a:pt x="656" y="338"/>
                      </a:lnTo>
                      <a:lnTo>
                        <a:pt x="658" y="337"/>
                      </a:lnTo>
                      <a:lnTo>
                        <a:pt x="655" y="338"/>
                      </a:lnTo>
                      <a:lnTo>
                        <a:pt x="654" y="334"/>
                      </a:lnTo>
                      <a:lnTo>
                        <a:pt x="655" y="334"/>
                      </a:lnTo>
                      <a:lnTo>
                        <a:pt x="655" y="334"/>
                      </a:lnTo>
                      <a:lnTo>
                        <a:pt x="659" y="334"/>
                      </a:lnTo>
                      <a:lnTo>
                        <a:pt x="659" y="333"/>
                      </a:lnTo>
                      <a:lnTo>
                        <a:pt x="654" y="333"/>
                      </a:lnTo>
                      <a:lnTo>
                        <a:pt x="654" y="331"/>
                      </a:lnTo>
                      <a:lnTo>
                        <a:pt x="656" y="330"/>
                      </a:lnTo>
                      <a:lnTo>
                        <a:pt x="658" y="330"/>
                      </a:lnTo>
                      <a:lnTo>
                        <a:pt x="660" y="330"/>
                      </a:lnTo>
                      <a:lnTo>
                        <a:pt x="663" y="330"/>
                      </a:lnTo>
                      <a:lnTo>
                        <a:pt x="662" y="326"/>
                      </a:lnTo>
                      <a:lnTo>
                        <a:pt x="663" y="326"/>
                      </a:lnTo>
                      <a:lnTo>
                        <a:pt x="664" y="326"/>
                      </a:lnTo>
                      <a:lnTo>
                        <a:pt x="665" y="327"/>
                      </a:lnTo>
                      <a:lnTo>
                        <a:pt x="665" y="325"/>
                      </a:lnTo>
                      <a:lnTo>
                        <a:pt x="665" y="324"/>
                      </a:lnTo>
                      <a:lnTo>
                        <a:pt x="665" y="322"/>
                      </a:lnTo>
                      <a:lnTo>
                        <a:pt x="662" y="322"/>
                      </a:lnTo>
                      <a:lnTo>
                        <a:pt x="662" y="324"/>
                      </a:lnTo>
                      <a:lnTo>
                        <a:pt x="660" y="324"/>
                      </a:lnTo>
                      <a:lnTo>
                        <a:pt x="660" y="325"/>
                      </a:lnTo>
                      <a:lnTo>
                        <a:pt x="659" y="325"/>
                      </a:lnTo>
                      <a:lnTo>
                        <a:pt x="658" y="324"/>
                      </a:lnTo>
                      <a:lnTo>
                        <a:pt x="658" y="325"/>
                      </a:lnTo>
                      <a:lnTo>
                        <a:pt x="655" y="326"/>
                      </a:lnTo>
                      <a:lnTo>
                        <a:pt x="654" y="327"/>
                      </a:lnTo>
                      <a:lnTo>
                        <a:pt x="652" y="329"/>
                      </a:lnTo>
                      <a:lnTo>
                        <a:pt x="651" y="325"/>
                      </a:lnTo>
                      <a:lnTo>
                        <a:pt x="652" y="325"/>
                      </a:lnTo>
                      <a:lnTo>
                        <a:pt x="652" y="324"/>
                      </a:lnTo>
                      <a:lnTo>
                        <a:pt x="652" y="324"/>
                      </a:lnTo>
                      <a:lnTo>
                        <a:pt x="654" y="324"/>
                      </a:lnTo>
                      <a:lnTo>
                        <a:pt x="654" y="322"/>
                      </a:lnTo>
                      <a:lnTo>
                        <a:pt x="652" y="322"/>
                      </a:lnTo>
                      <a:lnTo>
                        <a:pt x="651" y="321"/>
                      </a:lnTo>
                      <a:lnTo>
                        <a:pt x="651" y="320"/>
                      </a:lnTo>
                      <a:lnTo>
                        <a:pt x="648" y="320"/>
                      </a:lnTo>
                      <a:lnTo>
                        <a:pt x="648" y="317"/>
                      </a:lnTo>
                      <a:lnTo>
                        <a:pt x="651" y="317"/>
                      </a:lnTo>
                      <a:lnTo>
                        <a:pt x="651" y="316"/>
                      </a:lnTo>
                      <a:lnTo>
                        <a:pt x="650" y="314"/>
                      </a:lnTo>
                      <a:lnTo>
                        <a:pt x="648" y="314"/>
                      </a:lnTo>
                      <a:lnTo>
                        <a:pt x="647" y="313"/>
                      </a:lnTo>
                      <a:lnTo>
                        <a:pt x="647" y="313"/>
                      </a:lnTo>
                      <a:lnTo>
                        <a:pt x="647" y="313"/>
                      </a:lnTo>
                      <a:lnTo>
                        <a:pt x="647" y="313"/>
                      </a:lnTo>
                      <a:lnTo>
                        <a:pt x="647" y="313"/>
                      </a:lnTo>
                      <a:lnTo>
                        <a:pt x="650" y="310"/>
                      </a:lnTo>
                      <a:lnTo>
                        <a:pt x="652" y="309"/>
                      </a:lnTo>
                      <a:lnTo>
                        <a:pt x="652" y="308"/>
                      </a:lnTo>
                      <a:lnTo>
                        <a:pt x="650" y="308"/>
                      </a:lnTo>
                      <a:lnTo>
                        <a:pt x="648" y="309"/>
                      </a:lnTo>
                      <a:lnTo>
                        <a:pt x="647" y="310"/>
                      </a:lnTo>
                      <a:lnTo>
                        <a:pt x="647" y="310"/>
                      </a:lnTo>
                      <a:lnTo>
                        <a:pt x="647" y="310"/>
                      </a:lnTo>
                      <a:lnTo>
                        <a:pt x="646" y="310"/>
                      </a:lnTo>
                      <a:lnTo>
                        <a:pt x="646" y="310"/>
                      </a:lnTo>
                      <a:lnTo>
                        <a:pt x="641" y="310"/>
                      </a:lnTo>
                      <a:lnTo>
                        <a:pt x="641" y="308"/>
                      </a:lnTo>
                      <a:lnTo>
                        <a:pt x="645" y="306"/>
                      </a:lnTo>
                      <a:lnTo>
                        <a:pt x="645" y="306"/>
                      </a:lnTo>
                      <a:lnTo>
                        <a:pt x="642" y="306"/>
                      </a:lnTo>
                      <a:lnTo>
                        <a:pt x="642" y="306"/>
                      </a:lnTo>
                      <a:lnTo>
                        <a:pt x="638" y="306"/>
                      </a:lnTo>
                      <a:lnTo>
                        <a:pt x="637" y="304"/>
                      </a:lnTo>
                      <a:lnTo>
                        <a:pt x="641" y="303"/>
                      </a:lnTo>
                      <a:lnTo>
                        <a:pt x="641" y="301"/>
                      </a:lnTo>
                      <a:lnTo>
                        <a:pt x="641" y="301"/>
                      </a:lnTo>
                      <a:lnTo>
                        <a:pt x="641" y="301"/>
                      </a:lnTo>
                      <a:lnTo>
                        <a:pt x="638" y="301"/>
                      </a:lnTo>
                      <a:lnTo>
                        <a:pt x="638" y="300"/>
                      </a:lnTo>
                      <a:lnTo>
                        <a:pt x="639" y="300"/>
                      </a:lnTo>
                      <a:lnTo>
                        <a:pt x="638" y="299"/>
                      </a:lnTo>
                      <a:lnTo>
                        <a:pt x="641" y="299"/>
                      </a:lnTo>
                      <a:lnTo>
                        <a:pt x="642" y="296"/>
                      </a:lnTo>
                      <a:lnTo>
                        <a:pt x="642" y="296"/>
                      </a:lnTo>
                      <a:lnTo>
                        <a:pt x="642" y="296"/>
                      </a:lnTo>
                      <a:lnTo>
                        <a:pt x="642" y="296"/>
                      </a:lnTo>
                      <a:lnTo>
                        <a:pt x="641" y="296"/>
                      </a:lnTo>
                      <a:lnTo>
                        <a:pt x="642" y="293"/>
                      </a:lnTo>
                      <a:lnTo>
                        <a:pt x="641" y="293"/>
                      </a:lnTo>
                      <a:lnTo>
                        <a:pt x="641" y="293"/>
                      </a:lnTo>
                      <a:lnTo>
                        <a:pt x="639" y="292"/>
                      </a:lnTo>
                      <a:lnTo>
                        <a:pt x="639" y="292"/>
                      </a:lnTo>
                      <a:lnTo>
                        <a:pt x="639" y="292"/>
                      </a:lnTo>
                      <a:lnTo>
                        <a:pt x="638" y="292"/>
                      </a:lnTo>
                      <a:lnTo>
                        <a:pt x="637" y="292"/>
                      </a:lnTo>
                      <a:lnTo>
                        <a:pt x="638" y="292"/>
                      </a:lnTo>
                      <a:lnTo>
                        <a:pt x="637" y="288"/>
                      </a:lnTo>
                      <a:lnTo>
                        <a:pt x="635" y="288"/>
                      </a:lnTo>
                      <a:lnTo>
                        <a:pt x="635" y="288"/>
                      </a:lnTo>
                      <a:lnTo>
                        <a:pt x="635" y="288"/>
                      </a:lnTo>
                      <a:lnTo>
                        <a:pt x="637" y="288"/>
                      </a:lnTo>
                      <a:lnTo>
                        <a:pt x="637" y="287"/>
                      </a:lnTo>
                      <a:lnTo>
                        <a:pt x="638" y="286"/>
                      </a:lnTo>
                      <a:lnTo>
                        <a:pt x="641" y="286"/>
                      </a:lnTo>
                      <a:lnTo>
                        <a:pt x="641" y="284"/>
                      </a:lnTo>
                      <a:lnTo>
                        <a:pt x="642" y="283"/>
                      </a:lnTo>
                      <a:lnTo>
                        <a:pt x="643" y="283"/>
                      </a:lnTo>
                      <a:lnTo>
                        <a:pt x="643" y="282"/>
                      </a:lnTo>
                      <a:lnTo>
                        <a:pt x="646" y="282"/>
                      </a:lnTo>
                      <a:lnTo>
                        <a:pt x="648" y="282"/>
                      </a:lnTo>
                      <a:lnTo>
                        <a:pt x="648" y="282"/>
                      </a:lnTo>
                      <a:lnTo>
                        <a:pt x="648" y="282"/>
                      </a:lnTo>
                      <a:lnTo>
                        <a:pt x="652" y="283"/>
                      </a:lnTo>
                      <a:lnTo>
                        <a:pt x="652" y="283"/>
                      </a:lnTo>
                      <a:lnTo>
                        <a:pt x="655" y="284"/>
                      </a:lnTo>
                      <a:lnTo>
                        <a:pt x="655" y="284"/>
                      </a:lnTo>
                      <a:lnTo>
                        <a:pt x="662" y="284"/>
                      </a:lnTo>
                      <a:lnTo>
                        <a:pt x="662" y="283"/>
                      </a:lnTo>
                      <a:lnTo>
                        <a:pt x="663" y="282"/>
                      </a:lnTo>
                      <a:lnTo>
                        <a:pt x="663" y="282"/>
                      </a:lnTo>
                      <a:lnTo>
                        <a:pt x="664" y="280"/>
                      </a:lnTo>
                      <a:lnTo>
                        <a:pt x="663" y="280"/>
                      </a:lnTo>
                      <a:lnTo>
                        <a:pt x="663" y="279"/>
                      </a:lnTo>
                      <a:lnTo>
                        <a:pt x="664" y="278"/>
                      </a:lnTo>
                      <a:lnTo>
                        <a:pt x="660" y="276"/>
                      </a:lnTo>
                      <a:lnTo>
                        <a:pt x="660" y="278"/>
                      </a:lnTo>
                      <a:lnTo>
                        <a:pt x="660" y="280"/>
                      </a:lnTo>
                      <a:lnTo>
                        <a:pt x="660" y="280"/>
                      </a:lnTo>
                      <a:lnTo>
                        <a:pt x="660" y="282"/>
                      </a:lnTo>
                      <a:lnTo>
                        <a:pt x="660" y="282"/>
                      </a:lnTo>
                      <a:lnTo>
                        <a:pt x="660" y="283"/>
                      </a:lnTo>
                      <a:lnTo>
                        <a:pt x="655" y="283"/>
                      </a:lnTo>
                      <a:lnTo>
                        <a:pt x="654" y="282"/>
                      </a:lnTo>
                      <a:lnTo>
                        <a:pt x="654" y="282"/>
                      </a:lnTo>
                      <a:lnTo>
                        <a:pt x="652" y="279"/>
                      </a:lnTo>
                      <a:lnTo>
                        <a:pt x="654" y="279"/>
                      </a:lnTo>
                      <a:lnTo>
                        <a:pt x="654" y="278"/>
                      </a:lnTo>
                      <a:lnTo>
                        <a:pt x="652" y="278"/>
                      </a:lnTo>
                      <a:lnTo>
                        <a:pt x="652" y="279"/>
                      </a:lnTo>
                      <a:lnTo>
                        <a:pt x="648" y="279"/>
                      </a:lnTo>
                      <a:lnTo>
                        <a:pt x="648" y="280"/>
                      </a:lnTo>
                      <a:lnTo>
                        <a:pt x="646" y="280"/>
                      </a:lnTo>
                      <a:lnTo>
                        <a:pt x="646" y="280"/>
                      </a:lnTo>
                      <a:lnTo>
                        <a:pt x="642" y="280"/>
                      </a:lnTo>
                      <a:lnTo>
                        <a:pt x="642" y="282"/>
                      </a:lnTo>
                      <a:lnTo>
                        <a:pt x="641" y="283"/>
                      </a:lnTo>
                      <a:lnTo>
                        <a:pt x="639" y="283"/>
                      </a:lnTo>
                      <a:lnTo>
                        <a:pt x="639" y="283"/>
                      </a:lnTo>
                      <a:lnTo>
                        <a:pt x="638" y="284"/>
                      </a:lnTo>
                      <a:lnTo>
                        <a:pt x="637" y="284"/>
                      </a:lnTo>
                      <a:lnTo>
                        <a:pt x="637" y="282"/>
                      </a:lnTo>
                      <a:lnTo>
                        <a:pt x="638" y="280"/>
                      </a:lnTo>
                      <a:lnTo>
                        <a:pt x="639" y="279"/>
                      </a:lnTo>
                      <a:lnTo>
                        <a:pt x="641" y="276"/>
                      </a:lnTo>
                      <a:lnTo>
                        <a:pt x="642" y="276"/>
                      </a:lnTo>
                      <a:lnTo>
                        <a:pt x="646" y="275"/>
                      </a:lnTo>
                      <a:lnTo>
                        <a:pt x="646" y="276"/>
                      </a:lnTo>
                      <a:lnTo>
                        <a:pt x="648" y="278"/>
                      </a:lnTo>
                      <a:lnTo>
                        <a:pt x="650" y="278"/>
                      </a:lnTo>
                      <a:lnTo>
                        <a:pt x="651" y="278"/>
                      </a:lnTo>
                      <a:lnTo>
                        <a:pt x="650" y="278"/>
                      </a:lnTo>
                      <a:lnTo>
                        <a:pt x="648" y="276"/>
                      </a:lnTo>
                      <a:lnTo>
                        <a:pt x="646" y="275"/>
                      </a:lnTo>
                      <a:lnTo>
                        <a:pt x="645" y="275"/>
                      </a:lnTo>
                      <a:lnTo>
                        <a:pt x="645" y="274"/>
                      </a:lnTo>
                      <a:lnTo>
                        <a:pt x="645" y="272"/>
                      </a:lnTo>
                      <a:lnTo>
                        <a:pt x="645" y="272"/>
                      </a:lnTo>
                      <a:lnTo>
                        <a:pt x="647" y="272"/>
                      </a:lnTo>
                      <a:lnTo>
                        <a:pt x="647" y="272"/>
                      </a:lnTo>
                      <a:lnTo>
                        <a:pt x="648" y="272"/>
                      </a:lnTo>
                      <a:lnTo>
                        <a:pt x="650" y="275"/>
                      </a:lnTo>
                      <a:lnTo>
                        <a:pt x="658" y="274"/>
                      </a:lnTo>
                      <a:lnTo>
                        <a:pt x="658" y="274"/>
                      </a:lnTo>
                      <a:lnTo>
                        <a:pt x="659" y="274"/>
                      </a:lnTo>
                      <a:lnTo>
                        <a:pt x="662" y="274"/>
                      </a:lnTo>
                      <a:lnTo>
                        <a:pt x="663" y="274"/>
                      </a:lnTo>
                      <a:lnTo>
                        <a:pt x="663" y="271"/>
                      </a:lnTo>
                      <a:lnTo>
                        <a:pt x="662" y="269"/>
                      </a:lnTo>
                      <a:lnTo>
                        <a:pt x="660" y="270"/>
                      </a:lnTo>
                      <a:lnTo>
                        <a:pt x="659" y="271"/>
                      </a:lnTo>
                      <a:lnTo>
                        <a:pt x="659" y="271"/>
                      </a:lnTo>
                      <a:lnTo>
                        <a:pt x="656" y="272"/>
                      </a:lnTo>
                      <a:lnTo>
                        <a:pt x="654" y="272"/>
                      </a:lnTo>
                      <a:lnTo>
                        <a:pt x="650" y="272"/>
                      </a:lnTo>
                      <a:lnTo>
                        <a:pt x="647" y="271"/>
                      </a:lnTo>
                      <a:lnTo>
                        <a:pt x="643" y="271"/>
                      </a:lnTo>
                      <a:lnTo>
                        <a:pt x="643" y="270"/>
                      </a:lnTo>
                      <a:lnTo>
                        <a:pt x="646" y="270"/>
                      </a:lnTo>
                      <a:lnTo>
                        <a:pt x="647" y="270"/>
                      </a:lnTo>
                      <a:lnTo>
                        <a:pt x="647" y="270"/>
                      </a:lnTo>
                      <a:lnTo>
                        <a:pt x="650" y="269"/>
                      </a:lnTo>
                      <a:lnTo>
                        <a:pt x="650" y="267"/>
                      </a:lnTo>
                      <a:lnTo>
                        <a:pt x="651" y="266"/>
                      </a:lnTo>
                      <a:lnTo>
                        <a:pt x="651" y="267"/>
                      </a:lnTo>
                      <a:lnTo>
                        <a:pt x="652" y="267"/>
                      </a:lnTo>
                      <a:lnTo>
                        <a:pt x="652" y="267"/>
                      </a:lnTo>
                      <a:lnTo>
                        <a:pt x="655" y="269"/>
                      </a:lnTo>
                      <a:lnTo>
                        <a:pt x="658" y="267"/>
                      </a:lnTo>
                      <a:lnTo>
                        <a:pt x="659" y="267"/>
                      </a:lnTo>
                      <a:lnTo>
                        <a:pt x="660" y="266"/>
                      </a:lnTo>
                      <a:lnTo>
                        <a:pt x="662" y="266"/>
                      </a:lnTo>
                      <a:lnTo>
                        <a:pt x="662" y="265"/>
                      </a:lnTo>
                      <a:lnTo>
                        <a:pt x="662" y="265"/>
                      </a:lnTo>
                      <a:lnTo>
                        <a:pt x="662" y="262"/>
                      </a:lnTo>
                      <a:lnTo>
                        <a:pt x="660" y="262"/>
                      </a:lnTo>
                      <a:lnTo>
                        <a:pt x="660" y="262"/>
                      </a:lnTo>
                      <a:lnTo>
                        <a:pt x="660" y="262"/>
                      </a:lnTo>
                      <a:lnTo>
                        <a:pt x="660" y="262"/>
                      </a:lnTo>
                      <a:lnTo>
                        <a:pt x="660" y="259"/>
                      </a:lnTo>
                      <a:lnTo>
                        <a:pt x="659" y="259"/>
                      </a:lnTo>
                      <a:lnTo>
                        <a:pt x="660" y="255"/>
                      </a:lnTo>
                      <a:lnTo>
                        <a:pt x="663" y="255"/>
                      </a:lnTo>
                      <a:lnTo>
                        <a:pt x="663" y="258"/>
                      </a:lnTo>
                      <a:lnTo>
                        <a:pt x="663" y="258"/>
                      </a:lnTo>
                      <a:lnTo>
                        <a:pt x="664" y="259"/>
                      </a:lnTo>
                      <a:lnTo>
                        <a:pt x="665" y="259"/>
                      </a:lnTo>
                      <a:lnTo>
                        <a:pt x="665" y="257"/>
                      </a:lnTo>
                      <a:lnTo>
                        <a:pt x="667" y="255"/>
                      </a:lnTo>
                      <a:lnTo>
                        <a:pt x="667" y="254"/>
                      </a:lnTo>
                      <a:lnTo>
                        <a:pt x="664" y="254"/>
                      </a:lnTo>
                      <a:lnTo>
                        <a:pt x="665" y="253"/>
                      </a:lnTo>
                      <a:lnTo>
                        <a:pt x="665" y="252"/>
                      </a:lnTo>
                      <a:lnTo>
                        <a:pt x="665" y="250"/>
                      </a:lnTo>
                      <a:lnTo>
                        <a:pt x="665" y="250"/>
                      </a:lnTo>
                      <a:lnTo>
                        <a:pt x="665" y="250"/>
                      </a:lnTo>
                      <a:lnTo>
                        <a:pt x="662" y="252"/>
                      </a:lnTo>
                      <a:lnTo>
                        <a:pt x="662" y="250"/>
                      </a:lnTo>
                      <a:lnTo>
                        <a:pt x="660" y="250"/>
                      </a:lnTo>
                      <a:lnTo>
                        <a:pt x="662" y="249"/>
                      </a:lnTo>
                      <a:lnTo>
                        <a:pt x="663" y="249"/>
                      </a:lnTo>
                      <a:lnTo>
                        <a:pt x="663" y="248"/>
                      </a:lnTo>
                      <a:lnTo>
                        <a:pt x="662" y="248"/>
                      </a:lnTo>
                      <a:lnTo>
                        <a:pt x="660" y="246"/>
                      </a:lnTo>
                      <a:lnTo>
                        <a:pt x="662" y="246"/>
                      </a:lnTo>
                      <a:lnTo>
                        <a:pt x="662" y="245"/>
                      </a:lnTo>
                      <a:lnTo>
                        <a:pt x="662" y="244"/>
                      </a:lnTo>
                      <a:lnTo>
                        <a:pt x="664" y="244"/>
                      </a:lnTo>
                      <a:lnTo>
                        <a:pt x="663" y="242"/>
                      </a:lnTo>
                      <a:lnTo>
                        <a:pt x="663" y="240"/>
                      </a:lnTo>
                      <a:lnTo>
                        <a:pt x="663" y="240"/>
                      </a:lnTo>
                      <a:lnTo>
                        <a:pt x="664" y="238"/>
                      </a:lnTo>
                      <a:lnTo>
                        <a:pt x="662" y="238"/>
                      </a:lnTo>
                      <a:lnTo>
                        <a:pt x="659" y="240"/>
                      </a:lnTo>
                      <a:lnTo>
                        <a:pt x="658" y="240"/>
                      </a:lnTo>
                      <a:lnTo>
                        <a:pt x="656" y="237"/>
                      </a:lnTo>
                      <a:lnTo>
                        <a:pt x="654" y="238"/>
                      </a:lnTo>
                      <a:lnTo>
                        <a:pt x="651" y="240"/>
                      </a:lnTo>
                      <a:lnTo>
                        <a:pt x="648" y="238"/>
                      </a:lnTo>
                      <a:lnTo>
                        <a:pt x="648" y="238"/>
                      </a:lnTo>
                      <a:lnTo>
                        <a:pt x="647" y="238"/>
                      </a:lnTo>
                      <a:lnTo>
                        <a:pt x="646" y="236"/>
                      </a:lnTo>
                      <a:lnTo>
                        <a:pt x="645" y="236"/>
                      </a:lnTo>
                      <a:lnTo>
                        <a:pt x="642" y="234"/>
                      </a:lnTo>
                      <a:lnTo>
                        <a:pt x="641" y="234"/>
                      </a:lnTo>
                      <a:lnTo>
                        <a:pt x="641" y="233"/>
                      </a:lnTo>
                      <a:lnTo>
                        <a:pt x="638" y="233"/>
                      </a:lnTo>
                      <a:lnTo>
                        <a:pt x="635" y="233"/>
                      </a:lnTo>
                      <a:lnTo>
                        <a:pt x="635" y="233"/>
                      </a:lnTo>
                      <a:lnTo>
                        <a:pt x="637" y="233"/>
                      </a:lnTo>
                      <a:lnTo>
                        <a:pt x="637" y="236"/>
                      </a:lnTo>
                      <a:lnTo>
                        <a:pt x="639" y="237"/>
                      </a:lnTo>
                      <a:lnTo>
                        <a:pt x="643" y="238"/>
                      </a:lnTo>
                      <a:lnTo>
                        <a:pt x="645" y="241"/>
                      </a:lnTo>
                      <a:lnTo>
                        <a:pt x="647" y="244"/>
                      </a:lnTo>
                      <a:lnTo>
                        <a:pt x="651" y="246"/>
                      </a:lnTo>
                      <a:lnTo>
                        <a:pt x="650" y="249"/>
                      </a:lnTo>
                      <a:lnTo>
                        <a:pt x="650" y="249"/>
                      </a:lnTo>
                      <a:lnTo>
                        <a:pt x="648" y="250"/>
                      </a:lnTo>
                      <a:lnTo>
                        <a:pt x="646" y="252"/>
                      </a:lnTo>
                      <a:lnTo>
                        <a:pt x="645" y="252"/>
                      </a:lnTo>
                      <a:lnTo>
                        <a:pt x="643" y="253"/>
                      </a:lnTo>
                      <a:lnTo>
                        <a:pt x="642" y="253"/>
                      </a:lnTo>
                      <a:lnTo>
                        <a:pt x="642" y="254"/>
                      </a:lnTo>
                      <a:lnTo>
                        <a:pt x="638" y="254"/>
                      </a:lnTo>
                      <a:lnTo>
                        <a:pt x="638" y="254"/>
                      </a:lnTo>
                      <a:lnTo>
                        <a:pt x="637" y="254"/>
                      </a:lnTo>
                      <a:lnTo>
                        <a:pt x="635" y="255"/>
                      </a:lnTo>
                      <a:lnTo>
                        <a:pt x="628" y="255"/>
                      </a:lnTo>
                      <a:lnTo>
                        <a:pt x="626" y="254"/>
                      </a:lnTo>
                      <a:lnTo>
                        <a:pt x="626" y="254"/>
                      </a:lnTo>
                      <a:lnTo>
                        <a:pt x="625" y="253"/>
                      </a:lnTo>
                      <a:lnTo>
                        <a:pt x="625" y="252"/>
                      </a:lnTo>
                      <a:lnTo>
                        <a:pt x="633" y="252"/>
                      </a:lnTo>
                      <a:lnTo>
                        <a:pt x="633" y="249"/>
                      </a:lnTo>
                      <a:lnTo>
                        <a:pt x="631" y="249"/>
                      </a:lnTo>
                      <a:lnTo>
                        <a:pt x="631" y="250"/>
                      </a:lnTo>
                      <a:lnTo>
                        <a:pt x="630" y="250"/>
                      </a:lnTo>
                      <a:lnTo>
                        <a:pt x="629" y="249"/>
                      </a:lnTo>
                      <a:lnTo>
                        <a:pt x="628" y="249"/>
                      </a:lnTo>
                      <a:lnTo>
                        <a:pt x="625" y="249"/>
                      </a:lnTo>
                      <a:lnTo>
                        <a:pt x="624" y="249"/>
                      </a:lnTo>
                      <a:lnTo>
                        <a:pt x="621" y="249"/>
                      </a:lnTo>
                      <a:lnTo>
                        <a:pt x="621" y="249"/>
                      </a:lnTo>
                      <a:lnTo>
                        <a:pt x="620" y="248"/>
                      </a:lnTo>
                      <a:lnTo>
                        <a:pt x="620" y="246"/>
                      </a:lnTo>
                      <a:lnTo>
                        <a:pt x="622" y="245"/>
                      </a:lnTo>
                      <a:lnTo>
                        <a:pt x="622" y="244"/>
                      </a:lnTo>
                      <a:lnTo>
                        <a:pt x="622" y="241"/>
                      </a:lnTo>
                      <a:lnTo>
                        <a:pt x="625" y="240"/>
                      </a:lnTo>
                      <a:lnTo>
                        <a:pt x="624" y="238"/>
                      </a:lnTo>
                      <a:lnTo>
                        <a:pt x="624" y="237"/>
                      </a:lnTo>
                      <a:lnTo>
                        <a:pt x="624" y="236"/>
                      </a:lnTo>
                      <a:lnTo>
                        <a:pt x="625" y="234"/>
                      </a:lnTo>
                      <a:lnTo>
                        <a:pt x="626" y="234"/>
                      </a:lnTo>
                      <a:lnTo>
                        <a:pt x="628" y="233"/>
                      </a:lnTo>
                      <a:lnTo>
                        <a:pt x="630" y="233"/>
                      </a:lnTo>
                      <a:lnTo>
                        <a:pt x="630" y="234"/>
                      </a:lnTo>
                      <a:lnTo>
                        <a:pt x="633" y="234"/>
                      </a:lnTo>
                      <a:lnTo>
                        <a:pt x="633" y="234"/>
                      </a:lnTo>
                      <a:lnTo>
                        <a:pt x="633" y="234"/>
                      </a:lnTo>
                      <a:lnTo>
                        <a:pt x="634" y="234"/>
                      </a:lnTo>
                      <a:lnTo>
                        <a:pt x="635" y="232"/>
                      </a:lnTo>
                      <a:lnTo>
                        <a:pt x="631" y="232"/>
                      </a:lnTo>
                      <a:lnTo>
                        <a:pt x="631" y="231"/>
                      </a:lnTo>
                      <a:lnTo>
                        <a:pt x="628" y="231"/>
                      </a:lnTo>
                      <a:lnTo>
                        <a:pt x="628" y="229"/>
                      </a:lnTo>
                      <a:lnTo>
                        <a:pt x="626" y="228"/>
                      </a:lnTo>
                      <a:lnTo>
                        <a:pt x="625" y="227"/>
                      </a:lnTo>
                      <a:lnTo>
                        <a:pt x="626" y="227"/>
                      </a:lnTo>
                      <a:lnTo>
                        <a:pt x="626" y="227"/>
                      </a:lnTo>
                      <a:lnTo>
                        <a:pt x="626" y="227"/>
                      </a:lnTo>
                      <a:lnTo>
                        <a:pt x="626" y="227"/>
                      </a:lnTo>
                      <a:lnTo>
                        <a:pt x="626" y="225"/>
                      </a:lnTo>
                      <a:lnTo>
                        <a:pt x="628" y="225"/>
                      </a:lnTo>
                      <a:lnTo>
                        <a:pt x="628" y="225"/>
                      </a:lnTo>
                      <a:lnTo>
                        <a:pt x="628" y="225"/>
                      </a:lnTo>
                      <a:lnTo>
                        <a:pt x="628" y="224"/>
                      </a:lnTo>
                      <a:lnTo>
                        <a:pt x="642" y="225"/>
                      </a:lnTo>
                      <a:lnTo>
                        <a:pt x="642" y="225"/>
                      </a:lnTo>
                      <a:lnTo>
                        <a:pt x="645" y="225"/>
                      </a:lnTo>
                      <a:lnTo>
                        <a:pt x="646" y="227"/>
                      </a:lnTo>
                      <a:lnTo>
                        <a:pt x="648" y="227"/>
                      </a:lnTo>
                      <a:lnTo>
                        <a:pt x="650" y="229"/>
                      </a:lnTo>
                      <a:lnTo>
                        <a:pt x="652" y="229"/>
                      </a:lnTo>
                      <a:lnTo>
                        <a:pt x="652" y="231"/>
                      </a:lnTo>
                      <a:lnTo>
                        <a:pt x="656" y="231"/>
                      </a:lnTo>
                      <a:lnTo>
                        <a:pt x="658" y="233"/>
                      </a:lnTo>
                      <a:lnTo>
                        <a:pt x="663" y="233"/>
                      </a:lnTo>
                      <a:lnTo>
                        <a:pt x="663" y="232"/>
                      </a:lnTo>
                      <a:lnTo>
                        <a:pt x="660" y="231"/>
                      </a:lnTo>
                      <a:lnTo>
                        <a:pt x="659" y="229"/>
                      </a:lnTo>
                      <a:lnTo>
                        <a:pt x="659" y="228"/>
                      </a:lnTo>
                      <a:lnTo>
                        <a:pt x="660" y="228"/>
                      </a:lnTo>
                      <a:lnTo>
                        <a:pt x="662" y="228"/>
                      </a:lnTo>
                      <a:lnTo>
                        <a:pt x="662" y="228"/>
                      </a:lnTo>
                      <a:lnTo>
                        <a:pt x="663" y="227"/>
                      </a:lnTo>
                      <a:lnTo>
                        <a:pt x="663" y="227"/>
                      </a:lnTo>
                      <a:lnTo>
                        <a:pt x="663" y="227"/>
                      </a:lnTo>
                      <a:lnTo>
                        <a:pt x="660" y="225"/>
                      </a:lnTo>
                      <a:lnTo>
                        <a:pt x="659" y="225"/>
                      </a:lnTo>
                      <a:lnTo>
                        <a:pt x="659" y="225"/>
                      </a:lnTo>
                      <a:lnTo>
                        <a:pt x="658" y="227"/>
                      </a:lnTo>
                      <a:lnTo>
                        <a:pt x="658" y="224"/>
                      </a:lnTo>
                      <a:lnTo>
                        <a:pt x="658" y="224"/>
                      </a:lnTo>
                      <a:lnTo>
                        <a:pt x="658" y="224"/>
                      </a:lnTo>
                      <a:lnTo>
                        <a:pt x="659" y="223"/>
                      </a:lnTo>
                      <a:lnTo>
                        <a:pt x="663" y="223"/>
                      </a:lnTo>
                      <a:lnTo>
                        <a:pt x="663" y="223"/>
                      </a:lnTo>
                      <a:lnTo>
                        <a:pt x="662" y="221"/>
                      </a:lnTo>
                      <a:lnTo>
                        <a:pt x="662" y="221"/>
                      </a:lnTo>
                      <a:lnTo>
                        <a:pt x="660" y="220"/>
                      </a:lnTo>
                      <a:lnTo>
                        <a:pt x="659" y="220"/>
                      </a:lnTo>
                      <a:lnTo>
                        <a:pt x="659" y="220"/>
                      </a:lnTo>
                      <a:lnTo>
                        <a:pt x="659" y="220"/>
                      </a:lnTo>
                      <a:lnTo>
                        <a:pt x="658" y="220"/>
                      </a:lnTo>
                      <a:lnTo>
                        <a:pt x="664" y="220"/>
                      </a:lnTo>
                      <a:lnTo>
                        <a:pt x="663" y="217"/>
                      </a:lnTo>
                      <a:lnTo>
                        <a:pt x="662" y="216"/>
                      </a:lnTo>
                      <a:lnTo>
                        <a:pt x="660" y="216"/>
                      </a:lnTo>
                      <a:lnTo>
                        <a:pt x="656" y="216"/>
                      </a:lnTo>
                      <a:lnTo>
                        <a:pt x="656" y="217"/>
                      </a:lnTo>
                      <a:lnTo>
                        <a:pt x="654" y="217"/>
                      </a:lnTo>
                      <a:lnTo>
                        <a:pt x="654" y="216"/>
                      </a:lnTo>
                      <a:lnTo>
                        <a:pt x="660" y="214"/>
                      </a:lnTo>
                      <a:lnTo>
                        <a:pt x="660" y="214"/>
                      </a:lnTo>
                      <a:lnTo>
                        <a:pt x="659" y="214"/>
                      </a:lnTo>
                      <a:lnTo>
                        <a:pt x="659" y="212"/>
                      </a:lnTo>
                      <a:lnTo>
                        <a:pt x="656" y="214"/>
                      </a:lnTo>
                      <a:lnTo>
                        <a:pt x="654" y="215"/>
                      </a:lnTo>
                      <a:lnTo>
                        <a:pt x="650" y="215"/>
                      </a:lnTo>
                      <a:lnTo>
                        <a:pt x="648" y="215"/>
                      </a:lnTo>
                      <a:lnTo>
                        <a:pt x="647" y="214"/>
                      </a:lnTo>
                      <a:lnTo>
                        <a:pt x="647" y="214"/>
                      </a:lnTo>
                      <a:lnTo>
                        <a:pt x="647" y="214"/>
                      </a:lnTo>
                      <a:lnTo>
                        <a:pt x="648" y="212"/>
                      </a:lnTo>
                      <a:lnTo>
                        <a:pt x="648" y="212"/>
                      </a:lnTo>
                      <a:lnTo>
                        <a:pt x="645" y="212"/>
                      </a:lnTo>
                      <a:lnTo>
                        <a:pt x="645" y="211"/>
                      </a:lnTo>
                      <a:lnTo>
                        <a:pt x="643" y="211"/>
                      </a:lnTo>
                      <a:lnTo>
                        <a:pt x="643" y="211"/>
                      </a:lnTo>
                      <a:lnTo>
                        <a:pt x="639" y="211"/>
                      </a:lnTo>
                      <a:lnTo>
                        <a:pt x="638" y="210"/>
                      </a:lnTo>
                      <a:lnTo>
                        <a:pt x="635" y="210"/>
                      </a:lnTo>
                      <a:lnTo>
                        <a:pt x="635" y="211"/>
                      </a:lnTo>
                      <a:lnTo>
                        <a:pt x="634" y="211"/>
                      </a:lnTo>
                      <a:lnTo>
                        <a:pt x="633" y="208"/>
                      </a:lnTo>
                      <a:lnTo>
                        <a:pt x="633" y="208"/>
                      </a:lnTo>
                      <a:lnTo>
                        <a:pt x="633" y="207"/>
                      </a:lnTo>
                      <a:lnTo>
                        <a:pt x="631" y="207"/>
                      </a:lnTo>
                      <a:lnTo>
                        <a:pt x="631" y="210"/>
                      </a:lnTo>
                      <a:lnTo>
                        <a:pt x="630" y="211"/>
                      </a:lnTo>
                      <a:lnTo>
                        <a:pt x="630" y="214"/>
                      </a:lnTo>
                      <a:lnTo>
                        <a:pt x="629" y="214"/>
                      </a:lnTo>
                      <a:lnTo>
                        <a:pt x="628" y="215"/>
                      </a:lnTo>
                      <a:lnTo>
                        <a:pt x="625" y="215"/>
                      </a:lnTo>
                      <a:lnTo>
                        <a:pt x="624" y="215"/>
                      </a:lnTo>
                      <a:lnTo>
                        <a:pt x="624" y="214"/>
                      </a:lnTo>
                      <a:lnTo>
                        <a:pt x="620" y="214"/>
                      </a:lnTo>
                      <a:lnTo>
                        <a:pt x="620" y="214"/>
                      </a:lnTo>
                      <a:lnTo>
                        <a:pt x="620" y="212"/>
                      </a:lnTo>
                      <a:lnTo>
                        <a:pt x="620" y="212"/>
                      </a:lnTo>
                      <a:lnTo>
                        <a:pt x="620" y="212"/>
                      </a:lnTo>
                      <a:lnTo>
                        <a:pt x="618" y="211"/>
                      </a:lnTo>
                      <a:lnTo>
                        <a:pt x="617" y="211"/>
                      </a:lnTo>
                      <a:lnTo>
                        <a:pt x="617" y="210"/>
                      </a:lnTo>
                      <a:lnTo>
                        <a:pt x="620" y="208"/>
                      </a:lnTo>
                      <a:lnTo>
                        <a:pt x="621" y="207"/>
                      </a:lnTo>
                      <a:lnTo>
                        <a:pt x="621" y="206"/>
                      </a:lnTo>
                      <a:lnTo>
                        <a:pt x="621" y="206"/>
                      </a:lnTo>
                      <a:lnTo>
                        <a:pt x="621" y="206"/>
                      </a:lnTo>
                      <a:lnTo>
                        <a:pt x="618" y="206"/>
                      </a:lnTo>
                      <a:lnTo>
                        <a:pt x="618" y="203"/>
                      </a:lnTo>
                      <a:lnTo>
                        <a:pt x="620" y="203"/>
                      </a:lnTo>
                      <a:lnTo>
                        <a:pt x="620" y="202"/>
                      </a:lnTo>
                      <a:lnTo>
                        <a:pt x="621" y="199"/>
                      </a:lnTo>
                      <a:lnTo>
                        <a:pt x="622" y="198"/>
                      </a:lnTo>
                      <a:lnTo>
                        <a:pt x="620" y="198"/>
                      </a:lnTo>
                      <a:lnTo>
                        <a:pt x="620" y="197"/>
                      </a:lnTo>
                      <a:lnTo>
                        <a:pt x="621" y="195"/>
                      </a:lnTo>
                      <a:lnTo>
                        <a:pt x="624" y="195"/>
                      </a:lnTo>
                      <a:lnTo>
                        <a:pt x="625" y="195"/>
                      </a:lnTo>
                      <a:lnTo>
                        <a:pt x="626" y="195"/>
                      </a:lnTo>
                      <a:lnTo>
                        <a:pt x="626" y="193"/>
                      </a:lnTo>
                      <a:lnTo>
                        <a:pt x="628" y="191"/>
                      </a:lnTo>
                      <a:lnTo>
                        <a:pt x="628" y="190"/>
                      </a:lnTo>
                      <a:lnTo>
                        <a:pt x="628" y="190"/>
                      </a:lnTo>
                      <a:lnTo>
                        <a:pt x="626" y="190"/>
                      </a:lnTo>
                      <a:lnTo>
                        <a:pt x="626" y="189"/>
                      </a:lnTo>
                      <a:lnTo>
                        <a:pt x="628" y="189"/>
                      </a:lnTo>
                      <a:lnTo>
                        <a:pt x="628" y="187"/>
                      </a:lnTo>
                      <a:lnTo>
                        <a:pt x="624" y="187"/>
                      </a:lnTo>
                      <a:lnTo>
                        <a:pt x="625" y="185"/>
                      </a:lnTo>
                      <a:lnTo>
                        <a:pt x="624" y="185"/>
                      </a:lnTo>
                      <a:lnTo>
                        <a:pt x="624" y="182"/>
                      </a:lnTo>
                      <a:lnTo>
                        <a:pt x="622" y="182"/>
                      </a:lnTo>
                      <a:lnTo>
                        <a:pt x="621" y="181"/>
                      </a:lnTo>
                      <a:lnTo>
                        <a:pt x="621" y="180"/>
                      </a:lnTo>
                      <a:lnTo>
                        <a:pt x="621" y="180"/>
                      </a:lnTo>
                      <a:lnTo>
                        <a:pt x="621" y="180"/>
                      </a:lnTo>
                      <a:lnTo>
                        <a:pt x="621" y="178"/>
                      </a:lnTo>
                      <a:lnTo>
                        <a:pt x="622" y="178"/>
                      </a:lnTo>
                      <a:lnTo>
                        <a:pt x="622" y="178"/>
                      </a:lnTo>
                      <a:lnTo>
                        <a:pt x="622" y="178"/>
                      </a:lnTo>
                      <a:lnTo>
                        <a:pt x="621" y="178"/>
                      </a:lnTo>
                      <a:lnTo>
                        <a:pt x="621" y="177"/>
                      </a:lnTo>
                      <a:lnTo>
                        <a:pt x="620" y="176"/>
                      </a:lnTo>
                      <a:lnTo>
                        <a:pt x="620" y="176"/>
                      </a:lnTo>
                      <a:lnTo>
                        <a:pt x="618" y="176"/>
                      </a:lnTo>
                      <a:lnTo>
                        <a:pt x="618" y="173"/>
                      </a:lnTo>
                      <a:lnTo>
                        <a:pt x="614" y="170"/>
                      </a:lnTo>
                      <a:lnTo>
                        <a:pt x="614" y="169"/>
                      </a:lnTo>
                      <a:lnTo>
                        <a:pt x="608" y="170"/>
                      </a:lnTo>
                      <a:lnTo>
                        <a:pt x="608" y="169"/>
                      </a:lnTo>
                      <a:lnTo>
                        <a:pt x="613" y="168"/>
                      </a:lnTo>
                      <a:lnTo>
                        <a:pt x="613" y="166"/>
                      </a:lnTo>
                      <a:lnTo>
                        <a:pt x="613" y="166"/>
                      </a:lnTo>
                      <a:lnTo>
                        <a:pt x="614" y="165"/>
                      </a:lnTo>
                      <a:lnTo>
                        <a:pt x="613" y="164"/>
                      </a:lnTo>
                      <a:lnTo>
                        <a:pt x="613" y="164"/>
                      </a:lnTo>
                      <a:lnTo>
                        <a:pt x="613" y="164"/>
                      </a:lnTo>
                      <a:lnTo>
                        <a:pt x="614" y="161"/>
                      </a:lnTo>
                      <a:lnTo>
                        <a:pt x="613" y="161"/>
                      </a:lnTo>
                      <a:lnTo>
                        <a:pt x="612" y="160"/>
                      </a:lnTo>
                      <a:lnTo>
                        <a:pt x="611" y="160"/>
                      </a:lnTo>
                      <a:lnTo>
                        <a:pt x="608" y="160"/>
                      </a:lnTo>
                      <a:lnTo>
                        <a:pt x="608" y="160"/>
                      </a:lnTo>
                      <a:lnTo>
                        <a:pt x="608" y="159"/>
                      </a:lnTo>
                      <a:lnTo>
                        <a:pt x="608" y="159"/>
                      </a:lnTo>
                      <a:lnTo>
                        <a:pt x="608" y="157"/>
                      </a:lnTo>
                      <a:lnTo>
                        <a:pt x="605" y="156"/>
                      </a:lnTo>
                      <a:lnTo>
                        <a:pt x="605" y="155"/>
                      </a:lnTo>
                      <a:lnTo>
                        <a:pt x="604" y="155"/>
                      </a:lnTo>
                      <a:lnTo>
                        <a:pt x="604" y="153"/>
                      </a:lnTo>
                      <a:lnTo>
                        <a:pt x="601" y="153"/>
                      </a:lnTo>
                      <a:lnTo>
                        <a:pt x="600" y="152"/>
                      </a:lnTo>
                      <a:lnTo>
                        <a:pt x="596" y="151"/>
                      </a:lnTo>
                      <a:lnTo>
                        <a:pt x="596" y="147"/>
                      </a:lnTo>
                      <a:lnTo>
                        <a:pt x="592" y="144"/>
                      </a:lnTo>
                      <a:lnTo>
                        <a:pt x="592" y="143"/>
                      </a:lnTo>
                      <a:lnTo>
                        <a:pt x="588" y="143"/>
                      </a:lnTo>
                      <a:lnTo>
                        <a:pt x="588" y="143"/>
                      </a:lnTo>
                      <a:lnTo>
                        <a:pt x="587" y="143"/>
                      </a:lnTo>
                      <a:lnTo>
                        <a:pt x="586" y="143"/>
                      </a:lnTo>
                      <a:lnTo>
                        <a:pt x="584" y="143"/>
                      </a:lnTo>
                      <a:lnTo>
                        <a:pt x="583" y="143"/>
                      </a:lnTo>
                      <a:lnTo>
                        <a:pt x="583" y="143"/>
                      </a:lnTo>
                      <a:lnTo>
                        <a:pt x="583" y="143"/>
                      </a:lnTo>
                      <a:lnTo>
                        <a:pt x="583" y="143"/>
                      </a:lnTo>
                      <a:lnTo>
                        <a:pt x="583" y="142"/>
                      </a:lnTo>
                      <a:lnTo>
                        <a:pt x="580" y="140"/>
                      </a:lnTo>
                      <a:lnTo>
                        <a:pt x="580" y="140"/>
                      </a:lnTo>
                      <a:lnTo>
                        <a:pt x="579" y="139"/>
                      </a:lnTo>
                      <a:lnTo>
                        <a:pt x="578" y="138"/>
                      </a:lnTo>
                      <a:lnTo>
                        <a:pt x="576" y="136"/>
                      </a:lnTo>
                      <a:lnTo>
                        <a:pt x="574" y="136"/>
                      </a:lnTo>
                      <a:lnTo>
                        <a:pt x="571" y="135"/>
                      </a:lnTo>
                      <a:lnTo>
                        <a:pt x="569" y="134"/>
                      </a:lnTo>
                      <a:lnTo>
                        <a:pt x="563" y="134"/>
                      </a:lnTo>
                      <a:lnTo>
                        <a:pt x="563" y="132"/>
                      </a:lnTo>
                      <a:lnTo>
                        <a:pt x="562" y="132"/>
                      </a:lnTo>
                      <a:lnTo>
                        <a:pt x="561" y="132"/>
                      </a:lnTo>
                      <a:lnTo>
                        <a:pt x="559" y="132"/>
                      </a:lnTo>
                      <a:lnTo>
                        <a:pt x="558" y="131"/>
                      </a:lnTo>
                      <a:lnTo>
                        <a:pt x="557" y="134"/>
                      </a:lnTo>
                      <a:lnTo>
                        <a:pt x="554" y="135"/>
                      </a:lnTo>
                      <a:lnTo>
                        <a:pt x="553" y="136"/>
                      </a:lnTo>
                      <a:lnTo>
                        <a:pt x="553" y="134"/>
                      </a:lnTo>
                      <a:lnTo>
                        <a:pt x="552" y="132"/>
                      </a:lnTo>
                      <a:lnTo>
                        <a:pt x="552" y="130"/>
                      </a:lnTo>
                      <a:lnTo>
                        <a:pt x="549" y="131"/>
                      </a:lnTo>
                      <a:lnTo>
                        <a:pt x="546" y="132"/>
                      </a:lnTo>
                      <a:lnTo>
                        <a:pt x="546" y="134"/>
                      </a:lnTo>
                      <a:lnTo>
                        <a:pt x="539" y="134"/>
                      </a:lnTo>
                      <a:lnTo>
                        <a:pt x="537" y="135"/>
                      </a:lnTo>
                      <a:lnTo>
                        <a:pt x="537" y="135"/>
                      </a:lnTo>
                      <a:lnTo>
                        <a:pt x="536" y="135"/>
                      </a:lnTo>
                      <a:lnTo>
                        <a:pt x="535" y="135"/>
                      </a:lnTo>
                      <a:lnTo>
                        <a:pt x="533" y="134"/>
                      </a:lnTo>
                      <a:lnTo>
                        <a:pt x="533" y="135"/>
                      </a:lnTo>
                      <a:lnTo>
                        <a:pt x="533" y="136"/>
                      </a:lnTo>
                      <a:lnTo>
                        <a:pt x="532" y="138"/>
                      </a:lnTo>
                      <a:lnTo>
                        <a:pt x="531" y="138"/>
                      </a:lnTo>
                      <a:lnTo>
                        <a:pt x="529" y="138"/>
                      </a:lnTo>
                      <a:lnTo>
                        <a:pt x="528" y="136"/>
                      </a:lnTo>
                      <a:lnTo>
                        <a:pt x="528" y="135"/>
                      </a:lnTo>
                      <a:lnTo>
                        <a:pt x="527" y="132"/>
                      </a:lnTo>
                      <a:lnTo>
                        <a:pt x="527" y="132"/>
                      </a:lnTo>
                      <a:lnTo>
                        <a:pt x="523" y="134"/>
                      </a:lnTo>
                      <a:lnTo>
                        <a:pt x="519" y="134"/>
                      </a:lnTo>
                      <a:lnTo>
                        <a:pt x="518" y="135"/>
                      </a:lnTo>
                      <a:lnTo>
                        <a:pt x="518" y="136"/>
                      </a:lnTo>
                      <a:lnTo>
                        <a:pt x="515" y="135"/>
                      </a:lnTo>
                      <a:lnTo>
                        <a:pt x="514" y="132"/>
                      </a:lnTo>
                      <a:lnTo>
                        <a:pt x="511" y="132"/>
                      </a:lnTo>
                      <a:lnTo>
                        <a:pt x="511" y="132"/>
                      </a:lnTo>
                      <a:lnTo>
                        <a:pt x="510" y="134"/>
                      </a:lnTo>
                      <a:lnTo>
                        <a:pt x="508" y="135"/>
                      </a:lnTo>
                      <a:lnTo>
                        <a:pt x="508" y="136"/>
                      </a:lnTo>
                      <a:lnTo>
                        <a:pt x="510" y="136"/>
                      </a:lnTo>
                      <a:lnTo>
                        <a:pt x="510" y="140"/>
                      </a:lnTo>
                      <a:lnTo>
                        <a:pt x="510" y="140"/>
                      </a:lnTo>
                      <a:lnTo>
                        <a:pt x="510" y="140"/>
                      </a:lnTo>
                      <a:lnTo>
                        <a:pt x="510" y="142"/>
                      </a:lnTo>
                      <a:lnTo>
                        <a:pt x="501" y="140"/>
                      </a:lnTo>
                      <a:lnTo>
                        <a:pt x="501" y="139"/>
                      </a:lnTo>
                      <a:lnTo>
                        <a:pt x="495" y="140"/>
                      </a:lnTo>
                      <a:lnTo>
                        <a:pt x="495" y="139"/>
                      </a:lnTo>
                      <a:lnTo>
                        <a:pt x="493" y="139"/>
                      </a:lnTo>
                      <a:lnTo>
                        <a:pt x="489" y="134"/>
                      </a:lnTo>
                      <a:lnTo>
                        <a:pt x="487" y="134"/>
                      </a:lnTo>
                      <a:lnTo>
                        <a:pt x="487" y="132"/>
                      </a:lnTo>
                      <a:lnTo>
                        <a:pt x="491" y="131"/>
                      </a:lnTo>
                      <a:lnTo>
                        <a:pt x="491" y="130"/>
                      </a:lnTo>
                      <a:lnTo>
                        <a:pt x="491" y="130"/>
                      </a:lnTo>
                      <a:lnTo>
                        <a:pt x="489" y="130"/>
                      </a:lnTo>
                      <a:lnTo>
                        <a:pt x="486" y="130"/>
                      </a:lnTo>
                      <a:lnTo>
                        <a:pt x="484" y="128"/>
                      </a:lnTo>
                      <a:lnTo>
                        <a:pt x="482" y="127"/>
                      </a:lnTo>
                      <a:lnTo>
                        <a:pt x="478" y="128"/>
                      </a:lnTo>
                      <a:lnTo>
                        <a:pt x="478" y="127"/>
                      </a:lnTo>
                      <a:lnTo>
                        <a:pt x="477" y="127"/>
                      </a:lnTo>
                      <a:lnTo>
                        <a:pt x="477" y="123"/>
                      </a:lnTo>
                      <a:lnTo>
                        <a:pt x="476" y="123"/>
                      </a:lnTo>
                      <a:lnTo>
                        <a:pt x="476" y="122"/>
                      </a:lnTo>
                      <a:lnTo>
                        <a:pt x="477" y="122"/>
                      </a:lnTo>
                      <a:lnTo>
                        <a:pt x="478" y="121"/>
                      </a:lnTo>
                      <a:lnTo>
                        <a:pt x="480" y="119"/>
                      </a:lnTo>
                      <a:lnTo>
                        <a:pt x="481" y="121"/>
                      </a:lnTo>
                      <a:lnTo>
                        <a:pt x="481" y="121"/>
                      </a:lnTo>
                      <a:lnTo>
                        <a:pt x="482" y="121"/>
                      </a:lnTo>
                      <a:lnTo>
                        <a:pt x="484" y="123"/>
                      </a:lnTo>
                      <a:lnTo>
                        <a:pt x="486" y="123"/>
                      </a:lnTo>
                      <a:lnTo>
                        <a:pt x="489" y="123"/>
                      </a:lnTo>
                      <a:lnTo>
                        <a:pt x="491" y="123"/>
                      </a:lnTo>
                      <a:lnTo>
                        <a:pt x="493" y="123"/>
                      </a:lnTo>
                      <a:lnTo>
                        <a:pt x="490" y="122"/>
                      </a:lnTo>
                      <a:lnTo>
                        <a:pt x="490" y="121"/>
                      </a:lnTo>
                      <a:lnTo>
                        <a:pt x="495" y="119"/>
                      </a:lnTo>
                      <a:lnTo>
                        <a:pt x="499" y="118"/>
                      </a:lnTo>
                      <a:lnTo>
                        <a:pt x="503" y="117"/>
                      </a:lnTo>
                      <a:lnTo>
                        <a:pt x="510" y="117"/>
                      </a:lnTo>
                      <a:lnTo>
                        <a:pt x="510" y="117"/>
                      </a:lnTo>
                      <a:lnTo>
                        <a:pt x="511" y="117"/>
                      </a:lnTo>
                      <a:lnTo>
                        <a:pt x="511" y="115"/>
                      </a:lnTo>
                      <a:lnTo>
                        <a:pt x="521" y="115"/>
                      </a:lnTo>
                      <a:lnTo>
                        <a:pt x="521" y="115"/>
                      </a:lnTo>
                      <a:lnTo>
                        <a:pt x="523" y="115"/>
                      </a:lnTo>
                      <a:lnTo>
                        <a:pt x="523" y="115"/>
                      </a:lnTo>
                      <a:lnTo>
                        <a:pt x="523" y="117"/>
                      </a:lnTo>
                      <a:lnTo>
                        <a:pt x="524" y="117"/>
                      </a:lnTo>
                      <a:lnTo>
                        <a:pt x="525" y="118"/>
                      </a:lnTo>
                      <a:lnTo>
                        <a:pt x="525" y="117"/>
                      </a:lnTo>
                      <a:lnTo>
                        <a:pt x="527" y="115"/>
                      </a:lnTo>
                      <a:lnTo>
                        <a:pt x="528" y="115"/>
                      </a:lnTo>
                      <a:lnTo>
                        <a:pt x="528" y="114"/>
                      </a:lnTo>
                      <a:lnTo>
                        <a:pt x="528" y="114"/>
                      </a:lnTo>
                      <a:lnTo>
                        <a:pt x="528" y="114"/>
                      </a:lnTo>
                      <a:lnTo>
                        <a:pt x="527" y="111"/>
                      </a:lnTo>
                      <a:lnTo>
                        <a:pt x="516" y="111"/>
                      </a:lnTo>
                      <a:lnTo>
                        <a:pt x="515" y="113"/>
                      </a:lnTo>
                      <a:lnTo>
                        <a:pt x="512" y="113"/>
                      </a:lnTo>
                      <a:lnTo>
                        <a:pt x="508" y="113"/>
                      </a:lnTo>
                      <a:lnTo>
                        <a:pt x="506" y="113"/>
                      </a:lnTo>
                      <a:lnTo>
                        <a:pt x="503" y="114"/>
                      </a:lnTo>
                      <a:lnTo>
                        <a:pt x="502" y="113"/>
                      </a:lnTo>
                      <a:lnTo>
                        <a:pt x="501" y="110"/>
                      </a:lnTo>
                      <a:lnTo>
                        <a:pt x="501" y="109"/>
                      </a:lnTo>
                      <a:lnTo>
                        <a:pt x="498" y="108"/>
                      </a:lnTo>
                      <a:lnTo>
                        <a:pt x="497" y="110"/>
                      </a:lnTo>
                      <a:lnTo>
                        <a:pt x="495" y="113"/>
                      </a:lnTo>
                      <a:lnTo>
                        <a:pt x="494" y="114"/>
                      </a:lnTo>
                      <a:lnTo>
                        <a:pt x="491" y="114"/>
                      </a:lnTo>
                      <a:lnTo>
                        <a:pt x="490" y="114"/>
                      </a:lnTo>
                      <a:lnTo>
                        <a:pt x="489" y="113"/>
                      </a:lnTo>
                      <a:lnTo>
                        <a:pt x="487" y="113"/>
                      </a:lnTo>
                      <a:lnTo>
                        <a:pt x="486" y="113"/>
                      </a:lnTo>
                      <a:lnTo>
                        <a:pt x="485" y="113"/>
                      </a:lnTo>
                      <a:lnTo>
                        <a:pt x="484" y="113"/>
                      </a:lnTo>
                      <a:lnTo>
                        <a:pt x="484" y="113"/>
                      </a:lnTo>
                      <a:lnTo>
                        <a:pt x="482" y="111"/>
                      </a:lnTo>
                      <a:lnTo>
                        <a:pt x="482" y="111"/>
                      </a:lnTo>
                      <a:lnTo>
                        <a:pt x="481" y="110"/>
                      </a:lnTo>
                      <a:lnTo>
                        <a:pt x="480" y="110"/>
                      </a:lnTo>
                      <a:lnTo>
                        <a:pt x="480" y="109"/>
                      </a:lnTo>
                      <a:lnTo>
                        <a:pt x="476" y="109"/>
                      </a:lnTo>
                      <a:lnTo>
                        <a:pt x="474" y="106"/>
                      </a:lnTo>
                      <a:lnTo>
                        <a:pt x="473" y="106"/>
                      </a:lnTo>
                      <a:lnTo>
                        <a:pt x="472" y="105"/>
                      </a:lnTo>
                      <a:lnTo>
                        <a:pt x="472" y="104"/>
                      </a:lnTo>
                      <a:lnTo>
                        <a:pt x="470" y="104"/>
                      </a:lnTo>
                      <a:lnTo>
                        <a:pt x="470" y="102"/>
                      </a:lnTo>
                      <a:lnTo>
                        <a:pt x="470" y="101"/>
                      </a:lnTo>
                      <a:lnTo>
                        <a:pt x="469" y="101"/>
                      </a:lnTo>
                      <a:lnTo>
                        <a:pt x="469" y="100"/>
                      </a:lnTo>
                      <a:lnTo>
                        <a:pt x="472" y="97"/>
                      </a:lnTo>
                      <a:lnTo>
                        <a:pt x="472" y="96"/>
                      </a:lnTo>
                      <a:lnTo>
                        <a:pt x="473" y="96"/>
                      </a:lnTo>
                      <a:lnTo>
                        <a:pt x="474" y="94"/>
                      </a:lnTo>
                      <a:lnTo>
                        <a:pt x="476" y="94"/>
                      </a:lnTo>
                      <a:lnTo>
                        <a:pt x="477" y="94"/>
                      </a:lnTo>
                      <a:lnTo>
                        <a:pt x="480" y="94"/>
                      </a:lnTo>
                      <a:lnTo>
                        <a:pt x="482" y="94"/>
                      </a:lnTo>
                      <a:lnTo>
                        <a:pt x="482" y="94"/>
                      </a:lnTo>
                      <a:lnTo>
                        <a:pt x="484" y="94"/>
                      </a:lnTo>
                      <a:lnTo>
                        <a:pt x="484" y="93"/>
                      </a:lnTo>
                      <a:lnTo>
                        <a:pt x="489" y="93"/>
                      </a:lnTo>
                      <a:lnTo>
                        <a:pt x="489" y="93"/>
                      </a:lnTo>
                      <a:lnTo>
                        <a:pt x="498" y="92"/>
                      </a:lnTo>
                      <a:lnTo>
                        <a:pt x="498" y="92"/>
                      </a:lnTo>
                      <a:lnTo>
                        <a:pt x="503" y="92"/>
                      </a:lnTo>
                      <a:lnTo>
                        <a:pt x="503" y="92"/>
                      </a:lnTo>
                      <a:lnTo>
                        <a:pt x="506" y="90"/>
                      </a:lnTo>
                      <a:lnTo>
                        <a:pt x="506" y="90"/>
                      </a:lnTo>
                      <a:lnTo>
                        <a:pt x="508" y="90"/>
                      </a:lnTo>
                      <a:lnTo>
                        <a:pt x="508" y="89"/>
                      </a:lnTo>
                      <a:lnTo>
                        <a:pt x="511" y="89"/>
                      </a:lnTo>
                      <a:lnTo>
                        <a:pt x="511" y="89"/>
                      </a:lnTo>
                      <a:lnTo>
                        <a:pt x="514" y="89"/>
                      </a:lnTo>
                      <a:lnTo>
                        <a:pt x="514" y="88"/>
                      </a:lnTo>
                      <a:lnTo>
                        <a:pt x="514" y="88"/>
                      </a:lnTo>
                      <a:lnTo>
                        <a:pt x="515" y="88"/>
                      </a:lnTo>
                      <a:lnTo>
                        <a:pt x="516" y="89"/>
                      </a:lnTo>
                      <a:lnTo>
                        <a:pt x="518" y="89"/>
                      </a:lnTo>
                      <a:lnTo>
                        <a:pt x="518" y="88"/>
                      </a:lnTo>
                      <a:lnTo>
                        <a:pt x="524" y="88"/>
                      </a:lnTo>
                      <a:lnTo>
                        <a:pt x="524" y="89"/>
                      </a:lnTo>
                      <a:lnTo>
                        <a:pt x="527" y="88"/>
                      </a:lnTo>
                      <a:lnTo>
                        <a:pt x="527" y="89"/>
                      </a:lnTo>
                      <a:lnTo>
                        <a:pt x="529" y="90"/>
                      </a:lnTo>
                      <a:lnTo>
                        <a:pt x="529" y="89"/>
                      </a:lnTo>
                      <a:lnTo>
                        <a:pt x="529" y="89"/>
                      </a:lnTo>
                      <a:lnTo>
                        <a:pt x="531" y="88"/>
                      </a:lnTo>
                      <a:lnTo>
                        <a:pt x="531" y="88"/>
                      </a:lnTo>
                      <a:lnTo>
                        <a:pt x="533" y="88"/>
                      </a:lnTo>
                      <a:lnTo>
                        <a:pt x="536" y="85"/>
                      </a:lnTo>
                      <a:lnTo>
                        <a:pt x="537" y="85"/>
                      </a:lnTo>
                      <a:lnTo>
                        <a:pt x="537" y="84"/>
                      </a:lnTo>
                      <a:lnTo>
                        <a:pt x="540" y="83"/>
                      </a:lnTo>
                      <a:lnTo>
                        <a:pt x="541" y="81"/>
                      </a:lnTo>
                      <a:lnTo>
                        <a:pt x="542" y="80"/>
                      </a:lnTo>
                      <a:lnTo>
                        <a:pt x="542" y="79"/>
                      </a:lnTo>
                      <a:lnTo>
                        <a:pt x="542" y="77"/>
                      </a:lnTo>
                      <a:lnTo>
                        <a:pt x="542" y="76"/>
                      </a:lnTo>
                      <a:lnTo>
                        <a:pt x="541" y="75"/>
                      </a:lnTo>
                      <a:lnTo>
                        <a:pt x="542" y="75"/>
                      </a:lnTo>
                      <a:lnTo>
                        <a:pt x="542" y="73"/>
                      </a:lnTo>
                      <a:lnTo>
                        <a:pt x="544" y="73"/>
                      </a:lnTo>
                      <a:lnTo>
                        <a:pt x="544" y="72"/>
                      </a:lnTo>
                      <a:lnTo>
                        <a:pt x="542" y="72"/>
                      </a:lnTo>
                      <a:lnTo>
                        <a:pt x="542" y="71"/>
                      </a:lnTo>
                      <a:lnTo>
                        <a:pt x="542" y="70"/>
                      </a:lnTo>
                      <a:lnTo>
                        <a:pt x="544" y="70"/>
                      </a:lnTo>
                      <a:lnTo>
                        <a:pt x="544" y="68"/>
                      </a:lnTo>
                      <a:lnTo>
                        <a:pt x="541" y="68"/>
                      </a:lnTo>
                      <a:lnTo>
                        <a:pt x="540" y="70"/>
                      </a:lnTo>
                      <a:lnTo>
                        <a:pt x="539" y="70"/>
                      </a:lnTo>
                      <a:lnTo>
                        <a:pt x="537" y="68"/>
                      </a:lnTo>
                      <a:lnTo>
                        <a:pt x="535" y="68"/>
                      </a:lnTo>
                      <a:lnTo>
                        <a:pt x="533" y="68"/>
                      </a:lnTo>
                      <a:lnTo>
                        <a:pt x="532" y="70"/>
                      </a:lnTo>
                      <a:lnTo>
                        <a:pt x="531" y="71"/>
                      </a:lnTo>
                      <a:lnTo>
                        <a:pt x="528" y="71"/>
                      </a:lnTo>
                      <a:lnTo>
                        <a:pt x="527" y="70"/>
                      </a:lnTo>
                      <a:lnTo>
                        <a:pt x="525" y="68"/>
                      </a:lnTo>
                      <a:lnTo>
                        <a:pt x="523" y="68"/>
                      </a:lnTo>
                      <a:lnTo>
                        <a:pt x="523" y="68"/>
                      </a:lnTo>
                      <a:lnTo>
                        <a:pt x="520" y="68"/>
                      </a:lnTo>
                      <a:lnTo>
                        <a:pt x="519" y="70"/>
                      </a:lnTo>
                      <a:lnTo>
                        <a:pt x="516" y="70"/>
                      </a:lnTo>
                      <a:lnTo>
                        <a:pt x="515" y="71"/>
                      </a:lnTo>
                      <a:lnTo>
                        <a:pt x="514" y="70"/>
                      </a:lnTo>
                      <a:lnTo>
                        <a:pt x="514" y="68"/>
                      </a:lnTo>
                      <a:lnTo>
                        <a:pt x="512" y="67"/>
                      </a:lnTo>
                      <a:lnTo>
                        <a:pt x="514" y="67"/>
                      </a:lnTo>
                      <a:lnTo>
                        <a:pt x="514" y="67"/>
                      </a:lnTo>
                      <a:lnTo>
                        <a:pt x="514" y="67"/>
                      </a:lnTo>
                      <a:lnTo>
                        <a:pt x="514" y="67"/>
                      </a:lnTo>
                      <a:lnTo>
                        <a:pt x="514" y="66"/>
                      </a:lnTo>
                      <a:lnTo>
                        <a:pt x="514" y="66"/>
                      </a:lnTo>
                      <a:lnTo>
                        <a:pt x="515" y="64"/>
                      </a:lnTo>
                      <a:lnTo>
                        <a:pt x="515" y="63"/>
                      </a:lnTo>
                      <a:lnTo>
                        <a:pt x="515" y="62"/>
                      </a:lnTo>
                      <a:lnTo>
                        <a:pt x="516" y="60"/>
                      </a:lnTo>
                      <a:lnTo>
                        <a:pt x="518" y="60"/>
                      </a:lnTo>
                      <a:lnTo>
                        <a:pt x="518" y="59"/>
                      </a:lnTo>
                      <a:lnTo>
                        <a:pt x="521" y="59"/>
                      </a:lnTo>
                      <a:lnTo>
                        <a:pt x="521" y="58"/>
                      </a:lnTo>
                      <a:lnTo>
                        <a:pt x="523" y="58"/>
                      </a:lnTo>
                      <a:lnTo>
                        <a:pt x="523" y="58"/>
                      </a:lnTo>
                      <a:lnTo>
                        <a:pt x="525" y="58"/>
                      </a:lnTo>
                      <a:lnTo>
                        <a:pt x="525" y="56"/>
                      </a:lnTo>
                      <a:lnTo>
                        <a:pt x="531" y="56"/>
                      </a:lnTo>
                      <a:lnTo>
                        <a:pt x="531" y="56"/>
                      </a:lnTo>
                      <a:lnTo>
                        <a:pt x="532" y="56"/>
                      </a:lnTo>
                      <a:lnTo>
                        <a:pt x="532" y="55"/>
                      </a:lnTo>
                      <a:lnTo>
                        <a:pt x="535" y="55"/>
                      </a:lnTo>
                      <a:lnTo>
                        <a:pt x="535" y="55"/>
                      </a:lnTo>
                      <a:lnTo>
                        <a:pt x="537" y="55"/>
                      </a:lnTo>
                      <a:lnTo>
                        <a:pt x="537" y="54"/>
                      </a:lnTo>
                      <a:lnTo>
                        <a:pt x="539" y="54"/>
                      </a:lnTo>
                      <a:lnTo>
                        <a:pt x="539" y="54"/>
                      </a:lnTo>
                      <a:lnTo>
                        <a:pt x="540" y="54"/>
                      </a:lnTo>
                      <a:lnTo>
                        <a:pt x="540" y="53"/>
                      </a:lnTo>
                      <a:lnTo>
                        <a:pt x="541" y="53"/>
                      </a:lnTo>
                      <a:lnTo>
                        <a:pt x="541" y="53"/>
                      </a:lnTo>
                      <a:lnTo>
                        <a:pt x="542" y="53"/>
                      </a:lnTo>
                      <a:lnTo>
                        <a:pt x="544" y="51"/>
                      </a:lnTo>
                      <a:lnTo>
                        <a:pt x="549" y="50"/>
                      </a:lnTo>
                      <a:lnTo>
                        <a:pt x="549" y="50"/>
                      </a:lnTo>
                      <a:lnTo>
                        <a:pt x="550" y="50"/>
                      </a:lnTo>
                      <a:lnTo>
                        <a:pt x="550" y="49"/>
                      </a:lnTo>
                      <a:lnTo>
                        <a:pt x="559" y="50"/>
                      </a:lnTo>
                      <a:lnTo>
                        <a:pt x="559" y="50"/>
                      </a:lnTo>
                      <a:lnTo>
                        <a:pt x="561" y="51"/>
                      </a:lnTo>
                      <a:lnTo>
                        <a:pt x="561" y="51"/>
                      </a:lnTo>
                      <a:lnTo>
                        <a:pt x="561" y="51"/>
                      </a:lnTo>
                      <a:lnTo>
                        <a:pt x="562" y="51"/>
                      </a:lnTo>
                      <a:lnTo>
                        <a:pt x="563" y="54"/>
                      </a:lnTo>
                      <a:lnTo>
                        <a:pt x="565" y="54"/>
                      </a:lnTo>
                      <a:lnTo>
                        <a:pt x="565" y="53"/>
                      </a:lnTo>
                      <a:lnTo>
                        <a:pt x="566" y="53"/>
                      </a:lnTo>
                      <a:lnTo>
                        <a:pt x="566" y="53"/>
                      </a:lnTo>
                      <a:lnTo>
                        <a:pt x="566" y="51"/>
                      </a:lnTo>
                      <a:lnTo>
                        <a:pt x="565" y="51"/>
                      </a:lnTo>
                      <a:lnTo>
                        <a:pt x="565" y="51"/>
                      </a:lnTo>
                      <a:lnTo>
                        <a:pt x="565" y="50"/>
                      </a:lnTo>
                      <a:lnTo>
                        <a:pt x="565" y="50"/>
                      </a:lnTo>
                      <a:lnTo>
                        <a:pt x="563" y="50"/>
                      </a:lnTo>
                      <a:lnTo>
                        <a:pt x="563" y="49"/>
                      </a:lnTo>
                      <a:lnTo>
                        <a:pt x="563" y="46"/>
                      </a:lnTo>
                      <a:lnTo>
                        <a:pt x="565" y="45"/>
                      </a:lnTo>
                      <a:lnTo>
                        <a:pt x="565" y="43"/>
                      </a:lnTo>
                      <a:lnTo>
                        <a:pt x="566" y="41"/>
                      </a:lnTo>
                      <a:lnTo>
                        <a:pt x="566" y="39"/>
                      </a:lnTo>
                      <a:lnTo>
                        <a:pt x="567" y="38"/>
                      </a:lnTo>
                      <a:lnTo>
                        <a:pt x="570" y="37"/>
                      </a:lnTo>
                      <a:lnTo>
                        <a:pt x="570" y="38"/>
                      </a:lnTo>
                      <a:lnTo>
                        <a:pt x="574" y="38"/>
                      </a:lnTo>
                      <a:lnTo>
                        <a:pt x="574" y="39"/>
                      </a:lnTo>
                      <a:lnTo>
                        <a:pt x="575" y="39"/>
                      </a:lnTo>
                      <a:lnTo>
                        <a:pt x="576" y="41"/>
                      </a:lnTo>
                      <a:lnTo>
                        <a:pt x="576" y="42"/>
                      </a:lnTo>
                      <a:lnTo>
                        <a:pt x="578" y="43"/>
                      </a:lnTo>
                      <a:lnTo>
                        <a:pt x="578" y="43"/>
                      </a:lnTo>
                      <a:lnTo>
                        <a:pt x="578" y="46"/>
                      </a:lnTo>
                      <a:lnTo>
                        <a:pt x="579" y="46"/>
                      </a:lnTo>
                      <a:lnTo>
                        <a:pt x="580" y="49"/>
                      </a:lnTo>
                      <a:lnTo>
                        <a:pt x="582" y="49"/>
                      </a:lnTo>
                      <a:lnTo>
                        <a:pt x="582" y="47"/>
                      </a:lnTo>
                      <a:lnTo>
                        <a:pt x="580" y="46"/>
                      </a:lnTo>
                      <a:lnTo>
                        <a:pt x="579" y="43"/>
                      </a:lnTo>
                      <a:lnTo>
                        <a:pt x="579" y="41"/>
                      </a:lnTo>
                      <a:lnTo>
                        <a:pt x="579" y="41"/>
                      </a:lnTo>
                      <a:lnTo>
                        <a:pt x="578" y="39"/>
                      </a:lnTo>
                      <a:lnTo>
                        <a:pt x="578" y="38"/>
                      </a:lnTo>
                      <a:lnTo>
                        <a:pt x="580" y="38"/>
                      </a:lnTo>
                      <a:lnTo>
                        <a:pt x="582" y="37"/>
                      </a:lnTo>
                      <a:lnTo>
                        <a:pt x="583" y="36"/>
                      </a:lnTo>
                      <a:lnTo>
                        <a:pt x="586" y="36"/>
                      </a:lnTo>
                      <a:lnTo>
                        <a:pt x="586" y="34"/>
                      </a:lnTo>
                      <a:lnTo>
                        <a:pt x="591" y="34"/>
                      </a:lnTo>
                      <a:lnTo>
                        <a:pt x="591" y="34"/>
                      </a:lnTo>
                      <a:lnTo>
                        <a:pt x="595" y="34"/>
                      </a:lnTo>
                      <a:lnTo>
                        <a:pt x="595" y="33"/>
                      </a:lnTo>
                      <a:lnTo>
                        <a:pt x="600" y="33"/>
                      </a:lnTo>
                      <a:lnTo>
                        <a:pt x="600" y="33"/>
                      </a:lnTo>
                      <a:lnTo>
                        <a:pt x="601" y="33"/>
                      </a:lnTo>
                      <a:lnTo>
                        <a:pt x="601" y="32"/>
                      </a:lnTo>
                      <a:lnTo>
                        <a:pt x="607" y="32"/>
                      </a:lnTo>
                      <a:lnTo>
                        <a:pt x="607" y="32"/>
                      </a:lnTo>
                      <a:lnTo>
                        <a:pt x="608" y="32"/>
                      </a:lnTo>
                      <a:lnTo>
                        <a:pt x="611" y="32"/>
                      </a:lnTo>
                      <a:lnTo>
                        <a:pt x="612" y="33"/>
                      </a:lnTo>
                      <a:lnTo>
                        <a:pt x="613" y="34"/>
                      </a:lnTo>
                      <a:lnTo>
                        <a:pt x="614" y="34"/>
                      </a:lnTo>
                      <a:lnTo>
                        <a:pt x="616" y="32"/>
                      </a:lnTo>
                      <a:lnTo>
                        <a:pt x="618" y="30"/>
                      </a:lnTo>
                      <a:lnTo>
                        <a:pt x="618" y="32"/>
                      </a:lnTo>
                      <a:lnTo>
                        <a:pt x="620" y="32"/>
                      </a:lnTo>
                      <a:lnTo>
                        <a:pt x="620" y="33"/>
                      </a:lnTo>
                      <a:lnTo>
                        <a:pt x="621" y="33"/>
                      </a:lnTo>
                      <a:lnTo>
                        <a:pt x="622" y="33"/>
                      </a:lnTo>
                      <a:lnTo>
                        <a:pt x="622" y="34"/>
                      </a:lnTo>
                      <a:lnTo>
                        <a:pt x="622" y="33"/>
                      </a:lnTo>
                      <a:lnTo>
                        <a:pt x="624" y="33"/>
                      </a:lnTo>
                      <a:lnTo>
                        <a:pt x="624" y="32"/>
                      </a:lnTo>
                      <a:lnTo>
                        <a:pt x="622" y="32"/>
                      </a:lnTo>
                      <a:lnTo>
                        <a:pt x="624" y="29"/>
                      </a:lnTo>
                      <a:lnTo>
                        <a:pt x="631" y="28"/>
                      </a:lnTo>
                      <a:lnTo>
                        <a:pt x="633" y="30"/>
                      </a:lnTo>
                      <a:lnTo>
                        <a:pt x="633" y="30"/>
                      </a:lnTo>
                      <a:lnTo>
                        <a:pt x="633" y="32"/>
                      </a:lnTo>
                      <a:lnTo>
                        <a:pt x="634" y="32"/>
                      </a:lnTo>
                      <a:lnTo>
                        <a:pt x="634" y="33"/>
                      </a:lnTo>
                      <a:lnTo>
                        <a:pt x="634" y="33"/>
                      </a:lnTo>
                      <a:lnTo>
                        <a:pt x="634" y="34"/>
                      </a:lnTo>
                      <a:lnTo>
                        <a:pt x="635" y="34"/>
                      </a:lnTo>
                      <a:lnTo>
                        <a:pt x="635" y="36"/>
                      </a:lnTo>
                      <a:lnTo>
                        <a:pt x="635" y="36"/>
                      </a:lnTo>
                      <a:lnTo>
                        <a:pt x="635" y="38"/>
                      </a:lnTo>
                      <a:lnTo>
                        <a:pt x="635" y="39"/>
                      </a:lnTo>
                      <a:lnTo>
                        <a:pt x="635" y="41"/>
                      </a:lnTo>
                      <a:lnTo>
                        <a:pt x="635" y="41"/>
                      </a:lnTo>
                      <a:lnTo>
                        <a:pt x="637" y="46"/>
                      </a:lnTo>
                      <a:lnTo>
                        <a:pt x="638" y="46"/>
                      </a:lnTo>
                      <a:lnTo>
                        <a:pt x="638" y="45"/>
                      </a:lnTo>
                      <a:lnTo>
                        <a:pt x="637" y="45"/>
                      </a:lnTo>
                      <a:lnTo>
                        <a:pt x="638" y="43"/>
                      </a:lnTo>
                      <a:lnTo>
                        <a:pt x="639" y="43"/>
                      </a:lnTo>
                      <a:lnTo>
                        <a:pt x="641" y="41"/>
                      </a:lnTo>
                      <a:lnTo>
                        <a:pt x="642" y="41"/>
                      </a:lnTo>
                      <a:lnTo>
                        <a:pt x="643" y="39"/>
                      </a:lnTo>
                      <a:lnTo>
                        <a:pt x="645" y="39"/>
                      </a:lnTo>
                      <a:lnTo>
                        <a:pt x="645" y="38"/>
                      </a:lnTo>
                      <a:lnTo>
                        <a:pt x="646" y="38"/>
                      </a:lnTo>
                      <a:lnTo>
                        <a:pt x="646" y="39"/>
                      </a:lnTo>
                      <a:lnTo>
                        <a:pt x="647" y="41"/>
                      </a:lnTo>
                      <a:lnTo>
                        <a:pt x="652" y="41"/>
                      </a:lnTo>
                      <a:lnTo>
                        <a:pt x="652" y="39"/>
                      </a:lnTo>
                      <a:lnTo>
                        <a:pt x="654" y="39"/>
                      </a:lnTo>
                      <a:lnTo>
                        <a:pt x="654" y="42"/>
                      </a:lnTo>
                      <a:lnTo>
                        <a:pt x="654" y="42"/>
                      </a:lnTo>
                      <a:lnTo>
                        <a:pt x="655" y="42"/>
                      </a:lnTo>
                      <a:lnTo>
                        <a:pt x="655" y="41"/>
                      </a:lnTo>
                      <a:lnTo>
                        <a:pt x="655" y="41"/>
                      </a:lnTo>
                      <a:lnTo>
                        <a:pt x="655" y="42"/>
                      </a:lnTo>
                      <a:lnTo>
                        <a:pt x="658" y="42"/>
                      </a:lnTo>
                      <a:lnTo>
                        <a:pt x="658" y="42"/>
                      </a:lnTo>
                      <a:lnTo>
                        <a:pt x="659" y="42"/>
                      </a:lnTo>
                      <a:lnTo>
                        <a:pt x="659" y="43"/>
                      </a:lnTo>
                      <a:lnTo>
                        <a:pt x="663" y="43"/>
                      </a:lnTo>
                      <a:lnTo>
                        <a:pt x="663" y="45"/>
                      </a:lnTo>
                      <a:lnTo>
                        <a:pt x="664" y="46"/>
                      </a:lnTo>
                      <a:lnTo>
                        <a:pt x="665" y="46"/>
                      </a:lnTo>
                      <a:lnTo>
                        <a:pt x="667" y="46"/>
                      </a:lnTo>
                      <a:lnTo>
                        <a:pt x="667" y="45"/>
                      </a:lnTo>
                      <a:lnTo>
                        <a:pt x="668" y="45"/>
                      </a:lnTo>
                      <a:lnTo>
                        <a:pt x="668" y="43"/>
                      </a:lnTo>
                      <a:lnTo>
                        <a:pt x="668" y="43"/>
                      </a:lnTo>
                      <a:lnTo>
                        <a:pt x="668" y="41"/>
                      </a:lnTo>
                      <a:lnTo>
                        <a:pt x="667" y="41"/>
                      </a:lnTo>
                      <a:lnTo>
                        <a:pt x="667" y="37"/>
                      </a:lnTo>
                      <a:lnTo>
                        <a:pt x="667" y="37"/>
                      </a:lnTo>
                      <a:lnTo>
                        <a:pt x="667" y="37"/>
                      </a:lnTo>
                      <a:lnTo>
                        <a:pt x="667" y="34"/>
                      </a:lnTo>
                      <a:lnTo>
                        <a:pt x="671" y="36"/>
                      </a:lnTo>
                      <a:lnTo>
                        <a:pt x="669" y="32"/>
                      </a:lnTo>
                      <a:lnTo>
                        <a:pt x="668" y="32"/>
                      </a:lnTo>
                      <a:lnTo>
                        <a:pt x="668" y="24"/>
                      </a:lnTo>
                      <a:lnTo>
                        <a:pt x="668" y="24"/>
                      </a:lnTo>
                      <a:lnTo>
                        <a:pt x="673" y="24"/>
                      </a:lnTo>
                      <a:lnTo>
                        <a:pt x="679" y="25"/>
                      </a:lnTo>
                      <a:lnTo>
                        <a:pt x="679" y="26"/>
                      </a:lnTo>
                      <a:lnTo>
                        <a:pt x="681" y="26"/>
                      </a:lnTo>
                      <a:lnTo>
                        <a:pt x="684" y="29"/>
                      </a:lnTo>
                      <a:lnTo>
                        <a:pt x="685" y="29"/>
                      </a:lnTo>
                      <a:lnTo>
                        <a:pt x="686" y="32"/>
                      </a:lnTo>
                      <a:lnTo>
                        <a:pt x="688" y="33"/>
                      </a:lnTo>
                      <a:lnTo>
                        <a:pt x="689" y="33"/>
                      </a:lnTo>
                      <a:lnTo>
                        <a:pt x="690" y="34"/>
                      </a:lnTo>
                      <a:lnTo>
                        <a:pt x="690" y="36"/>
                      </a:lnTo>
                      <a:lnTo>
                        <a:pt x="692" y="36"/>
                      </a:lnTo>
                      <a:lnTo>
                        <a:pt x="692" y="39"/>
                      </a:lnTo>
                      <a:lnTo>
                        <a:pt x="692" y="39"/>
                      </a:lnTo>
                      <a:lnTo>
                        <a:pt x="692" y="39"/>
                      </a:lnTo>
                      <a:lnTo>
                        <a:pt x="692" y="41"/>
                      </a:lnTo>
                      <a:lnTo>
                        <a:pt x="693" y="41"/>
                      </a:lnTo>
                      <a:lnTo>
                        <a:pt x="694" y="42"/>
                      </a:lnTo>
                      <a:lnTo>
                        <a:pt x="696" y="43"/>
                      </a:lnTo>
                      <a:lnTo>
                        <a:pt x="698" y="46"/>
                      </a:lnTo>
                      <a:lnTo>
                        <a:pt x="700" y="46"/>
                      </a:lnTo>
                      <a:lnTo>
                        <a:pt x="700" y="47"/>
                      </a:lnTo>
                      <a:lnTo>
                        <a:pt x="703" y="46"/>
                      </a:lnTo>
                      <a:lnTo>
                        <a:pt x="703" y="47"/>
                      </a:lnTo>
                      <a:lnTo>
                        <a:pt x="705" y="49"/>
                      </a:lnTo>
                      <a:lnTo>
                        <a:pt x="707" y="50"/>
                      </a:lnTo>
                      <a:lnTo>
                        <a:pt x="709" y="49"/>
                      </a:lnTo>
                      <a:lnTo>
                        <a:pt x="710" y="47"/>
                      </a:lnTo>
                      <a:lnTo>
                        <a:pt x="711" y="46"/>
                      </a:lnTo>
                      <a:lnTo>
                        <a:pt x="713" y="46"/>
                      </a:lnTo>
                      <a:lnTo>
                        <a:pt x="714" y="45"/>
                      </a:lnTo>
                      <a:lnTo>
                        <a:pt x="720" y="46"/>
                      </a:lnTo>
                      <a:lnTo>
                        <a:pt x="720" y="46"/>
                      </a:lnTo>
                      <a:lnTo>
                        <a:pt x="720" y="46"/>
                      </a:lnTo>
                      <a:lnTo>
                        <a:pt x="722" y="46"/>
                      </a:lnTo>
                      <a:lnTo>
                        <a:pt x="722" y="47"/>
                      </a:lnTo>
                      <a:lnTo>
                        <a:pt x="723" y="47"/>
                      </a:lnTo>
                      <a:lnTo>
                        <a:pt x="724" y="49"/>
                      </a:lnTo>
                      <a:lnTo>
                        <a:pt x="727" y="49"/>
                      </a:lnTo>
                      <a:lnTo>
                        <a:pt x="727" y="47"/>
                      </a:lnTo>
                      <a:lnTo>
                        <a:pt x="724" y="46"/>
                      </a:lnTo>
                      <a:lnTo>
                        <a:pt x="724" y="46"/>
                      </a:lnTo>
                      <a:lnTo>
                        <a:pt x="723" y="46"/>
                      </a:lnTo>
                      <a:lnTo>
                        <a:pt x="723" y="45"/>
                      </a:lnTo>
                      <a:lnTo>
                        <a:pt x="720" y="45"/>
                      </a:lnTo>
                      <a:lnTo>
                        <a:pt x="720" y="43"/>
                      </a:lnTo>
                      <a:lnTo>
                        <a:pt x="718" y="43"/>
                      </a:lnTo>
                      <a:lnTo>
                        <a:pt x="718" y="43"/>
                      </a:lnTo>
                      <a:lnTo>
                        <a:pt x="717" y="43"/>
                      </a:lnTo>
                      <a:lnTo>
                        <a:pt x="715" y="42"/>
                      </a:lnTo>
                      <a:lnTo>
                        <a:pt x="713" y="41"/>
                      </a:lnTo>
                      <a:lnTo>
                        <a:pt x="709" y="38"/>
                      </a:lnTo>
                      <a:lnTo>
                        <a:pt x="707" y="38"/>
                      </a:lnTo>
                      <a:lnTo>
                        <a:pt x="705" y="34"/>
                      </a:lnTo>
                      <a:lnTo>
                        <a:pt x="703" y="34"/>
                      </a:lnTo>
                      <a:lnTo>
                        <a:pt x="701" y="32"/>
                      </a:lnTo>
                      <a:lnTo>
                        <a:pt x="700" y="32"/>
                      </a:lnTo>
                      <a:lnTo>
                        <a:pt x="698" y="30"/>
                      </a:lnTo>
                      <a:lnTo>
                        <a:pt x="698" y="29"/>
                      </a:lnTo>
                      <a:lnTo>
                        <a:pt x="698" y="28"/>
                      </a:lnTo>
                      <a:lnTo>
                        <a:pt x="694" y="26"/>
                      </a:lnTo>
                      <a:lnTo>
                        <a:pt x="694" y="24"/>
                      </a:lnTo>
                      <a:lnTo>
                        <a:pt x="702" y="24"/>
                      </a:lnTo>
                      <a:lnTo>
                        <a:pt x="702" y="24"/>
                      </a:lnTo>
                      <a:lnTo>
                        <a:pt x="706" y="22"/>
                      </a:lnTo>
                      <a:lnTo>
                        <a:pt x="706" y="22"/>
                      </a:lnTo>
                      <a:lnTo>
                        <a:pt x="715" y="22"/>
                      </a:lnTo>
                      <a:lnTo>
                        <a:pt x="717" y="25"/>
                      </a:lnTo>
                      <a:lnTo>
                        <a:pt x="718" y="28"/>
                      </a:lnTo>
                      <a:lnTo>
                        <a:pt x="720" y="29"/>
                      </a:lnTo>
                      <a:lnTo>
                        <a:pt x="720" y="28"/>
                      </a:lnTo>
                      <a:lnTo>
                        <a:pt x="720" y="26"/>
                      </a:lnTo>
                      <a:lnTo>
                        <a:pt x="719" y="25"/>
                      </a:lnTo>
                      <a:lnTo>
                        <a:pt x="718" y="25"/>
                      </a:lnTo>
                      <a:lnTo>
                        <a:pt x="718" y="24"/>
                      </a:lnTo>
                      <a:lnTo>
                        <a:pt x="717" y="22"/>
                      </a:lnTo>
                      <a:lnTo>
                        <a:pt x="717" y="21"/>
                      </a:lnTo>
                      <a:lnTo>
                        <a:pt x="727" y="21"/>
                      </a:lnTo>
                      <a:lnTo>
                        <a:pt x="727" y="21"/>
                      </a:lnTo>
                      <a:lnTo>
                        <a:pt x="728" y="21"/>
                      </a:lnTo>
                      <a:lnTo>
                        <a:pt x="728" y="21"/>
                      </a:lnTo>
                      <a:lnTo>
                        <a:pt x="731" y="22"/>
                      </a:lnTo>
                      <a:lnTo>
                        <a:pt x="734" y="22"/>
                      </a:lnTo>
                      <a:lnTo>
                        <a:pt x="736" y="22"/>
                      </a:lnTo>
                      <a:lnTo>
                        <a:pt x="739" y="22"/>
                      </a:lnTo>
                      <a:lnTo>
                        <a:pt x="740" y="25"/>
                      </a:lnTo>
                      <a:lnTo>
                        <a:pt x="740" y="25"/>
                      </a:lnTo>
                      <a:lnTo>
                        <a:pt x="740" y="26"/>
                      </a:lnTo>
                      <a:lnTo>
                        <a:pt x="741" y="26"/>
                      </a:lnTo>
                      <a:lnTo>
                        <a:pt x="741" y="28"/>
                      </a:lnTo>
                      <a:lnTo>
                        <a:pt x="741" y="28"/>
                      </a:lnTo>
                      <a:lnTo>
                        <a:pt x="743" y="29"/>
                      </a:lnTo>
                      <a:lnTo>
                        <a:pt x="744" y="29"/>
                      </a:lnTo>
                      <a:lnTo>
                        <a:pt x="745" y="30"/>
                      </a:lnTo>
                      <a:lnTo>
                        <a:pt x="748" y="30"/>
                      </a:lnTo>
                      <a:lnTo>
                        <a:pt x="748" y="30"/>
                      </a:lnTo>
                      <a:lnTo>
                        <a:pt x="745" y="29"/>
                      </a:lnTo>
                      <a:lnTo>
                        <a:pt x="743" y="26"/>
                      </a:lnTo>
                      <a:lnTo>
                        <a:pt x="741" y="25"/>
                      </a:lnTo>
                      <a:lnTo>
                        <a:pt x="740" y="24"/>
                      </a:lnTo>
                      <a:lnTo>
                        <a:pt x="740" y="24"/>
                      </a:lnTo>
                      <a:lnTo>
                        <a:pt x="740" y="22"/>
                      </a:lnTo>
                      <a:lnTo>
                        <a:pt x="740" y="22"/>
                      </a:lnTo>
                      <a:lnTo>
                        <a:pt x="739" y="21"/>
                      </a:lnTo>
                      <a:lnTo>
                        <a:pt x="737" y="20"/>
                      </a:lnTo>
                      <a:lnTo>
                        <a:pt x="735" y="20"/>
                      </a:lnTo>
                      <a:lnTo>
                        <a:pt x="735" y="20"/>
                      </a:lnTo>
                      <a:lnTo>
                        <a:pt x="735" y="21"/>
                      </a:lnTo>
                      <a:lnTo>
                        <a:pt x="732" y="21"/>
                      </a:lnTo>
                      <a:lnTo>
                        <a:pt x="732" y="21"/>
                      </a:lnTo>
                      <a:lnTo>
                        <a:pt x="730" y="21"/>
                      </a:lnTo>
                      <a:lnTo>
                        <a:pt x="730" y="20"/>
                      </a:lnTo>
                      <a:lnTo>
                        <a:pt x="723" y="20"/>
                      </a:lnTo>
                      <a:lnTo>
                        <a:pt x="723" y="20"/>
                      </a:lnTo>
                      <a:lnTo>
                        <a:pt x="723" y="20"/>
                      </a:lnTo>
                      <a:lnTo>
                        <a:pt x="723" y="16"/>
                      </a:lnTo>
                      <a:lnTo>
                        <a:pt x="727" y="16"/>
                      </a:lnTo>
                      <a:lnTo>
                        <a:pt x="727" y="16"/>
                      </a:lnTo>
                      <a:lnTo>
                        <a:pt x="724" y="13"/>
                      </a:lnTo>
                      <a:lnTo>
                        <a:pt x="723" y="12"/>
                      </a:lnTo>
                      <a:lnTo>
                        <a:pt x="723" y="11"/>
                      </a:lnTo>
                      <a:lnTo>
                        <a:pt x="724" y="11"/>
                      </a:lnTo>
                      <a:lnTo>
                        <a:pt x="726" y="11"/>
                      </a:lnTo>
                      <a:lnTo>
                        <a:pt x="727" y="12"/>
                      </a:lnTo>
                      <a:lnTo>
                        <a:pt x="727" y="12"/>
                      </a:lnTo>
                      <a:lnTo>
                        <a:pt x="727" y="11"/>
                      </a:lnTo>
                      <a:lnTo>
                        <a:pt x="728" y="11"/>
                      </a:lnTo>
                      <a:lnTo>
                        <a:pt x="728" y="11"/>
                      </a:lnTo>
                      <a:lnTo>
                        <a:pt x="728" y="12"/>
                      </a:lnTo>
                      <a:lnTo>
                        <a:pt x="732" y="12"/>
                      </a:lnTo>
                      <a:lnTo>
                        <a:pt x="731" y="9"/>
                      </a:lnTo>
                      <a:lnTo>
                        <a:pt x="734" y="9"/>
                      </a:lnTo>
                      <a:lnTo>
                        <a:pt x="737" y="9"/>
                      </a:lnTo>
                      <a:lnTo>
                        <a:pt x="740" y="9"/>
                      </a:lnTo>
                      <a:lnTo>
                        <a:pt x="743" y="9"/>
                      </a:lnTo>
                      <a:lnTo>
                        <a:pt x="744" y="11"/>
                      </a:lnTo>
                      <a:lnTo>
                        <a:pt x="744" y="12"/>
                      </a:lnTo>
                      <a:lnTo>
                        <a:pt x="744" y="12"/>
                      </a:lnTo>
                      <a:lnTo>
                        <a:pt x="744" y="13"/>
                      </a:lnTo>
                      <a:lnTo>
                        <a:pt x="744" y="15"/>
                      </a:lnTo>
                      <a:lnTo>
                        <a:pt x="745" y="16"/>
                      </a:lnTo>
                      <a:lnTo>
                        <a:pt x="752" y="18"/>
                      </a:lnTo>
                      <a:lnTo>
                        <a:pt x="752" y="16"/>
                      </a:lnTo>
                      <a:lnTo>
                        <a:pt x="753" y="15"/>
                      </a:lnTo>
                      <a:lnTo>
                        <a:pt x="755" y="15"/>
                      </a:lnTo>
                      <a:lnTo>
                        <a:pt x="756" y="15"/>
                      </a:lnTo>
                      <a:lnTo>
                        <a:pt x="757" y="16"/>
                      </a:lnTo>
                      <a:lnTo>
                        <a:pt x="757" y="15"/>
                      </a:lnTo>
                      <a:lnTo>
                        <a:pt x="756" y="15"/>
                      </a:lnTo>
                      <a:lnTo>
                        <a:pt x="756" y="15"/>
                      </a:lnTo>
                      <a:lnTo>
                        <a:pt x="756" y="13"/>
                      </a:lnTo>
                      <a:lnTo>
                        <a:pt x="755" y="13"/>
                      </a:lnTo>
                      <a:lnTo>
                        <a:pt x="755" y="13"/>
                      </a:lnTo>
                      <a:lnTo>
                        <a:pt x="755" y="12"/>
                      </a:lnTo>
                      <a:lnTo>
                        <a:pt x="757" y="12"/>
                      </a:lnTo>
                      <a:lnTo>
                        <a:pt x="758" y="15"/>
                      </a:lnTo>
                      <a:lnTo>
                        <a:pt x="760" y="15"/>
                      </a:lnTo>
                      <a:lnTo>
                        <a:pt x="762" y="17"/>
                      </a:lnTo>
                      <a:lnTo>
                        <a:pt x="765" y="17"/>
                      </a:lnTo>
                      <a:lnTo>
                        <a:pt x="765" y="17"/>
                      </a:lnTo>
                      <a:lnTo>
                        <a:pt x="764" y="16"/>
                      </a:lnTo>
                      <a:lnTo>
                        <a:pt x="764" y="16"/>
                      </a:lnTo>
                      <a:lnTo>
                        <a:pt x="762" y="15"/>
                      </a:lnTo>
                      <a:lnTo>
                        <a:pt x="762" y="15"/>
                      </a:lnTo>
                      <a:lnTo>
                        <a:pt x="761" y="15"/>
                      </a:lnTo>
                      <a:lnTo>
                        <a:pt x="760" y="13"/>
                      </a:lnTo>
                      <a:lnTo>
                        <a:pt x="758" y="11"/>
                      </a:lnTo>
                      <a:lnTo>
                        <a:pt x="761" y="11"/>
                      </a:lnTo>
                      <a:lnTo>
                        <a:pt x="761" y="9"/>
                      </a:lnTo>
                      <a:lnTo>
                        <a:pt x="762" y="9"/>
                      </a:lnTo>
                      <a:lnTo>
                        <a:pt x="765" y="9"/>
                      </a:lnTo>
                      <a:lnTo>
                        <a:pt x="768" y="9"/>
                      </a:lnTo>
                      <a:lnTo>
                        <a:pt x="769" y="9"/>
                      </a:lnTo>
                      <a:lnTo>
                        <a:pt x="770" y="9"/>
                      </a:lnTo>
                      <a:lnTo>
                        <a:pt x="768" y="8"/>
                      </a:lnTo>
                      <a:lnTo>
                        <a:pt x="764" y="8"/>
                      </a:lnTo>
                      <a:lnTo>
                        <a:pt x="764" y="7"/>
                      </a:lnTo>
                      <a:lnTo>
                        <a:pt x="766" y="7"/>
                      </a:lnTo>
                      <a:lnTo>
                        <a:pt x="768" y="4"/>
                      </a:lnTo>
                      <a:lnTo>
                        <a:pt x="770" y="4"/>
                      </a:lnTo>
                      <a:lnTo>
                        <a:pt x="773" y="4"/>
                      </a:lnTo>
                      <a:lnTo>
                        <a:pt x="775" y="4"/>
                      </a:lnTo>
                      <a:lnTo>
                        <a:pt x="777" y="4"/>
                      </a:lnTo>
                      <a:lnTo>
                        <a:pt x="777" y="4"/>
                      </a:lnTo>
                      <a:lnTo>
                        <a:pt x="777" y="5"/>
                      </a:lnTo>
                      <a:lnTo>
                        <a:pt x="777" y="5"/>
                      </a:lnTo>
                      <a:lnTo>
                        <a:pt x="777" y="4"/>
                      </a:lnTo>
                      <a:lnTo>
                        <a:pt x="778" y="4"/>
                      </a:lnTo>
                      <a:lnTo>
                        <a:pt x="778" y="4"/>
                      </a:lnTo>
                      <a:lnTo>
                        <a:pt x="777" y="3"/>
                      </a:lnTo>
                      <a:lnTo>
                        <a:pt x="777" y="3"/>
                      </a:lnTo>
                      <a:lnTo>
                        <a:pt x="777" y="1"/>
                      </a:lnTo>
                      <a:lnTo>
                        <a:pt x="777" y="1"/>
                      </a:lnTo>
                      <a:lnTo>
                        <a:pt x="777" y="0"/>
                      </a:lnTo>
                      <a:lnTo>
                        <a:pt x="786" y="3"/>
                      </a:lnTo>
                      <a:lnTo>
                        <a:pt x="786" y="0"/>
                      </a:lnTo>
                      <a:lnTo>
                        <a:pt x="787" y="0"/>
                      </a:lnTo>
                      <a:lnTo>
                        <a:pt x="789" y="0"/>
                      </a:lnTo>
                      <a:lnTo>
                        <a:pt x="790" y="0"/>
                      </a:lnTo>
                      <a:lnTo>
                        <a:pt x="791" y="0"/>
                      </a:lnTo>
                      <a:lnTo>
                        <a:pt x="792" y="0"/>
                      </a:lnTo>
                      <a:lnTo>
                        <a:pt x="794" y="0"/>
                      </a:lnTo>
                      <a:lnTo>
                        <a:pt x="795" y="0"/>
                      </a:lnTo>
                      <a:lnTo>
                        <a:pt x="795" y="1"/>
                      </a:lnTo>
                      <a:lnTo>
                        <a:pt x="813" y="1"/>
                      </a:lnTo>
                      <a:lnTo>
                        <a:pt x="813" y="1"/>
                      </a:lnTo>
                      <a:lnTo>
                        <a:pt x="815" y="0"/>
                      </a:lnTo>
                      <a:lnTo>
                        <a:pt x="817" y="0"/>
                      </a:lnTo>
                      <a:lnTo>
                        <a:pt x="820" y="0"/>
                      </a:lnTo>
                      <a:lnTo>
                        <a:pt x="823" y="1"/>
                      </a:lnTo>
                      <a:lnTo>
                        <a:pt x="825" y="1"/>
                      </a:lnTo>
                      <a:lnTo>
                        <a:pt x="828" y="1"/>
                      </a:lnTo>
                      <a:lnTo>
                        <a:pt x="829" y="1"/>
                      </a:lnTo>
                      <a:lnTo>
                        <a:pt x="830" y="0"/>
                      </a:lnTo>
                      <a:lnTo>
                        <a:pt x="83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" name="Freeform 17">
                  <a:extLst>
                    <a:ext uri="{FF2B5EF4-FFF2-40B4-BE49-F238E27FC236}">
                      <a16:creationId xmlns:a16="http://schemas.microsoft.com/office/drawing/2014/main" id="{5D59CDEA-2983-4A82-8AC0-66C2B215FA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64000" y="1243467"/>
                  <a:ext cx="3241675" cy="158750"/>
                </a:xfrm>
                <a:custGeom>
                  <a:avLst/>
                  <a:gdLst>
                    <a:gd name="T0" fmla="*/ 947 w 2042"/>
                    <a:gd name="T1" fmla="*/ 91 h 100"/>
                    <a:gd name="T2" fmla="*/ 247 w 2042"/>
                    <a:gd name="T3" fmla="*/ 88 h 100"/>
                    <a:gd name="T4" fmla="*/ 1941 w 2042"/>
                    <a:gd name="T5" fmla="*/ 79 h 100"/>
                    <a:gd name="T6" fmla="*/ 402 w 2042"/>
                    <a:gd name="T7" fmla="*/ 76 h 100"/>
                    <a:gd name="T8" fmla="*/ 1974 w 2042"/>
                    <a:gd name="T9" fmla="*/ 75 h 100"/>
                    <a:gd name="T10" fmla="*/ 72 w 2042"/>
                    <a:gd name="T11" fmla="*/ 72 h 100"/>
                    <a:gd name="T12" fmla="*/ 196 w 2042"/>
                    <a:gd name="T13" fmla="*/ 82 h 100"/>
                    <a:gd name="T14" fmla="*/ 175 w 2042"/>
                    <a:gd name="T15" fmla="*/ 72 h 100"/>
                    <a:gd name="T16" fmla="*/ 182 w 2042"/>
                    <a:gd name="T17" fmla="*/ 63 h 100"/>
                    <a:gd name="T18" fmla="*/ 224 w 2042"/>
                    <a:gd name="T19" fmla="*/ 63 h 100"/>
                    <a:gd name="T20" fmla="*/ 241 w 2042"/>
                    <a:gd name="T21" fmla="*/ 91 h 100"/>
                    <a:gd name="T22" fmla="*/ 216 w 2042"/>
                    <a:gd name="T23" fmla="*/ 88 h 100"/>
                    <a:gd name="T24" fmla="*/ 200 w 2042"/>
                    <a:gd name="T25" fmla="*/ 71 h 100"/>
                    <a:gd name="T26" fmla="*/ 212 w 2042"/>
                    <a:gd name="T27" fmla="*/ 65 h 100"/>
                    <a:gd name="T28" fmla="*/ 1319 w 2042"/>
                    <a:gd name="T29" fmla="*/ 61 h 100"/>
                    <a:gd name="T30" fmla="*/ 1293 w 2042"/>
                    <a:gd name="T31" fmla="*/ 67 h 100"/>
                    <a:gd name="T32" fmla="*/ 378 w 2042"/>
                    <a:gd name="T33" fmla="*/ 53 h 100"/>
                    <a:gd name="T34" fmla="*/ 262 w 2042"/>
                    <a:gd name="T35" fmla="*/ 55 h 100"/>
                    <a:gd name="T36" fmla="*/ 200 w 2042"/>
                    <a:gd name="T37" fmla="*/ 46 h 100"/>
                    <a:gd name="T38" fmla="*/ 298 w 2042"/>
                    <a:gd name="T39" fmla="*/ 55 h 100"/>
                    <a:gd name="T40" fmla="*/ 1284 w 2042"/>
                    <a:gd name="T41" fmla="*/ 48 h 100"/>
                    <a:gd name="T42" fmla="*/ 59 w 2042"/>
                    <a:gd name="T43" fmla="*/ 67 h 100"/>
                    <a:gd name="T44" fmla="*/ 39 w 2042"/>
                    <a:gd name="T45" fmla="*/ 75 h 100"/>
                    <a:gd name="T46" fmla="*/ 22 w 2042"/>
                    <a:gd name="T47" fmla="*/ 80 h 100"/>
                    <a:gd name="T48" fmla="*/ 13 w 2042"/>
                    <a:gd name="T49" fmla="*/ 66 h 100"/>
                    <a:gd name="T50" fmla="*/ 57 w 2042"/>
                    <a:gd name="T51" fmla="*/ 46 h 100"/>
                    <a:gd name="T52" fmla="*/ 119 w 2042"/>
                    <a:gd name="T53" fmla="*/ 59 h 100"/>
                    <a:gd name="T54" fmla="*/ 120 w 2042"/>
                    <a:gd name="T55" fmla="*/ 42 h 100"/>
                    <a:gd name="T56" fmla="*/ 303 w 2042"/>
                    <a:gd name="T57" fmla="*/ 38 h 100"/>
                    <a:gd name="T58" fmla="*/ 99 w 2042"/>
                    <a:gd name="T59" fmla="*/ 34 h 100"/>
                    <a:gd name="T60" fmla="*/ 1217 w 2042"/>
                    <a:gd name="T61" fmla="*/ 41 h 100"/>
                    <a:gd name="T62" fmla="*/ 115 w 2042"/>
                    <a:gd name="T63" fmla="*/ 38 h 100"/>
                    <a:gd name="T64" fmla="*/ 239 w 2042"/>
                    <a:gd name="T65" fmla="*/ 33 h 100"/>
                    <a:gd name="T66" fmla="*/ 245 w 2042"/>
                    <a:gd name="T67" fmla="*/ 53 h 100"/>
                    <a:gd name="T68" fmla="*/ 234 w 2042"/>
                    <a:gd name="T69" fmla="*/ 29 h 100"/>
                    <a:gd name="T70" fmla="*/ 190 w 2042"/>
                    <a:gd name="T71" fmla="*/ 30 h 100"/>
                    <a:gd name="T72" fmla="*/ 213 w 2042"/>
                    <a:gd name="T73" fmla="*/ 49 h 100"/>
                    <a:gd name="T74" fmla="*/ 174 w 2042"/>
                    <a:gd name="T75" fmla="*/ 38 h 100"/>
                    <a:gd name="T76" fmla="*/ 162 w 2042"/>
                    <a:gd name="T77" fmla="*/ 25 h 100"/>
                    <a:gd name="T78" fmla="*/ 2020 w 2042"/>
                    <a:gd name="T79" fmla="*/ 21 h 100"/>
                    <a:gd name="T80" fmla="*/ 2037 w 2042"/>
                    <a:gd name="T81" fmla="*/ 41 h 100"/>
                    <a:gd name="T82" fmla="*/ 2005 w 2042"/>
                    <a:gd name="T83" fmla="*/ 41 h 100"/>
                    <a:gd name="T84" fmla="*/ 1945 w 2042"/>
                    <a:gd name="T85" fmla="*/ 25 h 100"/>
                    <a:gd name="T86" fmla="*/ 281 w 2042"/>
                    <a:gd name="T87" fmla="*/ 13 h 100"/>
                    <a:gd name="T88" fmla="*/ 1554 w 2042"/>
                    <a:gd name="T89" fmla="*/ 12 h 100"/>
                    <a:gd name="T90" fmla="*/ 1279 w 2042"/>
                    <a:gd name="T91" fmla="*/ 36 h 100"/>
                    <a:gd name="T92" fmla="*/ 1267 w 2042"/>
                    <a:gd name="T93" fmla="*/ 68 h 100"/>
                    <a:gd name="T94" fmla="*/ 1232 w 2042"/>
                    <a:gd name="T95" fmla="*/ 59 h 100"/>
                    <a:gd name="T96" fmla="*/ 1235 w 2042"/>
                    <a:gd name="T97" fmla="*/ 54 h 100"/>
                    <a:gd name="T98" fmla="*/ 1251 w 2042"/>
                    <a:gd name="T99" fmla="*/ 42 h 100"/>
                    <a:gd name="T100" fmla="*/ 1218 w 2042"/>
                    <a:gd name="T101" fmla="*/ 28 h 100"/>
                    <a:gd name="T102" fmla="*/ 1226 w 2042"/>
                    <a:gd name="T103" fmla="*/ 20 h 100"/>
                    <a:gd name="T104" fmla="*/ 1249 w 2042"/>
                    <a:gd name="T105" fmla="*/ 28 h 100"/>
                    <a:gd name="T106" fmla="*/ 224 w 2042"/>
                    <a:gd name="T107" fmla="*/ 17 h 100"/>
                    <a:gd name="T108" fmla="*/ 1620 w 2042"/>
                    <a:gd name="T109" fmla="*/ 12 h 100"/>
                    <a:gd name="T110" fmla="*/ 280 w 2042"/>
                    <a:gd name="T111" fmla="*/ 6 h 100"/>
                    <a:gd name="T112" fmla="*/ 1630 w 2042"/>
                    <a:gd name="T113" fmla="*/ 10 h 100"/>
                    <a:gd name="T114" fmla="*/ 1315 w 2042"/>
                    <a:gd name="T115" fmla="*/ 12 h 100"/>
                    <a:gd name="T116" fmla="*/ 1338 w 2042"/>
                    <a:gd name="T117" fmla="*/ 8 h 100"/>
                    <a:gd name="T118" fmla="*/ 1325 w 2042"/>
                    <a:gd name="T119" fmla="*/ 33 h 100"/>
                    <a:gd name="T120" fmla="*/ 1289 w 2042"/>
                    <a:gd name="T121" fmla="*/ 24 h 100"/>
                    <a:gd name="T122" fmla="*/ 1272 w 2042"/>
                    <a:gd name="T123" fmla="*/ 11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042" h="100">
                      <a:moveTo>
                        <a:pt x="394" y="97"/>
                      </a:moveTo>
                      <a:lnTo>
                        <a:pt x="396" y="97"/>
                      </a:lnTo>
                      <a:lnTo>
                        <a:pt x="398" y="97"/>
                      </a:lnTo>
                      <a:lnTo>
                        <a:pt x="396" y="99"/>
                      </a:lnTo>
                      <a:lnTo>
                        <a:pt x="395" y="100"/>
                      </a:lnTo>
                      <a:lnTo>
                        <a:pt x="395" y="99"/>
                      </a:lnTo>
                      <a:lnTo>
                        <a:pt x="394" y="99"/>
                      </a:lnTo>
                      <a:lnTo>
                        <a:pt x="394" y="97"/>
                      </a:lnTo>
                      <a:close/>
                      <a:moveTo>
                        <a:pt x="129" y="97"/>
                      </a:moveTo>
                      <a:lnTo>
                        <a:pt x="131" y="97"/>
                      </a:lnTo>
                      <a:lnTo>
                        <a:pt x="131" y="97"/>
                      </a:lnTo>
                      <a:lnTo>
                        <a:pt x="131" y="97"/>
                      </a:lnTo>
                      <a:lnTo>
                        <a:pt x="131" y="99"/>
                      </a:lnTo>
                      <a:lnTo>
                        <a:pt x="129" y="99"/>
                      </a:lnTo>
                      <a:lnTo>
                        <a:pt x="128" y="100"/>
                      </a:lnTo>
                      <a:lnTo>
                        <a:pt x="128" y="99"/>
                      </a:lnTo>
                      <a:lnTo>
                        <a:pt x="129" y="97"/>
                      </a:lnTo>
                      <a:close/>
                      <a:moveTo>
                        <a:pt x="180" y="89"/>
                      </a:moveTo>
                      <a:lnTo>
                        <a:pt x="180" y="91"/>
                      </a:lnTo>
                      <a:lnTo>
                        <a:pt x="180" y="92"/>
                      </a:lnTo>
                      <a:lnTo>
                        <a:pt x="182" y="95"/>
                      </a:lnTo>
                      <a:lnTo>
                        <a:pt x="180" y="95"/>
                      </a:lnTo>
                      <a:lnTo>
                        <a:pt x="180" y="95"/>
                      </a:lnTo>
                      <a:lnTo>
                        <a:pt x="179" y="95"/>
                      </a:lnTo>
                      <a:lnTo>
                        <a:pt x="179" y="95"/>
                      </a:lnTo>
                      <a:lnTo>
                        <a:pt x="178" y="93"/>
                      </a:lnTo>
                      <a:lnTo>
                        <a:pt x="178" y="91"/>
                      </a:lnTo>
                      <a:lnTo>
                        <a:pt x="178" y="91"/>
                      </a:lnTo>
                      <a:lnTo>
                        <a:pt x="180" y="89"/>
                      </a:lnTo>
                      <a:close/>
                      <a:moveTo>
                        <a:pt x="946" y="85"/>
                      </a:moveTo>
                      <a:lnTo>
                        <a:pt x="946" y="89"/>
                      </a:lnTo>
                      <a:lnTo>
                        <a:pt x="947" y="91"/>
                      </a:lnTo>
                      <a:lnTo>
                        <a:pt x="949" y="91"/>
                      </a:lnTo>
                      <a:lnTo>
                        <a:pt x="951" y="92"/>
                      </a:lnTo>
                      <a:lnTo>
                        <a:pt x="951" y="91"/>
                      </a:lnTo>
                      <a:lnTo>
                        <a:pt x="953" y="89"/>
                      </a:lnTo>
                      <a:lnTo>
                        <a:pt x="953" y="91"/>
                      </a:lnTo>
                      <a:lnTo>
                        <a:pt x="954" y="91"/>
                      </a:lnTo>
                      <a:lnTo>
                        <a:pt x="954" y="93"/>
                      </a:lnTo>
                      <a:lnTo>
                        <a:pt x="953" y="93"/>
                      </a:lnTo>
                      <a:lnTo>
                        <a:pt x="953" y="95"/>
                      </a:lnTo>
                      <a:lnTo>
                        <a:pt x="951" y="95"/>
                      </a:lnTo>
                      <a:lnTo>
                        <a:pt x="950" y="95"/>
                      </a:lnTo>
                      <a:lnTo>
                        <a:pt x="949" y="95"/>
                      </a:lnTo>
                      <a:lnTo>
                        <a:pt x="947" y="95"/>
                      </a:lnTo>
                      <a:lnTo>
                        <a:pt x="947" y="96"/>
                      </a:lnTo>
                      <a:lnTo>
                        <a:pt x="942" y="96"/>
                      </a:lnTo>
                      <a:lnTo>
                        <a:pt x="942" y="96"/>
                      </a:lnTo>
                      <a:lnTo>
                        <a:pt x="942" y="96"/>
                      </a:lnTo>
                      <a:lnTo>
                        <a:pt x="941" y="96"/>
                      </a:lnTo>
                      <a:lnTo>
                        <a:pt x="941" y="88"/>
                      </a:lnTo>
                      <a:lnTo>
                        <a:pt x="942" y="88"/>
                      </a:lnTo>
                      <a:lnTo>
                        <a:pt x="944" y="87"/>
                      </a:lnTo>
                      <a:lnTo>
                        <a:pt x="945" y="87"/>
                      </a:lnTo>
                      <a:lnTo>
                        <a:pt x="946" y="85"/>
                      </a:lnTo>
                      <a:close/>
                      <a:moveTo>
                        <a:pt x="251" y="82"/>
                      </a:moveTo>
                      <a:lnTo>
                        <a:pt x="251" y="82"/>
                      </a:lnTo>
                      <a:lnTo>
                        <a:pt x="251" y="82"/>
                      </a:lnTo>
                      <a:lnTo>
                        <a:pt x="252" y="82"/>
                      </a:lnTo>
                      <a:lnTo>
                        <a:pt x="251" y="85"/>
                      </a:lnTo>
                      <a:lnTo>
                        <a:pt x="248" y="85"/>
                      </a:lnTo>
                      <a:lnTo>
                        <a:pt x="247" y="87"/>
                      </a:lnTo>
                      <a:lnTo>
                        <a:pt x="247" y="87"/>
                      </a:lnTo>
                      <a:lnTo>
                        <a:pt x="247" y="88"/>
                      </a:lnTo>
                      <a:lnTo>
                        <a:pt x="245" y="88"/>
                      </a:lnTo>
                      <a:lnTo>
                        <a:pt x="245" y="88"/>
                      </a:lnTo>
                      <a:lnTo>
                        <a:pt x="245" y="85"/>
                      </a:lnTo>
                      <a:lnTo>
                        <a:pt x="247" y="85"/>
                      </a:lnTo>
                      <a:lnTo>
                        <a:pt x="248" y="84"/>
                      </a:lnTo>
                      <a:lnTo>
                        <a:pt x="251" y="83"/>
                      </a:lnTo>
                      <a:lnTo>
                        <a:pt x="251" y="82"/>
                      </a:lnTo>
                      <a:close/>
                      <a:moveTo>
                        <a:pt x="246" y="80"/>
                      </a:moveTo>
                      <a:lnTo>
                        <a:pt x="246" y="82"/>
                      </a:lnTo>
                      <a:lnTo>
                        <a:pt x="246" y="82"/>
                      </a:lnTo>
                      <a:lnTo>
                        <a:pt x="246" y="82"/>
                      </a:lnTo>
                      <a:lnTo>
                        <a:pt x="246" y="82"/>
                      </a:lnTo>
                      <a:lnTo>
                        <a:pt x="246" y="80"/>
                      </a:lnTo>
                      <a:close/>
                      <a:moveTo>
                        <a:pt x="242" y="80"/>
                      </a:moveTo>
                      <a:lnTo>
                        <a:pt x="242" y="80"/>
                      </a:lnTo>
                      <a:lnTo>
                        <a:pt x="242" y="82"/>
                      </a:lnTo>
                      <a:lnTo>
                        <a:pt x="243" y="82"/>
                      </a:lnTo>
                      <a:lnTo>
                        <a:pt x="243" y="83"/>
                      </a:lnTo>
                      <a:lnTo>
                        <a:pt x="243" y="83"/>
                      </a:lnTo>
                      <a:lnTo>
                        <a:pt x="242" y="83"/>
                      </a:lnTo>
                      <a:lnTo>
                        <a:pt x="242" y="83"/>
                      </a:lnTo>
                      <a:lnTo>
                        <a:pt x="242" y="80"/>
                      </a:lnTo>
                      <a:close/>
                      <a:moveTo>
                        <a:pt x="1941" y="79"/>
                      </a:moveTo>
                      <a:lnTo>
                        <a:pt x="1944" y="80"/>
                      </a:lnTo>
                      <a:lnTo>
                        <a:pt x="1944" y="80"/>
                      </a:lnTo>
                      <a:lnTo>
                        <a:pt x="1942" y="80"/>
                      </a:lnTo>
                      <a:lnTo>
                        <a:pt x="1942" y="82"/>
                      </a:lnTo>
                      <a:lnTo>
                        <a:pt x="1942" y="82"/>
                      </a:lnTo>
                      <a:lnTo>
                        <a:pt x="1941" y="82"/>
                      </a:lnTo>
                      <a:lnTo>
                        <a:pt x="1941" y="80"/>
                      </a:lnTo>
                      <a:lnTo>
                        <a:pt x="1941" y="80"/>
                      </a:lnTo>
                      <a:lnTo>
                        <a:pt x="1941" y="79"/>
                      </a:lnTo>
                      <a:close/>
                      <a:moveTo>
                        <a:pt x="262" y="79"/>
                      </a:moveTo>
                      <a:lnTo>
                        <a:pt x="262" y="82"/>
                      </a:lnTo>
                      <a:lnTo>
                        <a:pt x="260" y="82"/>
                      </a:lnTo>
                      <a:lnTo>
                        <a:pt x="260" y="80"/>
                      </a:lnTo>
                      <a:lnTo>
                        <a:pt x="260" y="80"/>
                      </a:lnTo>
                      <a:lnTo>
                        <a:pt x="260" y="80"/>
                      </a:lnTo>
                      <a:lnTo>
                        <a:pt x="260" y="80"/>
                      </a:lnTo>
                      <a:lnTo>
                        <a:pt x="260" y="80"/>
                      </a:lnTo>
                      <a:lnTo>
                        <a:pt x="262" y="80"/>
                      </a:lnTo>
                      <a:lnTo>
                        <a:pt x="262" y="79"/>
                      </a:lnTo>
                      <a:close/>
                      <a:moveTo>
                        <a:pt x="402" y="76"/>
                      </a:moveTo>
                      <a:lnTo>
                        <a:pt x="402" y="78"/>
                      </a:lnTo>
                      <a:lnTo>
                        <a:pt x="400" y="79"/>
                      </a:lnTo>
                      <a:lnTo>
                        <a:pt x="400" y="79"/>
                      </a:lnTo>
                      <a:lnTo>
                        <a:pt x="399" y="79"/>
                      </a:lnTo>
                      <a:lnTo>
                        <a:pt x="399" y="79"/>
                      </a:lnTo>
                      <a:lnTo>
                        <a:pt x="399" y="82"/>
                      </a:lnTo>
                      <a:lnTo>
                        <a:pt x="398" y="82"/>
                      </a:lnTo>
                      <a:lnTo>
                        <a:pt x="396" y="80"/>
                      </a:lnTo>
                      <a:lnTo>
                        <a:pt x="396" y="80"/>
                      </a:lnTo>
                      <a:lnTo>
                        <a:pt x="395" y="80"/>
                      </a:lnTo>
                      <a:lnTo>
                        <a:pt x="395" y="80"/>
                      </a:lnTo>
                      <a:lnTo>
                        <a:pt x="394" y="80"/>
                      </a:lnTo>
                      <a:lnTo>
                        <a:pt x="394" y="80"/>
                      </a:lnTo>
                      <a:lnTo>
                        <a:pt x="394" y="80"/>
                      </a:lnTo>
                      <a:lnTo>
                        <a:pt x="394" y="79"/>
                      </a:lnTo>
                      <a:lnTo>
                        <a:pt x="394" y="79"/>
                      </a:lnTo>
                      <a:lnTo>
                        <a:pt x="394" y="78"/>
                      </a:lnTo>
                      <a:lnTo>
                        <a:pt x="396" y="78"/>
                      </a:lnTo>
                      <a:lnTo>
                        <a:pt x="398" y="78"/>
                      </a:lnTo>
                      <a:lnTo>
                        <a:pt x="399" y="76"/>
                      </a:lnTo>
                      <a:lnTo>
                        <a:pt x="402" y="76"/>
                      </a:lnTo>
                      <a:close/>
                      <a:moveTo>
                        <a:pt x="57" y="75"/>
                      </a:moveTo>
                      <a:lnTo>
                        <a:pt x="57" y="76"/>
                      </a:lnTo>
                      <a:lnTo>
                        <a:pt x="59" y="78"/>
                      </a:lnTo>
                      <a:lnTo>
                        <a:pt x="57" y="78"/>
                      </a:lnTo>
                      <a:lnTo>
                        <a:pt x="57" y="82"/>
                      </a:lnTo>
                      <a:lnTo>
                        <a:pt x="55" y="82"/>
                      </a:lnTo>
                      <a:lnTo>
                        <a:pt x="55" y="85"/>
                      </a:lnTo>
                      <a:lnTo>
                        <a:pt x="53" y="87"/>
                      </a:lnTo>
                      <a:lnTo>
                        <a:pt x="53" y="89"/>
                      </a:lnTo>
                      <a:lnTo>
                        <a:pt x="46" y="88"/>
                      </a:lnTo>
                      <a:lnTo>
                        <a:pt x="46" y="85"/>
                      </a:lnTo>
                      <a:lnTo>
                        <a:pt x="48" y="84"/>
                      </a:lnTo>
                      <a:lnTo>
                        <a:pt x="49" y="82"/>
                      </a:lnTo>
                      <a:lnTo>
                        <a:pt x="51" y="80"/>
                      </a:lnTo>
                      <a:lnTo>
                        <a:pt x="53" y="79"/>
                      </a:lnTo>
                      <a:lnTo>
                        <a:pt x="53" y="76"/>
                      </a:lnTo>
                      <a:lnTo>
                        <a:pt x="55" y="76"/>
                      </a:lnTo>
                      <a:lnTo>
                        <a:pt x="56" y="75"/>
                      </a:lnTo>
                      <a:lnTo>
                        <a:pt x="57" y="75"/>
                      </a:lnTo>
                      <a:close/>
                      <a:moveTo>
                        <a:pt x="1974" y="74"/>
                      </a:moveTo>
                      <a:lnTo>
                        <a:pt x="1976" y="74"/>
                      </a:lnTo>
                      <a:lnTo>
                        <a:pt x="1976" y="76"/>
                      </a:lnTo>
                      <a:lnTo>
                        <a:pt x="1974" y="76"/>
                      </a:lnTo>
                      <a:lnTo>
                        <a:pt x="1974" y="78"/>
                      </a:lnTo>
                      <a:lnTo>
                        <a:pt x="1966" y="78"/>
                      </a:lnTo>
                      <a:lnTo>
                        <a:pt x="1966" y="76"/>
                      </a:lnTo>
                      <a:lnTo>
                        <a:pt x="1965" y="76"/>
                      </a:lnTo>
                      <a:lnTo>
                        <a:pt x="1965" y="75"/>
                      </a:lnTo>
                      <a:lnTo>
                        <a:pt x="1967" y="75"/>
                      </a:lnTo>
                      <a:lnTo>
                        <a:pt x="1970" y="74"/>
                      </a:lnTo>
                      <a:lnTo>
                        <a:pt x="1970" y="75"/>
                      </a:lnTo>
                      <a:lnTo>
                        <a:pt x="1974" y="75"/>
                      </a:lnTo>
                      <a:lnTo>
                        <a:pt x="1974" y="74"/>
                      </a:lnTo>
                      <a:close/>
                      <a:moveTo>
                        <a:pt x="938" y="71"/>
                      </a:moveTo>
                      <a:lnTo>
                        <a:pt x="940" y="71"/>
                      </a:lnTo>
                      <a:lnTo>
                        <a:pt x="940" y="74"/>
                      </a:lnTo>
                      <a:lnTo>
                        <a:pt x="941" y="74"/>
                      </a:lnTo>
                      <a:lnTo>
                        <a:pt x="942" y="80"/>
                      </a:lnTo>
                      <a:lnTo>
                        <a:pt x="941" y="80"/>
                      </a:lnTo>
                      <a:lnTo>
                        <a:pt x="941" y="79"/>
                      </a:lnTo>
                      <a:lnTo>
                        <a:pt x="941" y="79"/>
                      </a:lnTo>
                      <a:lnTo>
                        <a:pt x="941" y="78"/>
                      </a:lnTo>
                      <a:lnTo>
                        <a:pt x="940" y="78"/>
                      </a:lnTo>
                      <a:lnTo>
                        <a:pt x="938" y="75"/>
                      </a:lnTo>
                      <a:lnTo>
                        <a:pt x="938" y="72"/>
                      </a:lnTo>
                      <a:lnTo>
                        <a:pt x="937" y="72"/>
                      </a:lnTo>
                      <a:lnTo>
                        <a:pt x="938" y="71"/>
                      </a:lnTo>
                      <a:close/>
                      <a:moveTo>
                        <a:pt x="937" y="68"/>
                      </a:moveTo>
                      <a:lnTo>
                        <a:pt x="937" y="70"/>
                      </a:lnTo>
                      <a:lnTo>
                        <a:pt x="937" y="70"/>
                      </a:lnTo>
                      <a:lnTo>
                        <a:pt x="938" y="70"/>
                      </a:lnTo>
                      <a:lnTo>
                        <a:pt x="937" y="70"/>
                      </a:lnTo>
                      <a:lnTo>
                        <a:pt x="937" y="68"/>
                      </a:lnTo>
                      <a:close/>
                      <a:moveTo>
                        <a:pt x="73" y="68"/>
                      </a:moveTo>
                      <a:lnTo>
                        <a:pt x="74" y="70"/>
                      </a:lnTo>
                      <a:lnTo>
                        <a:pt x="76" y="71"/>
                      </a:lnTo>
                      <a:lnTo>
                        <a:pt x="76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3" y="72"/>
                      </a:lnTo>
                      <a:lnTo>
                        <a:pt x="73" y="72"/>
                      </a:lnTo>
                      <a:lnTo>
                        <a:pt x="72" y="72"/>
                      </a:lnTo>
                      <a:lnTo>
                        <a:pt x="72" y="71"/>
                      </a:lnTo>
                      <a:lnTo>
                        <a:pt x="73" y="71"/>
                      </a:lnTo>
                      <a:lnTo>
                        <a:pt x="73" y="70"/>
                      </a:lnTo>
                      <a:lnTo>
                        <a:pt x="73" y="70"/>
                      </a:lnTo>
                      <a:lnTo>
                        <a:pt x="73" y="70"/>
                      </a:lnTo>
                      <a:lnTo>
                        <a:pt x="73" y="70"/>
                      </a:lnTo>
                      <a:lnTo>
                        <a:pt x="73" y="68"/>
                      </a:lnTo>
                      <a:close/>
                      <a:moveTo>
                        <a:pt x="36" y="68"/>
                      </a:moveTo>
                      <a:lnTo>
                        <a:pt x="36" y="70"/>
                      </a:lnTo>
                      <a:lnTo>
                        <a:pt x="36" y="70"/>
                      </a:lnTo>
                      <a:lnTo>
                        <a:pt x="36" y="68"/>
                      </a:lnTo>
                      <a:lnTo>
                        <a:pt x="36" y="68"/>
                      </a:lnTo>
                      <a:close/>
                      <a:moveTo>
                        <a:pt x="190" y="68"/>
                      </a:moveTo>
                      <a:lnTo>
                        <a:pt x="190" y="68"/>
                      </a:lnTo>
                      <a:lnTo>
                        <a:pt x="191" y="68"/>
                      </a:lnTo>
                      <a:lnTo>
                        <a:pt x="192" y="70"/>
                      </a:lnTo>
                      <a:lnTo>
                        <a:pt x="192" y="71"/>
                      </a:lnTo>
                      <a:lnTo>
                        <a:pt x="191" y="72"/>
                      </a:lnTo>
                      <a:lnTo>
                        <a:pt x="190" y="74"/>
                      </a:lnTo>
                      <a:lnTo>
                        <a:pt x="192" y="74"/>
                      </a:lnTo>
                      <a:lnTo>
                        <a:pt x="192" y="74"/>
                      </a:lnTo>
                      <a:lnTo>
                        <a:pt x="196" y="74"/>
                      </a:lnTo>
                      <a:lnTo>
                        <a:pt x="196" y="75"/>
                      </a:lnTo>
                      <a:lnTo>
                        <a:pt x="196" y="76"/>
                      </a:lnTo>
                      <a:lnTo>
                        <a:pt x="196" y="78"/>
                      </a:lnTo>
                      <a:lnTo>
                        <a:pt x="195" y="79"/>
                      </a:lnTo>
                      <a:lnTo>
                        <a:pt x="196" y="79"/>
                      </a:lnTo>
                      <a:lnTo>
                        <a:pt x="196" y="80"/>
                      </a:lnTo>
                      <a:lnTo>
                        <a:pt x="196" y="82"/>
                      </a:lnTo>
                      <a:lnTo>
                        <a:pt x="196" y="82"/>
                      </a:lnTo>
                      <a:lnTo>
                        <a:pt x="196" y="82"/>
                      </a:lnTo>
                      <a:lnTo>
                        <a:pt x="196" y="82"/>
                      </a:lnTo>
                      <a:lnTo>
                        <a:pt x="195" y="82"/>
                      </a:lnTo>
                      <a:lnTo>
                        <a:pt x="195" y="82"/>
                      </a:lnTo>
                      <a:lnTo>
                        <a:pt x="195" y="82"/>
                      </a:lnTo>
                      <a:lnTo>
                        <a:pt x="193" y="82"/>
                      </a:lnTo>
                      <a:lnTo>
                        <a:pt x="193" y="83"/>
                      </a:lnTo>
                      <a:lnTo>
                        <a:pt x="192" y="83"/>
                      </a:lnTo>
                      <a:lnTo>
                        <a:pt x="191" y="84"/>
                      </a:lnTo>
                      <a:lnTo>
                        <a:pt x="190" y="85"/>
                      </a:lnTo>
                      <a:lnTo>
                        <a:pt x="188" y="85"/>
                      </a:lnTo>
                      <a:lnTo>
                        <a:pt x="180" y="87"/>
                      </a:lnTo>
                      <a:lnTo>
                        <a:pt x="180" y="84"/>
                      </a:lnTo>
                      <a:lnTo>
                        <a:pt x="182" y="84"/>
                      </a:lnTo>
                      <a:lnTo>
                        <a:pt x="183" y="84"/>
                      </a:lnTo>
                      <a:lnTo>
                        <a:pt x="184" y="83"/>
                      </a:lnTo>
                      <a:lnTo>
                        <a:pt x="184" y="82"/>
                      </a:lnTo>
                      <a:lnTo>
                        <a:pt x="187" y="80"/>
                      </a:lnTo>
                      <a:lnTo>
                        <a:pt x="187" y="79"/>
                      </a:lnTo>
                      <a:lnTo>
                        <a:pt x="183" y="79"/>
                      </a:lnTo>
                      <a:lnTo>
                        <a:pt x="183" y="80"/>
                      </a:lnTo>
                      <a:lnTo>
                        <a:pt x="179" y="80"/>
                      </a:lnTo>
                      <a:lnTo>
                        <a:pt x="180" y="79"/>
                      </a:lnTo>
                      <a:lnTo>
                        <a:pt x="182" y="78"/>
                      </a:lnTo>
                      <a:lnTo>
                        <a:pt x="184" y="76"/>
                      </a:lnTo>
                      <a:lnTo>
                        <a:pt x="187" y="75"/>
                      </a:lnTo>
                      <a:lnTo>
                        <a:pt x="187" y="75"/>
                      </a:lnTo>
                      <a:lnTo>
                        <a:pt x="182" y="75"/>
                      </a:lnTo>
                      <a:lnTo>
                        <a:pt x="182" y="76"/>
                      </a:lnTo>
                      <a:lnTo>
                        <a:pt x="180" y="76"/>
                      </a:lnTo>
                      <a:lnTo>
                        <a:pt x="178" y="76"/>
                      </a:lnTo>
                      <a:lnTo>
                        <a:pt x="176" y="75"/>
                      </a:lnTo>
                      <a:lnTo>
                        <a:pt x="176" y="74"/>
                      </a:lnTo>
                      <a:lnTo>
                        <a:pt x="175" y="72"/>
                      </a:lnTo>
                      <a:lnTo>
                        <a:pt x="178" y="71"/>
                      </a:lnTo>
                      <a:lnTo>
                        <a:pt x="179" y="70"/>
                      </a:lnTo>
                      <a:lnTo>
                        <a:pt x="179" y="70"/>
                      </a:lnTo>
                      <a:lnTo>
                        <a:pt x="183" y="70"/>
                      </a:lnTo>
                      <a:lnTo>
                        <a:pt x="183" y="68"/>
                      </a:lnTo>
                      <a:lnTo>
                        <a:pt x="190" y="68"/>
                      </a:lnTo>
                      <a:close/>
                      <a:moveTo>
                        <a:pt x="365" y="63"/>
                      </a:moveTo>
                      <a:lnTo>
                        <a:pt x="362" y="65"/>
                      </a:lnTo>
                      <a:lnTo>
                        <a:pt x="364" y="65"/>
                      </a:lnTo>
                      <a:lnTo>
                        <a:pt x="364" y="65"/>
                      </a:lnTo>
                      <a:lnTo>
                        <a:pt x="364" y="65"/>
                      </a:lnTo>
                      <a:lnTo>
                        <a:pt x="365" y="66"/>
                      </a:lnTo>
                      <a:lnTo>
                        <a:pt x="366" y="67"/>
                      </a:lnTo>
                      <a:lnTo>
                        <a:pt x="368" y="68"/>
                      </a:lnTo>
                      <a:lnTo>
                        <a:pt x="368" y="66"/>
                      </a:lnTo>
                      <a:lnTo>
                        <a:pt x="365" y="65"/>
                      </a:lnTo>
                      <a:lnTo>
                        <a:pt x="365" y="63"/>
                      </a:lnTo>
                      <a:close/>
                      <a:moveTo>
                        <a:pt x="302" y="63"/>
                      </a:moveTo>
                      <a:lnTo>
                        <a:pt x="302" y="66"/>
                      </a:lnTo>
                      <a:lnTo>
                        <a:pt x="303" y="67"/>
                      </a:lnTo>
                      <a:lnTo>
                        <a:pt x="303" y="68"/>
                      </a:lnTo>
                      <a:lnTo>
                        <a:pt x="301" y="68"/>
                      </a:lnTo>
                      <a:lnTo>
                        <a:pt x="299" y="68"/>
                      </a:lnTo>
                      <a:lnTo>
                        <a:pt x="299" y="68"/>
                      </a:lnTo>
                      <a:lnTo>
                        <a:pt x="299" y="68"/>
                      </a:lnTo>
                      <a:lnTo>
                        <a:pt x="298" y="66"/>
                      </a:lnTo>
                      <a:lnTo>
                        <a:pt x="297" y="65"/>
                      </a:lnTo>
                      <a:lnTo>
                        <a:pt x="297" y="65"/>
                      </a:lnTo>
                      <a:lnTo>
                        <a:pt x="297" y="63"/>
                      </a:lnTo>
                      <a:lnTo>
                        <a:pt x="302" y="63"/>
                      </a:lnTo>
                      <a:close/>
                      <a:moveTo>
                        <a:pt x="179" y="63"/>
                      </a:moveTo>
                      <a:lnTo>
                        <a:pt x="182" y="63"/>
                      </a:lnTo>
                      <a:lnTo>
                        <a:pt x="182" y="65"/>
                      </a:lnTo>
                      <a:lnTo>
                        <a:pt x="183" y="65"/>
                      </a:lnTo>
                      <a:lnTo>
                        <a:pt x="183" y="65"/>
                      </a:lnTo>
                      <a:lnTo>
                        <a:pt x="183" y="65"/>
                      </a:lnTo>
                      <a:lnTo>
                        <a:pt x="184" y="65"/>
                      </a:lnTo>
                      <a:lnTo>
                        <a:pt x="184" y="65"/>
                      </a:lnTo>
                      <a:lnTo>
                        <a:pt x="184" y="65"/>
                      </a:lnTo>
                      <a:lnTo>
                        <a:pt x="186" y="67"/>
                      </a:lnTo>
                      <a:lnTo>
                        <a:pt x="184" y="67"/>
                      </a:lnTo>
                      <a:lnTo>
                        <a:pt x="184" y="67"/>
                      </a:lnTo>
                      <a:lnTo>
                        <a:pt x="175" y="68"/>
                      </a:lnTo>
                      <a:lnTo>
                        <a:pt x="175" y="68"/>
                      </a:lnTo>
                      <a:lnTo>
                        <a:pt x="176" y="67"/>
                      </a:lnTo>
                      <a:lnTo>
                        <a:pt x="178" y="65"/>
                      </a:lnTo>
                      <a:lnTo>
                        <a:pt x="179" y="63"/>
                      </a:lnTo>
                      <a:close/>
                      <a:moveTo>
                        <a:pt x="217" y="62"/>
                      </a:moveTo>
                      <a:lnTo>
                        <a:pt x="218" y="65"/>
                      </a:lnTo>
                      <a:lnTo>
                        <a:pt x="220" y="66"/>
                      </a:lnTo>
                      <a:lnTo>
                        <a:pt x="220" y="67"/>
                      </a:lnTo>
                      <a:lnTo>
                        <a:pt x="220" y="67"/>
                      </a:lnTo>
                      <a:lnTo>
                        <a:pt x="220" y="67"/>
                      </a:lnTo>
                      <a:lnTo>
                        <a:pt x="218" y="67"/>
                      </a:lnTo>
                      <a:lnTo>
                        <a:pt x="218" y="68"/>
                      </a:lnTo>
                      <a:lnTo>
                        <a:pt x="220" y="70"/>
                      </a:lnTo>
                      <a:lnTo>
                        <a:pt x="220" y="70"/>
                      </a:lnTo>
                      <a:lnTo>
                        <a:pt x="222" y="70"/>
                      </a:lnTo>
                      <a:lnTo>
                        <a:pt x="225" y="68"/>
                      </a:lnTo>
                      <a:lnTo>
                        <a:pt x="224" y="67"/>
                      </a:lnTo>
                      <a:lnTo>
                        <a:pt x="222" y="66"/>
                      </a:lnTo>
                      <a:lnTo>
                        <a:pt x="224" y="66"/>
                      </a:lnTo>
                      <a:lnTo>
                        <a:pt x="224" y="63"/>
                      </a:lnTo>
                      <a:lnTo>
                        <a:pt x="224" y="63"/>
                      </a:lnTo>
                      <a:lnTo>
                        <a:pt x="224" y="63"/>
                      </a:lnTo>
                      <a:lnTo>
                        <a:pt x="225" y="63"/>
                      </a:lnTo>
                      <a:lnTo>
                        <a:pt x="227" y="65"/>
                      </a:lnTo>
                      <a:lnTo>
                        <a:pt x="229" y="66"/>
                      </a:lnTo>
                      <a:lnTo>
                        <a:pt x="227" y="68"/>
                      </a:lnTo>
                      <a:lnTo>
                        <a:pt x="231" y="68"/>
                      </a:lnTo>
                      <a:lnTo>
                        <a:pt x="231" y="68"/>
                      </a:lnTo>
                      <a:lnTo>
                        <a:pt x="233" y="70"/>
                      </a:lnTo>
                      <a:lnTo>
                        <a:pt x="233" y="70"/>
                      </a:lnTo>
                      <a:lnTo>
                        <a:pt x="233" y="70"/>
                      </a:lnTo>
                      <a:lnTo>
                        <a:pt x="234" y="70"/>
                      </a:lnTo>
                      <a:lnTo>
                        <a:pt x="234" y="70"/>
                      </a:lnTo>
                      <a:lnTo>
                        <a:pt x="234" y="71"/>
                      </a:lnTo>
                      <a:lnTo>
                        <a:pt x="234" y="71"/>
                      </a:lnTo>
                      <a:lnTo>
                        <a:pt x="234" y="75"/>
                      </a:lnTo>
                      <a:lnTo>
                        <a:pt x="235" y="75"/>
                      </a:lnTo>
                      <a:lnTo>
                        <a:pt x="235" y="78"/>
                      </a:lnTo>
                      <a:lnTo>
                        <a:pt x="235" y="78"/>
                      </a:lnTo>
                      <a:lnTo>
                        <a:pt x="235" y="79"/>
                      </a:lnTo>
                      <a:lnTo>
                        <a:pt x="235" y="80"/>
                      </a:lnTo>
                      <a:lnTo>
                        <a:pt x="235" y="82"/>
                      </a:lnTo>
                      <a:lnTo>
                        <a:pt x="235" y="83"/>
                      </a:lnTo>
                      <a:lnTo>
                        <a:pt x="235" y="83"/>
                      </a:lnTo>
                      <a:lnTo>
                        <a:pt x="238" y="83"/>
                      </a:lnTo>
                      <a:lnTo>
                        <a:pt x="238" y="84"/>
                      </a:lnTo>
                      <a:lnTo>
                        <a:pt x="239" y="84"/>
                      </a:lnTo>
                      <a:lnTo>
                        <a:pt x="239" y="85"/>
                      </a:lnTo>
                      <a:lnTo>
                        <a:pt x="238" y="85"/>
                      </a:lnTo>
                      <a:lnTo>
                        <a:pt x="238" y="89"/>
                      </a:lnTo>
                      <a:lnTo>
                        <a:pt x="238" y="89"/>
                      </a:lnTo>
                      <a:lnTo>
                        <a:pt x="239" y="91"/>
                      </a:lnTo>
                      <a:lnTo>
                        <a:pt x="241" y="91"/>
                      </a:lnTo>
                      <a:lnTo>
                        <a:pt x="241" y="92"/>
                      </a:lnTo>
                      <a:lnTo>
                        <a:pt x="241" y="92"/>
                      </a:lnTo>
                      <a:lnTo>
                        <a:pt x="241" y="93"/>
                      </a:lnTo>
                      <a:lnTo>
                        <a:pt x="238" y="93"/>
                      </a:lnTo>
                      <a:lnTo>
                        <a:pt x="238" y="93"/>
                      </a:lnTo>
                      <a:lnTo>
                        <a:pt x="239" y="95"/>
                      </a:lnTo>
                      <a:lnTo>
                        <a:pt x="239" y="95"/>
                      </a:lnTo>
                      <a:lnTo>
                        <a:pt x="239" y="96"/>
                      </a:lnTo>
                      <a:lnTo>
                        <a:pt x="238" y="97"/>
                      </a:lnTo>
                      <a:lnTo>
                        <a:pt x="235" y="97"/>
                      </a:lnTo>
                      <a:lnTo>
                        <a:pt x="233" y="97"/>
                      </a:lnTo>
                      <a:lnTo>
                        <a:pt x="231" y="97"/>
                      </a:lnTo>
                      <a:lnTo>
                        <a:pt x="230" y="97"/>
                      </a:lnTo>
                      <a:lnTo>
                        <a:pt x="229" y="97"/>
                      </a:lnTo>
                      <a:lnTo>
                        <a:pt x="227" y="97"/>
                      </a:lnTo>
                      <a:lnTo>
                        <a:pt x="225" y="97"/>
                      </a:lnTo>
                      <a:lnTo>
                        <a:pt x="225" y="97"/>
                      </a:lnTo>
                      <a:lnTo>
                        <a:pt x="221" y="97"/>
                      </a:lnTo>
                      <a:lnTo>
                        <a:pt x="220" y="97"/>
                      </a:lnTo>
                      <a:lnTo>
                        <a:pt x="220" y="97"/>
                      </a:lnTo>
                      <a:lnTo>
                        <a:pt x="220" y="97"/>
                      </a:lnTo>
                      <a:lnTo>
                        <a:pt x="217" y="99"/>
                      </a:lnTo>
                      <a:lnTo>
                        <a:pt x="213" y="97"/>
                      </a:lnTo>
                      <a:lnTo>
                        <a:pt x="209" y="97"/>
                      </a:lnTo>
                      <a:lnTo>
                        <a:pt x="209" y="96"/>
                      </a:lnTo>
                      <a:lnTo>
                        <a:pt x="209" y="95"/>
                      </a:lnTo>
                      <a:lnTo>
                        <a:pt x="209" y="93"/>
                      </a:lnTo>
                      <a:lnTo>
                        <a:pt x="209" y="92"/>
                      </a:lnTo>
                      <a:lnTo>
                        <a:pt x="212" y="91"/>
                      </a:lnTo>
                      <a:lnTo>
                        <a:pt x="213" y="91"/>
                      </a:lnTo>
                      <a:lnTo>
                        <a:pt x="213" y="88"/>
                      </a:lnTo>
                      <a:lnTo>
                        <a:pt x="216" y="88"/>
                      </a:lnTo>
                      <a:lnTo>
                        <a:pt x="216" y="85"/>
                      </a:lnTo>
                      <a:lnTo>
                        <a:pt x="214" y="87"/>
                      </a:lnTo>
                      <a:lnTo>
                        <a:pt x="212" y="88"/>
                      </a:lnTo>
                      <a:lnTo>
                        <a:pt x="205" y="87"/>
                      </a:lnTo>
                      <a:lnTo>
                        <a:pt x="205" y="88"/>
                      </a:lnTo>
                      <a:lnTo>
                        <a:pt x="201" y="88"/>
                      </a:lnTo>
                      <a:lnTo>
                        <a:pt x="200" y="91"/>
                      </a:lnTo>
                      <a:lnTo>
                        <a:pt x="193" y="92"/>
                      </a:lnTo>
                      <a:lnTo>
                        <a:pt x="193" y="91"/>
                      </a:lnTo>
                      <a:lnTo>
                        <a:pt x="192" y="91"/>
                      </a:lnTo>
                      <a:lnTo>
                        <a:pt x="192" y="87"/>
                      </a:lnTo>
                      <a:lnTo>
                        <a:pt x="195" y="87"/>
                      </a:lnTo>
                      <a:lnTo>
                        <a:pt x="196" y="85"/>
                      </a:lnTo>
                      <a:lnTo>
                        <a:pt x="193" y="85"/>
                      </a:lnTo>
                      <a:lnTo>
                        <a:pt x="195" y="83"/>
                      </a:lnTo>
                      <a:lnTo>
                        <a:pt x="200" y="83"/>
                      </a:lnTo>
                      <a:lnTo>
                        <a:pt x="200" y="83"/>
                      </a:lnTo>
                      <a:lnTo>
                        <a:pt x="201" y="84"/>
                      </a:lnTo>
                      <a:lnTo>
                        <a:pt x="204" y="84"/>
                      </a:lnTo>
                      <a:lnTo>
                        <a:pt x="204" y="84"/>
                      </a:lnTo>
                      <a:lnTo>
                        <a:pt x="204" y="84"/>
                      </a:lnTo>
                      <a:lnTo>
                        <a:pt x="204" y="83"/>
                      </a:lnTo>
                      <a:lnTo>
                        <a:pt x="204" y="82"/>
                      </a:lnTo>
                      <a:lnTo>
                        <a:pt x="203" y="80"/>
                      </a:lnTo>
                      <a:lnTo>
                        <a:pt x="203" y="79"/>
                      </a:lnTo>
                      <a:lnTo>
                        <a:pt x="200" y="79"/>
                      </a:lnTo>
                      <a:lnTo>
                        <a:pt x="200" y="78"/>
                      </a:lnTo>
                      <a:lnTo>
                        <a:pt x="200" y="76"/>
                      </a:lnTo>
                      <a:lnTo>
                        <a:pt x="199" y="75"/>
                      </a:lnTo>
                      <a:lnTo>
                        <a:pt x="199" y="75"/>
                      </a:lnTo>
                      <a:lnTo>
                        <a:pt x="200" y="74"/>
                      </a:lnTo>
                      <a:lnTo>
                        <a:pt x="200" y="71"/>
                      </a:lnTo>
                      <a:lnTo>
                        <a:pt x="197" y="71"/>
                      </a:lnTo>
                      <a:lnTo>
                        <a:pt x="199" y="68"/>
                      </a:lnTo>
                      <a:lnTo>
                        <a:pt x="200" y="68"/>
                      </a:lnTo>
                      <a:lnTo>
                        <a:pt x="203" y="68"/>
                      </a:lnTo>
                      <a:lnTo>
                        <a:pt x="204" y="68"/>
                      </a:lnTo>
                      <a:lnTo>
                        <a:pt x="204" y="68"/>
                      </a:lnTo>
                      <a:lnTo>
                        <a:pt x="204" y="71"/>
                      </a:lnTo>
                      <a:lnTo>
                        <a:pt x="207" y="74"/>
                      </a:lnTo>
                      <a:lnTo>
                        <a:pt x="209" y="76"/>
                      </a:lnTo>
                      <a:lnTo>
                        <a:pt x="212" y="78"/>
                      </a:lnTo>
                      <a:lnTo>
                        <a:pt x="212" y="82"/>
                      </a:lnTo>
                      <a:lnTo>
                        <a:pt x="213" y="83"/>
                      </a:lnTo>
                      <a:lnTo>
                        <a:pt x="214" y="83"/>
                      </a:lnTo>
                      <a:lnTo>
                        <a:pt x="214" y="82"/>
                      </a:lnTo>
                      <a:lnTo>
                        <a:pt x="216" y="82"/>
                      </a:lnTo>
                      <a:lnTo>
                        <a:pt x="216" y="79"/>
                      </a:lnTo>
                      <a:lnTo>
                        <a:pt x="214" y="79"/>
                      </a:lnTo>
                      <a:lnTo>
                        <a:pt x="214" y="76"/>
                      </a:lnTo>
                      <a:lnTo>
                        <a:pt x="214" y="74"/>
                      </a:lnTo>
                      <a:lnTo>
                        <a:pt x="213" y="74"/>
                      </a:lnTo>
                      <a:lnTo>
                        <a:pt x="210" y="71"/>
                      </a:lnTo>
                      <a:lnTo>
                        <a:pt x="210" y="71"/>
                      </a:lnTo>
                      <a:lnTo>
                        <a:pt x="210" y="70"/>
                      </a:lnTo>
                      <a:lnTo>
                        <a:pt x="217" y="68"/>
                      </a:lnTo>
                      <a:lnTo>
                        <a:pt x="218" y="67"/>
                      </a:lnTo>
                      <a:lnTo>
                        <a:pt x="216" y="67"/>
                      </a:lnTo>
                      <a:lnTo>
                        <a:pt x="213" y="67"/>
                      </a:lnTo>
                      <a:lnTo>
                        <a:pt x="212" y="66"/>
                      </a:lnTo>
                      <a:lnTo>
                        <a:pt x="210" y="66"/>
                      </a:lnTo>
                      <a:lnTo>
                        <a:pt x="210" y="66"/>
                      </a:lnTo>
                      <a:lnTo>
                        <a:pt x="210" y="65"/>
                      </a:lnTo>
                      <a:lnTo>
                        <a:pt x="212" y="65"/>
                      </a:lnTo>
                      <a:lnTo>
                        <a:pt x="212" y="65"/>
                      </a:lnTo>
                      <a:lnTo>
                        <a:pt x="212" y="63"/>
                      </a:lnTo>
                      <a:lnTo>
                        <a:pt x="214" y="62"/>
                      </a:lnTo>
                      <a:lnTo>
                        <a:pt x="217" y="62"/>
                      </a:lnTo>
                      <a:close/>
                      <a:moveTo>
                        <a:pt x="80" y="62"/>
                      </a:moveTo>
                      <a:lnTo>
                        <a:pt x="83" y="62"/>
                      </a:lnTo>
                      <a:lnTo>
                        <a:pt x="83" y="63"/>
                      </a:lnTo>
                      <a:lnTo>
                        <a:pt x="83" y="63"/>
                      </a:lnTo>
                      <a:lnTo>
                        <a:pt x="83" y="66"/>
                      </a:lnTo>
                      <a:lnTo>
                        <a:pt x="80" y="66"/>
                      </a:lnTo>
                      <a:lnTo>
                        <a:pt x="80" y="62"/>
                      </a:lnTo>
                      <a:close/>
                      <a:moveTo>
                        <a:pt x="1235" y="58"/>
                      </a:moveTo>
                      <a:lnTo>
                        <a:pt x="1237" y="58"/>
                      </a:lnTo>
                      <a:lnTo>
                        <a:pt x="1237" y="58"/>
                      </a:lnTo>
                      <a:lnTo>
                        <a:pt x="1237" y="58"/>
                      </a:lnTo>
                      <a:lnTo>
                        <a:pt x="1235" y="58"/>
                      </a:lnTo>
                      <a:lnTo>
                        <a:pt x="1235" y="58"/>
                      </a:lnTo>
                      <a:close/>
                      <a:moveTo>
                        <a:pt x="471" y="55"/>
                      </a:moveTo>
                      <a:lnTo>
                        <a:pt x="475" y="55"/>
                      </a:lnTo>
                      <a:lnTo>
                        <a:pt x="475" y="57"/>
                      </a:lnTo>
                      <a:lnTo>
                        <a:pt x="472" y="55"/>
                      </a:lnTo>
                      <a:lnTo>
                        <a:pt x="472" y="55"/>
                      </a:lnTo>
                      <a:lnTo>
                        <a:pt x="471" y="55"/>
                      </a:lnTo>
                      <a:close/>
                      <a:moveTo>
                        <a:pt x="1307" y="54"/>
                      </a:moveTo>
                      <a:lnTo>
                        <a:pt x="1311" y="54"/>
                      </a:lnTo>
                      <a:lnTo>
                        <a:pt x="1313" y="57"/>
                      </a:lnTo>
                      <a:lnTo>
                        <a:pt x="1315" y="58"/>
                      </a:lnTo>
                      <a:lnTo>
                        <a:pt x="1315" y="58"/>
                      </a:lnTo>
                      <a:lnTo>
                        <a:pt x="1317" y="58"/>
                      </a:lnTo>
                      <a:lnTo>
                        <a:pt x="1317" y="59"/>
                      </a:lnTo>
                      <a:lnTo>
                        <a:pt x="1319" y="59"/>
                      </a:lnTo>
                      <a:lnTo>
                        <a:pt x="1319" y="61"/>
                      </a:lnTo>
                      <a:lnTo>
                        <a:pt x="1321" y="61"/>
                      </a:lnTo>
                      <a:lnTo>
                        <a:pt x="1321" y="61"/>
                      </a:lnTo>
                      <a:lnTo>
                        <a:pt x="1322" y="61"/>
                      </a:lnTo>
                      <a:lnTo>
                        <a:pt x="1322" y="61"/>
                      </a:lnTo>
                      <a:lnTo>
                        <a:pt x="1323" y="61"/>
                      </a:lnTo>
                      <a:lnTo>
                        <a:pt x="1325" y="59"/>
                      </a:lnTo>
                      <a:lnTo>
                        <a:pt x="1326" y="61"/>
                      </a:lnTo>
                      <a:lnTo>
                        <a:pt x="1326" y="61"/>
                      </a:lnTo>
                      <a:lnTo>
                        <a:pt x="1326" y="62"/>
                      </a:lnTo>
                      <a:lnTo>
                        <a:pt x="1326" y="62"/>
                      </a:lnTo>
                      <a:lnTo>
                        <a:pt x="1326" y="63"/>
                      </a:lnTo>
                      <a:lnTo>
                        <a:pt x="1325" y="65"/>
                      </a:lnTo>
                      <a:lnTo>
                        <a:pt x="1325" y="65"/>
                      </a:lnTo>
                      <a:lnTo>
                        <a:pt x="1318" y="65"/>
                      </a:lnTo>
                      <a:lnTo>
                        <a:pt x="1318" y="66"/>
                      </a:lnTo>
                      <a:lnTo>
                        <a:pt x="1315" y="66"/>
                      </a:lnTo>
                      <a:lnTo>
                        <a:pt x="1315" y="67"/>
                      </a:lnTo>
                      <a:lnTo>
                        <a:pt x="1310" y="67"/>
                      </a:lnTo>
                      <a:lnTo>
                        <a:pt x="1310" y="67"/>
                      </a:lnTo>
                      <a:lnTo>
                        <a:pt x="1309" y="67"/>
                      </a:lnTo>
                      <a:lnTo>
                        <a:pt x="1309" y="68"/>
                      </a:lnTo>
                      <a:lnTo>
                        <a:pt x="1307" y="68"/>
                      </a:lnTo>
                      <a:lnTo>
                        <a:pt x="1307" y="67"/>
                      </a:lnTo>
                      <a:lnTo>
                        <a:pt x="1307" y="67"/>
                      </a:lnTo>
                      <a:lnTo>
                        <a:pt x="1306" y="67"/>
                      </a:lnTo>
                      <a:lnTo>
                        <a:pt x="1305" y="68"/>
                      </a:lnTo>
                      <a:lnTo>
                        <a:pt x="1305" y="65"/>
                      </a:lnTo>
                      <a:lnTo>
                        <a:pt x="1305" y="65"/>
                      </a:lnTo>
                      <a:lnTo>
                        <a:pt x="1302" y="65"/>
                      </a:lnTo>
                      <a:lnTo>
                        <a:pt x="1300" y="66"/>
                      </a:lnTo>
                      <a:lnTo>
                        <a:pt x="1297" y="67"/>
                      </a:lnTo>
                      <a:lnTo>
                        <a:pt x="1293" y="67"/>
                      </a:lnTo>
                      <a:lnTo>
                        <a:pt x="1294" y="65"/>
                      </a:lnTo>
                      <a:lnTo>
                        <a:pt x="1294" y="63"/>
                      </a:lnTo>
                      <a:lnTo>
                        <a:pt x="1296" y="62"/>
                      </a:lnTo>
                      <a:lnTo>
                        <a:pt x="1296" y="61"/>
                      </a:lnTo>
                      <a:lnTo>
                        <a:pt x="1294" y="61"/>
                      </a:lnTo>
                      <a:lnTo>
                        <a:pt x="1293" y="57"/>
                      </a:lnTo>
                      <a:lnTo>
                        <a:pt x="1296" y="55"/>
                      </a:lnTo>
                      <a:lnTo>
                        <a:pt x="1297" y="54"/>
                      </a:lnTo>
                      <a:lnTo>
                        <a:pt x="1298" y="54"/>
                      </a:lnTo>
                      <a:lnTo>
                        <a:pt x="1301" y="54"/>
                      </a:lnTo>
                      <a:lnTo>
                        <a:pt x="1304" y="55"/>
                      </a:lnTo>
                      <a:lnTo>
                        <a:pt x="1306" y="55"/>
                      </a:lnTo>
                      <a:lnTo>
                        <a:pt x="1307" y="54"/>
                      </a:lnTo>
                      <a:close/>
                      <a:moveTo>
                        <a:pt x="1256" y="54"/>
                      </a:moveTo>
                      <a:lnTo>
                        <a:pt x="1256" y="54"/>
                      </a:lnTo>
                      <a:lnTo>
                        <a:pt x="1256" y="54"/>
                      </a:lnTo>
                      <a:lnTo>
                        <a:pt x="1258" y="54"/>
                      </a:lnTo>
                      <a:lnTo>
                        <a:pt x="1258" y="54"/>
                      </a:lnTo>
                      <a:lnTo>
                        <a:pt x="1256" y="54"/>
                      </a:lnTo>
                      <a:lnTo>
                        <a:pt x="1256" y="54"/>
                      </a:lnTo>
                      <a:close/>
                      <a:moveTo>
                        <a:pt x="463" y="54"/>
                      </a:moveTo>
                      <a:lnTo>
                        <a:pt x="466" y="54"/>
                      </a:lnTo>
                      <a:lnTo>
                        <a:pt x="466" y="55"/>
                      </a:lnTo>
                      <a:lnTo>
                        <a:pt x="463" y="57"/>
                      </a:lnTo>
                      <a:lnTo>
                        <a:pt x="462" y="54"/>
                      </a:lnTo>
                      <a:lnTo>
                        <a:pt x="462" y="54"/>
                      </a:lnTo>
                      <a:lnTo>
                        <a:pt x="462" y="54"/>
                      </a:lnTo>
                      <a:lnTo>
                        <a:pt x="463" y="54"/>
                      </a:lnTo>
                      <a:close/>
                      <a:moveTo>
                        <a:pt x="383" y="51"/>
                      </a:moveTo>
                      <a:lnTo>
                        <a:pt x="383" y="53"/>
                      </a:lnTo>
                      <a:lnTo>
                        <a:pt x="378" y="53"/>
                      </a:lnTo>
                      <a:lnTo>
                        <a:pt x="378" y="53"/>
                      </a:lnTo>
                      <a:lnTo>
                        <a:pt x="378" y="53"/>
                      </a:lnTo>
                      <a:lnTo>
                        <a:pt x="378" y="53"/>
                      </a:lnTo>
                      <a:lnTo>
                        <a:pt x="378" y="54"/>
                      </a:lnTo>
                      <a:lnTo>
                        <a:pt x="378" y="54"/>
                      </a:lnTo>
                      <a:lnTo>
                        <a:pt x="381" y="54"/>
                      </a:lnTo>
                      <a:lnTo>
                        <a:pt x="383" y="54"/>
                      </a:lnTo>
                      <a:lnTo>
                        <a:pt x="386" y="54"/>
                      </a:lnTo>
                      <a:lnTo>
                        <a:pt x="386" y="54"/>
                      </a:lnTo>
                      <a:lnTo>
                        <a:pt x="385" y="53"/>
                      </a:lnTo>
                      <a:lnTo>
                        <a:pt x="385" y="51"/>
                      </a:lnTo>
                      <a:lnTo>
                        <a:pt x="383" y="51"/>
                      </a:lnTo>
                      <a:close/>
                      <a:moveTo>
                        <a:pt x="268" y="49"/>
                      </a:moveTo>
                      <a:lnTo>
                        <a:pt x="271" y="49"/>
                      </a:lnTo>
                      <a:lnTo>
                        <a:pt x="271" y="50"/>
                      </a:lnTo>
                      <a:lnTo>
                        <a:pt x="272" y="50"/>
                      </a:lnTo>
                      <a:lnTo>
                        <a:pt x="273" y="50"/>
                      </a:lnTo>
                      <a:lnTo>
                        <a:pt x="276" y="49"/>
                      </a:lnTo>
                      <a:lnTo>
                        <a:pt x="277" y="49"/>
                      </a:lnTo>
                      <a:lnTo>
                        <a:pt x="277" y="50"/>
                      </a:lnTo>
                      <a:lnTo>
                        <a:pt x="281" y="50"/>
                      </a:lnTo>
                      <a:lnTo>
                        <a:pt x="280" y="54"/>
                      </a:lnTo>
                      <a:lnTo>
                        <a:pt x="279" y="54"/>
                      </a:lnTo>
                      <a:lnTo>
                        <a:pt x="276" y="55"/>
                      </a:lnTo>
                      <a:lnTo>
                        <a:pt x="276" y="57"/>
                      </a:lnTo>
                      <a:lnTo>
                        <a:pt x="269" y="57"/>
                      </a:lnTo>
                      <a:lnTo>
                        <a:pt x="269" y="57"/>
                      </a:lnTo>
                      <a:lnTo>
                        <a:pt x="268" y="57"/>
                      </a:lnTo>
                      <a:lnTo>
                        <a:pt x="268" y="58"/>
                      </a:lnTo>
                      <a:lnTo>
                        <a:pt x="265" y="57"/>
                      </a:lnTo>
                      <a:lnTo>
                        <a:pt x="265" y="57"/>
                      </a:lnTo>
                      <a:lnTo>
                        <a:pt x="262" y="57"/>
                      </a:lnTo>
                      <a:lnTo>
                        <a:pt x="262" y="55"/>
                      </a:lnTo>
                      <a:lnTo>
                        <a:pt x="258" y="55"/>
                      </a:lnTo>
                      <a:lnTo>
                        <a:pt x="258" y="55"/>
                      </a:lnTo>
                      <a:lnTo>
                        <a:pt x="255" y="55"/>
                      </a:lnTo>
                      <a:lnTo>
                        <a:pt x="255" y="54"/>
                      </a:lnTo>
                      <a:lnTo>
                        <a:pt x="250" y="55"/>
                      </a:lnTo>
                      <a:lnTo>
                        <a:pt x="250" y="54"/>
                      </a:lnTo>
                      <a:lnTo>
                        <a:pt x="252" y="51"/>
                      </a:lnTo>
                      <a:lnTo>
                        <a:pt x="252" y="51"/>
                      </a:lnTo>
                      <a:lnTo>
                        <a:pt x="254" y="51"/>
                      </a:lnTo>
                      <a:lnTo>
                        <a:pt x="256" y="51"/>
                      </a:lnTo>
                      <a:lnTo>
                        <a:pt x="259" y="51"/>
                      </a:lnTo>
                      <a:lnTo>
                        <a:pt x="262" y="51"/>
                      </a:lnTo>
                      <a:lnTo>
                        <a:pt x="262" y="51"/>
                      </a:lnTo>
                      <a:lnTo>
                        <a:pt x="264" y="50"/>
                      </a:lnTo>
                      <a:lnTo>
                        <a:pt x="264" y="50"/>
                      </a:lnTo>
                      <a:lnTo>
                        <a:pt x="267" y="50"/>
                      </a:lnTo>
                      <a:lnTo>
                        <a:pt x="268" y="49"/>
                      </a:lnTo>
                      <a:close/>
                      <a:moveTo>
                        <a:pt x="201" y="46"/>
                      </a:moveTo>
                      <a:lnTo>
                        <a:pt x="201" y="46"/>
                      </a:lnTo>
                      <a:lnTo>
                        <a:pt x="203" y="48"/>
                      </a:lnTo>
                      <a:lnTo>
                        <a:pt x="203" y="48"/>
                      </a:lnTo>
                      <a:lnTo>
                        <a:pt x="205" y="48"/>
                      </a:lnTo>
                      <a:lnTo>
                        <a:pt x="205" y="49"/>
                      </a:lnTo>
                      <a:lnTo>
                        <a:pt x="205" y="49"/>
                      </a:lnTo>
                      <a:lnTo>
                        <a:pt x="207" y="51"/>
                      </a:lnTo>
                      <a:lnTo>
                        <a:pt x="204" y="51"/>
                      </a:lnTo>
                      <a:lnTo>
                        <a:pt x="203" y="51"/>
                      </a:lnTo>
                      <a:lnTo>
                        <a:pt x="200" y="53"/>
                      </a:lnTo>
                      <a:lnTo>
                        <a:pt x="199" y="49"/>
                      </a:lnTo>
                      <a:lnTo>
                        <a:pt x="197" y="49"/>
                      </a:lnTo>
                      <a:lnTo>
                        <a:pt x="199" y="48"/>
                      </a:lnTo>
                      <a:lnTo>
                        <a:pt x="200" y="46"/>
                      </a:lnTo>
                      <a:lnTo>
                        <a:pt x="201" y="46"/>
                      </a:lnTo>
                      <a:close/>
                      <a:moveTo>
                        <a:pt x="171" y="46"/>
                      </a:moveTo>
                      <a:lnTo>
                        <a:pt x="171" y="48"/>
                      </a:lnTo>
                      <a:lnTo>
                        <a:pt x="173" y="49"/>
                      </a:lnTo>
                      <a:lnTo>
                        <a:pt x="174" y="51"/>
                      </a:lnTo>
                      <a:lnTo>
                        <a:pt x="174" y="55"/>
                      </a:lnTo>
                      <a:lnTo>
                        <a:pt x="174" y="55"/>
                      </a:lnTo>
                      <a:lnTo>
                        <a:pt x="173" y="57"/>
                      </a:lnTo>
                      <a:lnTo>
                        <a:pt x="173" y="57"/>
                      </a:lnTo>
                      <a:lnTo>
                        <a:pt x="173" y="57"/>
                      </a:lnTo>
                      <a:lnTo>
                        <a:pt x="171" y="55"/>
                      </a:lnTo>
                      <a:lnTo>
                        <a:pt x="171" y="53"/>
                      </a:lnTo>
                      <a:lnTo>
                        <a:pt x="170" y="53"/>
                      </a:lnTo>
                      <a:lnTo>
                        <a:pt x="169" y="51"/>
                      </a:lnTo>
                      <a:lnTo>
                        <a:pt x="169" y="49"/>
                      </a:lnTo>
                      <a:lnTo>
                        <a:pt x="169" y="48"/>
                      </a:lnTo>
                      <a:lnTo>
                        <a:pt x="171" y="46"/>
                      </a:lnTo>
                      <a:close/>
                      <a:moveTo>
                        <a:pt x="299" y="46"/>
                      </a:moveTo>
                      <a:lnTo>
                        <a:pt x="302" y="46"/>
                      </a:lnTo>
                      <a:lnTo>
                        <a:pt x="302" y="48"/>
                      </a:lnTo>
                      <a:lnTo>
                        <a:pt x="303" y="48"/>
                      </a:lnTo>
                      <a:lnTo>
                        <a:pt x="303" y="48"/>
                      </a:lnTo>
                      <a:lnTo>
                        <a:pt x="305" y="49"/>
                      </a:lnTo>
                      <a:lnTo>
                        <a:pt x="305" y="49"/>
                      </a:lnTo>
                      <a:lnTo>
                        <a:pt x="305" y="51"/>
                      </a:lnTo>
                      <a:lnTo>
                        <a:pt x="305" y="51"/>
                      </a:lnTo>
                      <a:lnTo>
                        <a:pt x="303" y="55"/>
                      </a:lnTo>
                      <a:lnTo>
                        <a:pt x="302" y="55"/>
                      </a:lnTo>
                      <a:lnTo>
                        <a:pt x="299" y="55"/>
                      </a:lnTo>
                      <a:lnTo>
                        <a:pt x="299" y="57"/>
                      </a:lnTo>
                      <a:lnTo>
                        <a:pt x="297" y="57"/>
                      </a:lnTo>
                      <a:lnTo>
                        <a:pt x="298" y="55"/>
                      </a:lnTo>
                      <a:lnTo>
                        <a:pt x="298" y="54"/>
                      </a:lnTo>
                      <a:lnTo>
                        <a:pt x="297" y="53"/>
                      </a:lnTo>
                      <a:lnTo>
                        <a:pt x="297" y="51"/>
                      </a:lnTo>
                      <a:lnTo>
                        <a:pt x="296" y="51"/>
                      </a:lnTo>
                      <a:lnTo>
                        <a:pt x="297" y="50"/>
                      </a:lnTo>
                      <a:lnTo>
                        <a:pt x="298" y="49"/>
                      </a:lnTo>
                      <a:lnTo>
                        <a:pt x="299" y="48"/>
                      </a:lnTo>
                      <a:lnTo>
                        <a:pt x="299" y="46"/>
                      </a:lnTo>
                      <a:close/>
                      <a:moveTo>
                        <a:pt x="1293" y="44"/>
                      </a:moveTo>
                      <a:lnTo>
                        <a:pt x="1296" y="45"/>
                      </a:lnTo>
                      <a:lnTo>
                        <a:pt x="1300" y="45"/>
                      </a:lnTo>
                      <a:lnTo>
                        <a:pt x="1302" y="45"/>
                      </a:lnTo>
                      <a:lnTo>
                        <a:pt x="1302" y="46"/>
                      </a:lnTo>
                      <a:lnTo>
                        <a:pt x="1304" y="48"/>
                      </a:lnTo>
                      <a:lnTo>
                        <a:pt x="1304" y="49"/>
                      </a:lnTo>
                      <a:lnTo>
                        <a:pt x="1302" y="50"/>
                      </a:lnTo>
                      <a:lnTo>
                        <a:pt x="1302" y="53"/>
                      </a:lnTo>
                      <a:lnTo>
                        <a:pt x="1301" y="53"/>
                      </a:lnTo>
                      <a:lnTo>
                        <a:pt x="1301" y="54"/>
                      </a:lnTo>
                      <a:lnTo>
                        <a:pt x="1298" y="54"/>
                      </a:lnTo>
                      <a:lnTo>
                        <a:pt x="1298" y="53"/>
                      </a:lnTo>
                      <a:lnTo>
                        <a:pt x="1293" y="53"/>
                      </a:lnTo>
                      <a:lnTo>
                        <a:pt x="1293" y="53"/>
                      </a:lnTo>
                      <a:lnTo>
                        <a:pt x="1292" y="54"/>
                      </a:lnTo>
                      <a:lnTo>
                        <a:pt x="1292" y="54"/>
                      </a:lnTo>
                      <a:lnTo>
                        <a:pt x="1292" y="53"/>
                      </a:lnTo>
                      <a:lnTo>
                        <a:pt x="1290" y="53"/>
                      </a:lnTo>
                      <a:lnTo>
                        <a:pt x="1290" y="50"/>
                      </a:lnTo>
                      <a:lnTo>
                        <a:pt x="1289" y="49"/>
                      </a:lnTo>
                      <a:lnTo>
                        <a:pt x="1288" y="49"/>
                      </a:lnTo>
                      <a:lnTo>
                        <a:pt x="1285" y="48"/>
                      </a:lnTo>
                      <a:lnTo>
                        <a:pt x="1284" y="48"/>
                      </a:lnTo>
                      <a:lnTo>
                        <a:pt x="1285" y="48"/>
                      </a:lnTo>
                      <a:lnTo>
                        <a:pt x="1285" y="46"/>
                      </a:lnTo>
                      <a:lnTo>
                        <a:pt x="1288" y="46"/>
                      </a:lnTo>
                      <a:lnTo>
                        <a:pt x="1288" y="46"/>
                      </a:lnTo>
                      <a:lnTo>
                        <a:pt x="1289" y="46"/>
                      </a:lnTo>
                      <a:lnTo>
                        <a:pt x="1290" y="45"/>
                      </a:lnTo>
                      <a:lnTo>
                        <a:pt x="1290" y="44"/>
                      </a:lnTo>
                      <a:lnTo>
                        <a:pt x="1293" y="44"/>
                      </a:lnTo>
                      <a:close/>
                      <a:moveTo>
                        <a:pt x="66" y="44"/>
                      </a:moveTo>
                      <a:lnTo>
                        <a:pt x="68" y="45"/>
                      </a:lnTo>
                      <a:lnTo>
                        <a:pt x="68" y="45"/>
                      </a:lnTo>
                      <a:lnTo>
                        <a:pt x="69" y="46"/>
                      </a:lnTo>
                      <a:lnTo>
                        <a:pt x="74" y="51"/>
                      </a:lnTo>
                      <a:lnTo>
                        <a:pt x="72" y="57"/>
                      </a:lnTo>
                      <a:lnTo>
                        <a:pt x="70" y="57"/>
                      </a:lnTo>
                      <a:lnTo>
                        <a:pt x="70" y="57"/>
                      </a:lnTo>
                      <a:lnTo>
                        <a:pt x="70" y="59"/>
                      </a:lnTo>
                      <a:lnTo>
                        <a:pt x="70" y="59"/>
                      </a:lnTo>
                      <a:lnTo>
                        <a:pt x="70" y="59"/>
                      </a:lnTo>
                      <a:lnTo>
                        <a:pt x="72" y="61"/>
                      </a:lnTo>
                      <a:lnTo>
                        <a:pt x="63" y="58"/>
                      </a:lnTo>
                      <a:lnTo>
                        <a:pt x="64" y="62"/>
                      </a:lnTo>
                      <a:lnTo>
                        <a:pt x="64" y="62"/>
                      </a:lnTo>
                      <a:lnTo>
                        <a:pt x="63" y="63"/>
                      </a:lnTo>
                      <a:lnTo>
                        <a:pt x="63" y="65"/>
                      </a:lnTo>
                      <a:lnTo>
                        <a:pt x="64" y="65"/>
                      </a:lnTo>
                      <a:lnTo>
                        <a:pt x="64" y="65"/>
                      </a:lnTo>
                      <a:lnTo>
                        <a:pt x="63" y="65"/>
                      </a:lnTo>
                      <a:lnTo>
                        <a:pt x="63" y="66"/>
                      </a:lnTo>
                      <a:lnTo>
                        <a:pt x="61" y="67"/>
                      </a:lnTo>
                      <a:lnTo>
                        <a:pt x="60" y="67"/>
                      </a:lnTo>
                      <a:lnTo>
                        <a:pt x="59" y="67"/>
                      </a:lnTo>
                      <a:lnTo>
                        <a:pt x="56" y="68"/>
                      </a:lnTo>
                      <a:lnTo>
                        <a:pt x="56" y="70"/>
                      </a:lnTo>
                      <a:lnTo>
                        <a:pt x="55" y="71"/>
                      </a:lnTo>
                      <a:lnTo>
                        <a:pt x="53" y="72"/>
                      </a:lnTo>
                      <a:lnTo>
                        <a:pt x="52" y="71"/>
                      </a:lnTo>
                      <a:lnTo>
                        <a:pt x="51" y="70"/>
                      </a:lnTo>
                      <a:lnTo>
                        <a:pt x="49" y="70"/>
                      </a:lnTo>
                      <a:lnTo>
                        <a:pt x="49" y="68"/>
                      </a:lnTo>
                      <a:lnTo>
                        <a:pt x="49" y="67"/>
                      </a:lnTo>
                      <a:lnTo>
                        <a:pt x="52" y="65"/>
                      </a:lnTo>
                      <a:lnTo>
                        <a:pt x="52" y="61"/>
                      </a:lnTo>
                      <a:lnTo>
                        <a:pt x="49" y="62"/>
                      </a:lnTo>
                      <a:lnTo>
                        <a:pt x="48" y="63"/>
                      </a:lnTo>
                      <a:lnTo>
                        <a:pt x="48" y="65"/>
                      </a:lnTo>
                      <a:lnTo>
                        <a:pt x="46" y="66"/>
                      </a:lnTo>
                      <a:lnTo>
                        <a:pt x="46" y="65"/>
                      </a:lnTo>
                      <a:lnTo>
                        <a:pt x="44" y="65"/>
                      </a:lnTo>
                      <a:lnTo>
                        <a:pt x="44" y="65"/>
                      </a:lnTo>
                      <a:lnTo>
                        <a:pt x="44" y="66"/>
                      </a:lnTo>
                      <a:lnTo>
                        <a:pt x="44" y="66"/>
                      </a:lnTo>
                      <a:lnTo>
                        <a:pt x="43" y="66"/>
                      </a:lnTo>
                      <a:lnTo>
                        <a:pt x="43" y="67"/>
                      </a:lnTo>
                      <a:lnTo>
                        <a:pt x="44" y="68"/>
                      </a:lnTo>
                      <a:lnTo>
                        <a:pt x="44" y="70"/>
                      </a:lnTo>
                      <a:lnTo>
                        <a:pt x="44" y="71"/>
                      </a:lnTo>
                      <a:lnTo>
                        <a:pt x="43" y="71"/>
                      </a:lnTo>
                      <a:lnTo>
                        <a:pt x="42" y="72"/>
                      </a:lnTo>
                      <a:lnTo>
                        <a:pt x="42" y="72"/>
                      </a:lnTo>
                      <a:lnTo>
                        <a:pt x="42" y="72"/>
                      </a:lnTo>
                      <a:lnTo>
                        <a:pt x="40" y="74"/>
                      </a:lnTo>
                      <a:lnTo>
                        <a:pt x="40" y="75"/>
                      </a:lnTo>
                      <a:lnTo>
                        <a:pt x="39" y="75"/>
                      </a:lnTo>
                      <a:lnTo>
                        <a:pt x="39" y="75"/>
                      </a:lnTo>
                      <a:lnTo>
                        <a:pt x="39" y="74"/>
                      </a:lnTo>
                      <a:lnTo>
                        <a:pt x="38" y="74"/>
                      </a:lnTo>
                      <a:lnTo>
                        <a:pt x="38" y="71"/>
                      </a:lnTo>
                      <a:lnTo>
                        <a:pt x="38" y="71"/>
                      </a:lnTo>
                      <a:lnTo>
                        <a:pt x="38" y="71"/>
                      </a:lnTo>
                      <a:lnTo>
                        <a:pt x="36" y="72"/>
                      </a:lnTo>
                      <a:lnTo>
                        <a:pt x="36" y="72"/>
                      </a:lnTo>
                      <a:lnTo>
                        <a:pt x="36" y="74"/>
                      </a:lnTo>
                      <a:lnTo>
                        <a:pt x="36" y="75"/>
                      </a:lnTo>
                      <a:lnTo>
                        <a:pt x="36" y="76"/>
                      </a:lnTo>
                      <a:lnTo>
                        <a:pt x="36" y="76"/>
                      </a:lnTo>
                      <a:lnTo>
                        <a:pt x="35" y="79"/>
                      </a:lnTo>
                      <a:lnTo>
                        <a:pt x="30" y="82"/>
                      </a:lnTo>
                      <a:lnTo>
                        <a:pt x="30" y="82"/>
                      </a:lnTo>
                      <a:lnTo>
                        <a:pt x="30" y="82"/>
                      </a:lnTo>
                      <a:lnTo>
                        <a:pt x="30" y="79"/>
                      </a:lnTo>
                      <a:lnTo>
                        <a:pt x="29" y="79"/>
                      </a:lnTo>
                      <a:lnTo>
                        <a:pt x="26" y="74"/>
                      </a:lnTo>
                      <a:lnTo>
                        <a:pt x="25" y="74"/>
                      </a:lnTo>
                      <a:lnTo>
                        <a:pt x="26" y="76"/>
                      </a:lnTo>
                      <a:lnTo>
                        <a:pt x="26" y="78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5" y="79"/>
                      </a:lnTo>
                      <a:lnTo>
                        <a:pt x="25" y="79"/>
                      </a:lnTo>
                      <a:lnTo>
                        <a:pt x="25" y="79"/>
                      </a:lnTo>
                      <a:lnTo>
                        <a:pt x="25" y="78"/>
                      </a:lnTo>
                      <a:lnTo>
                        <a:pt x="23" y="78"/>
                      </a:lnTo>
                      <a:lnTo>
                        <a:pt x="23" y="80"/>
                      </a:lnTo>
                      <a:lnTo>
                        <a:pt x="22" y="80"/>
                      </a:lnTo>
                      <a:lnTo>
                        <a:pt x="22" y="80"/>
                      </a:lnTo>
                      <a:lnTo>
                        <a:pt x="18" y="82"/>
                      </a:lnTo>
                      <a:lnTo>
                        <a:pt x="18" y="79"/>
                      </a:lnTo>
                      <a:lnTo>
                        <a:pt x="14" y="79"/>
                      </a:lnTo>
                      <a:lnTo>
                        <a:pt x="14" y="80"/>
                      </a:lnTo>
                      <a:lnTo>
                        <a:pt x="11" y="82"/>
                      </a:lnTo>
                      <a:lnTo>
                        <a:pt x="11" y="82"/>
                      </a:lnTo>
                      <a:lnTo>
                        <a:pt x="9" y="82"/>
                      </a:lnTo>
                      <a:lnTo>
                        <a:pt x="8" y="82"/>
                      </a:lnTo>
                      <a:lnTo>
                        <a:pt x="8" y="80"/>
                      </a:lnTo>
                      <a:lnTo>
                        <a:pt x="8" y="79"/>
                      </a:lnTo>
                      <a:lnTo>
                        <a:pt x="6" y="79"/>
                      </a:lnTo>
                      <a:lnTo>
                        <a:pt x="6" y="76"/>
                      </a:lnTo>
                      <a:lnTo>
                        <a:pt x="5" y="76"/>
                      </a:lnTo>
                      <a:lnTo>
                        <a:pt x="4" y="74"/>
                      </a:lnTo>
                      <a:lnTo>
                        <a:pt x="1" y="74"/>
                      </a:lnTo>
                      <a:lnTo>
                        <a:pt x="1" y="74"/>
                      </a:lnTo>
                      <a:lnTo>
                        <a:pt x="0" y="74"/>
                      </a:lnTo>
                      <a:lnTo>
                        <a:pt x="0" y="74"/>
                      </a:lnTo>
                      <a:lnTo>
                        <a:pt x="0" y="72"/>
                      </a:lnTo>
                      <a:lnTo>
                        <a:pt x="2" y="71"/>
                      </a:lnTo>
                      <a:lnTo>
                        <a:pt x="2" y="71"/>
                      </a:lnTo>
                      <a:lnTo>
                        <a:pt x="5" y="71"/>
                      </a:lnTo>
                      <a:lnTo>
                        <a:pt x="5" y="70"/>
                      </a:lnTo>
                      <a:lnTo>
                        <a:pt x="6" y="70"/>
                      </a:lnTo>
                      <a:lnTo>
                        <a:pt x="6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13" y="68"/>
                      </a:lnTo>
                      <a:lnTo>
                        <a:pt x="14" y="68"/>
                      </a:lnTo>
                      <a:lnTo>
                        <a:pt x="13" y="67"/>
                      </a:lnTo>
                      <a:lnTo>
                        <a:pt x="13" y="66"/>
                      </a:lnTo>
                      <a:lnTo>
                        <a:pt x="14" y="65"/>
                      </a:lnTo>
                      <a:lnTo>
                        <a:pt x="14" y="65"/>
                      </a:lnTo>
                      <a:lnTo>
                        <a:pt x="15" y="63"/>
                      </a:lnTo>
                      <a:lnTo>
                        <a:pt x="18" y="63"/>
                      </a:lnTo>
                      <a:lnTo>
                        <a:pt x="18" y="62"/>
                      </a:lnTo>
                      <a:lnTo>
                        <a:pt x="19" y="62"/>
                      </a:lnTo>
                      <a:lnTo>
                        <a:pt x="19" y="61"/>
                      </a:lnTo>
                      <a:lnTo>
                        <a:pt x="22" y="61"/>
                      </a:lnTo>
                      <a:lnTo>
                        <a:pt x="22" y="61"/>
                      </a:lnTo>
                      <a:lnTo>
                        <a:pt x="23" y="61"/>
                      </a:lnTo>
                      <a:lnTo>
                        <a:pt x="25" y="59"/>
                      </a:lnTo>
                      <a:lnTo>
                        <a:pt x="27" y="58"/>
                      </a:lnTo>
                      <a:lnTo>
                        <a:pt x="29" y="57"/>
                      </a:lnTo>
                      <a:lnTo>
                        <a:pt x="30" y="57"/>
                      </a:lnTo>
                      <a:lnTo>
                        <a:pt x="30" y="55"/>
                      </a:lnTo>
                      <a:lnTo>
                        <a:pt x="31" y="55"/>
                      </a:lnTo>
                      <a:lnTo>
                        <a:pt x="35" y="51"/>
                      </a:lnTo>
                      <a:lnTo>
                        <a:pt x="38" y="51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42" y="50"/>
                      </a:lnTo>
                      <a:lnTo>
                        <a:pt x="46" y="49"/>
                      </a:lnTo>
                      <a:lnTo>
                        <a:pt x="48" y="49"/>
                      </a:lnTo>
                      <a:lnTo>
                        <a:pt x="51" y="49"/>
                      </a:lnTo>
                      <a:lnTo>
                        <a:pt x="52" y="50"/>
                      </a:lnTo>
                      <a:lnTo>
                        <a:pt x="52" y="51"/>
                      </a:lnTo>
                      <a:lnTo>
                        <a:pt x="57" y="51"/>
                      </a:lnTo>
                      <a:lnTo>
                        <a:pt x="59" y="50"/>
                      </a:lnTo>
                      <a:lnTo>
                        <a:pt x="60" y="49"/>
                      </a:lnTo>
                      <a:lnTo>
                        <a:pt x="60" y="48"/>
                      </a:lnTo>
                      <a:lnTo>
                        <a:pt x="57" y="48"/>
                      </a:lnTo>
                      <a:lnTo>
                        <a:pt x="57" y="46"/>
                      </a:lnTo>
                      <a:lnTo>
                        <a:pt x="60" y="46"/>
                      </a:lnTo>
                      <a:lnTo>
                        <a:pt x="61" y="45"/>
                      </a:lnTo>
                      <a:lnTo>
                        <a:pt x="63" y="45"/>
                      </a:lnTo>
                      <a:lnTo>
                        <a:pt x="64" y="44"/>
                      </a:lnTo>
                      <a:lnTo>
                        <a:pt x="66" y="44"/>
                      </a:lnTo>
                      <a:close/>
                      <a:moveTo>
                        <a:pt x="369" y="44"/>
                      </a:moveTo>
                      <a:lnTo>
                        <a:pt x="369" y="46"/>
                      </a:lnTo>
                      <a:lnTo>
                        <a:pt x="370" y="46"/>
                      </a:lnTo>
                      <a:lnTo>
                        <a:pt x="370" y="45"/>
                      </a:lnTo>
                      <a:lnTo>
                        <a:pt x="370" y="44"/>
                      </a:lnTo>
                      <a:lnTo>
                        <a:pt x="370" y="44"/>
                      </a:lnTo>
                      <a:lnTo>
                        <a:pt x="370" y="44"/>
                      </a:lnTo>
                      <a:lnTo>
                        <a:pt x="369" y="44"/>
                      </a:lnTo>
                      <a:close/>
                      <a:moveTo>
                        <a:pt x="121" y="41"/>
                      </a:moveTo>
                      <a:lnTo>
                        <a:pt x="123" y="42"/>
                      </a:lnTo>
                      <a:lnTo>
                        <a:pt x="124" y="42"/>
                      </a:lnTo>
                      <a:lnTo>
                        <a:pt x="124" y="44"/>
                      </a:lnTo>
                      <a:lnTo>
                        <a:pt x="128" y="44"/>
                      </a:lnTo>
                      <a:lnTo>
                        <a:pt x="128" y="45"/>
                      </a:lnTo>
                      <a:lnTo>
                        <a:pt x="127" y="48"/>
                      </a:lnTo>
                      <a:lnTo>
                        <a:pt x="125" y="49"/>
                      </a:lnTo>
                      <a:lnTo>
                        <a:pt x="125" y="49"/>
                      </a:lnTo>
                      <a:lnTo>
                        <a:pt x="121" y="49"/>
                      </a:lnTo>
                      <a:lnTo>
                        <a:pt x="119" y="50"/>
                      </a:lnTo>
                      <a:lnTo>
                        <a:pt x="120" y="50"/>
                      </a:lnTo>
                      <a:lnTo>
                        <a:pt x="120" y="50"/>
                      </a:lnTo>
                      <a:lnTo>
                        <a:pt x="120" y="51"/>
                      </a:lnTo>
                      <a:lnTo>
                        <a:pt x="121" y="51"/>
                      </a:lnTo>
                      <a:lnTo>
                        <a:pt x="123" y="53"/>
                      </a:lnTo>
                      <a:lnTo>
                        <a:pt x="123" y="54"/>
                      </a:lnTo>
                      <a:lnTo>
                        <a:pt x="123" y="57"/>
                      </a:lnTo>
                      <a:lnTo>
                        <a:pt x="119" y="59"/>
                      </a:lnTo>
                      <a:lnTo>
                        <a:pt x="119" y="59"/>
                      </a:lnTo>
                      <a:lnTo>
                        <a:pt x="118" y="59"/>
                      </a:lnTo>
                      <a:lnTo>
                        <a:pt x="116" y="59"/>
                      </a:lnTo>
                      <a:lnTo>
                        <a:pt x="115" y="59"/>
                      </a:lnTo>
                      <a:lnTo>
                        <a:pt x="114" y="61"/>
                      </a:lnTo>
                      <a:lnTo>
                        <a:pt x="112" y="62"/>
                      </a:lnTo>
                      <a:lnTo>
                        <a:pt x="106" y="63"/>
                      </a:lnTo>
                      <a:lnTo>
                        <a:pt x="106" y="63"/>
                      </a:lnTo>
                      <a:lnTo>
                        <a:pt x="104" y="63"/>
                      </a:lnTo>
                      <a:lnTo>
                        <a:pt x="104" y="62"/>
                      </a:lnTo>
                      <a:lnTo>
                        <a:pt x="101" y="62"/>
                      </a:lnTo>
                      <a:lnTo>
                        <a:pt x="101" y="61"/>
                      </a:lnTo>
                      <a:lnTo>
                        <a:pt x="99" y="59"/>
                      </a:lnTo>
                      <a:lnTo>
                        <a:pt x="98" y="59"/>
                      </a:lnTo>
                      <a:lnTo>
                        <a:pt x="97" y="59"/>
                      </a:lnTo>
                      <a:lnTo>
                        <a:pt x="95" y="55"/>
                      </a:lnTo>
                      <a:lnTo>
                        <a:pt x="95" y="53"/>
                      </a:lnTo>
                      <a:lnTo>
                        <a:pt x="97" y="49"/>
                      </a:lnTo>
                      <a:lnTo>
                        <a:pt x="99" y="49"/>
                      </a:lnTo>
                      <a:lnTo>
                        <a:pt x="102" y="48"/>
                      </a:lnTo>
                      <a:lnTo>
                        <a:pt x="104" y="48"/>
                      </a:lnTo>
                      <a:lnTo>
                        <a:pt x="106" y="48"/>
                      </a:lnTo>
                      <a:lnTo>
                        <a:pt x="106" y="46"/>
                      </a:lnTo>
                      <a:lnTo>
                        <a:pt x="107" y="46"/>
                      </a:lnTo>
                      <a:lnTo>
                        <a:pt x="107" y="45"/>
                      </a:lnTo>
                      <a:lnTo>
                        <a:pt x="112" y="45"/>
                      </a:lnTo>
                      <a:lnTo>
                        <a:pt x="112" y="44"/>
                      </a:lnTo>
                      <a:lnTo>
                        <a:pt x="114" y="44"/>
                      </a:lnTo>
                      <a:lnTo>
                        <a:pt x="114" y="44"/>
                      </a:lnTo>
                      <a:lnTo>
                        <a:pt x="118" y="44"/>
                      </a:lnTo>
                      <a:lnTo>
                        <a:pt x="119" y="42"/>
                      </a:lnTo>
                      <a:lnTo>
                        <a:pt x="120" y="42"/>
                      </a:lnTo>
                      <a:lnTo>
                        <a:pt x="120" y="42"/>
                      </a:lnTo>
                      <a:lnTo>
                        <a:pt x="121" y="41"/>
                      </a:lnTo>
                      <a:close/>
                      <a:moveTo>
                        <a:pt x="82" y="40"/>
                      </a:moveTo>
                      <a:lnTo>
                        <a:pt x="85" y="40"/>
                      </a:lnTo>
                      <a:lnTo>
                        <a:pt x="86" y="42"/>
                      </a:lnTo>
                      <a:lnTo>
                        <a:pt x="87" y="45"/>
                      </a:lnTo>
                      <a:lnTo>
                        <a:pt x="87" y="46"/>
                      </a:lnTo>
                      <a:lnTo>
                        <a:pt x="86" y="48"/>
                      </a:lnTo>
                      <a:lnTo>
                        <a:pt x="86" y="48"/>
                      </a:lnTo>
                      <a:lnTo>
                        <a:pt x="86" y="49"/>
                      </a:lnTo>
                      <a:lnTo>
                        <a:pt x="85" y="50"/>
                      </a:lnTo>
                      <a:lnTo>
                        <a:pt x="83" y="50"/>
                      </a:lnTo>
                      <a:lnTo>
                        <a:pt x="82" y="50"/>
                      </a:lnTo>
                      <a:lnTo>
                        <a:pt x="82" y="49"/>
                      </a:lnTo>
                      <a:lnTo>
                        <a:pt x="78" y="49"/>
                      </a:lnTo>
                      <a:lnTo>
                        <a:pt x="78" y="48"/>
                      </a:lnTo>
                      <a:lnTo>
                        <a:pt x="77" y="46"/>
                      </a:lnTo>
                      <a:lnTo>
                        <a:pt x="77" y="45"/>
                      </a:lnTo>
                      <a:lnTo>
                        <a:pt x="76" y="42"/>
                      </a:lnTo>
                      <a:lnTo>
                        <a:pt x="77" y="41"/>
                      </a:lnTo>
                      <a:lnTo>
                        <a:pt x="78" y="41"/>
                      </a:lnTo>
                      <a:lnTo>
                        <a:pt x="82" y="41"/>
                      </a:lnTo>
                      <a:lnTo>
                        <a:pt x="82" y="40"/>
                      </a:lnTo>
                      <a:close/>
                      <a:moveTo>
                        <a:pt x="1353" y="38"/>
                      </a:moveTo>
                      <a:lnTo>
                        <a:pt x="1353" y="40"/>
                      </a:lnTo>
                      <a:lnTo>
                        <a:pt x="1355" y="41"/>
                      </a:lnTo>
                      <a:lnTo>
                        <a:pt x="1356" y="42"/>
                      </a:lnTo>
                      <a:lnTo>
                        <a:pt x="1352" y="42"/>
                      </a:lnTo>
                      <a:lnTo>
                        <a:pt x="1351" y="40"/>
                      </a:lnTo>
                      <a:lnTo>
                        <a:pt x="1351" y="38"/>
                      </a:lnTo>
                      <a:lnTo>
                        <a:pt x="1353" y="38"/>
                      </a:lnTo>
                      <a:close/>
                      <a:moveTo>
                        <a:pt x="303" y="38"/>
                      </a:moveTo>
                      <a:lnTo>
                        <a:pt x="303" y="40"/>
                      </a:lnTo>
                      <a:lnTo>
                        <a:pt x="305" y="40"/>
                      </a:lnTo>
                      <a:lnTo>
                        <a:pt x="305" y="38"/>
                      </a:lnTo>
                      <a:lnTo>
                        <a:pt x="303" y="38"/>
                      </a:lnTo>
                      <a:close/>
                      <a:moveTo>
                        <a:pt x="104" y="33"/>
                      </a:moveTo>
                      <a:lnTo>
                        <a:pt x="107" y="34"/>
                      </a:lnTo>
                      <a:lnTo>
                        <a:pt x="107" y="34"/>
                      </a:lnTo>
                      <a:lnTo>
                        <a:pt x="111" y="34"/>
                      </a:lnTo>
                      <a:lnTo>
                        <a:pt x="112" y="36"/>
                      </a:lnTo>
                      <a:lnTo>
                        <a:pt x="112" y="38"/>
                      </a:lnTo>
                      <a:lnTo>
                        <a:pt x="112" y="38"/>
                      </a:lnTo>
                      <a:lnTo>
                        <a:pt x="111" y="38"/>
                      </a:lnTo>
                      <a:lnTo>
                        <a:pt x="110" y="40"/>
                      </a:lnTo>
                      <a:lnTo>
                        <a:pt x="110" y="40"/>
                      </a:lnTo>
                      <a:lnTo>
                        <a:pt x="110" y="42"/>
                      </a:lnTo>
                      <a:lnTo>
                        <a:pt x="104" y="41"/>
                      </a:lnTo>
                      <a:lnTo>
                        <a:pt x="104" y="38"/>
                      </a:lnTo>
                      <a:lnTo>
                        <a:pt x="99" y="38"/>
                      </a:lnTo>
                      <a:lnTo>
                        <a:pt x="99" y="40"/>
                      </a:lnTo>
                      <a:lnTo>
                        <a:pt x="99" y="40"/>
                      </a:lnTo>
                      <a:lnTo>
                        <a:pt x="98" y="38"/>
                      </a:lnTo>
                      <a:lnTo>
                        <a:pt x="97" y="38"/>
                      </a:lnTo>
                      <a:lnTo>
                        <a:pt x="97" y="38"/>
                      </a:lnTo>
                      <a:lnTo>
                        <a:pt x="97" y="40"/>
                      </a:lnTo>
                      <a:lnTo>
                        <a:pt x="93" y="40"/>
                      </a:lnTo>
                      <a:lnTo>
                        <a:pt x="93" y="40"/>
                      </a:lnTo>
                      <a:lnTo>
                        <a:pt x="91" y="38"/>
                      </a:lnTo>
                      <a:lnTo>
                        <a:pt x="93" y="37"/>
                      </a:lnTo>
                      <a:lnTo>
                        <a:pt x="94" y="36"/>
                      </a:lnTo>
                      <a:lnTo>
                        <a:pt x="95" y="34"/>
                      </a:lnTo>
                      <a:lnTo>
                        <a:pt x="97" y="34"/>
                      </a:lnTo>
                      <a:lnTo>
                        <a:pt x="99" y="34"/>
                      </a:lnTo>
                      <a:lnTo>
                        <a:pt x="101" y="34"/>
                      </a:lnTo>
                      <a:lnTo>
                        <a:pt x="102" y="33"/>
                      </a:lnTo>
                      <a:lnTo>
                        <a:pt x="104" y="33"/>
                      </a:lnTo>
                      <a:close/>
                      <a:moveTo>
                        <a:pt x="1370" y="33"/>
                      </a:moveTo>
                      <a:lnTo>
                        <a:pt x="1372" y="33"/>
                      </a:lnTo>
                      <a:lnTo>
                        <a:pt x="1374" y="34"/>
                      </a:lnTo>
                      <a:lnTo>
                        <a:pt x="1374" y="36"/>
                      </a:lnTo>
                      <a:lnTo>
                        <a:pt x="1378" y="36"/>
                      </a:lnTo>
                      <a:lnTo>
                        <a:pt x="1378" y="37"/>
                      </a:lnTo>
                      <a:lnTo>
                        <a:pt x="1374" y="37"/>
                      </a:lnTo>
                      <a:lnTo>
                        <a:pt x="1374" y="37"/>
                      </a:lnTo>
                      <a:lnTo>
                        <a:pt x="1373" y="37"/>
                      </a:lnTo>
                      <a:lnTo>
                        <a:pt x="1373" y="36"/>
                      </a:lnTo>
                      <a:lnTo>
                        <a:pt x="1370" y="36"/>
                      </a:lnTo>
                      <a:lnTo>
                        <a:pt x="1368" y="36"/>
                      </a:lnTo>
                      <a:lnTo>
                        <a:pt x="1365" y="37"/>
                      </a:lnTo>
                      <a:lnTo>
                        <a:pt x="1365" y="34"/>
                      </a:lnTo>
                      <a:lnTo>
                        <a:pt x="1365" y="34"/>
                      </a:lnTo>
                      <a:lnTo>
                        <a:pt x="1366" y="34"/>
                      </a:lnTo>
                      <a:lnTo>
                        <a:pt x="1366" y="34"/>
                      </a:lnTo>
                      <a:lnTo>
                        <a:pt x="1366" y="34"/>
                      </a:lnTo>
                      <a:lnTo>
                        <a:pt x="1368" y="33"/>
                      </a:lnTo>
                      <a:lnTo>
                        <a:pt x="1370" y="33"/>
                      </a:lnTo>
                      <a:close/>
                      <a:moveTo>
                        <a:pt x="1212" y="29"/>
                      </a:moveTo>
                      <a:lnTo>
                        <a:pt x="1213" y="29"/>
                      </a:lnTo>
                      <a:lnTo>
                        <a:pt x="1213" y="32"/>
                      </a:lnTo>
                      <a:lnTo>
                        <a:pt x="1213" y="34"/>
                      </a:lnTo>
                      <a:lnTo>
                        <a:pt x="1215" y="34"/>
                      </a:lnTo>
                      <a:lnTo>
                        <a:pt x="1216" y="37"/>
                      </a:lnTo>
                      <a:lnTo>
                        <a:pt x="1217" y="40"/>
                      </a:lnTo>
                      <a:lnTo>
                        <a:pt x="1218" y="41"/>
                      </a:lnTo>
                      <a:lnTo>
                        <a:pt x="1217" y="41"/>
                      </a:lnTo>
                      <a:lnTo>
                        <a:pt x="1217" y="41"/>
                      </a:lnTo>
                      <a:lnTo>
                        <a:pt x="1215" y="41"/>
                      </a:lnTo>
                      <a:lnTo>
                        <a:pt x="1215" y="38"/>
                      </a:lnTo>
                      <a:lnTo>
                        <a:pt x="1215" y="38"/>
                      </a:lnTo>
                      <a:lnTo>
                        <a:pt x="1213" y="38"/>
                      </a:lnTo>
                      <a:lnTo>
                        <a:pt x="1213" y="37"/>
                      </a:lnTo>
                      <a:lnTo>
                        <a:pt x="1212" y="36"/>
                      </a:lnTo>
                      <a:lnTo>
                        <a:pt x="1212" y="29"/>
                      </a:lnTo>
                      <a:close/>
                      <a:moveTo>
                        <a:pt x="125" y="29"/>
                      </a:moveTo>
                      <a:lnTo>
                        <a:pt x="128" y="30"/>
                      </a:lnTo>
                      <a:lnTo>
                        <a:pt x="129" y="32"/>
                      </a:lnTo>
                      <a:lnTo>
                        <a:pt x="132" y="32"/>
                      </a:lnTo>
                      <a:lnTo>
                        <a:pt x="133" y="33"/>
                      </a:lnTo>
                      <a:lnTo>
                        <a:pt x="133" y="34"/>
                      </a:lnTo>
                      <a:lnTo>
                        <a:pt x="133" y="37"/>
                      </a:lnTo>
                      <a:lnTo>
                        <a:pt x="132" y="37"/>
                      </a:lnTo>
                      <a:lnTo>
                        <a:pt x="132" y="38"/>
                      </a:lnTo>
                      <a:lnTo>
                        <a:pt x="132" y="38"/>
                      </a:lnTo>
                      <a:lnTo>
                        <a:pt x="132" y="40"/>
                      </a:lnTo>
                      <a:lnTo>
                        <a:pt x="127" y="40"/>
                      </a:lnTo>
                      <a:lnTo>
                        <a:pt x="127" y="40"/>
                      </a:lnTo>
                      <a:lnTo>
                        <a:pt x="125" y="40"/>
                      </a:lnTo>
                      <a:lnTo>
                        <a:pt x="125" y="41"/>
                      </a:lnTo>
                      <a:lnTo>
                        <a:pt x="125" y="41"/>
                      </a:lnTo>
                      <a:lnTo>
                        <a:pt x="124" y="40"/>
                      </a:lnTo>
                      <a:lnTo>
                        <a:pt x="124" y="40"/>
                      </a:lnTo>
                      <a:lnTo>
                        <a:pt x="119" y="40"/>
                      </a:lnTo>
                      <a:lnTo>
                        <a:pt x="119" y="40"/>
                      </a:lnTo>
                      <a:lnTo>
                        <a:pt x="116" y="40"/>
                      </a:lnTo>
                      <a:lnTo>
                        <a:pt x="116" y="38"/>
                      </a:lnTo>
                      <a:lnTo>
                        <a:pt x="115" y="38"/>
                      </a:lnTo>
                      <a:lnTo>
                        <a:pt x="115" y="38"/>
                      </a:lnTo>
                      <a:lnTo>
                        <a:pt x="114" y="38"/>
                      </a:lnTo>
                      <a:lnTo>
                        <a:pt x="114" y="37"/>
                      </a:lnTo>
                      <a:lnTo>
                        <a:pt x="114" y="37"/>
                      </a:lnTo>
                      <a:lnTo>
                        <a:pt x="115" y="36"/>
                      </a:lnTo>
                      <a:lnTo>
                        <a:pt x="114" y="36"/>
                      </a:lnTo>
                      <a:lnTo>
                        <a:pt x="115" y="34"/>
                      </a:lnTo>
                      <a:lnTo>
                        <a:pt x="115" y="34"/>
                      </a:lnTo>
                      <a:lnTo>
                        <a:pt x="116" y="33"/>
                      </a:lnTo>
                      <a:lnTo>
                        <a:pt x="118" y="33"/>
                      </a:lnTo>
                      <a:lnTo>
                        <a:pt x="119" y="32"/>
                      </a:lnTo>
                      <a:lnTo>
                        <a:pt x="121" y="30"/>
                      </a:lnTo>
                      <a:lnTo>
                        <a:pt x="121" y="30"/>
                      </a:lnTo>
                      <a:lnTo>
                        <a:pt x="123" y="30"/>
                      </a:lnTo>
                      <a:lnTo>
                        <a:pt x="124" y="30"/>
                      </a:lnTo>
                      <a:lnTo>
                        <a:pt x="125" y="29"/>
                      </a:lnTo>
                      <a:close/>
                      <a:moveTo>
                        <a:pt x="340" y="29"/>
                      </a:moveTo>
                      <a:lnTo>
                        <a:pt x="340" y="29"/>
                      </a:lnTo>
                      <a:lnTo>
                        <a:pt x="340" y="29"/>
                      </a:lnTo>
                      <a:lnTo>
                        <a:pt x="340" y="29"/>
                      </a:lnTo>
                      <a:lnTo>
                        <a:pt x="340" y="29"/>
                      </a:lnTo>
                      <a:lnTo>
                        <a:pt x="340" y="29"/>
                      </a:lnTo>
                      <a:lnTo>
                        <a:pt x="340" y="29"/>
                      </a:lnTo>
                      <a:lnTo>
                        <a:pt x="340" y="30"/>
                      </a:lnTo>
                      <a:lnTo>
                        <a:pt x="340" y="30"/>
                      </a:lnTo>
                      <a:lnTo>
                        <a:pt x="339" y="30"/>
                      </a:lnTo>
                      <a:lnTo>
                        <a:pt x="336" y="32"/>
                      </a:lnTo>
                      <a:lnTo>
                        <a:pt x="337" y="30"/>
                      </a:lnTo>
                      <a:lnTo>
                        <a:pt x="337" y="29"/>
                      </a:lnTo>
                      <a:lnTo>
                        <a:pt x="340" y="29"/>
                      </a:lnTo>
                      <a:close/>
                      <a:moveTo>
                        <a:pt x="234" y="29"/>
                      </a:moveTo>
                      <a:lnTo>
                        <a:pt x="235" y="30"/>
                      </a:lnTo>
                      <a:lnTo>
                        <a:pt x="239" y="33"/>
                      </a:lnTo>
                      <a:lnTo>
                        <a:pt x="242" y="34"/>
                      </a:lnTo>
                      <a:lnTo>
                        <a:pt x="245" y="34"/>
                      </a:lnTo>
                      <a:lnTo>
                        <a:pt x="247" y="34"/>
                      </a:lnTo>
                      <a:lnTo>
                        <a:pt x="250" y="36"/>
                      </a:lnTo>
                      <a:lnTo>
                        <a:pt x="250" y="38"/>
                      </a:lnTo>
                      <a:lnTo>
                        <a:pt x="254" y="37"/>
                      </a:lnTo>
                      <a:lnTo>
                        <a:pt x="255" y="38"/>
                      </a:lnTo>
                      <a:lnTo>
                        <a:pt x="256" y="38"/>
                      </a:lnTo>
                      <a:lnTo>
                        <a:pt x="258" y="40"/>
                      </a:lnTo>
                      <a:lnTo>
                        <a:pt x="259" y="41"/>
                      </a:lnTo>
                      <a:lnTo>
                        <a:pt x="259" y="42"/>
                      </a:lnTo>
                      <a:lnTo>
                        <a:pt x="259" y="42"/>
                      </a:lnTo>
                      <a:lnTo>
                        <a:pt x="258" y="44"/>
                      </a:lnTo>
                      <a:lnTo>
                        <a:pt x="259" y="44"/>
                      </a:lnTo>
                      <a:lnTo>
                        <a:pt x="259" y="44"/>
                      </a:lnTo>
                      <a:lnTo>
                        <a:pt x="260" y="45"/>
                      </a:lnTo>
                      <a:lnTo>
                        <a:pt x="260" y="46"/>
                      </a:lnTo>
                      <a:lnTo>
                        <a:pt x="260" y="46"/>
                      </a:lnTo>
                      <a:lnTo>
                        <a:pt x="260" y="49"/>
                      </a:lnTo>
                      <a:lnTo>
                        <a:pt x="260" y="49"/>
                      </a:lnTo>
                      <a:lnTo>
                        <a:pt x="260" y="49"/>
                      </a:lnTo>
                      <a:lnTo>
                        <a:pt x="258" y="49"/>
                      </a:lnTo>
                      <a:lnTo>
                        <a:pt x="255" y="48"/>
                      </a:lnTo>
                      <a:lnTo>
                        <a:pt x="254" y="49"/>
                      </a:lnTo>
                      <a:lnTo>
                        <a:pt x="254" y="49"/>
                      </a:lnTo>
                      <a:lnTo>
                        <a:pt x="252" y="49"/>
                      </a:lnTo>
                      <a:lnTo>
                        <a:pt x="252" y="50"/>
                      </a:lnTo>
                      <a:lnTo>
                        <a:pt x="248" y="50"/>
                      </a:lnTo>
                      <a:lnTo>
                        <a:pt x="248" y="51"/>
                      </a:lnTo>
                      <a:lnTo>
                        <a:pt x="247" y="51"/>
                      </a:lnTo>
                      <a:lnTo>
                        <a:pt x="246" y="53"/>
                      </a:lnTo>
                      <a:lnTo>
                        <a:pt x="245" y="53"/>
                      </a:lnTo>
                      <a:lnTo>
                        <a:pt x="245" y="53"/>
                      </a:lnTo>
                      <a:lnTo>
                        <a:pt x="243" y="51"/>
                      </a:lnTo>
                      <a:lnTo>
                        <a:pt x="243" y="51"/>
                      </a:lnTo>
                      <a:lnTo>
                        <a:pt x="245" y="51"/>
                      </a:lnTo>
                      <a:lnTo>
                        <a:pt x="245" y="50"/>
                      </a:lnTo>
                      <a:lnTo>
                        <a:pt x="242" y="50"/>
                      </a:lnTo>
                      <a:lnTo>
                        <a:pt x="238" y="45"/>
                      </a:lnTo>
                      <a:lnTo>
                        <a:pt x="237" y="45"/>
                      </a:lnTo>
                      <a:lnTo>
                        <a:pt x="237" y="44"/>
                      </a:lnTo>
                      <a:lnTo>
                        <a:pt x="238" y="44"/>
                      </a:lnTo>
                      <a:lnTo>
                        <a:pt x="238" y="44"/>
                      </a:lnTo>
                      <a:lnTo>
                        <a:pt x="241" y="44"/>
                      </a:lnTo>
                      <a:lnTo>
                        <a:pt x="241" y="42"/>
                      </a:lnTo>
                      <a:lnTo>
                        <a:pt x="239" y="41"/>
                      </a:lnTo>
                      <a:lnTo>
                        <a:pt x="238" y="41"/>
                      </a:lnTo>
                      <a:lnTo>
                        <a:pt x="237" y="41"/>
                      </a:lnTo>
                      <a:lnTo>
                        <a:pt x="235" y="41"/>
                      </a:lnTo>
                      <a:lnTo>
                        <a:pt x="234" y="41"/>
                      </a:lnTo>
                      <a:lnTo>
                        <a:pt x="234" y="41"/>
                      </a:lnTo>
                      <a:lnTo>
                        <a:pt x="233" y="41"/>
                      </a:lnTo>
                      <a:lnTo>
                        <a:pt x="233" y="40"/>
                      </a:lnTo>
                      <a:lnTo>
                        <a:pt x="230" y="40"/>
                      </a:lnTo>
                      <a:lnTo>
                        <a:pt x="230" y="37"/>
                      </a:lnTo>
                      <a:lnTo>
                        <a:pt x="231" y="37"/>
                      </a:lnTo>
                      <a:lnTo>
                        <a:pt x="230" y="37"/>
                      </a:lnTo>
                      <a:lnTo>
                        <a:pt x="230" y="37"/>
                      </a:lnTo>
                      <a:lnTo>
                        <a:pt x="230" y="37"/>
                      </a:lnTo>
                      <a:lnTo>
                        <a:pt x="230" y="37"/>
                      </a:lnTo>
                      <a:lnTo>
                        <a:pt x="231" y="30"/>
                      </a:lnTo>
                      <a:lnTo>
                        <a:pt x="231" y="29"/>
                      </a:lnTo>
                      <a:lnTo>
                        <a:pt x="233" y="29"/>
                      </a:lnTo>
                      <a:lnTo>
                        <a:pt x="234" y="29"/>
                      </a:lnTo>
                      <a:close/>
                      <a:moveTo>
                        <a:pt x="165" y="23"/>
                      </a:moveTo>
                      <a:lnTo>
                        <a:pt x="165" y="23"/>
                      </a:lnTo>
                      <a:lnTo>
                        <a:pt x="165" y="24"/>
                      </a:lnTo>
                      <a:lnTo>
                        <a:pt x="166" y="24"/>
                      </a:lnTo>
                      <a:lnTo>
                        <a:pt x="169" y="24"/>
                      </a:lnTo>
                      <a:lnTo>
                        <a:pt x="169" y="25"/>
                      </a:lnTo>
                      <a:lnTo>
                        <a:pt x="173" y="25"/>
                      </a:lnTo>
                      <a:lnTo>
                        <a:pt x="173" y="25"/>
                      </a:lnTo>
                      <a:lnTo>
                        <a:pt x="174" y="25"/>
                      </a:lnTo>
                      <a:lnTo>
                        <a:pt x="174" y="25"/>
                      </a:lnTo>
                      <a:lnTo>
                        <a:pt x="174" y="25"/>
                      </a:lnTo>
                      <a:lnTo>
                        <a:pt x="174" y="25"/>
                      </a:lnTo>
                      <a:lnTo>
                        <a:pt x="174" y="27"/>
                      </a:lnTo>
                      <a:lnTo>
                        <a:pt x="174" y="27"/>
                      </a:lnTo>
                      <a:lnTo>
                        <a:pt x="175" y="28"/>
                      </a:lnTo>
                      <a:lnTo>
                        <a:pt x="175" y="29"/>
                      </a:lnTo>
                      <a:lnTo>
                        <a:pt x="176" y="30"/>
                      </a:lnTo>
                      <a:lnTo>
                        <a:pt x="178" y="30"/>
                      </a:lnTo>
                      <a:lnTo>
                        <a:pt x="179" y="30"/>
                      </a:lnTo>
                      <a:lnTo>
                        <a:pt x="179" y="30"/>
                      </a:lnTo>
                      <a:lnTo>
                        <a:pt x="179" y="30"/>
                      </a:lnTo>
                      <a:lnTo>
                        <a:pt x="179" y="30"/>
                      </a:lnTo>
                      <a:lnTo>
                        <a:pt x="179" y="28"/>
                      </a:lnTo>
                      <a:lnTo>
                        <a:pt x="180" y="25"/>
                      </a:lnTo>
                      <a:lnTo>
                        <a:pt x="180" y="25"/>
                      </a:lnTo>
                      <a:lnTo>
                        <a:pt x="182" y="25"/>
                      </a:lnTo>
                      <a:lnTo>
                        <a:pt x="187" y="28"/>
                      </a:lnTo>
                      <a:lnTo>
                        <a:pt x="187" y="29"/>
                      </a:lnTo>
                      <a:lnTo>
                        <a:pt x="188" y="29"/>
                      </a:lnTo>
                      <a:lnTo>
                        <a:pt x="188" y="30"/>
                      </a:lnTo>
                      <a:lnTo>
                        <a:pt x="188" y="30"/>
                      </a:lnTo>
                      <a:lnTo>
                        <a:pt x="190" y="30"/>
                      </a:lnTo>
                      <a:lnTo>
                        <a:pt x="191" y="30"/>
                      </a:lnTo>
                      <a:lnTo>
                        <a:pt x="192" y="29"/>
                      </a:lnTo>
                      <a:lnTo>
                        <a:pt x="192" y="29"/>
                      </a:lnTo>
                      <a:lnTo>
                        <a:pt x="193" y="28"/>
                      </a:lnTo>
                      <a:lnTo>
                        <a:pt x="196" y="29"/>
                      </a:lnTo>
                      <a:lnTo>
                        <a:pt x="197" y="29"/>
                      </a:lnTo>
                      <a:lnTo>
                        <a:pt x="199" y="32"/>
                      </a:lnTo>
                      <a:lnTo>
                        <a:pt x="201" y="30"/>
                      </a:lnTo>
                      <a:lnTo>
                        <a:pt x="204" y="32"/>
                      </a:lnTo>
                      <a:lnTo>
                        <a:pt x="205" y="33"/>
                      </a:lnTo>
                      <a:lnTo>
                        <a:pt x="207" y="34"/>
                      </a:lnTo>
                      <a:lnTo>
                        <a:pt x="208" y="37"/>
                      </a:lnTo>
                      <a:lnTo>
                        <a:pt x="209" y="37"/>
                      </a:lnTo>
                      <a:lnTo>
                        <a:pt x="209" y="36"/>
                      </a:lnTo>
                      <a:lnTo>
                        <a:pt x="218" y="37"/>
                      </a:lnTo>
                      <a:lnTo>
                        <a:pt x="220" y="40"/>
                      </a:lnTo>
                      <a:lnTo>
                        <a:pt x="221" y="40"/>
                      </a:lnTo>
                      <a:lnTo>
                        <a:pt x="221" y="41"/>
                      </a:lnTo>
                      <a:lnTo>
                        <a:pt x="221" y="41"/>
                      </a:lnTo>
                      <a:lnTo>
                        <a:pt x="221" y="42"/>
                      </a:lnTo>
                      <a:lnTo>
                        <a:pt x="222" y="44"/>
                      </a:lnTo>
                      <a:lnTo>
                        <a:pt x="222" y="45"/>
                      </a:lnTo>
                      <a:lnTo>
                        <a:pt x="224" y="45"/>
                      </a:lnTo>
                      <a:lnTo>
                        <a:pt x="224" y="48"/>
                      </a:lnTo>
                      <a:lnTo>
                        <a:pt x="224" y="49"/>
                      </a:lnTo>
                      <a:lnTo>
                        <a:pt x="222" y="51"/>
                      </a:lnTo>
                      <a:lnTo>
                        <a:pt x="221" y="51"/>
                      </a:lnTo>
                      <a:lnTo>
                        <a:pt x="221" y="53"/>
                      </a:lnTo>
                      <a:lnTo>
                        <a:pt x="216" y="53"/>
                      </a:lnTo>
                      <a:lnTo>
                        <a:pt x="214" y="51"/>
                      </a:lnTo>
                      <a:lnTo>
                        <a:pt x="213" y="50"/>
                      </a:lnTo>
                      <a:lnTo>
                        <a:pt x="213" y="49"/>
                      </a:lnTo>
                      <a:lnTo>
                        <a:pt x="212" y="48"/>
                      </a:lnTo>
                      <a:lnTo>
                        <a:pt x="209" y="48"/>
                      </a:lnTo>
                      <a:lnTo>
                        <a:pt x="208" y="46"/>
                      </a:lnTo>
                      <a:lnTo>
                        <a:pt x="207" y="45"/>
                      </a:lnTo>
                      <a:lnTo>
                        <a:pt x="205" y="45"/>
                      </a:lnTo>
                      <a:lnTo>
                        <a:pt x="204" y="42"/>
                      </a:lnTo>
                      <a:lnTo>
                        <a:pt x="201" y="42"/>
                      </a:lnTo>
                      <a:lnTo>
                        <a:pt x="201" y="42"/>
                      </a:lnTo>
                      <a:lnTo>
                        <a:pt x="200" y="42"/>
                      </a:lnTo>
                      <a:lnTo>
                        <a:pt x="200" y="41"/>
                      </a:lnTo>
                      <a:lnTo>
                        <a:pt x="199" y="41"/>
                      </a:lnTo>
                      <a:lnTo>
                        <a:pt x="197" y="40"/>
                      </a:lnTo>
                      <a:lnTo>
                        <a:pt x="196" y="40"/>
                      </a:lnTo>
                      <a:lnTo>
                        <a:pt x="196" y="38"/>
                      </a:lnTo>
                      <a:lnTo>
                        <a:pt x="191" y="38"/>
                      </a:lnTo>
                      <a:lnTo>
                        <a:pt x="190" y="37"/>
                      </a:lnTo>
                      <a:lnTo>
                        <a:pt x="188" y="37"/>
                      </a:lnTo>
                      <a:lnTo>
                        <a:pt x="187" y="40"/>
                      </a:lnTo>
                      <a:lnTo>
                        <a:pt x="186" y="40"/>
                      </a:lnTo>
                      <a:lnTo>
                        <a:pt x="186" y="40"/>
                      </a:lnTo>
                      <a:lnTo>
                        <a:pt x="186" y="38"/>
                      </a:lnTo>
                      <a:lnTo>
                        <a:pt x="184" y="38"/>
                      </a:lnTo>
                      <a:lnTo>
                        <a:pt x="184" y="38"/>
                      </a:lnTo>
                      <a:lnTo>
                        <a:pt x="175" y="40"/>
                      </a:lnTo>
                      <a:lnTo>
                        <a:pt x="174" y="42"/>
                      </a:lnTo>
                      <a:lnTo>
                        <a:pt x="173" y="42"/>
                      </a:lnTo>
                      <a:lnTo>
                        <a:pt x="171" y="42"/>
                      </a:lnTo>
                      <a:lnTo>
                        <a:pt x="170" y="42"/>
                      </a:lnTo>
                      <a:lnTo>
                        <a:pt x="169" y="40"/>
                      </a:lnTo>
                      <a:lnTo>
                        <a:pt x="174" y="40"/>
                      </a:lnTo>
                      <a:lnTo>
                        <a:pt x="174" y="38"/>
                      </a:lnTo>
                      <a:lnTo>
                        <a:pt x="174" y="38"/>
                      </a:lnTo>
                      <a:lnTo>
                        <a:pt x="174" y="38"/>
                      </a:lnTo>
                      <a:lnTo>
                        <a:pt x="171" y="38"/>
                      </a:lnTo>
                      <a:lnTo>
                        <a:pt x="171" y="37"/>
                      </a:lnTo>
                      <a:lnTo>
                        <a:pt x="174" y="36"/>
                      </a:lnTo>
                      <a:lnTo>
                        <a:pt x="174" y="36"/>
                      </a:lnTo>
                      <a:lnTo>
                        <a:pt x="173" y="36"/>
                      </a:lnTo>
                      <a:lnTo>
                        <a:pt x="173" y="34"/>
                      </a:lnTo>
                      <a:lnTo>
                        <a:pt x="171" y="34"/>
                      </a:lnTo>
                      <a:lnTo>
                        <a:pt x="171" y="36"/>
                      </a:lnTo>
                      <a:lnTo>
                        <a:pt x="169" y="36"/>
                      </a:lnTo>
                      <a:lnTo>
                        <a:pt x="169" y="32"/>
                      </a:lnTo>
                      <a:lnTo>
                        <a:pt x="169" y="32"/>
                      </a:lnTo>
                      <a:lnTo>
                        <a:pt x="169" y="32"/>
                      </a:lnTo>
                      <a:lnTo>
                        <a:pt x="167" y="32"/>
                      </a:lnTo>
                      <a:lnTo>
                        <a:pt x="167" y="32"/>
                      </a:lnTo>
                      <a:lnTo>
                        <a:pt x="167" y="32"/>
                      </a:lnTo>
                      <a:lnTo>
                        <a:pt x="166" y="32"/>
                      </a:lnTo>
                      <a:lnTo>
                        <a:pt x="166" y="33"/>
                      </a:lnTo>
                      <a:lnTo>
                        <a:pt x="166" y="33"/>
                      </a:lnTo>
                      <a:lnTo>
                        <a:pt x="165" y="33"/>
                      </a:lnTo>
                      <a:lnTo>
                        <a:pt x="165" y="29"/>
                      </a:lnTo>
                      <a:lnTo>
                        <a:pt x="165" y="29"/>
                      </a:lnTo>
                      <a:lnTo>
                        <a:pt x="163" y="30"/>
                      </a:lnTo>
                      <a:lnTo>
                        <a:pt x="162" y="30"/>
                      </a:lnTo>
                      <a:lnTo>
                        <a:pt x="161" y="30"/>
                      </a:lnTo>
                      <a:lnTo>
                        <a:pt x="161" y="30"/>
                      </a:lnTo>
                      <a:lnTo>
                        <a:pt x="161" y="29"/>
                      </a:lnTo>
                      <a:lnTo>
                        <a:pt x="159" y="27"/>
                      </a:lnTo>
                      <a:lnTo>
                        <a:pt x="161" y="25"/>
                      </a:lnTo>
                      <a:lnTo>
                        <a:pt x="161" y="25"/>
                      </a:lnTo>
                      <a:lnTo>
                        <a:pt x="161" y="25"/>
                      </a:lnTo>
                      <a:lnTo>
                        <a:pt x="162" y="25"/>
                      </a:lnTo>
                      <a:lnTo>
                        <a:pt x="163" y="23"/>
                      </a:lnTo>
                      <a:lnTo>
                        <a:pt x="165" y="23"/>
                      </a:lnTo>
                      <a:close/>
                      <a:moveTo>
                        <a:pt x="440" y="21"/>
                      </a:moveTo>
                      <a:lnTo>
                        <a:pt x="443" y="21"/>
                      </a:lnTo>
                      <a:lnTo>
                        <a:pt x="445" y="23"/>
                      </a:lnTo>
                      <a:lnTo>
                        <a:pt x="446" y="23"/>
                      </a:lnTo>
                      <a:lnTo>
                        <a:pt x="449" y="23"/>
                      </a:lnTo>
                      <a:lnTo>
                        <a:pt x="450" y="23"/>
                      </a:lnTo>
                      <a:lnTo>
                        <a:pt x="450" y="24"/>
                      </a:lnTo>
                      <a:lnTo>
                        <a:pt x="449" y="24"/>
                      </a:lnTo>
                      <a:lnTo>
                        <a:pt x="449" y="25"/>
                      </a:lnTo>
                      <a:lnTo>
                        <a:pt x="449" y="28"/>
                      </a:lnTo>
                      <a:lnTo>
                        <a:pt x="449" y="29"/>
                      </a:lnTo>
                      <a:lnTo>
                        <a:pt x="446" y="28"/>
                      </a:lnTo>
                      <a:lnTo>
                        <a:pt x="446" y="28"/>
                      </a:lnTo>
                      <a:lnTo>
                        <a:pt x="443" y="28"/>
                      </a:lnTo>
                      <a:lnTo>
                        <a:pt x="443" y="27"/>
                      </a:lnTo>
                      <a:lnTo>
                        <a:pt x="442" y="27"/>
                      </a:lnTo>
                      <a:lnTo>
                        <a:pt x="442" y="27"/>
                      </a:lnTo>
                      <a:lnTo>
                        <a:pt x="440" y="27"/>
                      </a:lnTo>
                      <a:lnTo>
                        <a:pt x="440" y="25"/>
                      </a:lnTo>
                      <a:lnTo>
                        <a:pt x="438" y="25"/>
                      </a:lnTo>
                      <a:lnTo>
                        <a:pt x="438" y="25"/>
                      </a:lnTo>
                      <a:lnTo>
                        <a:pt x="438" y="24"/>
                      </a:lnTo>
                      <a:lnTo>
                        <a:pt x="440" y="24"/>
                      </a:lnTo>
                      <a:lnTo>
                        <a:pt x="440" y="23"/>
                      </a:lnTo>
                      <a:lnTo>
                        <a:pt x="440" y="23"/>
                      </a:lnTo>
                      <a:lnTo>
                        <a:pt x="440" y="21"/>
                      </a:lnTo>
                      <a:close/>
                      <a:moveTo>
                        <a:pt x="2017" y="20"/>
                      </a:moveTo>
                      <a:lnTo>
                        <a:pt x="2018" y="20"/>
                      </a:lnTo>
                      <a:lnTo>
                        <a:pt x="2020" y="21"/>
                      </a:lnTo>
                      <a:lnTo>
                        <a:pt x="2020" y="21"/>
                      </a:lnTo>
                      <a:lnTo>
                        <a:pt x="2021" y="23"/>
                      </a:lnTo>
                      <a:lnTo>
                        <a:pt x="2021" y="24"/>
                      </a:lnTo>
                      <a:lnTo>
                        <a:pt x="2020" y="25"/>
                      </a:lnTo>
                      <a:lnTo>
                        <a:pt x="2020" y="27"/>
                      </a:lnTo>
                      <a:lnTo>
                        <a:pt x="2021" y="28"/>
                      </a:lnTo>
                      <a:lnTo>
                        <a:pt x="2024" y="25"/>
                      </a:lnTo>
                      <a:lnTo>
                        <a:pt x="2024" y="25"/>
                      </a:lnTo>
                      <a:lnTo>
                        <a:pt x="2024" y="25"/>
                      </a:lnTo>
                      <a:lnTo>
                        <a:pt x="2025" y="25"/>
                      </a:lnTo>
                      <a:lnTo>
                        <a:pt x="2025" y="25"/>
                      </a:lnTo>
                      <a:lnTo>
                        <a:pt x="2025" y="27"/>
                      </a:lnTo>
                      <a:lnTo>
                        <a:pt x="2027" y="25"/>
                      </a:lnTo>
                      <a:lnTo>
                        <a:pt x="2027" y="28"/>
                      </a:lnTo>
                      <a:lnTo>
                        <a:pt x="2029" y="28"/>
                      </a:lnTo>
                      <a:lnTo>
                        <a:pt x="2029" y="29"/>
                      </a:lnTo>
                      <a:lnTo>
                        <a:pt x="2031" y="29"/>
                      </a:lnTo>
                      <a:lnTo>
                        <a:pt x="2031" y="29"/>
                      </a:lnTo>
                      <a:lnTo>
                        <a:pt x="2034" y="30"/>
                      </a:lnTo>
                      <a:lnTo>
                        <a:pt x="2034" y="30"/>
                      </a:lnTo>
                      <a:lnTo>
                        <a:pt x="2037" y="30"/>
                      </a:lnTo>
                      <a:lnTo>
                        <a:pt x="2042" y="34"/>
                      </a:lnTo>
                      <a:lnTo>
                        <a:pt x="2042" y="36"/>
                      </a:lnTo>
                      <a:lnTo>
                        <a:pt x="2042" y="36"/>
                      </a:lnTo>
                      <a:lnTo>
                        <a:pt x="2042" y="37"/>
                      </a:lnTo>
                      <a:lnTo>
                        <a:pt x="2042" y="40"/>
                      </a:lnTo>
                      <a:lnTo>
                        <a:pt x="2042" y="40"/>
                      </a:lnTo>
                      <a:lnTo>
                        <a:pt x="2041" y="40"/>
                      </a:lnTo>
                      <a:lnTo>
                        <a:pt x="2039" y="41"/>
                      </a:lnTo>
                      <a:lnTo>
                        <a:pt x="2038" y="40"/>
                      </a:lnTo>
                      <a:lnTo>
                        <a:pt x="2037" y="40"/>
                      </a:lnTo>
                      <a:lnTo>
                        <a:pt x="2037" y="40"/>
                      </a:lnTo>
                      <a:lnTo>
                        <a:pt x="2037" y="41"/>
                      </a:lnTo>
                      <a:lnTo>
                        <a:pt x="2035" y="41"/>
                      </a:lnTo>
                      <a:lnTo>
                        <a:pt x="2034" y="42"/>
                      </a:lnTo>
                      <a:lnTo>
                        <a:pt x="2027" y="44"/>
                      </a:lnTo>
                      <a:lnTo>
                        <a:pt x="2027" y="45"/>
                      </a:lnTo>
                      <a:lnTo>
                        <a:pt x="2026" y="45"/>
                      </a:lnTo>
                      <a:lnTo>
                        <a:pt x="2026" y="45"/>
                      </a:lnTo>
                      <a:lnTo>
                        <a:pt x="2024" y="45"/>
                      </a:lnTo>
                      <a:lnTo>
                        <a:pt x="2024" y="44"/>
                      </a:lnTo>
                      <a:lnTo>
                        <a:pt x="2024" y="44"/>
                      </a:lnTo>
                      <a:lnTo>
                        <a:pt x="2022" y="44"/>
                      </a:lnTo>
                      <a:lnTo>
                        <a:pt x="2022" y="45"/>
                      </a:lnTo>
                      <a:lnTo>
                        <a:pt x="2021" y="44"/>
                      </a:lnTo>
                      <a:lnTo>
                        <a:pt x="2021" y="44"/>
                      </a:lnTo>
                      <a:lnTo>
                        <a:pt x="2016" y="44"/>
                      </a:lnTo>
                      <a:lnTo>
                        <a:pt x="2016" y="42"/>
                      </a:lnTo>
                      <a:lnTo>
                        <a:pt x="2014" y="42"/>
                      </a:lnTo>
                      <a:lnTo>
                        <a:pt x="2014" y="42"/>
                      </a:lnTo>
                      <a:lnTo>
                        <a:pt x="2013" y="42"/>
                      </a:lnTo>
                      <a:lnTo>
                        <a:pt x="2013" y="42"/>
                      </a:lnTo>
                      <a:lnTo>
                        <a:pt x="2009" y="46"/>
                      </a:lnTo>
                      <a:lnTo>
                        <a:pt x="2009" y="46"/>
                      </a:lnTo>
                      <a:lnTo>
                        <a:pt x="2005" y="48"/>
                      </a:lnTo>
                      <a:lnTo>
                        <a:pt x="2005" y="49"/>
                      </a:lnTo>
                      <a:lnTo>
                        <a:pt x="2004" y="49"/>
                      </a:lnTo>
                      <a:lnTo>
                        <a:pt x="2004" y="49"/>
                      </a:lnTo>
                      <a:lnTo>
                        <a:pt x="2003" y="49"/>
                      </a:lnTo>
                      <a:lnTo>
                        <a:pt x="2003" y="49"/>
                      </a:lnTo>
                      <a:lnTo>
                        <a:pt x="1999" y="49"/>
                      </a:lnTo>
                      <a:lnTo>
                        <a:pt x="1999" y="48"/>
                      </a:lnTo>
                      <a:lnTo>
                        <a:pt x="2000" y="46"/>
                      </a:lnTo>
                      <a:lnTo>
                        <a:pt x="2004" y="42"/>
                      </a:lnTo>
                      <a:lnTo>
                        <a:pt x="2005" y="41"/>
                      </a:lnTo>
                      <a:lnTo>
                        <a:pt x="2008" y="36"/>
                      </a:lnTo>
                      <a:lnTo>
                        <a:pt x="2010" y="36"/>
                      </a:lnTo>
                      <a:lnTo>
                        <a:pt x="2009" y="33"/>
                      </a:lnTo>
                      <a:lnTo>
                        <a:pt x="2010" y="33"/>
                      </a:lnTo>
                      <a:lnTo>
                        <a:pt x="2010" y="30"/>
                      </a:lnTo>
                      <a:lnTo>
                        <a:pt x="2013" y="29"/>
                      </a:lnTo>
                      <a:lnTo>
                        <a:pt x="2013" y="27"/>
                      </a:lnTo>
                      <a:lnTo>
                        <a:pt x="2013" y="27"/>
                      </a:lnTo>
                      <a:lnTo>
                        <a:pt x="2013" y="25"/>
                      </a:lnTo>
                      <a:lnTo>
                        <a:pt x="2014" y="25"/>
                      </a:lnTo>
                      <a:lnTo>
                        <a:pt x="2014" y="24"/>
                      </a:lnTo>
                      <a:lnTo>
                        <a:pt x="2014" y="23"/>
                      </a:lnTo>
                      <a:lnTo>
                        <a:pt x="2013" y="21"/>
                      </a:lnTo>
                      <a:lnTo>
                        <a:pt x="2016" y="21"/>
                      </a:lnTo>
                      <a:lnTo>
                        <a:pt x="2016" y="23"/>
                      </a:lnTo>
                      <a:lnTo>
                        <a:pt x="2016" y="23"/>
                      </a:lnTo>
                      <a:lnTo>
                        <a:pt x="2017" y="23"/>
                      </a:lnTo>
                      <a:lnTo>
                        <a:pt x="2017" y="23"/>
                      </a:lnTo>
                      <a:lnTo>
                        <a:pt x="2017" y="23"/>
                      </a:lnTo>
                      <a:lnTo>
                        <a:pt x="2017" y="20"/>
                      </a:lnTo>
                      <a:close/>
                      <a:moveTo>
                        <a:pt x="1935" y="15"/>
                      </a:moveTo>
                      <a:lnTo>
                        <a:pt x="1936" y="15"/>
                      </a:lnTo>
                      <a:lnTo>
                        <a:pt x="1937" y="15"/>
                      </a:lnTo>
                      <a:lnTo>
                        <a:pt x="1938" y="15"/>
                      </a:lnTo>
                      <a:lnTo>
                        <a:pt x="1938" y="16"/>
                      </a:lnTo>
                      <a:lnTo>
                        <a:pt x="1941" y="17"/>
                      </a:lnTo>
                      <a:lnTo>
                        <a:pt x="1944" y="17"/>
                      </a:lnTo>
                      <a:lnTo>
                        <a:pt x="1946" y="19"/>
                      </a:lnTo>
                      <a:lnTo>
                        <a:pt x="1948" y="21"/>
                      </a:lnTo>
                      <a:lnTo>
                        <a:pt x="1948" y="24"/>
                      </a:lnTo>
                      <a:lnTo>
                        <a:pt x="1945" y="24"/>
                      </a:lnTo>
                      <a:lnTo>
                        <a:pt x="1945" y="25"/>
                      </a:lnTo>
                      <a:lnTo>
                        <a:pt x="1936" y="25"/>
                      </a:lnTo>
                      <a:lnTo>
                        <a:pt x="1936" y="25"/>
                      </a:lnTo>
                      <a:lnTo>
                        <a:pt x="1935" y="25"/>
                      </a:lnTo>
                      <a:lnTo>
                        <a:pt x="1933" y="27"/>
                      </a:lnTo>
                      <a:lnTo>
                        <a:pt x="1929" y="25"/>
                      </a:lnTo>
                      <a:lnTo>
                        <a:pt x="1929" y="24"/>
                      </a:lnTo>
                      <a:lnTo>
                        <a:pt x="1931" y="24"/>
                      </a:lnTo>
                      <a:lnTo>
                        <a:pt x="1931" y="24"/>
                      </a:lnTo>
                      <a:lnTo>
                        <a:pt x="1929" y="23"/>
                      </a:lnTo>
                      <a:lnTo>
                        <a:pt x="1928" y="19"/>
                      </a:lnTo>
                      <a:lnTo>
                        <a:pt x="1929" y="19"/>
                      </a:lnTo>
                      <a:lnTo>
                        <a:pt x="1931" y="17"/>
                      </a:lnTo>
                      <a:lnTo>
                        <a:pt x="1931" y="16"/>
                      </a:lnTo>
                      <a:lnTo>
                        <a:pt x="1931" y="16"/>
                      </a:lnTo>
                      <a:lnTo>
                        <a:pt x="1931" y="15"/>
                      </a:lnTo>
                      <a:lnTo>
                        <a:pt x="1932" y="15"/>
                      </a:lnTo>
                      <a:lnTo>
                        <a:pt x="1935" y="15"/>
                      </a:lnTo>
                      <a:close/>
                      <a:moveTo>
                        <a:pt x="1567" y="13"/>
                      </a:moveTo>
                      <a:lnTo>
                        <a:pt x="1569" y="13"/>
                      </a:lnTo>
                      <a:lnTo>
                        <a:pt x="1569" y="16"/>
                      </a:lnTo>
                      <a:lnTo>
                        <a:pt x="1571" y="17"/>
                      </a:lnTo>
                      <a:lnTo>
                        <a:pt x="1571" y="19"/>
                      </a:lnTo>
                      <a:lnTo>
                        <a:pt x="1561" y="19"/>
                      </a:lnTo>
                      <a:lnTo>
                        <a:pt x="1561" y="19"/>
                      </a:lnTo>
                      <a:lnTo>
                        <a:pt x="1563" y="19"/>
                      </a:lnTo>
                      <a:lnTo>
                        <a:pt x="1564" y="17"/>
                      </a:lnTo>
                      <a:lnTo>
                        <a:pt x="1565" y="16"/>
                      </a:lnTo>
                      <a:lnTo>
                        <a:pt x="1567" y="15"/>
                      </a:lnTo>
                      <a:lnTo>
                        <a:pt x="1567" y="13"/>
                      </a:lnTo>
                      <a:close/>
                      <a:moveTo>
                        <a:pt x="280" y="13"/>
                      </a:moveTo>
                      <a:lnTo>
                        <a:pt x="281" y="13"/>
                      </a:lnTo>
                      <a:lnTo>
                        <a:pt x="281" y="13"/>
                      </a:lnTo>
                      <a:lnTo>
                        <a:pt x="281" y="13"/>
                      </a:lnTo>
                      <a:lnTo>
                        <a:pt x="281" y="13"/>
                      </a:lnTo>
                      <a:lnTo>
                        <a:pt x="281" y="13"/>
                      </a:lnTo>
                      <a:lnTo>
                        <a:pt x="280" y="13"/>
                      </a:lnTo>
                      <a:close/>
                      <a:moveTo>
                        <a:pt x="1641" y="12"/>
                      </a:moveTo>
                      <a:lnTo>
                        <a:pt x="1641" y="13"/>
                      </a:lnTo>
                      <a:lnTo>
                        <a:pt x="1641" y="15"/>
                      </a:lnTo>
                      <a:lnTo>
                        <a:pt x="1643" y="16"/>
                      </a:lnTo>
                      <a:lnTo>
                        <a:pt x="1643" y="17"/>
                      </a:lnTo>
                      <a:lnTo>
                        <a:pt x="1643" y="19"/>
                      </a:lnTo>
                      <a:lnTo>
                        <a:pt x="1643" y="19"/>
                      </a:lnTo>
                      <a:lnTo>
                        <a:pt x="1643" y="19"/>
                      </a:lnTo>
                      <a:lnTo>
                        <a:pt x="1640" y="19"/>
                      </a:lnTo>
                      <a:lnTo>
                        <a:pt x="1637" y="19"/>
                      </a:lnTo>
                      <a:lnTo>
                        <a:pt x="1636" y="17"/>
                      </a:lnTo>
                      <a:lnTo>
                        <a:pt x="1633" y="16"/>
                      </a:lnTo>
                      <a:lnTo>
                        <a:pt x="1635" y="15"/>
                      </a:lnTo>
                      <a:lnTo>
                        <a:pt x="1636" y="13"/>
                      </a:lnTo>
                      <a:lnTo>
                        <a:pt x="1637" y="13"/>
                      </a:lnTo>
                      <a:lnTo>
                        <a:pt x="1639" y="13"/>
                      </a:lnTo>
                      <a:lnTo>
                        <a:pt x="1641" y="12"/>
                      </a:lnTo>
                      <a:close/>
                      <a:moveTo>
                        <a:pt x="1560" y="11"/>
                      </a:moveTo>
                      <a:lnTo>
                        <a:pt x="1561" y="15"/>
                      </a:lnTo>
                      <a:lnTo>
                        <a:pt x="1560" y="15"/>
                      </a:lnTo>
                      <a:lnTo>
                        <a:pt x="1560" y="15"/>
                      </a:lnTo>
                      <a:lnTo>
                        <a:pt x="1556" y="15"/>
                      </a:lnTo>
                      <a:lnTo>
                        <a:pt x="1556" y="15"/>
                      </a:lnTo>
                      <a:lnTo>
                        <a:pt x="1555" y="15"/>
                      </a:lnTo>
                      <a:lnTo>
                        <a:pt x="1555" y="13"/>
                      </a:lnTo>
                      <a:lnTo>
                        <a:pt x="1555" y="13"/>
                      </a:lnTo>
                      <a:lnTo>
                        <a:pt x="1554" y="13"/>
                      </a:lnTo>
                      <a:lnTo>
                        <a:pt x="1554" y="12"/>
                      </a:lnTo>
                      <a:lnTo>
                        <a:pt x="1560" y="11"/>
                      </a:lnTo>
                      <a:close/>
                      <a:moveTo>
                        <a:pt x="1255" y="11"/>
                      </a:moveTo>
                      <a:lnTo>
                        <a:pt x="1256" y="11"/>
                      </a:lnTo>
                      <a:lnTo>
                        <a:pt x="1258" y="16"/>
                      </a:lnTo>
                      <a:lnTo>
                        <a:pt x="1260" y="16"/>
                      </a:lnTo>
                      <a:lnTo>
                        <a:pt x="1260" y="15"/>
                      </a:lnTo>
                      <a:lnTo>
                        <a:pt x="1262" y="15"/>
                      </a:lnTo>
                      <a:lnTo>
                        <a:pt x="1263" y="13"/>
                      </a:lnTo>
                      <a:lnTo>
                        <a:pt x="1264" y="13"/>
                      </a:lnTo>
                      <a:lnTo>
                        <a:pt x="1264" y="15"/>
                      </a:lnTo>
                      <a:lnTo>
                        <a:pt x="1264" y="16"/>
                      </a:lnTo>
                      <a:lnTo>
                        <a:pt x="1266" y="17"/>
                      </a:lnTo>
                      <a:lnTo>
                        <a:pt x="1267" y="17"/>
                      </a:lnTo>
                      <a:lnTo>
                        <a:pt x="1268" y="20"/>
                      </a:lnTo>
                      <a:lnTo>
                        <a:pt x="1270" y="20"/>
                      </a:lnTo>
                      <a:lnTo>
                        <a:pt x="1270" y="20"/>
                      </a:lnTo>
                      <a:lnTo>
                        <a:pt x="1271" y="21"/>
                      </a:lnTo>
                      <a:lnTo>
                        <a:pt x="1271" y="24"/>
                      </a:lnTo>
                      <a:lnTo>
                        <a:pt x="1271" y="24"/>
                      </a:lnTo>
                      <a:lnTo>
                        <a:pt x="1271" y="25"/>
                      </a:lnTo>
                      <a:lnTo>
                        <a:pt x="1271" y="27"/>
                      </a:lnTo>
                      <a:lnTo>
                        <a:pt x="1271" y="28"/>
                      </a:lnTo>
                      <a:lnTo>
                        <a:pt x="1272" y="28"/>
                      </a:lnTo>
                      <a:lnTo>
                        <a:pt x="1272" y="28"/>
                      </a:lnTo>
                      <a:lnTo>
                        <a:pt x="1273" y="27"/>
                      </a:lnTo>
                      <a:lnTo>
                        <a:pt x="1273" y="25"/>
                      </a:lnTo>
                      <a:lnTo>
                        <a:pt x="1275" y="27"/>
                      </a:lnTo>
                      <a:lnTo>
                        <a:pt x="1277" y="32"/>
                      </a:lnTo>
                      <a:lnTo>
                        <a:pt x="1277" y="32"/>
                      </a:lnTo>
                      <a:lnTo>
                        <a:pt x="1277" y="34"/>
                      </a:lnTo>
                      <a:lnTo>
                        <a:pt x="1279" y="34"/>
                      </a:lnTo>
                      <a:lnTo>
                        <a:pt x="1279" y="36"/>
                      </a:lnTo>
                      <a:lnTo>
                        <a:pt x="1281" y="37"/>
                      </a:lnTo>
                      <a:lnTo>
                        <a:pt x="1284" y="37"/>
                      </a:lnTo>
                      <a:lnTo>
                        <a:pt x="1284" y="37"/>
                      </a:lnTo>
                      <a:lnTo>
                        <a:pt x="1285" y="37"/>
                      </a:lnTo>
                      <a:lnTo>
                        <a:pt x="1285" y="38"/>
                      </a:lnTo>
                      <a:lnTo>
                        <a:pt x="1289" y="38"/>
                      </a:lnTo>
                      <a:lnTo>
                        <a:pt x="1290" y="38"/>
                      </a:lnTo>
                      <a:lnTo>
                        <a:pt x="1292" y="40"/>
                      </a:lnTo>
                      <a:lnTo>
                        <a:pt x="1292" y="42"/>
                      </a:lnTo>
                      <a:lnTo>
                        <a:pt x="1290" y="42"/>
                      </a:lnTo>
                      <a:lnTo>
                        <a:pt x="1288" y="42"/>
                      </a:lnTo>
                      <a:lnTo>
                        <a:pt x="1285" y="42"/>
                      </a:lnTo>
                      <a:lnTo>
                        <a:pt x="1283" y="44"/>
                      </a:lnTo>
                      <a:lnTo>
                        <a:pt x="1281" y="45"/>
                      </a:lnTo>
                      <a:lnTo>
                        <a:pt x="1279" y="46"/>
                      </a:lnTo>
                      <a:lnTo>
                        <a:pt x="1277" y="50"/>
                      </a:lnTo>
                      <a:lnTo>
                        <a:pt x="1279" y="50"/>
                      </a:lnTo>
                      <a:lnTo>
                        <a:pt x="1279" y="53"/>
                      </a:lnTo>
                      <a:lnTo>
                        <a:pt x="1279" y="53"/>
                      </a:lnTo>
                      <a:lnTo>
                        <a:pt x="1279" y="55"/>
                      </a:lnTo>
                      <a:lnTo>
                        <a:pt x="1279" y="55"/>
                      </a:lnTo>
                      <a:lnTo>
                        <a:pt x="1279" y="57"/>
                      </a:lnTo>
                      <a:lnTo>
                        <a:pt x="1276" y="57"/>
                      </a:lnTo>
                      <a:lnTo>
                        <a:pt x="1276" y="58"/>
                      </a:lnTo>
                      <a:lnTo>
                        <a:pt x="1276" y="61"/>
                      </a:lnTo>
                      <a:lnTo>
                        <a:pt x="1275" y="62"/>
                      </a:lnTo>
                      <a:lnTo>
                        <a:pt x="1273" y="63"/>
                      </a:lnTo>
                      <a:lnTo>
                        <a:pt x="1271" y="63"/>
                      </a:lnTo>
                      <a:lnTo>
                        <a:pt x="1270" y="63"/>
                      </a:lnTo>
                      <a:lnTo>
                        <a:pt x="1270" y="66"/>
                      </a:lnTo>
                      <a:lnTo>
                        <a:pt x="1268" y="67"/>
                      </a:lnTo>
                      <a:lnTo>
                        <a:pt x="1267" y="68"/>
                      </a:lnTo>
                      <a:lnTo>
                        <a:pt x="1266" y="68"/>
                      </a:lnTo>
                      <a:lnTo>
                        <a:pt x="1266" y="70"/>
                      </a:lnTo>
                      <a:lnTo>
                        <a:pt x="1260" y="70"/>
                      </a:lnTo>
                      <a:lnTo>
                        <a:pt x="1260" y="70"/>
                      </a:lnTo>
                      <a:lnTo>
                        <a:pt x="1258" y="71"/>
                      </a:lnTo>
                      <a:lnTo>
                        <a:pt x="1258" y="72"/>
                      </a:lnTo>
                      <a:lnTo>
                        <a:pt x="1259" y="74"/>
                      </a:lnTo>
                      <a:lnTo>
                        <a:pt x="1259" y="76"/>
                      </a:lnTo>
                      <a:lnTo>
                        <a:pt x="1256" y="76"/>
                      </a:lnTo>
                      <a:lnTo>
                        <a:pt x="1256" y="78"/>
                      </a:lnTo>
                      <a:lnTo>
                        <a:pt x="1255" y="76"/>
                      </a:lnTo>
                      <a:lnTo>
                        <a:pt x="1254" y="79"/>
                      </a:lnTo>
                      <a:lnTo>
                        <a:pt x="1254" y="79"/>
                      </a:lnTo>
                      <a:lnTo>
                        <a:pt x="1254" y="78"/>
                      </a:lnTo>
                      <a:lnTo>
                        <a:pt x="1253" y="76"/>
                      </a:lnTo>
                      <a:lnTo>
                        <a:pt x="1251" y="74"/>
                      </a:lnTo>
                      <a:lnTo>
                        <a:pt x="1250" y="71"/>
                      </a:lnTo>
                      <a:lnTo>
                        <a:pt x="1249" y="71"/>
                      </a:lnTo>
                      <a:lnTo>
                        <a:pt x="1246" y="72"/>
                      </a:lnTo>
                      <a:lnTo>
                        <a:pt x="1245" y="71"/>
                      </a:lnTo>
                      <a:lnTo>
                        <a:pt x="1245" y="71"/>
                      </a:lnTo>
                      <a:lnTo>
                        <a:pt x="1245" y="71"/>
                      </a:lnTo>
                      <a:lnTo>
                        <a:pt x="1242" y="70"/>
                      </a:lnTo>
                      <a:lnTo>
                        <a:pt x="1242" y="68"/>
                      </a:lnTo>
                      <a:lnTo>
                        <a:pt x="1233" y="67"/>
                      </a:lnTo>
                      <a:lnTo>
                        <a:pt x="1233" y="67"/>
                      </a:lnTo>
                      <a:lnTo>
                        <a:pt x="1232" y="67"/>
                      </a:lnTo>
                      <a:lnTo>
                        <a:pt x="1232" y="65"/>
                      </a:lnTo>
                      <a:lnTo>
                        <a:pt x="1232" y="62"/>
                      </a:lnTo>
                      <a:lnTo>
                        <a:pt x="1230" y="61"/>
                      </a:lnTo>
                      <a:lnTo>
                        <a:pt x="1232" y="59"/>
                      </a:lnTo>
                      <a:lnTo>
                        <a:pt x="1232" y="59"/>
                      </a:lnTo>
                      <a:lnTo>
                        <a:pt x="1232" y="59"/>
                      </a:lnTo>
                      <a:lnTo>
                        <a:pt x="1233" y="59"/>
                      </a:lnTo>
                      <a:lnTo>
                        <a:pt x="1234" y="59"/>
                      </a:lnTo>
                      <a:lnTo>
                        <a:pt x="1235" y="61"/>
                      </a:lnTo>
                      <a:lnTo>
                        <a:pt x="1235" y="62"/>
                      </a:lnTo>
                      <a:lnTo>
                        <a:pt x="1235" y="62"/>
                      </a:lnTo>
                      <a:lnTo>
                        <a:pt x="1235" y="61"/>
                      </a:lnTo>
                      <a:lnTo>
                        <a:pt x="1237" y="61"/>
                      </a:lnTo>
                      <a:lnTo>
                        <a:pt x="1237" y="61"/>
                      </a:lnTo>
                      <a:lnTo>
                        <a:pt x="1238" y="61"/>
                      </a:lnTo>
                      <a:lnTo>
                        <a:pt x="1238" y="61"/>
                      </a:lnTo>
                      <a:lnTo>
                        <a:pt x="1238" y="61"/>
                      </a:lnTo>
                      <a:lnTo>
                        <a:pt x="1242" y="62"/>
                      </a:lnTo>
                      <a:lnTo>
                        <a:pt x="1243" y="61"/>
                      </a:lnTo>
                      <a:lnTo>
                        <a:pt x="1243" y="61"/>
                      </a:lnTo>
                      <a:lnTo>
                        <a:pt x="1242" y="59"/>
                      </a:lnTo>
                      <a:lnTo>
                        <a:pt x="1241" y="58"/>
                      </a:lnTo>
                      <a:lnTo>
                        <a:pt x="1241" y="57"/>
                      </a:lnTo>
                      <a:lnTo>
                        <a:pt x="1241" y="55"/>
                      </a:lnTo>
                      <a:lnTo>
                        <a:pt x="1242" y="55"/>
                      </a:lnTo>
                      <a:lnTo>
                        <a:pt x="1243" y="55"/>
                      </a:lnTo>
                      <a:lnTo>
                        <a:pt x="1243" y="54"/>
                      </a:lnTo>
                      <a:lnTo>
                        <a:pt x="1247" y="54"/>
                      </a:lnTo>
                      <a:lnTo>
                        <a:pt x="1249" y="54"/>
                      </a:lnTo>
                      <a:lnTo>
                        <a:pt x="1249" y="53"/>
                      </a:lnTo>
                      <a:lnTo>
                        <a:pt x="1242" y="53"/>
                      </a:lnTo>
                      <a:lnTo>
                        <a:pt x="1241" y="53"/>
                      </a:lnTo>
                      <a:lnTo>
                        <a:pt x="1239" y="54"/>
                      </a:lnTo>
                      <a:lnTo>
                        <a:pt x="1237" y="54"/>
                      </a:lnTo>
                      <a:lnTo>
                        <a:pt x="1235" y="54"/>
                      </a:lnTo>
                      <a:lnTo>
                        <a:pt x="1235" y="54"/>
                      </a:lnTo>
                      <a:lnTo>
                        <a:pt x="1235" y="54"/>
                      </a:lnTo>
                      <a:lnTo>
                        <a:pt x="1234" y="54"/>
                      </a:lnTo>
                      <a:lnTo>
                        <a:pt x="1234" y="53"/>
                      </a:lnTo>
                      <a:lnTo>
                        <a:pt x="1232" y="54"/>
                      </a:lnTo>
                      <a:lnTo>
                        <a:pt x="1232" y="55"/>
                      </a:lnTo>
                      <a:lnTo>
                        <a:pt x="1229" y="55"/>
                      </a:lnTo>
                      <a:lnTo>
                        <a:pt x="1229" y="48"/>
                      </a:lnTo>
                      <a:lnTo>
                        <a:pt x="1230" y="48"/>
                      </a:lnTo>
                      <a:lnTo>
                        <a:pt x="1232" y="48"/>
                      </a:lnTo>
                      <a:lnTo>
                        <a:pt x="1232" y="49"/>
                      </a:lnTo>
                      <a:lnTo>
                        <a:pt x="1232" y="46"/>
                      </a:lnTo>
                      <a:lnTo>
                        <a:pt x="1235" y="48"/>
                      </a:lnTo>
                      <a:lnTo>
                        <a:pt x="1235" y="49"/>
                      </a:lnTo>
                      <a:lnTo>
                        <a:pt x="1239" y="49"/>
                      </a:lnTo>
                      <a:lnTo>
                        <a:pt x="1239" y="48"/>
                      </a:lnTo>
                      <a:lnTo>
                        <a:pt x="1241" y="48"/>
                      </a:lnTo>
                      <a:lnTo>
                        <a:pt x="1241" y="48"/>
                      </a:lnTo>
                      <a:lnTo>
                        <a:pt x="1241" y="48"/>
                      </a:lnTo>
                      <a:lnTo>
                        <a:pt x="1241" y="48"/>
                      </a:lnTo>
                      <a:lnTo>
                        <a:pt x="1242" y="48"/>
                      </a:lnTo>
                      <a:lnTo>
                        <a:pt x="1242" y="48"/>
                      </a:lnTo>
                      <a:lnTo>
                        <a:pt x="1243" y="46"/>
                      </a:lnTo>
                      <a:lnTo>
                        <a:pt x="1249" y="48"/>
                      </a:lnTo>
                      <a:lnTo>
                        <a:pt x="1259" y="46"/>
                      </a:lnTo>
                      <a:lnTo>
                        <a:pt x="1260" y="45"/>
                      </a:lnTo>
                      <a:lnTo>
                        <a:pt x="1262" y="45"/>
                      </a:lnTo>
                      <a:lnTo>
                        <a:pt x="1262" y="44"/>
                      </a:lnTo>
                      <a:lnTo>
                        <a:pt x="1256" y="44"/>
                      </a:lnTo>
                      <a:lnTo>
                        <a:pt x="1256" y="45"/>
                      </a:lnTo>
                      <a:lnTo>
                        <a:pt x="1253" y="44"/>
                      </a:lnTo>
                      <a:lnTo>
                        <a:pt x="1253" y="44"/>
                      </a:lnTo>
                      <a:lnTo>
                        <a:pt x="1251" y="44"/>
                      </a:lnTo>
                      <a:lnTo>
                        <a:pt x="1251" y="42"/>
                      </a:lnTo>
                      <a:lnTo>
                        <a:pt x="1251" y="41"/>
                      </a:lnTo>
                      <a:lnTo>
                        <a:pt x="1250" y="41"/>
                      </a:lnTo>
                      <a:lnTo>
                        <a:pt x="1249" y="41"/>
                      </a:lnTo>
                      <a:lnTo>
                        <a:pt x="1249" y="41"/>
                      </a:lnTo>
                      <a:lnTo>
                        <a:pt x="1243" y="41"/>
                      </a:lnTo>
                      <a:lnTo>
                        <a:pt x="1243" y="38"/>
                      </a:lnTo>
                      <a:lnTo>
                        <a:pt x="1243" y="36"/>
                      </a:lnTo>
                      <a:lnTo>
                        <a:pt x="1242" y="36"/>
                      </a:lnTo>
                      <a:lnTo>
                        <a:pt x="1241" y="37"/>
                      </a:lnTo>
                      <a:lnTo>
                        <a:pt x="1239" y="37"/>
                      </a:lnTo>
                      <a:lnTo>
                        <a:pt x="1239" y="36"/>
                      </a:lnTo>
                      <a:lnTo>
                        <a:pt x="1237" y="37"/>
                      </a:lnTo>
                      <a:lnTo>
                        <a:pt x="1237" y="41"/>
                      </a:lnTo>
                      <a:lnTo>
                        <a:pt x="1230" y="41"/>
                      </a:lnTo>
                      <a:lnTo>
                        <a:pt x="1230" y="44"/>
                      </a:lnTo>
                      <a:lnTo>
                        <a:pt x="1229" y="44"/>
                      </a:lnTo>
                      <a:lnTo>
                        <a:pt x="1229" y="44"/>
                      </a:lnTo>
                      <a:lnTo>
                        <a:pt x="1229" y="44"/>
                      </a:lnTo>
                      <a:lnTo>
                        <a:pt x="1228" y="44"/>
                      </a:lnTo>
                      <a:lnTo>
                        <a:pt x="1225" y="44"/>
                      </a:lnTo>
                      <a:lnTo>
                        <a:pt x="1222" y="44"/>
                      </a:lnTo>
                      <a:lnTo>
                        <a:pt x="1222" y="38"/>
                      </a:lnTo>
                      <a:lnTo>
                        <a:pt x="1222" y="38"/>
                      </a:lnTo>
                      <a:lnTo>
                        <a:pt x="1222" y="37"/>
                      </a:lnTo>
                      <a:lnTo>
                        <a:pt x="1221" y="37"/>
                      </a:lnTo>
                      <a:lnTo>
                        <a:pt x="1222" y="34"/>
                      </a:lnTo>
                      <a:lnTo>
                        <a:pt x="1220" y="33"/>
                      </a:lnTo>
                      <a:lnTo>
                        <a:pt x="1218" y="32"/>
                      </a:lnTo>
                      <a:lnTo>
                        <a:pt x="1216" y="32"/>
                      </a:lnTo>
                      <a:lnTo>
                        <a:pt x="1217" y="30"/>
                      </a:lnTo>
                      <a:lnTo>
                        <a:pt x="1217" y="28"/>
                      </a:lnTo>
                      <a:lnTo>
                        <a:pt x="1218" y="28"/>
                      </a:lnTo>
                      <a:lnTo>
                        <a:pt x="1218" y="28"/>
                      </a:lnTo>
                      <a:lnTo>
                        <a:pt x="1220" y="28"/>
                      </a:lnTo>
                      <a:lnTo>
                        <a:pt x="1220" y="27"/>
                      </a:lnTo>
                      <a:lnTo>
                        <a:pt x="1218" y="25"/>
                      </a:lnTo>
                      <a:lnTo>
                        <a:pt x="1218" y="24"/>
                      </a:lnTo>
                      <a:lnTo>
                        <a:pt x="1218" y="23"/>
                      </a:lnTo>
                      <a:lnTo>
                        <a:pt x="1217" y="23"/>
                      </a:lnTo>
                      <a:lnTo>
                        <a:pt x="1217" y="24"/>
                      </a:lnTo>
                      <a:lnTo>
                        <a:pt x="1216" y="24"/>
                      </a:lnTo>
                      <a:lnTo>
                        <a:pt x="1215" y="24"/>
                      </a:lnTo>
                      <a:lnTo>
                        <a:pt x="1216" y="20"/>
                      </a:lnTo>
                      <a:lnTo>
                        <a:pt x="1216" y="16"/>
                      </a:lnTo>
                      <a:lnTo>
                        <a:pt x="1217" y="16"/>
                      </a:lnTo>
                      <a:lnTo>
                        <a:pt x="1218" y="17"/>
                      </a:lnTo>
                      <a:lnTo>
                        <a:pt x="1218" y="17"/>
                      </a:lnTo>
                      <a:lnTo>
                        <a:pt x="1220" y="17"/>
                      </a:lnTo>
                      <a:lnTo>
                        <a:pt x="1220" y="17"/>
                      </a:lnTo>
                      <a:lnTo>
                        <a:pt x="1221" y="16"/>
                      </a:lnTo>
                      <a:lnTo>
                        <a:pt x="1222" y="16"/>
                      </a:lnTo>
                      <a:lnTo>
                        <a:pt x="1222" y="15"/>
                      </a:lnTo>
                      <a:lnTo>
                        <a:pt x="1226" y="16"/>
                      </a:lnTo>
                      <a:lnTo>
                        <a:pt x="1226" y="16"/>
                      </a:lnTo>
                      <a:lnTo>
                        <a:pt x="1228" y="16"/>
                      </a:lnTo>
                      <a:lnTo>
                        <a:pt x="1228" y="15"/>
                      </a:lnTo>
                      <a:lnTo>
                        <a:pt x="1229" y="15"/>
                      </a:lnTo>
                      <a:lnTo>
                        <a:pt x="1229" y="16"/>
                      </a:lnTo>
                      <a:lnTo>
                        <a:pt x="1232" y="16"/>
                      </a:lnTo>
                      <a:lnTo>
                        <a:pt x="1232" y="19"/>
                      </a:lnTo>
                      <a:lnTo>
                        <a:pt x="1230" y="19"/>
                      </a:lnTo>
                      <a:lnTo>
                        <a:pt x="1228" y="19"/>
                      </a:lnTo>
                      <a:lnTo>
                        <a:pt x="1226" y="20"/>
                      </a:lnTo>
                      <a:lnTo>
                        <a:pt x="1226" y="20"/>
                      </a:lnTo>
                      <a:lnTo>
                        <a:pt x="1228" y="20"/>
                      </a:lnTo>
                      <a:lnTo>
                        <a:pt x="1229" y="21"/>
                      </a:lnTo>
                      <a:lnTo>
                        <a:pt x="1229" y="23"/>
                      </a:lnTo>
                      <a:lnTo>
                        <a:pt x="1232" y="23"/>
                      </a:lnTo>
                      <a:lnTo>
                        <a:pt x="1232" y="24"/>
                      </a:lnTo>
                      <a:lnTo>
                        <a:pt x="1232" y="24"/>
                      </a:lnTo>
                      <a:lnTo>
                        <a:pt x="1232" y="24"/>
                      </a:lnTo>
                      <a:lnTo>
                        <a:pt x="1232" y="25"/>
                      </a:lnTo>
                      <a:lnTo>
                        <a:pt x="1234" y="25"/>
                      </a:lnTo>
                      <a:lnTo>
                        <a:pt x="1233" y="21"/>
                      </a:lnTo>
                      <a:lnTo>
                        <a:pt x="1234" y="19"/>
                      </a:lnTo>
                      <a:lnTo>
                        <a:pt x="1235" y="17"/>
                      </a:lnTo>
                      <a:lnTo>
                        <a:pt x="1237" y="17"/>
                      </a:lnTo>
                      <a:lnTo>
                        <a:pt x="1239" y="17"/>
                      </a:lnTo>
                      <a:lnTo>
                        <a:pt x="1241" y="19"/>
                      </a:lnTo>
                      <a:lnTo>
                        <a:pt x="1241" y="20"/>
                      </a:lnTo>
                      <a:lnTo>
                        <a:pt x="1242" y="21"/>
                      </a:lnTo>
                      <a:lnTo>
                        <a:pt x="1242" y="23"/>
                      </a:lnTo>
                      <a:lnTo>
                        <a:pt x="1242" y="24"/>
                      </a:lnTo>
                      <a:lnTo>
                        <a:pt x="1246" y="28"/>
                      </a:lnTo>
                      <a:lnTo>
                        <a:pt x="1246" y="29"/>
                      </a:lnTo>
                      <a:lnTo>
                        <a:pt x="1247" y="29"/>
                      </a:lnTo>
                      <a:lnTo>
                        <a:pt x="1247" y="30"/>
                      </a:lnTo>
                      <a:lnTo>
                        <a:pt x="1249" y="30"/>
                      </a:lnTo>
                      <a:lnTo>
                        <a:pt x="1249" y="33"/>
                      </a:lnTo>
                      <a:lnTo>
                        <a:pt x="1250" y="33"/>
                      </a:lnTo>
                      <a:lnTo>
                        <a:pt x="1250" y="34"/>
                      </a:lnTo>
                      <a:lnTo>
                        <a:pt x="1251" y="34"/>
                      </a:lnTo>
                      <a:lnTo>
                        <a:pt x="1251" y="33"/>
                      </a:lnTo>
                      <a:lnTo>
                        <a:pt x="1250" y="33"/>
                      </a:lnTo>
                      <a:lnTo>
                        <a:pt x="1250" y="29"/>
                      </a:lnTo>
                      <a:lnTo>
                        <a:pt x="1249" y="28"/>
                      </a:lnTo>
                      <a:lnTo>
                        <a:pt x="1249" y="27"/>
                      </a:lnTo>
                      <a:lnTo>
                        <a:pt x="1247" y="27"/>
                      </a:lnTo>
                      <a:lnTo>
                        <a:pt x="1246" y="19"/>
                      </a:lnTo>
                      <a:lnTo>
                        <a:pt x="1249" y="17"/>
                      </a:lnTo>
                      <a:lnTo>
                        <a:pt x="1251" y="16"/>
                      </a:lnTo>
                      <a:lnTo>
                        <a:pt x="1251" y="15"/>
                      </a:lnTo>
                      <a:lnTo>
                        <a:pt x="1253" y="13"/>
                      </a:lnTo>
                      <a:lnTo>
                        <a:pt x="1254" y="13"/>
                      </a:lnTo>
                      <a:lnTo>
                        <a:pt x="1254" y="12"/>
                      </a:lnTo>
                      <a:lnTo>
                        <a:pt x="1255" y="11"/>
                      </a:lnTo>
                      <a:close/>
                      <a:moveTo>
                        <a:pt x="1590" y="8"/>
                      </a:moveTo>
                      <a:lnTo>
                        <a:pt x="1592" y="10"/>
                      </a:lnTo>
                      <a:lnTo>
                        <a:pt x="1592" y="10"/>
                      </a:lnTo>
                      <a:lnTo>
                        <a:pt x="1592" y="10"/>
                      </a:lnTo>
                      <a:lnTo>
                        <a:pt x="1590" y="10"/>
                      </a:lnTo>
                      <a:lnTo>
                        <a:pt x="1590" y="8"/>
                      </a:lnTo>
                      <a:close/>
                      <a:moveTo>
                        <a:pt x="1599" y="7"/>
                      </a:moveTo>
                      <a:lnTo>
                        <a:pt x="1602" y="7"/>
                      </a:lnTo>
                      <a:lnTo>
                        <a:pt x="1602" y="8"/>
                      </a:lnTo>
                      <a:lnTo>
                        <a:pt x="1602" y="10"/>
                      </a:lnTo>
                      <a:lnTo>
                        <a:pt x="1599" y="10"/>
                      </a:lnTo>
                      <a:lnTo>
                        <a:pt x="1599" y="7"/>
                      </a:lnTo>
                      <a:close/>
                      <a:moveTo>
                        <a:pt x="218" y="7"/>
                      </a:moveTo>
                      <a:lnTo>
                        <a:pt x="222" y="7"/>
                      </a:lnTo>
                      <a:lnTo>
                        <a:pt x="222" y="10"/>
                      </a:lnTo>
                      <a:lnTo>
                        <a:pt x="222" y="11"/>
                      </a:lnTo>
                      <a:lnTo>
                        <a:pt x="224" y="12"/>
                      </a:lnTo>
                      <a:lnTo>
                        <a:pt x="225" y="13"/>
                      </a:lnTo>
                      <a:lnTo>
                        <a:pt x="226" y="15"/>
                      </a:lnTo>
                      <a:lnTo>
                        <a:pt x="226" y="17"/>
                      </a:lnTo>
                      <a:lnTo>
                        <a:pt x="224" y="17"/>
                      </a:lnTo>
                      <a:lnTo>
                        <a:pt x="224" y="17"/>
                      </a:lnTo>
                      <a:lnTo>
                        <a:pt x="224" y="16"/>
                      </a:lnTo>
                      <a:lnTo>
                        <a:pt x="224" y="15"/>
                      </a:lnTo>
                      <a:lnTo>
                        <a:pt x="222" y="15"/>
                      </a:lnTo>
                      <a:lnTo>
                        <a:pt x="222" y="15"/>
                      </a:lnTo>
                      <a:lnTo>
                        <a:pt x="222" y="15"/>
                      </a:lnTo>
                      <a:lnTo>
                        <a:pt x="221" y="15"/>
                      </a:lnTo>
                      <a:lnTo>
                        <a:pt x="220" y="15"/>
                      </a:lnTo>
                      <a:lnTo>
                        <a:pt x="220" y="13"/>
                      </a:lnTo>
                      <a:lnTo>
                        <a:pt x="220" y="12"/>
                      </a:lnTo>
                      <a:lnTo>
                        <a:pt x="220" y="11"/>
                      </a:lnTo>
                      <a:lnTo>
                        <a:pt x="218" y="11"/>
                      </a:lnTo>
                      <a:lnTo>
                        <a:pt x="218" y="7"/>
                      </a:lnTo>
                      <a:close/>
                      <a:moveTo>
                        <a:pt x="933" y="7"/>
                      </a:moveTo>
                      <a:lnTo>
                        <a:pt x="936" y="7"/>
                      </a:lnTo>
                      <a:lnTo>
                        <a:pt x="936" y="8"/>
                      </a:lnTo>
                      <a:lnTo>
                        <a:pt x="937" y="8"/>
                      </a:lnTo>
                      <a:lnTo>
                        <a:pt x="937" y="8"/>
                      </a:lnTo>
                      <a:lnTo>
                        <a:pt x="936" y="8"/>
                      </a:lnTo>
                      <a:lnTo>
                        <a:pt x="936" y="10"/>
                      </a:lnTo>
                      <a:lnTo>
                        <a:pt x="933" y="10"/>
                      </a:lnTo>
                      <a:lnTo>
                        <a:pt x="933" y="8"/>
                      </a:lnTo>
                      <a:lnTo>
                        <a:pt x="933" y="7"/>
                      </a:lnTo>
                      <a:close/>
                      <a:moveTo>
                        <a:pt x="1618" y="6"/>
                      </a:moveTo>
                      <a:lnTo>
                        <a:pt x="1622" y="6"/>
                      </a:lnTo>
                      <a:lnTo>
                        <a:pt x="1622" y="7"/>
                      </a:lnTo>
                      <a:lnTo>
                        <a:pt x="1623" y="7"/>
                      </a:lnTo>
                      <a:lnTo>
                        <a:pt x="1623" y="8"/>
                      </a:lnTo>
                      <a:lnTo>
                        <a:pt x="1619" y="11"/>
                      </a:lnTo>
                      <a:lnTo>
                        <a:pt x="1620" y="11"/>
                      </a:lnTo>
                      <a:lnTo>
                        <a:pt x="1622" y="12"/>
                      </a:lnTo>
                      <a:lnTo>
                        <a:pt x="1622" y="12"/>
                      </a:lnTo>
                      <a:lnTo>
                        <a:pt x="1620" y="12"/>
                      </a:lnTo>
                      <a:lnTo>
                        <a:pt x="1620" y="13"/>
                      </a:lnTo>
                      <a:lnTo>
                        <a:pt x="1618" y="13"/>
                      </a:lnTo>
                      <a:lnTo>
                        <a:pt x="1618" y="12"/>
                      </a:lnTo>
                      <a:lnTo>
                        <a:pt x="1616" y="12"/>
                      </a:lnTo>
                      <a:lnTo>
                        <a:pt x="1615" y="12"/>
                      </a:lnTo>
                      <a:lnTo>
                        <a:pt x="1613" y="12"/>
                      </a:lnTo>
                      <a:lnTo>
                        <a:pt x="1611" y="12"/>
                      </a:lnTo>
                      <a:lnTo>
                        <a:pt x="1611" y="11"/>
                      </a:lnTo>
                      <a:lnTo>
                        <a:pt x="1611" y="8"/>
                      </a:lnTo>
                      <a:lnTo>
                        <a:pt x="1613" y="8"/>
                      </a:lnTo>
                      <a:lnTo>
                        <a:pt x="1613" y="8"/>
                      </a:lnTo>
                      <a:lnTo>
                        <a:pt x="1615" y="8"/>
                      </a:lnTo>
                      <a:lnTo>
                        <a:pt x="1616" y="7"/>
                      </a:lnTo>
                      <a:lnTo>
                        <a:pt x="1616" y="7"/>
                      </a:lnTo>
                      <a:lnTo>
                        <a:pt x="1616" y="7"/>
                      </a:lnTo>
                      <a:lnTo>
                        <a:pt x="1616" y="7"/>
                      </a:lnTo>
                      <a:lnTo>
                        <a:pt x="1618" y="7"/>
                      </a:lnTo>
                      <a:lnTo>
                        <a:pt x="1618" y="7"/>
                      </a:lnTo>
                      <a:lnTo>
                        <a:pt x="1618" y="6"/>
                      </a:lnTo>
                      <a:close/>
                      <a:moveTo>
                        <a:pt x="279" y="6"/>
                      </a:moveTo>
                      <a:lnTo>
                        <a:pt x="279" y="7"/>
                      </a:lnTo>
                      <a:lnTo>
                        <a:pt x="279" y="7"/>
                      </a:lnTo>
                      <a:lnTo>
                        <a:pt x="277" y="8"/>
                      </a:lnTo>
                      <a:lnTo>
                        <a:pt x="279" y="8"/>
                      </a:lnTo>
                      <a:lnTo>
                        <a:pt x="279" y="8"/>
                      </a:lnTo>
                      <a:lnTo>
                        <a:pt x="280" y="8"/>
                      </a:lnTo>
                      <a:lnTo>
                        <a:pt x="280" y="7"/>
                      </a:lnTo>
                      <a:lnTo>
                        <a:pt x="281" y="7"/>
                      </a:lnTo>
                      <a:lnTo>
                        <a:pt x="281" y="7"/>
                      </a:lnTo>
                      <a:lnTo>
                        <a:pt x="280" y="7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79" y="6"/>
                      </a:lnTo>
                      <a:close/>
                      <a:moveTo>
                        <a:pt x="1584" y="4"/>
                      </a:moveTo>
                      <a:lnTo>
                        <a:pt x="1586" y="7"/>
                      </a:lnTo>
                      <a:lnTo>
                        <a:pt x="1589" y="7"/>
                      </a:lnTo>
                      <a:lnTo>
                        <a:pt x="1588" y="11"/>
                      </a:lnTo>
                      <a:lnTo>
                        <a:pt x="1586" y="11"/>
                      </a:lnTo>
                      <a:lnTo>
                        <a:pt x="1584" y="11"/>
                      </a:lnTo>
                      <a:lnTo>
                        <a:pt x="1581" y="10"/>
                      </a:lnTo>
                      <a:lnTo>
                        <a:pt x="1580" y="10"/>
                      </a:lnTo>
                      <a:lnTo>
                        <a:pt x="1577" y="8"/>
                      </a:lnTo>
                      <a:lnTo>
                        <a:pt x="1576" y="7"/>
                      </a:lnTo>
                      <a:lnTo>
                        <a:pt x="1577" y="7"/>
                      </a:lnTo>
                      <a:lnTo>
                        <a:pt x="1580" y="7"/>
                      </a:lnTo>
                      <a:lnTo>
                        <a:pt x="1580" y="6"/>
                      </a:lnTo>
                      <a:lnTo>
                        <a:pt x="1581" y="6"/>
                      </a:lnTo>
                      <a:lnTo>
                        <a:pt x="1582" y="4"/>
                      </a:lnTo>
                      <a:lnTo>
                        <a:pt x="1584" y="4"/>
                      </a:lnTo>
                      <a:close/>
                      <a:moveTo>
                        <a:pt x="1311" y="4"/>
                      </a:moveTo>
                      <a:lnTo>
                        <a:pt x="1313" y="4"/>
                      </a:lnTo>
                      <a:lnTo>
                        <a:pt x="1313" y="6"/>
                      </a:lnTo>
                      <a:lnTo>
                        <a:pt x="1313" y="6"/>
                      </a:lnTo>
                      <a:lnTo>
                        <a:pt x="1313" y="6"/>
                      </a:lnTo>
                      <a:lnTo>
                        <a:pt x="1313" y="7"/>
                      </a:lnTo>
                      <a:lnTo>
                        <a:pt x="1311" y="7"/>
                      </a:lnTo>
                      <a:lnTo>
                        <a:pt x="1311" y="4"/>
                      </a:lnTo>
                      <a:close/>
                      <a:moveTo>
                        <a:pt x="1626" y="2"/>
                      </a:moveTo>
                      <a:lnTo>
                        <a:pt x="1627" y="3"/>
                      </a:lnTo>
                      <a:lnTo>
                        <a:pt x="1636" y="4"/>
                      </a:lnTo>
                      <a:lnTo>
                        <a:pt x="1636" y="7"/>
                      </a:lnTo>
                      <a:lnTo>
                        <a:pt x="1633" y="7"/>
                      </a:lnTo>
                      <a:lnTo>
                        <a:pt x="1631" y="8"/>
                      </a:lnTo>
                      <a:lnTo>
                        <a:pt x="1630" y="10"/>
                      </a:lnTo>
                      <a:lnTo>
                        <a:pt x="1628" y="12"/>
                      </a:lnTo>
                      <a:lnTo>
                        <a:pt x="1627" y="11"/>
                      </a:lnTo>
                      <a:lnTo>
                        <a:pt x="1626" y="11"/>
                      </a:lnTo>
                      <a:lnTo>
                        <a:pt x="1624" y="11"/>
                      </a:lnTo>
                      <a:lnTo>
                        <a:pt x="1624" y="7"/>
                      </a:lnTo>
                      <a:lnTo>
                        <a:pt x="1623" y="3"/>
                      </a:lnTo>
                      <a:lnTo>
                        <a:pt x="1626" y="2"/>
                      </a:lnTo>
                      <a:close/>
                      <a:moveTo>
                        <a:pt x="1590" y="2"/>
                      </a:moveTo>
                      <a:lnTo>
                        <a:pt x="1592" y="2"/>
                      </a:lnTo>
                      <a:lnTo>
                        <a:pt x="1593" y="2"/>
                      </a:lnTo>
                      <a:lnTo>
                        <a:pt x="1592" y="4"/>
                      </a:lnTo>
                      <a:lnTo>
                        <a:pt x="1590" y="4"/>
                      </a:lnTo>
                      <a:lnTo>
                        <a:pt x="1589" y="2"/>
                      </a:lnTo>
                      <a:lnTo>
                        <a:pt x="1590" y="2"/>
                      </a:lnTo>
                      <a:close/>
                      <a:moveTo>
                        <a:pt x="1290" y="0"/>
                      </a:moveTo>
                      <a:lnTo>
                        <a:pt x="1292" y="2"/>
                      </a:lnTo>
                      <a:lnTo>
                        <a:pt x="1292" y="3"/>
                      </a:lnTo>
                      <a:lnTo>
                        <a:pt x="1294" y="4"/>
                      </a:lnTo>
                      <a:lnTo>
                        <a:pt x="1294" y="3"/>
                      </a:lnTo>
                      <a:lnTo>
                        <a:pt x="1297" y="3"/>
                      </a:lnTo>
                      <a:lnTo>
                        <a:pt x="1297" y="4"/>
                      </a:lnTo>
                      <a:lnTo>
                        <a:pt x="1298" y="6"/>
                      </a:lnTo>
                      <a:lnTo>
                        <a:pt x="1298" y="7"/>
                      </a:lnTo>
                      <a:lnTo>
                        <a:pt x="1302" y="7"/>
                      </a:lnTo>
                      <a:lnTo>
                        <a:pt x="1304" y="8"/>
                      </a:lnTo>
                      <a:lnTo>
                        <a:pt x="1305" y="10"/>
                      </a:lnTo>
                      <a:lnTo>
                        <a:pt x="1307" y="8"/>
                      </a:lnTo>
                      <a:lnTo>
                        <a:pt x="1309" y="8"/>
                      </a:lnTo>
                      <a:lnTo>
                        <a:pt x="1310" y="11"/>
                      </a:lnTo>
                      <a:lnTo>
                        <a:pt x="1313" y="11"/>
                      </a:lnTo>
                      <a:lnTo>
                        <a:pt x="1313" y="12"/>
                      </a:lnTo>
                      <a:lnTo>
                        <a:pt x="1315" y="12"/>
                      </a:lnTo>
                      <a:lnTo>
                        <a:pt x="1315" y="12"/>
                      </a:lnTo>
                      <a:lnTo>
                        <a:pt x="1317" y="12"/>
                      </a:lnTo>
                      <a:lnTo>
                        <a:pt x="1317" y="13"/>
                      </a:lnTo>
                      <a:lnTo>
                        <a:pt x="1318" y="13"/>
                      </a:lnTo>
                      <a:lnTo>
                        <a:pt x="1318" y="13"/>
                      </a:lnTo>
                      <a:lnTo>
                        <a:pt x="1318" y="13"/>
                      </a:lnTo>
                      <a:lnTo>
                        <a:pt x="1321" y="12"/>
                      </a:lnTo>
                      <a:lnTo>
                        <a:pt x="1322" y="10"/>
                      </a:lnTo>
                      <a:lnTo>
                        <a:pt x="1322" y="8"/>
                      </a:lnTo>
                      <a:lnTo>
                        <a:pt x="1322" y="8"/>
                      </a:lnTo>
                      <a:lnTo>
                        <a:pt x="1322" y="8"/>
                      </a:lnTo>
                      <a:lnTo>
                        <a:pt x="1323" y="8"/>
                      </a:lnTo>
                      <a:lnTo>
                        <a:pt x="1323" y="11"/>
                      </a:lnTo>
                      <a:lnTo>
                        <a:pt x="1323" y="11"/>
                      </a:lnTo>
                      <a:lnTo>
                        <a:pt x="1323" y="11"/>
                      </a:lnTo>
                      <a:lnTo>
                        <a:pt x="1325" y="11"/>
                      </a:lnTo>
                      <a:lnTo>
                        <a:pt x="1326" y="4"/>
                      </a:lnTo>
                      <a:lnTo>
                        <a:pt x="1326" y="4"/>
                      </a:lnTo>
                      <a:lnTo>
                        <a:pt x="1327" y="7"/>
                      </a:lnTo>
                      <a:lnTo>
                        <a:pt x="1328" y="8"/>
                      </a:lnTo>
                      <a:lnTo>
                        <a:pt x="1328" y="10"/>
                      </a:lnTo>
                      <a:lnTo>
                        <a:pt x="1328" y="11"/>
                      </a:lnTo>
                      <a:lnTo>
                        <a:pt x="1327" y="12"/>
                      </a:lnTo>
                      <a:lnTo>
                        <a:pt x="1327" y="13"/>
                      </a:lnTo>
                      <a:lnTo>
                        <a:pt x="1331" y="12"/>
                      </a:lnTo>
                      <a:lnTo>
                        <a:pt x="1332" y="11"/>
                      </a:lnTo>
                      <a:lnTo>
                        <a:pt x="1332" y="11"/>
                      </a:lnTo>
                      <a:lnTo>
                        <a:pt x="1334" y="10"/>
                      </a:lnTo>
                      <a:lnTo>
                        <a:pt x="1335" y="8"/>
                      </a:lnTo>
                      <a:lnTo>
                        <a:pt x="1336" y="8"/>
                      </a:lnTo>
                      <a:lnTo>
                        <a:pt x="1338" y="7"/>
                      </a:lnTo>
                      <a:lnTo>
                        <a:pt x="1338" y="8"/>
                      </a:lnTo>
                      <a:lnTo>
                        <a:pt x="1336" y="10"/>
                      </a:lnTo>
                      <a:lnTo>
                        <a:pt x="1336" y="12"/>
                      </a:lnTo>
                      <a:lnTo>
                        <a:pt x="1340" y="11"/>
                      </a:lnTo>
                      <a:lnTo>
                        <a:pt x="1340" y="8"/>
                      </a:lnTo>
                      <a:lnTo>
                        <a:pt x="1344" y="8"/>
                      </a:lnTo>
                      <a:lnTo>
                        <a:pt x="1343" y="11"/>
                      </a:lnTo>
                      <a:lnTo>
                        <a:pt x="1351" y="12"/>
                      </a:lnTo>
                      <a:lnTo>
                        <a:pt x="1351" y="13"/>
                      </a:lnTo>
                      <a:lnTo>
                        <a:pt x="1352" y="13"/>
                      </a:lnTo>
                      <a:lnTo>
                        <a:pt x="1352" y="13"/>
                      </a:lnTo>
                      <a:lnTo>
                        <a:pt x="1352" y="12"/>
                      </a:lnTo>
                      <a:lnTo>
                        <a:pt x="1356" y="12"/>
                      </a:lnTo>
                      <a:lnTo>
                        <a:pt x="1356" y="13"/>
                      </a:lnTo>
                      <a:lnTo>
                        <a:pt x="1355" y="15"/>
                      </a:lnTo>
                      <a:lnTo>
                        <a:pt x="1353" y="15"/>
                      </a:lnTo>
                      <a:lnTo>
                        <a:pt x="1353" y="17"/>
                      </a:lnTo>
                      <a:lnTo>
                        <a:pt x="1351" y="20"/>
                      </a:lnTo>
                      <a:lnTo>
                        <a:pt x="1349" y="21"/>
                      </a:lnTo>
                      <a:lnTo>
                        <a:pt x="1345" y="21"/>
                      </a:lnTo>
                      <a:lnTo>
                        <a:pt x="1345" y="24"/>
                      </a:lnTo>
                      <a:lnTo>
                        <a:pt x="1347" y="24"/>
                      </a:lnTo>
                      <a:lnTo>
                        <a:pt x="1345" y="25"/>
                      </a:lnTo>
                      <a:lnTo>
                        <a:pt x="1343" y="27"/>
                      </a:lnTo>
                      <a:lnTo>
                        <a:pt x="1339" y="27"/>
                      </a:lnTo>
                      <a:lnTo>
                        <a:pt x="1335" y="28"/>
                      </a:lnTo>
                      <a:lnTo>
                        <a:pt x="1336" y="32"/>
                      </a:lnTo>
                      <a:lnTo>
                        <a:pt x="1335" y="32"/>
                      </a:lnTo>
                      <a:lnTo>
                        <a:pt x="1332" y="33"/>
                      </a:lnTo>
                      <a:lnTo>
                        <a:pt x="1330" y="33"/>
                      </a:lnTo>
                      <a:lnTo>
                        <a:pt x="1327" y="33"/>
                      </a:lnTo>
                      <a:lnTo>
                        <a:pt x="1327" y="33"/>
                      </a:lnTo>
                      <a:lnTo>
                        <a:pt x="1325" y="33"/>
                      </a:lnTo>
                      <a:lnTo>
                        <a:pt x="1322" y="33"/>
                      </a:lnTo>
                      <a:lnTo>
                        <a:pt x="1319" y="33"/>
                      </a:lnTo>
                      <a:lnTo>
                        <a:pt x="1317" y="33"/>
                      </a:lnTo>
                      <a:lnTo>
                        <a:pt x="1315" y="33"/>
                      </a:lnTo>
                      <a:lnTo>
                        <a:pt x="1315" y="32"/>
                      </a:lnTo>
                      <a:lnTo>
                        <a:pt x="1313" y="32"/>
                      </a:lnTo>
                      <a:lnTo>
                        <a:pt x="1313" y="32"/>
                      </a:lnTo>
                      <a:lnTo>
                        <a:pt x="1307" y="32"/>
                      </a:lnTo>
                      <a:lnTo>
                        <a:pt x="1307" y="30"/>
                      </a:lnTo>
                      <a:lnTo>
                        <a:pt x="1306" y="30"/>
                      </a:lnTo>
                      <a:lnTo>
                        <a:pt x="1305" y="29"/>
                      </a:lnTo>
                      <a:lnTo>
                        <a:pt x="1298" y="29"/>
                      </a:lnTo>
                      <a:lnTo>
                        <a:pt x="1298" y="29"/>
                      </a:lnTo>
                      <a:lnTo>
                        <a:pt x="1297" y="29"/>
                      </a:lnTo>
                      <a:lnTo>
                        <a:pt x="1297" y="28"/>
                      </a:lnTo>
                      <a:lnTo>
                        <a:pt x="1292" y="29"/>
                      </a:lnTo>
                      <a:lnTo>
                        <a:pt x="1292" y="28"/>
                      </a:lnTo>
                      <a:lnTo>
                        <a:pt x="1290" y="28"/>
                      </a:lnTo>
                      <a:lnTo>
                        <a:pt x="1289" y="28"/>
                      </a:lnTo>
                      <a:lnTo>
                        <a:pt x="1289" y="29"/>
                      </a:lnTo>
                      <a:lnTo>
                        <a:pt x="1289" y="29"/>
                      </a:lnTo>
                      <a:lnTo>
                        <a:pt x="1289" y="29"/>
                      </a:lnTo>
                      <a:lnTo>
                        <a:pt x="1289" y="28"/>
                      </a:lnTo>
                      <a:lnTo>
                        <a:pt x="1289" y="28"/>
                      </a:lnTo>
                      <a:lnTo>
                        <a:pt x="1285" y="28"/>
                      </a:lnTo>
                      <a:lnTo>
                        <a:pt x="1285" y="27"/>
                      </a:lnTo>
                      <a:lnTo>
                        <a:pt x="1284" y="27"/>
                      </a:lnTo>
                      <a:lnTo>
                        <a:pt x="1284" y="24"/>
                      </a:lnTo>
                      <a:lnTo>
                        <a:pt x="1284" y="24"/>
                      </a:lnTo>
                      <a:lnTo>
                        <a:pt x="1285" y="23"/>
                      </a:lnTo>
                      <a:lnTo>
                        <a:pt x="1287" y="24"/>
                      </a:lnTo>
                      <a:lnTo>
                        <a:pt x="1289" y="24"/>
                      </a:lnTo>
                      <a:lnTo>
                        <a:pt x="1292" y="25"/>
                      </a:lnTo>
                      <a:lnTo>
                        <a:pt x="1290" y="23"/>
                      </a:lnTo>
                      <a:lnTo>
                        <a:pt x="1297" y="23"/>
                      </a:lnTo>
                      <a:lnTo>
                        <a:pt x="1297" y="23"/>
                      </a:lnTo>
                      <a:lnTo>
                        <a:pt x="1300" y="23"/>
                      </a:lnTo>
                      <a:lnTo>
                        <a:pt x="1300" y="21"/>
                      </a:lnTo>
                      <a:lnTo>
                        <a:pt x="1301" y="21"/>
                      </a:lnTo>
                      <a:lnTo>
                        <a:pt x="1301" y="21"/>
                      </a:lnTo>
                      <a:lnTo>
                        <a:pt x="1301" y="20"/>
                      </a:lnTo>
                      <a:lnTo>
                        <a:pt x="1298" y="20"/>
                      </a:lnTo>
                      <a:lnTo>
                        <a:pt x="1294" y="20"/>
                      </a:lnTo>
                      <a:lnTo>
                        <a:pt x="1289" y="20"/>
                      </a:lnTo>
                      <a:lnTo>
                        <a:pt x="1288" y="20"/>
                      </a:lnTo>
                      <a:lnTo>
                        <a:pt x="1285" y="21"/>
                      </a:lnTo>
                      <a:lnTo>
                        <a:pt x="1283" y="21"/>
                      </a:lnTo>
                      <a:lnTo>
                        <a:pt x="1281" y="21"/>
                      </a:lnTo>
                      <a:lnTo>
                        <a:pt x="1281" y="21"/>
                      </a:lnTo>
                      <a:lnTo>
                        <a:pt x="1279" y="21"/>
                      </a:lnTo>
                      <a:lnTo>
                        <a:pt x="1279" y="20"/>
                      </a:lnTo>
                      <a:lnTo>
                        <a:pt x="1279" y="20"/>
                      </a:lnTo>
                      <a:lnTo>
                        <a:pt x="1277" y="20"/>
                      </a:lnTo>
                      <a:lnTo>
                        <a:pt x="1276" y="16"/>
                      </a:lnTo>
                      <a:lnTo>
                        <a:pt x="1281" y="16"/>
                      </a:lnTo>
                      <a:lnTo>
                        <a:pt x="1281" y="12"/>
                      </a:lnTo>
                      <a:lnTo>
                        <a:pt x="1277" y="12"/>
                      </a:lnTo>
                      <a:lnTo>
                        <a:pt x="1277" y="12"/>
                      </a:lnTo>
                      <a:lnTo>
                        <a:pt x="1276" y="12"/>
                      </a:lnTo>
                      <a:lnTo>
                        <a:pt x="1276" y="11"/>
                      </a:lnTo>
                      <a:lnTo>
                        <a:pt x="1276" y="11"/>
                      </a:lnTo>
                      <a:lnTo>
                        <a:pt x="1275" y="11"/>
                      </a:lnTo>
                      <a:lnTo>
                        <a:pt x="1275" y="12"/>
                      </a:lnTo>
                      <a:lnTo>
                        <a:pt x="1272" y="11"/>
                      </a:lnTo>
                      <a:lnTo>
                        <a:pt x="1272" y="10"/>
                      </a:lnTo>
                      <a:lnTo>
                        <a:pt x="1272" y="8"/>
                      </a:lnTo>
                      <a:lnTo>
                        <a:pt x="1281" y="10"/>
                      </a:lnTo>
                      <a:lnTo>
                        <a:pt x="1281" y="12"/>
                      </a:lnTo>
                      <a:lnTo>
                        <a:pt x="1285" y="12"/>
                      </a:lnTo>
                      <a:lnTo>
                        <a:pt x="1285" y="7"/>
                      </a:lnTo>
                      <a:lnTo>
                        <a:pt x="1289" y="7"/>
                      </a:lnTo>
                      <a:lnTo>
                        <a:pt x="1290" y="6"/>
                      </a:lnTo>
                      <a:lnTo>
                        <a:pt x="1289" y="6"/>
                      </a:lnTo>
                      <a:lnTo>
                        <a:pt x="1289" y="4"/>
                      </a:lnTo>
                      <a:lnTo>
                        <a:pt x="1289" y="4"/>
                      </a:lnTo>
                      <a:lnTo>
                        <a:pt x="1288" y="4"/>
                      </a:lnTo>
                      <a:lnTo>
                        <a:pt x="1288" y="2"/>
                      </a:lnTo>
                      <a:lnTo>
                        <a:pt x="1289" y="2"/>
                      </a:lnTo>
                      <a:lnTo>
                        <a:pt x="1290" y="0"/>
                      </a:lnTo>
                      <a:close/>
                      <a:moveTo>
                        <a:pt x="1586" y="0"/>
                      </a:moveTo>
                      <a:lnTo>
                        <a:pt x="1588" y="0"/>
                      </a:lnTo>
                      <a:lnTo>
                        <a:pt x="1588" y="0"/>
                      </a:lnTo>
                      <a:lnTo>
                        <a:pt x="1588" y="0"/>
                      </a:lnTo>
                      <a:lnTo>
                        <a:pt x="1588" y="2"/>
                      </a:lnTo>
                      <a:lnTo>
                        <a:pt x="1586" y="2"/>
                      </a:lnTo>
                      <a:lnTo>
                        <a:pt x="1586" y="0"/>
                      </a:lnTo>
                      <a:lnTo>
                        <a:pt x="158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8" name="Freeform 18">
                  <a:extLst>
                    <a:ext uri="{FF2B5EF4-FFF2-40B4-BE49-F238E27FC236}">
                      <a16:creationId xmlns:a16="http://schemas.microsoft.com/office/drawing/2014/main" id="{3CFB0C8F-BFEF-4CCB-9B87-8F61D166256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464050" y="1165679"/>
                  <a:ext cx="2781300" cy="201613"/>
                </a:xfrm>
                <a:custGeom>
                  <a:avLst/>
                  <a:gdLst>
                    <a:gd name="T0" fmla="*/ 1299 w 1752"/>
                    <a:gd name="T1" fmla="*/ 59 h 127"/>
                    <a:gd name="T2" fmla="*/ 1300 w 1752"/>
                    <a:gd name="T3" fmla="*/ 52 h 127"/>
                    <a:gd name="T4" fmla="*/ 1270 w 1752"/>
                    <a:gd name="T5" fmla="*/ 51 h 127"/>
                    <a:gd name="T6" fmla="*/ 1257 w 1752"/>
                    <a:gd name="T7" fmla="*/ 48 h 127"/>
                    <a:gd name="T8" fmla="*/ 1400 w 1752"/>
                    <a:gd name="T9" fmla="*/ 59 h 127"/>
                    <a:gd name="T10" fmla="*/ 1722 w 1752"/>
                    <a:gd name="T11" fmla="*/ 47 h 127"/>
                    <a:gd name="T12" fmla="*/ 1747 w 1752"/>
                    <a:gd name="T13" fmla="*/ 65 h 127"/>
                    <a:gd name="T14" fmla="*/ 1722 w 1752"/>
                    <a:gd name="T15" fmla="*/ 81 h 127"/>
                    <a:gd name="T16" fmla="*/ 1711 w 1752"/>
                    <a:gd name="T17" fmla="*/ 65 h 127"/>
                    <a:gd name="T18" fmla="*/ 1700 w 1752"/>
                    <a:gd name="T19" fmla="*/ 53 h 127"/>
                    <a:gd name="T20" fmla="*/ 1672 w 1752"/>
                    <a:gd name="T21" fmla="*/ 44 h 127"/>
                    <a:gd name="T22" fmla="*/ 1361 w 1752"/>
                    <a:gd name="T23" fmla="*/ 39 h 127"/>
                    <a:gd name="T24" fmla="*/ 1430 w 1752"/>
                    <a:gd name="T25" fmla="*/ 42 h 127"/>
                    <a:gd name="T26" fmla="*/ 1374 w 1752"/>
                    <a:gd name="T27" fmla="*/ 38 h 127"/>
                    <a:gd name="T28" fmla="*/ 1358 w 1752"/>
                    <a:gd name="T29" fmla="*/ 31 h 127"/>
                    <a:gd name="T30" fmla="*/ 1374 w 1752"/>
                    <a:gd name="T31" fmla="*/ 32 h 127"/>
                    <a:gd name="T32" fmla="*/ 688 w 1752"/>
                    <a:gd name="T33" fmla="*/ 23 h 127"/>
                    <a:gd name="T34" fmla="*/ 1353 w 1752"/>
                    <a:gd name="T35" fmla="*/ 25 h 127"/>
                    <a:gd name="T36" fmla="*/ 404 w 1752"/>
                    <a:gd name="T37" fmla="*/ 30 h 127"/>
                    <a:gd name="T38" fmla="*/ 233 w 1752"/>
                    <a:gd name="T39" fmla="*/ 2 h 127"/>
                    <a:gd name="T40" fmla="*/ 240 w 1752"/>
                    <a:gd name="T41" fmla="*/ 17 h 127"/>
                    <a:gd name="T42" fmla="*/ 292 w 1752"/>
                    <a:gd name="T43" fmla="*/ 7 h 127"/>
                    <a:gd name="T44" fmla="*/ 281 w 1752"/>
                    <a:gd name="T45" fmla="*/ 30 h 127"/>
                    <a:gd name="T46" fmla="*/ 263 w 1752"/>
                    <a:gd name="T47" fmla="*/ 42 h 127"/>
                    <a:gd name="T48" fmla="*/ 235 w 1752"/>
                    <a:gd name="T49" fmla="*/ 52 h 127"/>
                    <a:gd name="T50" fmla="*/ 211 w 1752"/>
                    <a:gd name="T51" fmla="*/ 66 h 127"/>
                    <a:gd name="T52" fmla="*/ 177 w 1752"/>
                    <a:gd name="T53" fmla="*/ 65 h 127"/>
                    <a:gd name="T54" fmla="*/ 171 w 1752"/>
                    <a:gd name="T55" fmla="*/ 77 h 127"/>
                    <a:gd name="T56" fmla="*/ 177 w 1752"/>
                    <a:gd name="T57" fmla="*/ 78 h 127"/>
                    <a:gd name="T58" fmla="*/ 176 w 1752"/>
                    <a:gd name="T59" fmla="*/ 95 h 127"/>
                    <a:gd name="T60" fmla="*/ 161 w 1752"/>
                    <a:gd name="T61" fmla="*/ 114 h 127"/>
                    <a:gd name="T62" fmla="*/ 134 w 1752"/>
                    <a:gd name="T63" fmla="*/ 117 h 127"/>
                    <a:gd name="T64" fmla="*/ 106 w 1752"/>
                    <a:gd name="T65" fmla="*/ 114 h 127"/>
                    <a:gd name="T66" fmla="*/ 76 w 1752"/>
                    <a:gd name="T67" fmla="*/ 121 h 127"/>
                    <a:gd name="T68" fmla="*/ 61 w 1752"/>
                    <a:gd name="T69" fmla="*/ 112 h 127"/>
                    <a:gd name="T70" fmla="*/ 102 w 1752"/>
                    <a:gd name="T71" fmla="*/ 106 h 127"/>
                    <a:gd name="T72" fmla="*/ 99 w 1752"/>
                    <a:gd name="T73" fmla="*/ 94 h 127"/>
                    <a:gd name="T74" fmla="*/ 76 w 1752"/>
                    <a:gd name="T75" fmla="*/ 94 h 127"/>
                    <a:gd name="T76" fmla="*/ 118 w 1752"/>
                    <a:gd name="T77" fmla="*/ 81 h 127"/>
                    <a:gd name="T78" fmla="*/ 100 w 1752"/>
                    <a:gd name="T79" fmla="*/ 66 h 127"/>
                    <a:gd name="T80" fmla="*/ 75 w 1752"/>
                    <a:gd name="T81" fmla="*/ 79 h 127"/>
                    <a:gd name="T82" fmla="*/ 54 w 1752"/>
                    <a:gd name="T83" fmla="*/ 90 h 127"/>
                    <a:gd name="T84" fmla="*/ 30 w 1752"/>
                    <a:gd name="T85" fmla="*/ 78 h 127"/>
                    <a:gd name="T86" fmla="*/ 11 w 1752"/>
                    <a:gd name="T87" fmla="*/ 66 h 127"/>
                    <a:gd name="T88" fmla="*/ 6 w 1752"/>
                    <a:gd name="T89" fmla="*/ 57 h 127"/>
                    <a:gd name="T90" fmla="*/ 12 w 1752"/>
                    <a:gd name="T91" fmla="*/ 45 h 127"/>
                    <a:gd name="T92" fmla="*/ 11 w 1752"/>
                    <a:gd name="T93" fmla="*/ 35 h 127"/>
                    <a:gd name="T94" fmla="*/ 47 w 1752"/>
                    <a:gd name="T95" fmla="*/ 52 h 127"/>
                    <a:gd name="T96" fmla="*/ 87 w 1752"/>
                    <a:gd name="T97" fmla="*/ 61 h 127"/>
                    <a:gd name="T98" fmla="*/ 134 w 1752"/>
                    <a:gd name="T99" fmla="*/ 65 h 127"/>
                    <a:gd name="T100" fmla="*/ 142 w 1752"/>
                    <a:gd name="T101" fmla="*/ 51 h 127"/>
                    <a:gd name="T102" fmla="*/ 165 w 1752"/>
                    <a:gd name="T103" fmla="*/ 38 h 127"/>
                    <a:gd name="T104" fmla="*/ 110 w 1752"/>
                    <a:gd name="T105" fmla="*/ 45 h 127"/>
                    <a:gd name="T106" fmla="*/ 75 w 1752"/>
                    <a:gd name="T107" fmla="*/ 44 h 127"/>
                    <a:gd name="T108" fmla="*/ 63 w 1752"/>
                    <a:gd name="T109" fmla="*/ 39 h 127"/>
                    <a:gd name="T110" fmla="*/ 46 w 1752"/>
                    <a:gd name="T111" fmla="*/ 35 h 127"/>
                    <a:gd name="T112" fmla="*/ 61 w 1752"/>
                    <a:gd name="T113" fmla="*/ 28 h 127"/>
                    <a:gd name="T114" fmla="*/ 99 w 1752"/>
                    <a:gd name="T115" fmla="*/ 30 h 127"/>
                    <a:gd name="T116" fmla="*/ 92 w 1752"/>
                    <a:gd name="T117" fmla="*/ 17 h 127"/>
                    <a:gd name="T118" fmla="*/ 126 w 1752"/>
                    <a:gd name="T119" fmla="*/ 17 h 127"/>
                    <a:gd name="T120" fmla="*/ 152 w 1752"/>
                    <a:gd name="T121" fmla="*/ 11 h 127"/>
                    <a:gd name="T122" fmla="*/ 172 w 1752"/>
                    <a:gd name="T123" fmla="*/ 7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752" h="127">
                      <a:moveTo>
                        <a:pt x="1371" y="48"/>
                      </a:moveTo>
                      <a:lnTo>
                        <a:pt x="1372" y="48"/>
                      </a:lnTo>
                      <a:lnTo>
                        <a:pt x="1372" y="48"/>
                      </a:lnTo>
                      <a:lnTo>
                        <a:pt x="1372" y="48"/>
                      </a:lnTo>
                      <a:lnTo>
                        <a:pt x="1372" y="48"/>
                      </a:lnTo>
                      <a:lnTo>
                        <a:pt x="1371" y="48"/>
                      </a:lnTo>
                      <a:close/>
                      <a:moveTo>
                        <a:pt x="1303" y="48"/>
                      </a:moveTo>
                      <a:lnTo>
                        <a:pt x="1306" y="48"/>
                      </a:lnTo>
                      <a:lnTo>
                        <a:pt x="1306" y="49"/>
                      </a:lnTo>
                      <a:lnTo>
                        <a:pt x="1311" y="48"/>
                      </a:lnTo>
                      <a:lnTo>
                        <a:pt x="1311" y="49"/>
                      </a:lnTo>
                      <a:lnTo>
                        <a:pt x="1309" y="51"/>
                      </a:lnTo>
                      <a:lnTo>
                        <a:pt x="1309" y="52"/>
                      </a:lnTo>
                      <a:lnTo>
                        <a:pt x="1312" y="51"/>
                      </a:lnTo>
                      <a:lnTo>
                        <a:pt x="1313" y="51"/>
                      </a:lnTo>
                      <a:lnTo>
                        <a:pt x="1315" y="49"/>
                      </a:lnTo>
                      <a:lnTo>
                        <a:pt x="1316" y="51"/>
                      </a:lnTo>
                      <a:lnTo>
                        <a:pt x="1316" y="52"/>
                      </a:lnTo>
                      <a:lnTo>
                        <a:pt x="1316" y="53"/>
                      </a:lnTo>
                      <a:lnTo>
                        <a:pt x="1315" y="55"/>
                      </a:lnTo>
                      <a:lnTo>
                        <a:pt x="1315" y="55"/>
                      </a:lnTo>
                      <a:lnTo>
                        <a:pt x="1313" y="56"/>
                      </a:lnTo>
                      <a:lnTo>
                        <a:pt x="1311" y="56"/>
                      </a:lnTo>
                      <a:lnTo>
                        <a:pt x="1308" y="56"/>
                      </a:lnTo>
                      <a:lnTo>
                        <a:pt x="1307" y="56"/>
                      </a:lnTo>
                      <a:lnTo>
                        <a:pt x="1306" y="56"/>
                      </a:lnTo>
                      <a:lnTo>
                        <a:pt x="1304" y="56"/>
                      </a:lnTo>
                      <a:lnTo>
                        <a:pt x="1304" y="56"/>
                      </a:lnTo>
                      <a:lnTo>
                        <a:pt x="1306" y="57"/>
                      </a:lnTo>
                      <a:lnTo>
                        <a:pt x="1306" y="57"/>
                      </a:lnTo>
                      <a:lnTo>
                        <a:pt x="1306" y="59"/>
                      </a:lnTo>
                      <a:lnTo>
                        <a:pt x="1304" y="59"/>
                      </a:lnTo>
                      <a:lnTo>
                        <a:pt x="1299" y="59"/>
                      </a:lnTo>
                      <a:lnTo>
                        <a:pt x="1294" y="59"/>
                      </a:lnTo>
                      <a:lnTo>
                        <a:pt x="1294" y="61"/>
                      </a:lnTo>
                      <a:lnTo>
                        <a:pt x="1290" y="61"/>
                      </a:lnTo>
                      <a:lnTo>
                        <a:pt x="1290" y="62"/>
                      </a:lnTo>
                      <a:lnTo>
                        <a:pt x="1290" y="62"/>
                      </a:lnTo>
                      <a:lnTo>
                        <a:pt x="1289" y="62"/>
                      </a:lnTo>
                      <a:lnTo>
                        <a:pt x="1287" y="61"/>
                      </a:lnTo>
                      <a:lnTo>
                        <a:pt x="1287" y="61"/>
                      </a:lnTo>
                      <a:lnTo>
                        <a:pt x="1287" y="62"/>
                      </a:lnTo>
                      <a:lnTo>
                        <a:pt x="1285" y="64"/>
                      </a:lnTo>
                      <a:lnTo>
                        <a:pt x="1285" y="61"/>
                      </a:lnTo>
                      <a:lnTo>
                        <a:pt x="1283" y="61"/>
                      </a:lnTo>
                      <a:lnTo>
                        <a:pt x="1283" y="61"/>
                      </a:lnTo>
                      <a:lnTo>
                        <a:pt x="1278" y="61"/>
                      </a:lnTo>
                      <a:lnTo>
                        <a:pt x="1278" y="60"/>
                      </a:lnTo>
                      <a:lnTo>
                        <a:pt x="1278" y="60"/>
                      </a:lnTo>
                      <a:lnTo>
                        <a:pt x="1278" y="59"/>
                      </a:lnTo>
                      <a:lnTo>
                        <a:pt x="1279" y="57"/>
                      </a:lnTo>
                      <a:lnTo>
                        <a:pt x="1281" y="56"/>
                      </a:lnTo>
                      <a:lnTo>
                        <a:pt x="1279" y="56"/>
                      </a:lnTo>
                      <a:lnTo>
                        <a:pt x="1278" y="56"/>
                      </a:lnTo>
                      <a:lnTo>
                        <a:pt x="1277" y="55"/>
                      </a:lnTo>
                      <a:lnTo>
                        <a:pt x="1275" y="55"/>
                      </a:lnTo>
                      <a:lnTo>
                        <a:pt x="1275" y="53"/>
                      </a:lnTo>
                      <a:lnTo>
                        <a:pt x="1283" y="53"/>
                      </a:lnTo>
                      <a:lnTo>
                        <a:pt x="1283" y="53"/>
                      </a:lnTo>
                      <a:lnTo>
                        <a:pt x="1286" y="53"/>
                      </a:lnTo>
                      <a:lnTo>
                        <a:pt x="1287" y="55"/>
                      </a:lnTo>
                      <a:lnTo>
                        <a:pt x="1290" y="55"/>
                      </a:lnTo>
                      <a:lnTo>
                        <a:pt x="1292" y="55"/>
                      </a:lnTo>
                      <a:lnTo>
                        <a:pt x="1295" y="55"/>
                      </a:lnTo>
                      <a:lnTo>
                        <a:pt x="1298" y="53"/>
                      </a:lnTo>
                      <a:lnTo>
                        <a:pt x="1300" y="52"/>
                      </a:lnTo>
                      <a:lnTo>
                        <a:pt x="1304" y="51"/>
                      </a:lnTo>
                      <a:lnTo>
                        <a:pt x="1304" y="49"/>
                      </a:lnTo>
                      <a:lnTo>
                        <a:pt x="1303" y="49"/>
                      </a:lnTo>
                      <a:lnTo>
                        <a:pt x="1303" y="49"/>
                      </a:lnTo>
                      <a:lnTo>
                        <a:pt x="1302" y="48"/>
                      </a:lnTo>
                      <a:lnTo>
                        <a:pt x="1303" y="48"/>
                      </a:lnTo>
                      <a:lnTo>
                        <a:pt x="1303" y="48"/>
                      </a:lnTo>
                      <a:close/>
                      <a:moveTo>
                        <a:pt x="1260" y="45"/>
                      </a:moveTo>
                      <a:lnTo>
                        <a:pt x="1264" y="47"/>
                      </a:lnTo>
                      <a:lnTo>
                        <a:pt x="1271" y="45"/>
                      </a:lnTo>
                      <a:lnTo>
                        <a:pt x="1271" y="47"/>
                      </a:lnTo>
                      <a:lnTo>
                        <a:pt x="1282" y="45"/>
                      </a:lnTo>
                      <a:lnTo>
                        <a:pt x="1282" y="47"/>
                      </a:lnTo>
                      <a:lnTo>
                        <a:pt x="1283" y="47"/>
                      </a:lnTo>
                      <a:lnTo>
                        <a:pt x="1283" y="47"/>
                      </a:lnTo>
                      <a:lnTo>
                        <a:pt x="1287" y="47"/>
                      </a:lnTo>
                      <a:lnTo>
                        <a:pt x="1289" y="48"/>
                      </a:lnTo>
                      <a:lnTo>
                        <a:pt x="1290" y="48"/>
                      </a:lnTo>
                      <a:lnTo>
                        <a:pt x="1291" y="49"/>
                      </a:lnTo>
                      <a:lnTo>
                        <a:pt x="1292" y="51"/>
                      </a:lnTo>
                      <a:lnTo>
                        <a:pt x="1295" y="51"/>
                      </a:lnTo>
                      <a:lnTo>
                        <a:pt x="1295" y="52"/>
                      </a:lnTo>
                      <a:lnTo>
                        <a:pt x="1290" y="52"/>
                      </a:lnTo>
                      <a:lnTo>
                        <a:pt x="1290" y="52"/>
                      </a:lnTo>
                      <a:lnTo>
                        <a:pt x="1290" y="52"/>
                      </a:lnTo>
                      <a:lnTo>
                        <a:pt x="1290" y="52"/>
                      </a:lnTo>
                      <a:lnTo>
                        <a:pt x="1282" y="51"/>
                      </a:lnTo>
                      <a:lnTo>
                        <a:pt x="1282" y="51"/>
                      </a:lnTo>
                      <a:lnTo>
                        <a:pt x="1281" y="51"/>
                      </a:lnTo>
                      <a:lnTo>
                        <a:pt x="1279" y="51"/>
                      </a:lnTo>
                      <a:lnTo>
                        <a:pt x="1277" y="52"/>
                      </a:lnTo>
                      <a:lnTo>
                        <a:pt x="1277" y="52"/>
                      </a:lnTo>
                      <a:lnTo>
                        <a:pt x="1270" y="51"/>
                      </a:lnTo>
                      <a:lnTo>
                        <a:pt x="1269" y="53"/>
                      </a:lnTo>
                      <a:lnTo>
                        <a:pt x="1269" y="56"/>
                      </a:lnTo>
                      <a:lnTo>
                        <a:pt x="1264" y="56"/>
                      </a:lnTo>
                      <a:lnTo>
                        <a:pt x="1264" y="57"/>
                      </a:lnTo>
                      <a:lnTo>
                        <a:pt x="1261" y="57"/>
                      </a:lnTo>
                      <a:lnTo>
                        <a:pt x="1261" y="56"/>
                      </a:lnTo>
                      <a:lnTo>
                        <a:pt x="1260" y="55"/>
                      </a:lnTo>
                      <a:lnTo>
                        <a:pt x="1258" y="55"/>
                      </a:lnTo>
                      <a:lnTo>
                        <a:pt x="1257" y="55"/>
                      </a:lnTo>
                      <a:lnTo>
                        <a:pt x="1257" y="55"/>
                      </a:lnTo>
                      <a:lnTo>
                        <a:pt x="1253" y="56"/>
                      </a:lnTo>
                      <a:lnTo>
                        <a:pt x="1252" y="56"/>
                      </a:lnTo>
                      <a:lnTo>
                        <a:pt x="1251" y="57"/>
                      </a:lnTo>
                      <a:lnTo>
                        <a:pt x="1249" y="57"/>
                      </a:lnTo>
                      <a:lnTo>
                        <a:pt x="1248" y="59"/>
                      </a:lnTo>
                      <a:lnTo>
                        <a:pt x="1248" y="57"/>
                      </a:lnTo>
                      <a:lnTo>
                        <a:pt x="1245" y="57"/>
                      </a:lnTo>
                      <a:lnTo>
                        <a:pt x="1245" y="56"/>
                      </a:lnTo>
                      <a:lnTo>
                        <a:pt x="1244" y="56"/>
                      </a:lnTo>
                      <a:lnTo>
                        <a:pt x="1244" y="56"/>
                      </a:lnTo>
                      <a:lnTo>
                        <a:pt x="1236" y="56"/>
                      </a:lnTo>
                      <a:lnTo>
                        <a:pt x="1236" y="53"/>
                      </a:lnTo>
                      <a:lnTo>
                        <a:pt x="1237" y="53"/>
                      </a:lnTo>
                      <a:lnTo>
                        <a:pt x="1237" y="52"/>
                      </a:lnTo>
                      <a:lnTo>
                        <a:pt x="1240" y="52"/>
                      </a:lnTo>
                      <a:lnTo>
                        <a:pt x="1241" y="51"/>
                      </a:lnTo>
                      <a:lnTo>
                        <a:pt x="1243" y="51"/>
                      </a:lnTo>
                      <a:lnTo>
                        <a:pt x="1243" y="49"/>
                      </a:lnTo>
                      <a:lnTo>
                        <a:pt x="1247" y="51"/>
                      </a:lnTo>
                      <a:lnTo>
                        <a:pt x="1247" y="49"/>
                      </a:lnTo>
                      <a:lnTo>
                        <a:pt x="1249" y="49"/>
                      </a:lnTo>
                      <a:lnTo>
                        <a:pt x="1249" y="48"/>
                      </a:lnTo>
                      <a:lnTo>
                        <a:pt x="1257" y="48"/>
                      </a:lnTo>
                      <a:lnTo>
                        <a:pt x="1258" y="47"/>
                      </a:lnTo>
                      <a:lnTo>
                        <a:pt x="1260" y="47"/>
                      </a:lnTo>
                      <a:lnTo>
                        <a:pt x="1260" y="45"/>
                      </a:lnTo>
                      <a:close/>
                      <a:moveTo>
                        <a:pt x="173" y="45"/>
                      </a:moveTo>
                      <a:lnTo>
                        <a:pt x="173" y="47"/>
                      </a:lnTo>
                      <a:lnTo>
                        <a:pt x="173" y="47"/>
                      </a:lnTo>
                      <a:lnTo>
                        <a:pt x="174" y="47"/>
                      </a:lnTo>
                      <a:lnTo>
                        <a:pt x="173" y="47"/>
                      </a:lnTo>
                      <a:lnTo>
                        <a:pt x="173" y="45"/>
                      </a:lnTo>
                      <a:lnTo>
                        <a:pt x="173" y="45"/>
                      </a:lnTo>
                      <a:close/>
                      <a:moveTo>
                        <a:pt x="1406" y="42"/>
                      </a:moveTo>
                      <a:lnTo>
                        <a:pt x="1406" y="43"/>
                      </a:lnTo>
                      <a:lnTo>
                        <a:pt x="1406" y="45"/>
                      </a:lnTo>
                      <a:lnTo>
                        <a:pt x="1409" y="44"/>
                      </a:lnTo>
                      <a:lnTo>
                        <a:pt x="1409" y="45"/>
                      </a:lnTo>
                      <a:lnTo>
                        <a:pt x="1412" y="47"/>
                      </a:lnTo>
                      <a:lnTo>
                        <a:pt x="1412" y="48"/>
                      </a:lnTo>
                      <a:lnTo>
                        <a:pt x="1413" y="48"/>
                      </a:lnTo>
                      <a:lnTo>
                        <a:pt x="1413" y="51"/>
                      </a:lnTo>
                      <a:lnTo>
                        <a:pt x="1409" y="51"/>
                      </a:lnTo>
                      <a:lnTo>
                        <a:pt x="1409" y="51"/>
                      </a:lnTo>
                      <a:lnTo>
                        <a:pt x="1408" y="51"/>
                      </a:lnTo>
                      <a:lnTo>
                        <a:pt x="1408" y="52"/>
                      </a:lnTo>
                      <a:lnTo>
                        <a:pt x="1406" y="52"/>
                      </a:lnTo>
                      <a:lnTo>
                        <a:pt x="1404" y="52"/>
                      </a:lnTo>
                      <a:lnTo>
                        <a:pt x="1402" y="51"/>
                      </a:lnTo>
                      <a:lnTo>
                        <a:pt x="1402" y="53"/>
                      </a:lnTo>
                      <a:lnTo>
                        <a:pt x="1404" y="55"/>
                      </a:lnTo>
                      <a:lnTo>
                        <a:pt x="1404" y="56"/>
                      </a:lnTo>
                      <a:lnTo>
                        <a:pt x="1404" y="59"/>
                      </a:lnTo>
                      <a:lnTo>
                        <a:pt x="1402" y="59"/>
                      </a:lnTo>
                      <a:lnTo>
                        <a:pt x="1400" y="59"/>
                      </a:lnTo>
                      <a:lnTo>
                        <a:pt x="1400" y="59"/>
                      </a:lnTo>
                      <a:lnTo>
                        <a:pt x="1400" y="59"/>
                      </a:lnTo>
                      <a:lnTo>
                        <a:pt x="1398" y="59"/>
                      </a:lnTo>
                      <a:lnTo>
                        <a:pt x="1398" y="59"/>
                      </a:lnTo>
                      <a:lnTo>
                        <a:pt x="1398" y="59"/>
                      </a:lnTo>
                      <a:lnTo>
                        <a:pt x="1398" y="57"/>
                      </a:lnTo>
                      <a:lnTo>
                        <a:pt x="1392" y="59"/>
                      </a:lnTo>
                      <a:lnTo>
                        <a:pt x="1391" y="57"/>
                      </a:lnTo>
                      <a:lnTo>
                        <a:pt x="1391" y="57"/>
                      </a:lnTo>
                      <a:lnTo>
                        <a:pt x="1391" y="56"/>
                      </a:lnTo>
                      <a:lnTo>
                        <a:pt x="1389" y="56"/>
                      </a:lnTo>
                      <a:lnTo>
                        <a:pt x="1389" y="52"/>
                      </a:lnTo>
                      <a:lnTo>
                        <a:pt x="1391" y="52"/>
                      </a:lnTo>
                      <a:lnTo>
                        <a:pt x="1391" y="49"/>
                      </a:lnTo>
                      <a:lnTo>
                        <a:pt x="1395" y="47"/>
                      </a:lnTo>
                      <a:lnTo>
                        <a:pt x="1395" y="45"/>
                      </a:lnTo>
                      <a:lnTo>
                        <a:pt x="1395" y="44"/>
                      </a:lnTo>
                      <a:lnTo>
                        <a:pt x="1396" y="44"/>
                      </a:lnTo>
                      <a:lnTo>
                        <a:pt x="1396" y="43"/>
                      </a:lnTo>
                      <a:lnTo>
                        <a:pt x="1398" y="43"/>
                      </a:lnTo>
                      <a:lnTo>
                        <a:pt x="1398" y="43"/>
                      </a:lnTo>
                      <a:lnTo>
                        <a:pt x="1398" y="43"/>
                      </a:lnTo>
                      <a:lnTo>
                        <a:pt x="1400" y="43"/>
                      </a:lnTo>
                      <a:lnTo>
                        <a:pt x="1401" y="43"/>
                      </a:lnTo>
                      <a:lnTo>
                        <a:pt x="1404" y="43"/>
                      </a:lnTo>
                      <a:lnTo>
                        <a:pt x="1406" y="42"/>
                      </a:lnTo>
                      <a:close/>
                      <a:moveTo>
                        <a:pt x="1717" y="42"/>
                      </a:moveTo>
                      <a:lnTo>
                        <a:pt x="1717" y="42"/>
                      </a:lnTo>
                      <a:lnTo>
                        <a:pt x="1718" y="42"/>
                      </a:lnTo>
                      <a:lnTo>
                        <a:pt x="1718" y="43"/>
                      </a:lnTo>
                      <a:lnTo>
                        <a:pt x="1719" y="43"/>
                      </a:lnTo>
                      <a:lnTo>
                        <a:pt x="1719" y="44"/>
                      </a:lnTo>
                      <a:lnTo>
                        <a:pt x="1722" y="45"/>
                      </a:lnTo>
                      <a:lnTo>
                        <a:pt x="1722" y="47"/>
                      </a:lnTo>
                      <a:lnTo>
                        <a:pt x="1723" y="47"/>
                      </a:lnTo>
                      <a:lnTo>
                        <a:pt x="1723" y="48"/>
                      </a:lnTo>
                      <a:lnTo>
                        <a:pt x="1726" y="48"/>
                      </a:lnTo>
                      <a:lnTo>
                        <a:pt x="1726" y="49"/>
                      </a:lnTo>
                      <a:lnTo>
                        <a:pt x="1726" y="49"/>
                      </a:lnTo>
                      <a:lnTo>
                        <a:pt x="1728" y="52"/>
                      </a:lnTo>
                      <a:lnTo>
                        <a:pt x="1730" y="52"/>
                      </a:lnTo>
                      <a:lnTo>
                        <a:pt x="1731" y="53"/>
                      </a:lnTo>
                      <a:lnTo>
                        <a:pt x="1735" y="55"/>
                      </a:lnTo>
                      <a:lnTo>
                        <a:pt x="1734" y="61"/>
                      </a:lnTo>
                      <a:lnTo>
                        <a:pt x="1732" y="62"/>
                      </a:lnTo>
                      <a:lnTo>
                        <a:pt x="1731" y="62"/>
                      </a:lnTo>
                      <a:lnTo>
                        <a:pt x="1731" y="62"/>
                      </a:lnTo>
                      <a:lnTo>
                        <a:pt x="1730" y="64"/>
                      </a:lnTo>
                      <a:lnTo>
                        <a:pt x="1728" y="64"/>
                      </a:lnTo>
                      <a:lnTo>
                        <a:pt x="1728" y="64"/>
                      </a:lnTo>
                      <a:lnTo>
                        <a:pt x="1727" y="64"/>
                      </a:lnTo>
                      <a:lnTo>
                        <a:pt x="1726" y="64"/>
                      </a:lnTo>
                      <a:lnTo>
                        <a:pt x="1734" y="64"/>
                      </a:lnTo>
                      <a:lnTo>
                        <a:pt x="1734" y="64"/>
                      </a:lnTo>
                      <a:lnTo>
                        <a:pt x="1735" y="62"/>
                      </a:lnTo>
                      <a:lnTo>
                        <a:pt x="1735" y="62"/>
                      </a:lnTo>
                      <a:lnTo>
                        <a:pt x="1738" y="62"/>
                      </a:lnTo>
                      <a:lnTo>
                        <a:pt x="1739" y="64"/>
                      </a:lnTo>
                      <a:lnTo>
                        <a:pt x="1741" y="64"/>
                      </a:lnTo>
                      <a:lnTo>
                        <a:pt x="1741" y="66"/>
                      </a:lnTo>
                      <a:lnTo>
                        <a:pt x="1741" y="68"/>
                      </a:lnTo>
                      <a:lnTo>
                        <a:pt x="1741" y="70"/>
                      </a:lnTo>
                      <a:lnTo>
                        <a:pt x="1739" y="70"/>
                      </a:lnTo>
                      <a:lnTo>
                        <a:pt x="1739" y="72"/>
                      </a:lnTo>
                      <a:lnTo>
                        <a:pt x="1744" y="72"/>
                      </a:lnTo>
                      <a:lnTo>
                        <a:pt x="1747" y="65"/>
                      </a:lnTo>
                      <a:lnTo>
                        <a:pt x="1747" y="65"/>
                      </a:lnTo>
                      <a:lnTo>
                        <a:pt x="1747" y="65"/>
                      </a:lnTo>
                      <a:lnTo>
                        <a:pt x="1748" y="66"/>
                      </a:lnTo>
                      <a:lnTo>
                        <a:pt x="1748" y="66"/>
                      </a:lnTo>
                      <a:lnTo>
                        <a:pt x="1748" y="68"/>
                      </a:lnTo>
                      <a:lnTo>
                        <a:pt x="1749" y="69"/>
                      </a:lnTo>
                      <a:lnTo>
                        <a:pt x="1751" y="70"/>
                      </a:lnTo>
                      <a:lnTo>
                        <a:pt x="1752" y="72"/>
                      </a:lnTo>
                      <a:lnTo>
                        <a:pt x="1752" y="74"/>
                      </a:lnTo>
                      <a:lnTo>
                        <a:pt x="1751" y="74"/>
                      </a:lnTo>
                      <a:lnTo>
                        <a:pt x="1751" y="76"/>
                      </a:lnTo>
                      <a:lnTo>
                        <a:pt x="1749" y="76"/>
                      </a:lnTo>
                      <a:lnTo>
                        <a:pt x="1747" y="76"/>
                      </a:lnTo>
                      <a:lnTo>
                        <a:pt x="1747" y="77"/>
                      </a:lnTo>
                      <a:lnTo>
                        <a:pt x="1747" y="77"/>
                      </a:lnTo>
                      <a:lnTo>
                        <a:pt x="1748" y="78"/>
                      </a:lnTo>
                      <a:lnTo>
                        <a:pt x="1747" y="78"/>
                      </a:lnTo>
                      <a:lnTo>
                        <a:pt x="1745" y="79"/>
                      </a:lnTo>
                      <a:lnTo>
                        <a:pt x="1743" y="81"/>
                      </a:lnTo>
                      <a:lnTo>
                        <a:pt x="1741" y="81"/>
                      </a:lnTo>
                      <a:lnTo>
                        <a:pt x="1739" y="82"/>
                      </a:lnTo>
                      <a:lnTo>
                        <a:pt x="1738" y="83"/>
                      </a:lnTo>
                      <a:lnTo>
                        <a:pt x="1736" y="82"/>
                      </a:lnTo>
                      <a:lnTo>
                        <a:pt x="1735" y="82"/>
                      </a:lnTo>
                      <a:lnTo>
                        <a:pt x="1734" y="81"/>
                      </a:lnTo>
                      <a:lnTo>
                        <a:pt x="1732" y="81"/>
                      </a:lnTo>
                      <a:lnTo>
                        <a:pt x="1732" y="81"/>
                      </a:lnTo>
                      <a:lnTo>
                        <a:pt x="1732" y="81"/>
                      </a:lnTo>
                      <a:lnTo>
                        <a:pt x="1732" y="81"/>
                      </a:lnTo>
                      <a:lnTo>
                        <a:pt x="1732" y="82"/>
                      </a:lnTo>
                      <a:lnTo>
                        <a:pt x="1732" y="82"/>
                      </a:lnTo>
                      <a:lnTo>
                        <a:pt x="1723" y="81"/>
                      </a:lnTo>
                      <a:lnTo>
                        <a:pt x="1723" y="81"/>
                      </a:lnTo>
                      <a:lnTo>
                        <a:pt x="1722" y="81"/>
                      </a:lnTo>
                      <a:lnTo>
                        <a:pt x="1722" y="79"/>
                      </a:lnTo>
                      <a:lnTo>
                        <a:pt x="1717" y="79"/>
                      </a:lnTo>
                      <a:lnTo>
                        <a:pt x="1715" y="79"/>
                      </a:lnTo>
                      <a:lnTo>
                        <a:pt x="1715" y="79"/>
                      </a:lnTo>
                      <a:lnTo>
                        <a:pt x="1715" y="79"/>
                      </a:lnTo>
                      <a:lnTo>
                        <a:pt x="1714" y="78"/>
                      </a:lnTo>
                      <a:lnTo>
                        <a:pt x="1707" y="78"/>
                      </a:lnTo>
                      <a:lnTo>
                        <a:pt x="1707" y="79"/>
                      </a:lnTo>
                      <a:lnTo>
                        <a:pt x="1706" y="78"/>
                      </a:lnTo>
                      <a:lnTo>
                        <a:pt x="1706" y="78"/>
                      </a:lnTo>
                      <a:lnTo>
                        <a:pt x="1705" y="78"/>
                      </a:lnTo>
                      <a:lnTo>
                        <a:pt x="1706" y="77"/>
                      </a:lnTo>
                      <a:lnTo>
                        <a:pt x="1706" y="76"/>
                      </a:lnTo>
                      <a:lnTo>
                        <a:pt x="1702" y="76"/>
                      </a:lnTo>
                      <a:lnTo>
                        <a:pt x="1702" y="77"/>
                      </a:lnTo>
                      <a:lnTo>
                        <a:pt x="1702" y="77"/>
                      </a:lnTo>
                      <a:lnTo>
                        <a:pt x="1701" y="76"/>
                      </a:lnTo>
                      <a:lnTo>
                        <a:pt x="1701" y="76"/>
                      </a:lnTo>
                      <a:lnTo>
                        <a:pt x="1700" y="76"/>
                      </a:lnTo>
                      <a:lnTo>
                        <a:pt x="1698" y="77"/>
                      </a:lnTo>
                      <a:lnTo>
                        <a:pt x="1697" y="77"/>
                      </a:lnTo>
                      <a:lnTo>
                        <a:pt x="1697" y="74"/>
                      </a:lnTo>
                      <a:lnTo>
                        <a:pt x="1698" y="74"/>
                      </a:lnTo>
                      <a:lnTo>
                        <a:pt x="1698" y="74"/>
                      </a:lnTo>
                      <a:lnTo>
                        <a:pt x="1700" y="74"/>
                      </a:lnTo>
                      <a:lnTo>
                        <a:pt x="1700" y="73"/>
                      </a:lnTo>
                      <a:lnTo>
                        <a:pt x="1701" y="72"/>
                      </a:lnTo>
                      <a:lnTo>
                        <a:pt x="1703" y="72"/>
                      </a:lnTo>
                      <a:lnTo>
                        <a:pt x="1705" y="72"/>
                      </a:lnTo>
                      <a:lnTo>
                        <a:pt x="1706" y="72"/>
                      </a:lnTo>
                      <a:lnTo>
                        <a:pt x="1706" y="69"/>
                      </a:lnTo>
                      <a:lnTo>
                        <a:pt x="1706" y="69"/>
                      </a:lnTo>
                      <a:lnTo>
                        <a:pt x="1711" y="65"/>
                      </a:lnTo>
                      <a:lnTo>
                        <a:pt x="1711" y="65"/>
                      </a:lnTo>
                      <a:lnTo>
                        <a:pt x="1715" y="65"/>
                      </a:lnTo>
                      <a:lnTo>
                        <a:pt x="1715" y="65"/>
                      </a:lnTo>
                      <a:lnTo>
                        <a:pt x="1718" y="64"/>
                      </a:lnTo>
                      <a:lnTo>
                        <a:pt x="1718" y="64"/>
                      </a:lnTo>
                      <a:lnTo>
                        <a:pt x="1722" y="64"/>
                      </a:lnTo>
                      <a:lnTo>
                        <a:pt x="1722" y="62"/>
                      </a:lnTo>
                      <a:lnTo>
                        <a:pt x="1714" y="61"/>
                      </a:lnTo>
                      <a:lnTo>
                        <a:pt x="1714" y="62"/>
                      </a:lnTo>
                      <a:lnTo>
                        <a:pt x="1710" y="62"/>
                      </a:lnTo>
                      <a:lnTo>
                        <a:pt x="1710" y="64"/>
                      </a:lnTo>
                      <a:lnTo>
                        <a:pt x="1709" y="64"/>
                      </a:lnTo>
                      <a:lnTo>
                        <a:pt x="1707" y="65"/>
                      </a:lnTo>
                      <a:lnTo>
                        <a:pt x="1707" y="65"/>
                      </a:lnTo>
                      <a:lnTo>
                        <a:pt x="1705" y="65"/>
                      </a:lnTo>
                      <a:lnTo>
                        <a:pt x="1702" y="64"/>
                      </a:lnTo>
                      <a:lnTo>
                        <a:pt x="1700" y="64"/>
                      </a:lnTo>
                      <a:lnTo>
                        <a:pt x="1697" y="62"/>
                      </a:lnTo>
                      <a:lnTo>
                        <a:pt x="1696" y="62"/>
                      </a:lnTo>
                      <a:lnTo>
                        <a:pt x="1694" y="60"/>
                      </a:lnTo>
                      <a:lnTo>
                        <a:pt x="1688" y="60"/>
                      </a:lnTo>
                      <a:lnTo>
                        <a:pt x="1688" y="60"/>
                      </a:lnTo>
                      <a:lnTo>
                        <a:pt x="1689" y="60"/>
                      </a:lnTo>
                      <a:lnTo>
                        <a:pt x="1689" y="59"/>
                      </a:lnTo>
                      <a:lnTo>
                        <a:pt x="1690" y="59"/>
                      </a:lnTo>
                      <a:lnTo>
                        <a:pt x="1692" y="57"/>
                      </a:lnTo>
                      <a:lnTo>
                        <a:pt x="1694" y="57"/>
                      </a:lnTo>
                      <a:lnTo>
                        <a:pt x="1694" y="56"/>
                      </a:lnTo>
                      <a:lnTo>
                        <a:pt x="1700" y="56"/>
                      </a:lnTo>
                      <a:lnTo>
                        <a:pt x="1700" y="56"/>
                      </a:lnTo>
                      <a:lnTo>
                        <a:pt x="1701" y="56"/>
                      </a:lnTo>
                      <a:lnTo>
                        <a:pt x="1701" y="53"/>
                      </a:lnTo>
                      <a:lnTo>
                        <a:pt x="1700" y="53"/>
                      </a:lnTo>
                      <a:lnTo>
                        <a:pt x="1700" y="52"/>
                      </a:lnTo>
                      <a:lnTo>
                        <a:pt x="1701" y="51"/>
                      </a:lnTo>
                      <a:lnTo>
                        <a:pt x="1701" y="51"/>
                      </a:lnTo>
                      <a:lnTo>
                        <a:pt x="1702" y="49"/>
                      </a:lnTo>
                      <a:lnTo>
                        <a:pt x="1703" y="49"/>
                      </a:lnTo>
                      <a:lnTo>
                        <a:pt x="1703" y="47"/>
                      </a:lnTo>
                      <a:lnTo>
                        <a:pt x="1703" y="47"/>
                      </a:lnTo>
                      <a:lnTo>
                        <a:pt x="1703" y="48"/>
                      </a:lnTo>
                      <a:lnTo>
                        <a:pt x="1705" y="48"/>
                      </a:lnTo>
                      <a:lnTo>
                        <a:pt x="1707" y="47"/>
                      </a:lnTo>
                      <a:lnTo>
                        <a:pt x="1710" y="45"/>
                      </a:lnTo>
                      <a:lnTo>
                        <a:pt x="1714" y="44"/>
                      </a:lnTo>
                      <a:lnTo>
                        <a:pt x="1714" y="42"/>
                      </a:lnTo>
                      <a:lnTo>
                        <a:pt x="1717" y="42"/>
                      </a:lnTo>
                      <a:close/>
                      <a:moveTo>
                        <a:pt x="178" y="40"/>
                      </a:moveTo>
                      <a:lnTo>
                        <a:pt x="178" y="42"/>
                      </a:lnTo>
                      <a:lnTo>
                        <a:pt x="178" y="42"/>
                      </a:lnTo>
                      <a:lnTo>
                        <a:pt x="180" y="42"/>
                      </a:lnTo>
                      <a:lnTo>
                        <a:pt x="180" y="42"/>
                      </a:lnTo>
                      <a:lnTo>
                        <a:pt x="178" y="40"/>
                      </a:lnTo>
                      <a:lnTo>
                        <a:pt x="178" y="40"/>
                      </a:lnTo>
                      <a:close/>
                      <a:moveTo>
                        <a:pt x="1671" y="39"/>
                      </a:moveTo>
                      <a:lnTo>
                        <a:pt x="1673" y="40"/>
                      </a:lnTo>
                      <a:lnTo>
                        <a:pt x="1673" y="40"/>
                      </a:lnTo>
                      <a:lnTo>
                        <a:pt x="1677" y="40"/>
                      </a:lnTo>
                      <a:lnTo>
                        <a:pt x="1679" y="42"/>
                      </a:lnTo>
                      <a:lnTo>
                        <a:pt x="1679" y="42"/>
                      </a:lnTo>
                      <a:lnTo>
                        <a:pt x="1677" y="42"/>
                      </a:lnTo>
                      <a:lnTo>
                        <a:pt x="1676" y="43"/>
                      </a:lnTo>
                      <a:lnTo>
                        <a:pt x="1676" y="43"/>
                      </a:lnTo>
                      <a:lnTo>
                        <a:pt x="1675" y="43"/>
                      </a:lnTo>
                      <a:lnTo>
                        <a:pt x="1675" y="44"/>
                      </a:lnTo>
                      <a:lnTo>
                        <a:pt x="1672" y="44"/>
                      </a:lnTo>
                      <a:lnTo>
                        <a:pt x="1669" y="44"/>
                      </a:lnTo>
                      <a:lnTo>
                        <a:pt x="1668" y="44"/>
                      </a:lnTo>
                      <a:lnTo>
                        <a:pt x="1668" y="43"/>
                      </a:lnTo>
                      <a:lnTo>
                        <a:pt x="1667" y="42"/>
                      </a:lnTo>
                      <a:lnTo>
                        <a:pt x="1669" y="40"/>
                      </a:lnTo>
                      <a:lnTo>
                        <a:pt x="1671" y="39"/>
                      </a:lnTo>
                      <a:close/>
                      <a:moveTo>
                        <a:pt x="188" y="39"/>
                      </a:moveTo>
                      <a:lnTo>
                        <a:pt x="188" y="40"/>
                      </a:lnTo>
                      <a:lnTo>
                        <a:pt x="185" y="40"/>
                      </a:lnTo>
                      <a:lnTo>
                        <a:pt x="185" y="40"/>
                      </a:lnTo>
                      <a:lnTo>
                        <a:pt x="189" y="40"/>
                      </a:lnTo>
                      <a:lnTo>
                        <a:pt x="190" y="40"/>
                      </a:lnTo>
                      <a:lnTo>
                        <a:pt x="190" y="40"/>
                      </a:lnTo>
                      <a:lnTo>
                        <a:pt x="190" y="40"/>
                      </a:lnTo>
                      <a:lnTo>
                        <a:pt x="190" y="39"/>
                      </a:lnTo>
                      <a:lnTo>
                        <a:pt x="188" y="39"/>
                      </a:lnTo>
                      <a:close/>
                      <a:moveTo>
                        <a:pt x="1361" y="39"/>
                      </a:moveTo>
                      <a:lnTo>
                        <a:pt x="1362" y="40"/>
                      </a:lnTo>
                      <a:lnTo>
                        <a:pt x="1362" y="40"/>
                      </a:lnTo>
                      <a:lnTo>
                        <a:pt x="1366" y="40"/>
                      </a:lnTo>
                      <a:lnTo>
                        <a:pt x="1367" y="43"/>
                      </a:lnTo>
                      <a:lnTo>
                        <a:pt x="1366" y="44"/>
                      </a:lnTo>
                      <a:lnTo>
                        <a:pt x="1364" y="44"/>
                      </a:lnTo>
                      <a:lnTo>
                        <a:pt x="1363" y="43"/>
                      </a:lnTo>
                      <a:lnTo>
                        <a:pt x="1362" y="42"/>
                      </a:lnTo>
                      <a:lnTo>
                        <a:pt x="1361" y="42"/>
                      </a:lnTo>
                      <a:lnTo>
                        <a:pt x="1359" y="43"/>
                      </a:lnTo>
                      <a:lnTo>
                        <a:pt x="1358" y="43"/>
                      </a:lnTo>
                      <a:lnTo>
                        <a:pt x="1357" y="43"/>
                      </a:lnTo>
                      <a:lnTo>
                        <a:pt x="1357" y="40"/>
                      </a:lnTo>
                      <a:lnTo>
                        <a:pt x="1361" y="40"/>
                      </a:lnTo>
                      <a:lnTo>
                        <a:pt x="1361" y="39"/>
                      </a:lnTo>
                      <a:lnTo>
                        <a:pt x="1361" y="39"/>
                      </a:lnTo>
                      <a:close/>
                      <a:moveTo>
                        <a:pt x="1438" y="38"/>
                      </a:moveTo>
                      <a:lnTo>
                        <a:pt x="1438" y="38"/>
                      </a:lnTo>
                      <a:lnTo>
                        <a:pt x="1440" y="38"/>
                      </a:lnTo>
                      <a:lnTo>
                        <a:pt x="1440" y="39"/>
                      </a:lnTo>
                      <a:lnTo>
                        <a:pt x="1444" y="39"/>
                      </a:lnTo>
                      <a:lnTo>
                        <a:pt x="1444" y="42"/>
                      </a:lnTo>
                      <a:lnTo>
                        <a:pt x="1440" y="42"/>
                      </a:lnTo>
                      <a:lnTo>
                        <a:pt x="1438" y="45"/>
                      </a:lnTo>
                      <a:lnTo>
                        <a:pt x="1434" y="45"/>
                      </a:lnTo>
                      <a:lnTo>
                        <a:pt x="1434" y="47"/>
                      </a:lnTo>
                      <a:lnTo>
                        <a:pt x="1433" y="47"/>
                      </a:lnTo>
                      <a:lnTo>
                        <a:pt x="1431" y="49"/>
                      </a:lnTo>
                      <a:lnTo>
                        <a:pt x="1430" y="49"/>
                      </a:lnTo>
                      <a:lnTo>
                        <a:pt x="1430" y="49"/>
                      </a:lnTo>
                      <a:lnTo>
                        <a:pt x="1430" y="51"/>
                      </a:lnTo>
                      <a:lnTo>
                        <a:pt x="1429" y="51"/>
                      </a:lnTo>
                      <a:lnTo>
                        <a:pt x="1427" y="51"/>
                      </a:lnTo>
                      <a:lnTo>
                        <a:pt x="1427" y="51"/>
                      </a:lnTo>
                      <a:lnTo>
                        <a:pt x="1426" y="51"/>
                      </a:lnTo>
                      <a:lnTo>
                        <a:pt x="1426" y="49"/>
                      </a:lnTo>
                      <a:lnTo>
                        <a:pt x="1425" y="49"/>
                      </a:lnTo>
                      <a:lnTo>
                        <a:pt x="1425" y="49"/>
                      </a:lnTo>
                      <a:lnTo>
                        <a:pt x="1425" y="48"/>
                      </a:lnTo>
                      <a:lnTo>
                        <a:pt x="1422" y="47"/>
                      </a:lnTo>
                      <a:lnTo>
                        <a:pt x="1422" y="44"/>
                      </a:lnTo>
                      <a:lnTo>
                        <a:pt x="1425" y="44"/>
                      </a:lnTo>
                      <a:lnTo>
                        <a:pt x="1425" y="44"/>
                      </a:lnTo>
                      <a:lnTo>
                        <a:pt x="1423" y="43"/>
                      </a:lnTo>
                      <a:lnTo>
                        <a:pt x="1423" y="43"/>
                      </a:lnTo>
                      <a:lnTo>
                        <a:pt x="1423" y="42"/>
                      </a:lnTo>
                      <a:lnTo>
                        <a:pt x="1429" y="42"/>
                      </a:lnTo>
                      <a:lnTo>
                        <a:pt x="1429" y="42"/>
                      </a:lnTo>
                      <a:lnTo>
                        <a:pt x="1430" y="42"/>
                      </a:lnTo>
                      <a:lnTo>
                        <a:pt x="1431" y="40"/>
                      </a:lnTo>
                      <a:lnTo>
                        <a:pt x="1433" y="40"/>
                      </a:lnTo>
                      <a:lnTo>
                        <a:pt x="1434" y="38"/>
                      </a:lnTo>
                      <a:lnTo>
                        <a:pt x="1438" y="38"/>
                      </a:lnTo>
                      <a:close/>
                      <a:moveTo>
                        <a:pt x="1349" y="38"/>
                      </a:moveTo>
                      <a:lnTo>
                        <a:pt x="1350" y="38"/>
                      </a:lnTo>
                      <a:lnTo>
                        <a:pt x="1351" y="38"/>
                      </a:lnTo>
                      <a:lnTo>
                        <a:pt x="1351" y="39"/>
                      </a:lnTo>
                      <a:lnTo>
                        <a:pt x="1354" y="39"/>
                      </a:lnTo>
                      <a:lnTo>
                        <a:pt x="1354" y="39"/>
                      </a:lnTo>
                      <a:lnTo>
                        <a:pt x="1355" y="39"/>
                      </a:lnTo>
                      <a:lnTo>
                        <a:pt x="1355" y="40"/>
                      </a:lnTo>
                      <a:lnTo>
                        <a:pt x="1353" y="40"/>
                      </a:lnTo>
                      <a:lnTo>
                        <a:pt x="1351" y="40"/>
                      </a:lnTo>
                      <a:lnTo>
                        <a:pt x="1350" y="42"/>
                      </a:lnTo>
                      <a:lnTo>
                        <a:pt x="1349" y="39"/>
                      </a:lnTo>
                      <a:lnTo>
                        <a:pt x="1346" y="39"/>
                      </a:lnTo>
                      <a:lnTo>
                        <a:pt x="1346" y="40"/>
                      </a:lnTo>
                      <a:lnTo>
                        <a:pt x="1346" y="40"/>
                      </a:lnTo>
                      <a:lnTo>
                        <a:pt x="1345" y="40"/>
                      </a:lnTo>
                      <a:lnTo>
                        <a:pt x="1345" y="39"/>
                      </a:lnTo>
                      <a:lnTo>
                        <a:pt x="1347" y="38"/>
                      </a:lnTo>
                      <a:lnTo>
                        <a:pt x="1347" y="38"/>
                      </a:lnTo>
                      <a:lnTo>
                        <a:pt x="1349" y="38"/>
                      </a:lnTo>
                      <a:close/>
                      <a:moveTo>
                        <a:pt x="1378" y="34"/>
                      </a:moveTo>
                      <a:lnTo>
                        <a:pt x="1378" y="38"/>
                      </a:lnTo>
                      <a:lnTo>
                        <a:pt x="1378" y="38"/>
                      </a:lnTo>
                      <a:lnTo>
                        <a:pt x="1376" y="39"/>
                      </a:lnTo>
                      <a:lnTo>
                        <a:pt x="1375" y="39"/>
                      </a:lnTo>
                      <a:lnTo>
                        <a:pt x="1375" y="39"/>
                      </a:lnTo>
                      <a:lnTo>
                        <a:pt x="1375" y="38"/>
                      </a:lnTo>
                      <a:lnTo>
                        <a:pt x="1374" y="38"/>
                      </a:lnTo>
                      <a:lnTo>
                        <a:pt x="1374" y="38"/>
                      </a:lnTo>
                      <a:lnTo>
                        <a:pt x="1372" y="36"/>
                      </a:lnTo>
                      <a:lnTo>
                        <a:pt x="1375" y="36"/>
                      </a:lnTo>
                      <a:lnTo>
                        <a:pt x="1376" y="35"/>
                      </a:lnTo>
                      <a:lnTo>
                        <a:pt x="1378" y="34"/>
                      </a:lnTo>
                      <a:close/>
                      <a:moveTo>
                        <a:pt x="1358" y="31"/>
                      </a:moveTo>
                      <a:lnTo>
                        <a:pt x="1359" y="34"/>
                      </a:lnTo>
                      <a:lnTo>
                        <a:pt x="1362" y="34"/>
                      </a:lnTo>
                      <a:lnTo>
                        <a:pt x="1363" y="36"/>
                      </a:lnTo>
                      <a:lnTo>
                        <a:pt x="1367" y="36"/>
                      </a:lnTo>
                      <a:lnTo>
                        <a:pt x="1367" y="38"/>
                      </a:lnTo>
                      <a:lnTo>
                        <a:pt x="1368" y="38"/>
                      </a:lnTo>
                      <a:lnTo>
                        <a:pt x="1368" y="38"/>
                      </a:lnTo>
                      <a:lnTo>
                        <a:pt x="1371" y="39"/>
                      </a:lnTo>
                      <a:lnTo>
                        <a:pt x="1371" y="39"/>
                      </a:lnTo>
                      <a:lnTo>
                        <a:pt x="1370" y="39"/>
                      </a:lnTo>
                      <a:lnTo>
                        <a:pt x="1370" y="40"/>
                      </a:lnTo>
                      <a:lnTo>
                        <a:pt x="1367" y="40"/>
                      </a:lnTo>
                      <a:lnTo>
                        <a:pt x="1366" y="39"/>
                      </a:lnTo>
                      <a:lnTo>
                        <a:pt x="1364" y="39"/>
                      </a:lnTo>
                      <a:lnTo>
                        <a:pt x="1362" y="38"/>
                      </a:lnTo>
                      <a:lnTo>
                        <a:pt x="1362" y="38"/>
                      </a:lnTo>
                      <a:lnTo>
                        <a:pt x="1362" y="38"/>
                      </a:lnTo>
                      <a:lnTo>
                        <a:pt x="1361" y="38"/>
                      </a:lnTo>
                      <a:lnTo>
                        <a:pt x="1361" y="39"/>
                      </a:lnTo>
                      <a:lnTo>
                        <a:pt x="1359" y="38"/>
                      </a:lnTo>
                      <a:lnTo>
                        <a:pt x="1358" y="35"/>
                      </a:lnTo>
                      <a:lnTo>
                        <a:pt x="1355" y="36"/>
                      </a:lnTo>
                      <a:lnTo>
                        <a:pt x="1355" y="35"/>
                      </a:lnTo>
                      <a:lnTo>
                        <a:pt x="1355" y="35"/>
                      </a:lnTo>
                      <a:lnTo>
                        <a:pt x="1354" y="32"/>
                      </a:lnTo>
                      <a:lnTo>
                        <a:pt x="1355" y="32"/>
                      </a:lnTo>
                      <a:lnTo>
                        <a:pt x="1357" y="32"/>
                      </a:lnTo>
                      <a:lnTo>
                        <a:pt x="1358" y="31"/>
                      </a:lnTo>
                      <a:close/>
                      <a:moveTo>
                        <a:pt x="1362" y="31"/>
                      </a:moveTo>
                      <a:lnTo>
                        <a:pt x="1366" y="31"/>
                      </a:lnTo>
                      <a:lnTo>
                        <a:pt x="1370" y="32"/>
                      </a:lnTo>
                      <a:lnTo>
                        <a:pt x="1372" y="34"/>
                      </a:lnTo>
                      <a:lnTo>
                        <a:pt x="1372" y="35"/>
                      </a:lnTo>
                      <a:lnTo>
                        <a:pt x="1370" y="36"/>
                      </a:lnTo>
                      <a:lnTo>
                        <a:pt x="1368" y="36"/>
                      </a:lnTo>
                      <a:lnTo>
                        <a:pt x="1366" y="35"/>
                      </a:lnTo>
                      <a:lnTo>
                        <a:pt x="1364" y="34"/>
                      </a:lnTo>
                      <a:lnTo>
                        <a:pt x="1363" y="34"/>
                      </a:lnTo>
                      <a:lnTo>
                        <a:pt x="1363" y="32"/>
                      </a:lnTo>
                      <a:lnTo>
                        <a:pt x="1362" y="32"/>
                      </a:lnTo>
                      <a:lnTo>
                        <a:pt x="1362" y="32"/>
                      </a:lnTo>
                      <a:lnTo>
                        <a:pt x="1362" y="31"/>
                      </a:lnTo>
                      <a:close/>
                      <a:moveTo>
                        <a:pt x="1347" y="31"/>
                      </a:moveTo>
                      <a:lnTo>
                        <a:pt x="1347" y="31"/>
                      </a:lnTo>
                      <a:lnTo>
                        <a:pt x="1350" y="31"/>
                      </a:lnTo>
                      <a:lnTo>
                        <a:pt x="1351" y="31"/>
                      </a:lnTo>
                      <a:lnTo>
                        <a:pt x="1354" y="32"/>
                      </a:lnTo>
                      <a:lnTo>
                        <a:pt x="1354" y="32"/>
                      </a:lnTo>
                      <a:lnTo>
                        <a:pt x="1354" y="34"/>
                      </a:lnTo>
                      <a:lnTo>
                        <a:pt x="1353" y="34"/>
                      </a:lnTo>
                      <a:lnTo>
                        <a:pt x="1353" y="34"/>
                      </a:lnTo>
                      <a:lnTo>
                        <a:pt x="1350" y="34"/>
                      </a:lnTo>
                      <a:lnTo>
                        <a:pt x="1349" y="34"/>
                      </a:lnTo>
                      <a:lnTo>
                        <a:pt x="1347" y="32"/>
                      </a:lnTo>
                      <a:lnTo>
                        <a:pt x="1347" y="31"/>
                      </a:lnTo>
                      <a:close/>
                      <a:moveTo>
                        <a:pt x="1374" y="30"/>
                      </a:moveTo>
                      <a:lnTo>
                        <a:pt x="1376" y="30"/>
                      </a:lnTo>
                      <a:lnTo>
                        <a:pt x="1376" y="32"/>
                      </a:lnTo>
                      <a:lnTo>
                        <a:pt x="1375" y="32"/>
                      </a:lnTo>
                      <a:lnTo>
                        <a:pt x="1375" y="32"/>
                      </a:lnTo>
                      <a:lnTo>
                        <a:pt x="1374" y="32"/>
                      </a:lnTo>
                      <a:lnTo>
                        <a:pt x="1374" y="30"/>
                      </a:lnTo>
                      <a:close/>
                      <a:moveTo>
                        <a:pt x="269" y="28"/>
                      </a:moveTo>
                      <a:lnTo>
                        <a:pt x="267" y="30"/>
                      </a:lnTo>
                      <a:lnTo>
                        <a:pt x="267" y="30"/>
                      </a:lnTo>
                      <a:lnTo>
                        <a:pt x="267" y="30"/>
                      </a:lnTo>
                      <a:lnTo>
                        <a:pt x="267" y="30"/>
                      </a:lnTo>
                      <a:lnTo>
                        <a:pt x="270" y="30"/>
                      </a:lnTo>
                      <a:lnTo>
                        <a:pt x="270" y="30"/>
                      </a:lnTo>
                      <a:lnTo>
                        <a:pt x="269" y="28"/>
                      </a:lnTo>
                      <a:close/>
                      <a:moveTo>
                        <a:pt x="105" y="27"/>
                      </a:moveTo>
                      <a:lnTo>
                        <a:pt x="105" y="28"/>
                      </a:lnTo>
                      <a:lnTo>
                        <a:pt x="106" y="28"/>
                      </a:lnTo>
                      <a:lnTo>
                        <a:pt x="106" y="27"/>
                      </a:lnTo>
                      <a:lnTo>
                        <a:pt x="106" y="27"/>
                      </a:lnTo>
                      <a:lnTo>
                        <a:pt x="106" y="27"/>
                      </a:lnTo>
                      <a:lnTo>
                        <a:pt x="105" y="27"/>
                      </a:lnTo>
                      <a:close/>
                      <a:moveTo>
                        <a:pt x="1367" y="26"/>
                      </a:moveTo>
                      <a:lnTo>
                        <a:pt x="1368" y="26"/>
                      </a:lnTo>
                      <a:lnTo>
                        <a:pt x="1368" y="26"/>
                      </a:lnTo>
                      <a:lnTo>
                        <a:pt x="1368" y="27"/>
                      </a:lnTo>
                      <a:lnTo>
                        <a:pt x="1367" y="28"/>
                      </a:lnTo>
                      <a:lnTo>
                        <a:pt x="1366" y="28"/>
                      </a:lnTo>
                      <a:lnTo>
                        <a:pt x="1366" y="27"/>
                      </a:lnTo>
                      <a:lnTo>
                        <a:pt x="1366" y="27"/>
                      </a:lnTo>
                      <a:lnTo>
                        <a:pt x="1367" y="26"/>
                      </a:lnTo>
                      <a:close/>
                      <a:moveTo>
                        <a:pt x="688" y="23"/>
                      </a:moveTo>
                      <a:lnTo>
                        <a:pt x="689" y="23"/>
                      </a:lnTo>
                      <a:lnTo>
                        <a:pt x="689" y="25"/>
                      </a:lnTo>
                      <a:lnTo>
                        <a:pt x="689" y="25"/>
                      </a:lnTo>
                      <a:lnTo>
                        <a:pt x="689" y="25"/>
                      </a:lnTo>
                      <a:lnTo>
                        <a:pt x="689" y="26"/>
                      </a:lnTo>
                      <a:lnTo>
                        <a:pt x="688" y="26"/>
                      </a:lnTo>
                      <a:lnTo>
                        <a:pt x="688" y="23"/>
                      </a:lnTo>
                      <a:close/>
                      <a:moveTo>
                        <a:pt x="1376" y="23"/>
                      </a:moveTo>
                      <a:lnTo>
                        <a:pt x="1379" y="23"/>
                      </a:lnTo>
                      <a:lnTo>
                        <a:pt x="1379" y="23"/>
                      </a:lnTo>
                      <a:lnTo>
                        <a:pt x="1379" y="23"/>
                      </a:lnTo>
                      <a:lnTo>
                        <a:pt x="1379" y="25"/>
                      </a:lnTo>
                      <a:lnTo>
                        <a:pt x="1376" y="25"/>
                      </a:lnTo>
                      <a:lnTo>
                        <a:pt x="1376" y="25"/>
                      </a:lnTo>
                      <a:lnTo>
                        <a:pt x="1376" y="25"/>
                      </a:lnTo>
                      <a:lnTo>
                        <a:pt x="1376" y="23"/>
                      </a:lnTo>
                      <a:close/>
                      <a:moveTo>
                        <a:pt x="680" y="23"/>
                      </a:moveTo>
                      <a:lnTo>
                        <a:pt x="681" y="23"/>
                      </a:lnTo>
                      <a:lnTo>
                        <a:pt x="681" y="23"/>
                      </a:lnTo>
                      <a:lnTo>
                        <a:pt x="681" y="23"/>
                      </a:lnTo>
                      <a:lnTo>
                        <a:pt x="681" y="27"/>
                      </a:lnTo>
                      <a:lnTo>
                        <a:pt x="680" y="27"/>
                      </a:lnTo>
                      <a:lnTo>
                        <a:pt x="680" y="26"/>
                      </a:lnTo>
                      <a:lnTo>
                        <a:pt x="680" y="25"/>
                      </a:lnTo>
                      <a:lnTo>
                        <a:pt x="680" y="23"/>
                      </a:lnTo>
                      <a:close/>
                      <a:moveTo>
                        <a:pt x="1359" y="21"/>
                      </a:moveTo>
                      <a:lnTo>
                        <a:pt x="1362" y="22"/>
                      </a:lnTo>
                      <a:lnTo>
                        <a:pt x="1363" y="22"/>
                      </a:lnTo>
                      <a:lnTo>
                        <a:pt x="1366" y="22"/>
                      </a:lnTo>
                      <a:lnTo>
                        <a:pt x="1366" y="23"/>
                      </a:lnTo>
                      <a:lnTo>
                        <a:pt x="1362" y="25"/>
                      </a:lnTo>
                      <a:lnTo>
                        <a:pt x="1362" y="26"/>
                      </a:lnTo>
                      <a:lnTo>
                        <a:pt x="1354" y="27"/>
                      </a:lnTo>
                      <a:lnTo>
                        <a:pt x="1354" y="26"/>
                      </a:lnTo>
                      <a:lnTo>
                        <a:pt x="1354" y="26"/>
                      </a:lnTo>
                      <a:lnTo>
                        <a:pt x="1353" y="26"/>
                      </a:lnTo>
                      <a:lnTo>
                        <a:pt x="1353" y="26"/>
                      </a:lnTo>
                      <a:lnTo>
                        <a:pt x="1353" y="25"/>
                      </a:lnTo>
                      <a:lnTo>
                        <a:pt x="1353" y="25"/>
                      </a:lnTo>
                      <a:lnTo>
                        <a:pt x="1353" y="25"/>
                      </a:lnTo>
                      <a:lnTo>
                        <a:pt x="1358" y="25"/>
                      </a:lnTo>
                      <a:lnTo>
                        <a:pt x="1358" y="23"/>
                      </a:lnTo>
                      <a:lnTo>
                        <a:pt x="1359" y="23"/>
                      </a:lnTo>
                      <a:lnTo>
                        <a:pt x="1359" y="22"/>
                      </a:lnTo>
                      <a:lnTo>
                        <a:pt x="1359" y="22"/>
                      </a:lnTo>
                      <a:lnTo>
                        <a:pt x="1359" y="21"/>
                      </a:lnTo>
                      <a:close/>
                      <a:moveTo>
                        <a:pt x="1370" y="17"/>
                      </a:moveTo>
                      <a:lnTo>
                        <a:pt x="1372" y="18"/>
                      </a:lnTo>
                      <a:lnTo>
                        <a:pt x="1374" y="19"/>
                      </a:lnTo>
                      <a:lnTo>
                        <a:pt x="1374" y="21"/>
                      </a:lnTo>
                      <a:lnTo>
                        <a:pt x="1370" y="22"/>
                      </a:lnTo>
                      <a:lnTo>
                        <a:pt x="1370" y="21"/>
                      </a:lnTo>
                      <a:lnTo>
                        <a:pt x="1368" y="19"/>
                      </a:lnTo>
                      <a:lnTo>
                        <a:pt x="1368" y="18"/>
                      </a:lnTo>
                      <a:lnTo>
                        <a:pt x="1370" y="18"/>
                      </a:lnTo>
                      <a:lnTo>
                        <a:pt x="1370" y="17"/>
                      </a:lnTo>
                      <a:close/>
                      <a:moveTo>
                        <a:pt x="381" y="17"/>
                      </a:moveTo>
                      <a:lnTo>
                        <a:pt x="381" y="17"/>
                      </a:lnTo>
                      <a:lnTo>
                        <a:pt x="384" y="18"/>
                      </a:lnTo>
                      <a:lnTo>
                        <a:pt x="387" y="19"/>
                      </a:lnTo>
                      <a:lnTo>
                        <a:pt x="389" y="21"/>
                      </a:lnTo>
                      <a:lnTo>
                        <a:pt x="390" y="21"/>
                      </a:lnTo>
                      <a:lnTo>
                        <a:pt x="392" y="23"/>
                      </a:lnTo>
                      <a:lnTo>
                        <a:pt x="396" y="23"/>
                      </a:lnTo>
                      <a:lnTo>
                        <a:pt x="396" y="23"/>
                      </a:lnTo>
                      <a:lnTo>
                        <a:pt x="397" y="23"/>
                      </a:lnTo>
                      <a:lnTo>
                        <a:pt x="397" y="25"/>
                      </a:lnTo>
                      <a:lnTo>
                        <a:pt x="398" y="25"/>
                      </a:lnTo>
                      <a:lnTo>
                        <a:pt x="401" y="26"/>
                      </a:lnTo>
                      <a:lnTo>
                        <a:pt x="402" y="26"/>
                      </a:lnTo>
                      <a:lnTo>
                        <a:pt x="402" y="27"/>
                      </a:lnTo>
                      <a:lnTo>
                        <a:pt x="404" y="27"/>
                      </a:lnTo>
                      <a:lnTo>
                        <a:pt x="404" y="30"/>
                      </a:lnTo>
                      <a:lnTo>
                        <a:pt x="398" y="28"/>
                      </a:lnTo>
                      <a:lnTo>
                        <a:pt x="394" y="27"/>
                      </a:lnTo>
                      <a:lnTo>
                        <a:pt x="389" y="26"/>
                      </a:lnTo>
                      <a:lnTo>
                        <a:pt x="385" y="23"/>
                      </a:lnTo>
                      <a:lnTo>
                        <a:pt x="383" y="21"/>
                      </a:lnTo>
                      <a:lnTo>
                        <a:pt x="381" y="21"/>
                      </a:lnTo>
                      <a:lnTo>
                        <a:pt x="381" y="17"/>
                      </a:lnTo>
                      <a:close/>
                      <a:moveTo>
                        <a:pt x="1383" y="11"/>
                      </a:moveTo>
                      <a:lnTo>
                        <a:pt x="1383" y="13"/>
                      </a:lnTo>
                      <a:lnTo>
                        <a:pt x="1383" y="13"/>
                      </a:lnTo>
                      <a:lnTo>
                        <a:pt x="1384" y="13"/>
                      </a:lnTo>
                      <a:lnTo>
                        <a:pt x="1384" y="14"/>
                      </a:lnTo>
                      <a:lnTo>
                        <a:pt x="1383" y="14"/>
                      </a:lnTo>
                      <a:lnTo>
                        <a:pt x="1383" y="14"/>
                      </a:lnTo>
                      <a:lnTo>
                        <a:pt x="1383" y="14"/>
                      </a:lnTo>
                      <a:lnTo>
                        <a:pt x="1383" y="14"/>
                      </a:lnTo>
                      <a:lnTo>
                        <a:pt x="1378" y="14"/>
                      </a:lnTo>
                      <a:lnTo>
                        <a:pt x="1378" y="13"/>
                      </a:lnTo>
                      <a:lnTo>
                        <a:pt x="1380" y="11"/>
                      </a:lnTo>
                      <a:lnTo>
                        <a:pt x="1381" y="11"/>
                      </a:lnTo>
                      <a:lnTo>
                        <a:pt x="1381" y="13"/>
                      </a:lnTo>
                      <a:lnTo>
                        <a:pt x="1381" y="13"/>
                      </a:lnTo>
                      <a:lnTo>
                        <a:pt x="1381" y="11"/>
                      </a:lnTo>
                      <a:lnTo>
                        <a:pt x="1383" y="11"/>
                      </a:lnTo>
                      <a:close/>
                      <a:moveTo>
                        <a:pt x="223" y="0"/>
                      </a:moveTo>
                      <a:lnTo>
                        <a:pt x="224" y="1"/>
                      </a:lnTo>
                      <a:lnTo>
                        <a:pt x="227" y="1"/>
                      </a:lnTo>
                      <a:lnTo>
                        <a:pt x="228" y="1"/>
                      </a:lnTo>
                      <a:lnTo>
                        <a:pt x="229" y="2"/>
                      </a:lnTo>
                      <a:lnTo>
                        <a:pt x="231" y="2"/>
                      </a:lnTo>
                      <a:lnTo>
                        <a:pt x="232" y="1"/>
                      </a:lnTo>
                      <a:lnTo>
                        <a:pt x="233" y="1"/>
                      </a:lnTo>
                      <a:lnTo>
                        <a:pt x="233" y="2"/>
                      </a:lnTo>
                      <a:lnTo>
                        <a:pt x="240" y="4"/>
                      </a:lnTo>
                      <a:lnTo>
                        <a:pt x="240" y="2"/>
                      </a:lnTo>
                      <a:lnTo>
                        <a:pt x="243" y="2"/>
                      </a:lnTo>
                      <a:lnTo>
                        <a:pt x="245" y="2"/>
                      </a:lnTo>
                      <a:lnTo>
                        <a:pt x="248" y="2"/>
                      </a:lnTo>
                      <a:lnTo>
                        <a:pt x="250" y="2"/>
                      </a:lnTo>
                      <a:lnTo>
                        <a:pt x="250" y="2"/>
                      </a:lnTo>
                      <a:lnTo>
                        <a:pt x="254" y="1"/>
                      </a:lnTo>
                      <a:lnTo>
                        <a:pt x="256" y="2"/>
                      </a:lnTo>
                      <a:lnTo>
                        <a:pt x="261" y="4"/>
                      </a:lnTo>
                      <a:lnTo>
                        <a:pt x="260" y="6"/>
                      </a:lnTo>
                      <a:lnTo>
                        <a:pt x="260" y="6"/>
                      </a:lnTo>
                      <a:lnTo>
                        <a:pt x="258" y="7"/>
                      </a:lnTo>
                      <a:lnTo>
                        <a:pt x="256" y="9"/>
                      </a:lnTo>
                      <a:lnTo>
                        <a:pt x="256" y="10"/>
                      </a:lnTo>
                      <a:lnTo>
                        <a:pt x="254" y="10"/>
                      </a:lnTo>
                      <a:lnTo>
                        <a:pt x="254" y="10"/>
                      </a:lnTo>
                      <a:lnTo>
                        <a:pt x="252" y="10"/>
                      </a:lnTo>
                      <a:lnTo>
                        <a:pt x="252" y="10"/>
                      </a:lnTo>
                      <a:lnTo>
                        <a:pt x="250" y="10"/>
                      </a:lnTo>
                      <a:lnTo>
                        <a:pt x="250" y="11"/>
                      </a:lnTo>
                      <a:lnTo>
                        <a:pt x="245" y="11"/>
                      </a:lnTo>
                      <a:lnTo>
                        <a:pt x="245" y="11"/>
                      </a:lnTo>
                      <a:lnTo>
                        <a:pt x="243" y="13"/>
                      </a:lnTo>
                      <a:lnTo>
                        <a:pt x="241" y="14"/>
                      </a:lnTo>
                      <a:lnTo>
                        <a:pt x="240" y="15"/>
                      </a:lnTo>
                      <a:lnTo>
                        <a:pt x="239" y="15"/>
                      </a:lnTo>
                      <a:lnTo>
                        <a:pt x="239" y="15"/>
                      </a:lnTo>
                      <a:lnTo>
                        <a:pt x="239" y="15"/>
                      </a:lnTo>
                      <a:lnTo>
                        <a:pt x="239" y="15"/>
                      </a:lnTo>
                      <a:lnTo>
                        <a:pt x="240" y="15"/>
                      </a:lnTo>
                      <a:lnTo>
                        <a:pt x="240" y="17"/>
                      </a:lnTo>
                      <a:lnTo>
                        <a:pt x="240" y="17"/>
                      </a:lnTo>
                      <a:lnTo>
                        <a:pt x="241" y="17"/>
                      </a:lnTo>
                      <a:lnTo>
                        <a:pt x="241" y="15"/>
                      </a:lnTo>
                      <a:lnTo>
                        <a:pt x="243" y="15"/>
                      </a:lnTo>
                      <a:lnTo>
                        <a:pt x="243" y="15"/>
                      </a:lnTo>
                      <a:lnTo>
                        <a:pt x="243" y="14"/>
                      </a:lnTo>
                      <a:lnTo>
                        <a:pt x="246" y="14"/>
                      </a:lnTo>
                      <a:lnTo>
                        <a:pt x="246" y="14"/>
                      </a:lnTo>
                      <a:lnTo>
                        <a:pt x="250" y="13"/>
                      </a:lnTo>
                      <a:lnTo>
                        <a:pt x="250" y="13"/>
                      </a:lnTo>
                      <a:lnTo>
                        <a:pt x="250" y="13"/>
                      </a:lnTo>
                      <a:lnTo>
                        <a:pt x="252" y="14"/>
                      </a:lnTo>
                      <a:lnTo>
                        <a:pt x="253" y="13"/>
                      </a:lnTo>
                      <a:lnTo>
                        <a:pt x="253" y="11"/>
                      </a:lnTo>
                      <a:lnTo>
                        <a:pt x="256" y="11"/>
                      </a:lnTo>
                      <a:lnTo>
                        <a:pt x="256" y="10"/>
                      </a:lnTo>
                      <a:lnTo>
                        <a:pt x="257" y="10"/>
                      </a:lnTo>
                      <a:lnTo>
                        <a:pt x="257" y="10"/>
                      </a:lnTo>
                      <a:lnTo>
                        <a:pt x="261" y="10"/>
                      </a:lnTo>
                      <a:lnTo>
                        <a:pt x="266" y="4"/>
                      </a:lnTo>
                      <a:lnTo>
                        <a:pt x="270" y="5"/>
                      </a:lnTo>
                      <a:lnTo>
                        <a:pt x="270" y="4"/>
                      </a:lnTo>
                      <a:lnTo>
                        <a:pt x="273" y="4"/>
                      </a:lnTo>
                      <a:lnTo>
                        <a:pt x="273" y="4"/>
                      </a:lnTo>
                      <a:lnTo>
                        <a:pt x="273" y="5"/>
                      </a:lnTo>
                      <a:lnTo>
                        <a:pt x="279" y="5"/>
                      </a:lnTo>
                      <a:lnTo>
                        <a:pt x="279" y="5"/>
                      </a:lnTo>
                      <a:lnTo>
                        <a:pt x="282" y="5"/>
                      </a:lnTo>
                      <a:lnTo>
                        <a:pt x="282" y="6"/>
                      </a:lnTo>
                      <a:lnTo>
                        <a:pt x="283" y="6"/>
                      </a:lnTo>
                      <a:lnTo>
                        <a:pt x="283" y="6"/>
                      </a:lnTo>
                      <a:lnTo>
                        <a:pt x="287" y="6"/>
                      </a:lnTo>
                      <a:lnTo>
                        <a:pt x="287" y="7"/>
                      </a:lnTo>
                      <a:lnTo>
                        <a:pt x="292" y="7"/>
                      </a:lnTo>
                      <a:lnTo>
                        <a:pt x="292" y="9"/>
                      </a:lnTo>
                      <a:lnTo>
                        <a:pt x="294" y="9"/>
                      </a:lnTo>
                      <a:lnTo>
                        <a:pt x="296" y="10"/>
                      </a:lnTo>
                      <a:lnTo>
                        <a:pt x="296" y="11"/>
                      </a:lnTo>
                      <a:lnTo>
                        <a:pt x="300" y="11"/>
                      </a:lnTo>
                      <a:lnTo>
                        <a:pt x="300" y="11"/>
                      </a:lnTo>
                      <a:lnTo>
                        <a:pt x="304" y="11"/>
                      </a:lnTo>
                      <a:lnTo>
                        <a:pt x="305" y="13"/>
                      </a:lnTo>
                      <a:lnTo>
                        <a:pt x="308" y="14"/>
                      </a:lnTo>
                      <a:lnTo>
                        <a:pt x="308" y="14"/>
                      </a:lnTo>
                      <a:lnTo>
                        <a:pt x="309" y="14"/>
                      </a:lnTo>
                      <a:lnTo>
                        <a:pt x="311" y="14"/>
                      </a:lnTo>
                      <a:lnTo>
                        <a:pt x="312" y="14"/>
                      </a:lnTo>
                      <a:lnTo>
                        <a:pt x="313" y="14"/>
                      </a:lnTo>
                      <a:lnTo>
                        <a:pt x="313" y="17"/>
                      </a:lnTo>
                      <a:lnTo>
                        <a:pt x="312" y="18"/>
                      </a:lnTo>
                      <a:lnTo>
                        <a:pt x="311" y="19"/>
                      </a:lnTo>
                      <a:lnTo>
                        <a:pt x="309" y="19"/>
                      </a:lnTo>
                      <a:lnTo>
                        <a:pt x="308" y="19"/>
                      </a:lnTo>
                      <a:lnTo>
                        <a:pt x="308" y="21"/>
                      </a:lnTo>
                      <a:lnTo>
                        <a:pt x="303" y="21"/>
                      </a:lnTo>
                      <a:lnTo>
                        <a:pt x="301" y="23"/>
                      </a:lnTo>
                      <a:lnTo>
                        <a:pt x="298" y="23"/>
                      </a:lnTo>
                      <a:lnTo>
                        <a:pt x="298" y="25"/>
                      </a:lnTo>
                      <a:lnTo>
                        <a:pt x="292" y="25"/>
                      </a:lnTo>
                      <a:lnTo>
                        <a:pt x="288" y="28"/>
                      </a:lnTo>
                      <a:lnTo>
                        <a:pt x="286" y="28"/>
                      </a:lnTo>
                      <a:lnTo>
                        <a:pt x="286" y="30"/>
                      </a:lnTo>
                      <a:lnTo>
                        <a:pt x="283" y="30"/>
                      </a:lnTo>
                      <a:lnTo>
                        <a:pt x="282" y="30"/>
                      </a:lnTo>
                      <a:lnTo>
                        <a:pt x="282" y="30"/>
                      </a:lnTo>
                      <a:lnTo>
                        <a:pt x="281" y="30"/>
                      </a:lnTo>
                      <a:lnTo>
                        <a:pt x="281" y="30"/>
                      </a:lnTo>
                      <a:lnTo>
                        <a:pt x="278" y="28"/>
                      </a:lnTo>
                      <a:lnTo>
                        <a:pt x="278" y="30"/>
                      </a:lnTo>
                      <a:lnTo>
                        <a:pt x="278" y="30"/>
                      </a:lnTo>
                      <a:lnTo>
                        <a:pt x="279" y="31"/>
                      </a:lnTo>
                      <a:lnTo>
                        <a:pt x="278" y="31"/>
                      </a:lnTo>
                      <a:lnTo>
                        <a:pt x="277" y="31"/>
                      </a:lnTo>
                      <a:lnTo>
                        <a:pt x="274" y="32"/>
                      </a:lnTo>
                      <a:lnTo>
                        <a:pt x="273" y="32"/>
                      </a:lnTo>
                      <a:lnTo>
                        <a:pt x="273" y="32"/>
                      </a:lnTo>
                      <a:lnTo>
                        <a:pt x="267" y="32"/>
                      </a:lnTo>
                      <a:lnTo>
                        <a:pt x="267" y="34"/>
                      </a:lnTo>
                      <a:lnTo>
                        <a:pt x="266" y="34"/>
                      </a:lnTo>
                      <a:lnTo>
                        <a:pt x="266" y="35"/>
                      </a:lnTo>
                      <a:lnTo>
                        <a:pt x="269" y="35"/>
                      </a:lnTo>
                      <a:lnTo>
                        <a:pt x="270" y="35"/>
                      </a:lnTo>
                      <a:lnTo>
                        <a:pt x="271" y="34"/>
                      </a:lnTo>
                      <a:lnTo>
                        <a:pt x="273" y="35"/>
                      </a:lnTo>
                      <a:lnTo>
                        <a:pt x="274" y="35"/>
                      </a:lnTo>
                      <a:lnTo>
                        <a:pt x="275" y="34"/>
                      </a:lnTo>
                      <a:lnTo>
                        <a:pt x="275" y="34"/>
                      </a:lnTo>
                      <a:lnTo>
                        <a:pt x="287" y="30"/>
                      </a:lnTo>
                      <a:lnTo>
                        <a:pt x="287" y="31"/>
                      </a:lnTo>
                      <a:lnTo>
                        <a:pt x="288" y="31"/>
                      </a:lnTo>
                      <a:lnTo>
                        <a:pt x="288" y="32"/>
                      </a:lnTo>
                      <a:lnTo>
                        <a:pt x="279" y="38"/>
                      </a:lnTo>
                      <a:lnTo>
                        <a:pt x="273" y="39"/>
                      </a:lnTo>
                      <a:lnTo>
                        <a:pt x="273" y="39"/>
                      </a:lnTo>
                      <a:lnTo>
                        <a:pt x="269" y="39"/>
                      </a:lnTo>
                      <a:lnTo>
                        <a:pt x="269" y="40"/>
                      </a:lnTo>
                      <a:lnTo>
                        <a:pt x="267" y="40"/>
                      </a:lnTo>
                      <a:lnTo>
                        <a:pt x="267" y="40"/>
                      </a:lnTo>
                      <a:lnTo>
                        <a:pt x="266" y="42"/>
                      </a:lnTo>
                      <a:lnTo>
                        <a:pt x="263" y="42"/>
                      </a:lnTo>
                      <a:lnTo>
                        <a:pt x="261" y="42"/>
                      </a:lnTo>
                      <a:lnTo>
                        <a:pt x="260" y="42"/>
                      </a:lnTo>
                      <a:lnTo>
                        <a:pt x="257" y="42"/>
                      </a:lnTo>
                      <a:lnTo>
                        <a:pt x="257" y="42"/>
                      </a:lnTo>
                      <a:lnTo>
                        <a:pt x="256" y="42"/>
                      </a:lnTo>
                      <a:lnTo>
                        <a:pt x="256" y="42"/>
                      </a:lnTo>
                      <a:lnTo>
                        <a:pt x="256" y="43"/>
                      </a:lnTo>
                      <a:lnTo>
                        <a:pt x="253" y="44"/>
                      </a:lnTo>
                      <a:lnTo>
                        <a:pt x="250" y="45"/>
                      </a:lnTo>
                      <a:lnTo>
                        <a:pt x="250" y="47"/>
                      </a:lnTo>
                      <a:lnTo>
                        <a:pt x="248" y="47"/>
                      </a:lnTo>
                      <a:lnTo>
                        <a:pt x="248" y="47"/>
                      </a:lnTo>
                      <a:lnTo>
                        <a:pt x="245" y="48"/>
                      </a:lnTo>
                      <a:lnTo>
                        <a:pt x="244" y="48"/>
                      </a:lnTo>
                      <a:lnTo>
                        <a:pt x="243" y="49"/>
                      </a:lnTo>
                      <a:lnTo>
                        <a:pt x="241" y="51"/>
                      </a:lnTo>
                      <a:lnTo>
                        <a:pt x="240" y="51"/>
                      </a:lnTo>
                      <a:lnTo>
                        <a:pt x="240" y="51"/>
                      </a:lnTo>
                      <a:lnTo>
                        <a:pt x="240" y="51"/>
                      </a:lnTo>
                      <a:lnTo>
                        <a:pt x="240" y="52"/>
                      </a:lnTo>
                      <a:lnTo>
                        <a:pt x="237" y="52"/>
                      </a:lnTo>
                      <a:lnTo>
                        <a:pt x="237" y="51"/>
                      </a:lnTo>
                      <a:lnTo>
                        <a:pt x="237" y="51"/>
                      </a:lnTo>
                      <a:lnTo>
                        <a:pt x="237" y="49"/>
                      </a:lnTo>
                      <a:lnTo>
                        <a:pt x="236" y="49"/>
                      </a:lnTo>
                      <a:lnTo>
                        <a:pt x="236" y="49"/>
                      </a:lnTo>
                      <a:lnTo>
                        <a:pt x="236" y="49"/>
                      </a:lnTo>
                      <a:lnTo>
                        <a:pt x="236" y="48"/>
                      </a:lnTo>
                      <a:lnTo>
                        <a:pt x="235" y="49"/>
                      </a:lnTo>
                      <a:lnTo>
                        <a:pt x="233" y="51"/>
                      </a:lnTo>
                      <a:lnTo>
                        <a:pt x="233" y="51"/>
                      </a:lnTo>
                      <a:lnTo>
                        <a:pt x="233" y="51"/>
                      </a:lnTo>
                      <a:lnTo>
                        <a:pt x="235" y="52"/>
                      </a:lnTo>
                      <a:lnTo>
                        <a:pt x="233" y="53"/>
                      </a:lnTo>
                      <a:lnTo>
                        <a:pt x="233" y="53"/>
                      </a:lnTo>
                      <a:lnTo>
                        <a:pt x="233" y="53"/>
                      </a:lnTo>
                      <a:lnTo>
                        <a:pt x="231" y="53"/>
                      </a:lnTo>
                      <a:lnTo>
                        <a:pt x="229" y="56"/>
                      </a:lnTo>
                      <a:lnTo>
                        <a:pt x="228" y="56"/>
                      </a:lnTo>
                      <a:lnTo>
                        <a:pt x="227" y="57"/>
                      </a:lnTo>
                      <a:lnTo>
                        <a:pt x="227" y="56"/>
                      </a:lnTo>
                      <a:lnTo>
                        <a:pt x="224" y="56"/>
                      </a:lnTo>
                      <a:lnTo>
                        <a:pt x="224" y="56"/>
                      </a:lnTo>
                      <a:lnTo>
                        <a:pt x="223" y="56"/>
                      </a:lnTo>
                      <a:lnTo>
                        <a:pt x="223" y="55"/>
                      </a:lnTo>
                      <a:lnTo>
                        <a:pt x="220" y="55"/>
                      </a:lnTo>
                      <a:lnTo>
                        <a:pt x="219" y="56"/>
                      </a:lnTo>
                      <a:lnTo>
                        <a:pt x="218" y="56"/>
                      </a:lnTo>
                      <a:lnTo>
                        <a:pt x="218" y="57"/>
                      </a:lnTo>
                      <a:lnTo>
                        <a:pt x="223" y="57"/>
                      </a:lnTo>
                      <a:lnTo>
                        <a:pt x="223" y="59"/>
                      </a:lnTo>
                      <a:lnTo>
                        <a:pt x="223" y="59"/>
                      </a:lnTo>
                      <a:lnTo>
                        <a:pt x="223" y="59"/>
                      </a:lnTo>
                      <a:lnTo>
                        <a:pt x="224" y="60"/>
                      </a:lnTo>
                      <a:lnTo>
                        <a:pt x="216" y="60"/>
                      </a:lnTo>
                      <a:lnTo>
                        <a:pt x="215" y="62"/>
                      </a:lnTo>
                      <a:lnTo>
                        <a:pt x="214" y="62"/>
                      </a:lnTo>
                      <a:lnTo>
                        <a:pt x="211" y="62"/>
                      </a:lnTo>
                      <a:lnTo>
                        <a:pt x="210" y="62"/>
                      </a:lnTo>
                      <a:lnTo>
                        <a:pt x="210" y="62"/>
                      </a:lnTo>
                      <a:lnTo>
                        <a:pt x="210" y="62"/>
                      </a:lnTo>
                      <a:lnTo>
                        <a:pt x="211" y="64"/>
                      </a:lnTo>
                      <a:lnTo>
                        <a:pt x="211" y="64"/>
                      </a:lnTo>
                      <a:lnTo>
                        <a:pt x="212" y="66"/>
                      </a:lnTo>
                      <a:lnTo>
                        <a:pt x="211" y="66"/>
                      </a:lnTo>
                      <a:lnTo>
                        <a:pt x="211" y="66"/>
                      </a:lnTo>
                      <a:lnTo>
                        <a:pt x="207" y="68"/>
                      </a:lnTo>
                      <a:lnTo>
                        <a:pt x="207" y="66"/>
                      </a:lnTo>
                      <a:lnTo>
                        <a:pt x="206" y="66"/>
                      </a:lnTo>
                      <a:lnTo>
                        <a:pt x="206" y="66"/>
                      </a:lnTo>
                      <a:lnTo>
                        <a:pt x="206" y="68"/>
                      </a:lnTo>
                      <a:lnTo>
                        <a:pt x="203" y="68"/>
                      </a:lnTo>
                      <a:lnTo>
                        <a:pt x="203" y="68"/>
                      </a:lnTo>
                      <a:lnTo>
                        <a:pt x="199" y="68"/>
                      </a:lnTo>
                      <a:lnTo>
                        <a:pt x="198" y="66"/>
                      </a:lnTo>
                      <a:lnTo>
                        <a:pt x="198" y="66"/>
                      </a:lnTo>
                      <a:lnTo>
                        <a:pt x="197" y="65"/>
                      </a:lnTo>
                      <a:lnTo>
                        <a:pt x="197" y="66"/>
                      </a:lnTo>
                      <a:lnTo>
                        <a:pt x="195" y="68"/>
                      </a:lnTo>
                      <a:lnTo>
                        <a:pt x="194" y="69"/>
                      </a:lnTo>
                      <a:lnTo>
                        <a:pt x="191" y="68"/>
                      </a:lnTo>
                      <a:lnTo>
                        <a:pt x="190" y="68"/>
                      </a:lnTo>
                      <a:lnTo>
                        <a:pt x="189" y="66"/>
                      </a:lnTo>
                      <a:lnTo>
                        <a:pt x="186" y="66"/>
                      </a:lnTo>
                      <a:lnTo>
                        <a:pt x="186" y="66"/>
                      </a:lnTo>
                      <a:lnTo>
                        <a:pt x="188" y="68"/>
                      </a:lnTo>
                      <a:lnTo>
                        <a:pt x="188" y="68"/>
                      </a:lnTo>
                      <a:lnTo>
                        <a:pt x="188" y="68"/>
                      </a:lnTo>
                      <a:lnTo>
                        <a:pt x="186" y="69"/>
                      </a:lnTo>
                      <a:lnTo>
                        <a:pt x="186" y="69"/>
                      </a:lnTo>
                      <a:lnTo>
                        <a:pt x="186" y="69"/>
                      </a:lnTo>
                      <a:lnTo>
                        <a:pt x="186" y="68"/>
                      </a:lnTo>
                      <a:lnTo>
                        <a:pt x="184" y="68"/>
                      </a:lnTo>
                      <a:lnTo>
                        <a:pt x="181" y="66"/>
                      </a:lnTo>
                      <a:lnTo>
                        <a:pt x="180" y="64"/>
                      </a:lnTo>
                      <a:lnTo>
                        <a:pt x="178" y="65"/>
                      </a:lnTo>
                      <a:lnTo>
                        <a:pt x="177" y="64"/>
                      </a:lnTo>
                      <a:lnTo>
                        <a:pt x="177" y="65"/>
                      </a:lnTo>
                      <a:lnTo>
                        <a:pt x="177" y="65"/>
                      </a:lnTo>
                      <a:lnTo>
                        <a:pt x="176" y="66"/>
                      </a:lnTo>
                      <a:lnTo>
                        <a:pt x="169" y="65"/>
                      </a:lnTo>
                      <a:lnTo>
                        <a:pt x="171" y="66"/>
                      </a:lnTo>
                      <a:lnTo>
                        <a:pt x="169" y="68"/>
                      </a:lnTo>
                      <a:lnTo>
                        <a:pt x="171" y="68"/>
                      </a:lnTo>
                      <a:lnTo>
                        <a:pt x="176" y="68"/>
                      </a:lnTo>
                      <a:lnTo>
                        <a:pt x="181" y="69"/>
                      </a:lnTo>
                      <a:lnTo>
                        <a:pt x="186" y="70"/>
                      </a:lnTo>
                      <a:lnTo>
                        <a:pt x="186" y="72"/>
                      </a:lnTo>
                      <a:lnTo>
                        <a:pt x="184" y="72"/>
                      </a:lnTo>
                      <a:lnTo>
                        <a:pt x="184" y="73"/>
                      </a:lnTo>
                      <a:lnTo>
                        <a:pt x="184" y="73"/>
                      </a:lnTo>
                      <a:lnTo>
                        <a:pt x="184" y="72"/>
                      </a:lnTo>
                      <a:lnTo>
                        <a:pt x="181" y="72"/>
                      </a:lnTo>
                      <a:lnTo>
                        <a:pt x="181" y="72"/>
                      </a:lnTo>
                      <a:lnTo>
                        <a:pt x="177" y="72"/>
                      </a:lnTo>
                      <a:lnTo>
                        <a:pt x="177" y="70"/>
                      </a:lnTo>
                      <a:lnTo>
                        <a:pt x="171" y="70"/>
                      </a:lnTo>
                      <a:lnTo>
                        <a:pt x="171" y="70"/>
                      </a:lnTo>
                      <a:lnTo>
                        <a:pt x="173" y="72"/>
                      </a:lnTo>
                      <a:lnTo>
                        <a:pt x="177" y="72"/>
                      </a:lnTo>
                      <a:lnTo>
                        <a:pt x="180" y="73"/>
                      </a:lnTo>
                      <a:lnTo>
                        <a:pt x="181" y="76"/>
                      </a:lnTo>
                      <a:lnTo>
                        <a:pt x="180" y="76"/>
                      </a:lnTo>
                      <a:lnTo>
                        <a:pt x="177" y="76"/>
                      </a:lnTo>
                      <a:lnTo>
                        <a:pt x="176" y="76"/>
                      </a:lnTo>
                      <a:lnTo>
                        <a:pt x="176" y="76"/>
                      </a:lnTo>
                      <a:lnTo>
                        <a:pt x="176" y="76"/>
                      </a:lnTo>
                      <a:lnTo>
                        <a:pt x="174" y="76"/>
                      </a:lnTo>
                      <a:lnTo>
                        <a:pt x="173" y="76"/>
                      </a:lnTo>
                      <a:lnTo>
                        <a:pt x="172" y="77"/>
                      </a:lnTo>
                      <a:lnTo>
                        <a:pt x="171" y="77"/>
                      </a:lnTo>
                      <a:lnTo>
                        <a:pt x="171" y="77"/>
                      </a:lnTo>
                      <a:lnTo>
                        <a:pt x="171" y="77"/>
                      </a:lnTo>
                      <a:lnTo>
                        <a:pt x="169" y="77"/>
                      </a:lnTo>
                      <a:lnTo>
                        <a:pt x="169" y="76"/>
                      </a:lnTo>
                      <a:lnTo>
                        <a:pt x="165" y="76"/>
                      </a:lnTo>
                      <a:lnTo>
                        <a:pt x="165" y="74"/>
                      </a:lnTo>
                      <a:lnTo>
                        <a:pt x="163" y="74"/>
                      </a:lnTo>
                      <a:lnTo>
                        <a:pt x="163" y="74"/>
                      </a:lnTo>
                      <a:lnTo>
                        <a:pt x="160" y="73"/>
                      </a:lnTo>
                      <a:lnTo>
                        <a:pt x="159" y="74"/>
                      </a:lnTo>
                      <a:lnTo>
                        <a:pt x="157" y="74"/>
                      </a:lnTo>
                      <a:lnTo>
                        <a:pt x="157" y="74"/>
                      </a:lnTo>
                      <a:lnTo>
                        <a:pt x="157" y="74"/>
                      </a:lnTo>
                      <a:lnTo>
                        <a:pt x="161" y="74"/>
                      </a:lnTo>
                      <a:lnTo>
                        <a:pt x="164" y="76"/>
                      </a:lnTo>
                      <a:lnTo>
                        <a:pt x="167" y="77"/>
                      </a:lnTo>
                      <a:lnTo>
                        <a:pt x="167" y="78"/>
                      </a:lnTo>
                      <a:lnTo>
                        <a:pt x="167" y="78"/>
                      </a:lnTo>
                      <a:lnTo>
                        <a:pt x="165" y="78"/>
                      </a:lnTo>
                      <a:lnTo>
                        <a:pt x="164" y="79"/>
                      </a:lnTo>
                      <a:lnTo>
                        <a:pt x="163" y="79"/>
                      </a:lnTo>
                      <a:lnTo>
                        <a:pt x="163" y="81"/>
                      </a:lnTo>
                      <a:lnTo>
                        <a:pt x="161" y="82"/>
                      </a:lnTo>
                      <a:lnTo>
                        <a:pt x="163" y="82"/>
                      </a:lnTo>
                      <a:lnTo>
                        <a:pt x="163" y="82"/>
                      </a:lnTo>
                      <a:lnTo>
                        <a:pt x="167" y="81"/>
                      </a:lnTo>
                      <a:lnTo>
                        <a:pt x="167" y="81"/>
                      </a:lnTo>
                      <a:lnTo>
                        <a:pt x="169" y="81"/>
                      </a:lnTo>
                      <a:lnTo>
                        <a:pt x="169" y="79"/>
                      </a:lnTo>
                      <a:lnTo>
                        <a:pt x="172" y="79"/>
                      </a:lnTo>
                      <a:lnTo>
                        <a:pt x="172" y="79"/>
                      </a:lnTo>
                      <a:lnTo>
                        <a:pt x="173" y="79"/>
                      </a:lnTo>
                      <a:lnTo>
                        <a:pt x="173" y="78"/>
                      </a:lnTo>
                      <a:lnTo>
                        <a:pt x="177" y="78"/>
                      </a:lnTo>
                      <a:lnTo>
                        <a:pt x="177" y="78"/>
                      </a:lnTo>
                      <a:lnTo>
                        <a:pt x="178" y="78"/>
                      </a:lnTo>
                      <a:lnTo>
                        <a:pt x="178" y="77"/>
                      </a:lnTo>
                      <a:lnTo>
                        <a:pt x="182" y="78"/>
                      </a:lnTo>
                      <a:lnTo>
                        <a:pt x="182" y="78"/>
                      </a:lnTo>
                      <a:lnTo>
                        <a:pt x="186" y="78"/>
                      </a:lnTo>
                      <a:lnTo>
                        <a:pt x="186" y="81"/>
                      </a:lnTo>
                      <a:lnTo>
                        <a:pt x="193" y="79"/>
                      </a:lnTo>
                      <a:lnTo>
                        <a:pt x="194" y="81"/>
                      </a:lnTo>
                      <a:lnTo>
                        <a:pt x="194" y="82"/>
                      </a:lnTo>
                      <a:lnTo>
                        <a:pt x="194" y="83"/>
                      </a:lnTo>
                      <a:lnTo>
                        <a:pt x="193" y="85"/>
                      </a:lnTo>
                      <a:lnTo>
                        <a:pt x="193" y="85"/>
                      </a:lnTo>
                      <a:lnTo>
                        <a:pt x="191" y="86"/>
                      </a:lnTo>
                      <a:lnTo>
                        <a:pt x="191" y="86"/>
                      </a:lnTo>
                      <a:lnTo>
                        <a:pt x="184" y="86"/>
                      </a:lnTo>
                      <a:lnTo>
                        <a:pt x="184" y="87"/>
                      </a:lnTo>
                      <a:lnTo>
                        <a:pt x="185" y="87"/>
                      </a:lnTo>
                      <a:lnTo>
                        <a:pt x="186" y="89"/>
                      </a:lnTo>
                      <a:lnTo>
                        <a:pt x="186" y="90"/>
                      </a:lnTo>
                      <a:lnTo>
                        <a:pt x="184" y="90"/>
                      </a:lnTo>
                      <a:lnTo>
                        <a:pt x="184" y="91"/>
                      </a:lnTo>
                      <a:lnTo>
                        <a:pt x="184" y="91"/>
                      </a:lnTo>
                      <a:lnTo>
                        <a:pt x="182" y="90"/>
                      </a:lnTo>
                      <a:lnTo>
                        <a:pt x="182" y="90"/>
                      </a:lnTo>
                      <a:lnTo>
                        <a:pt x="176" y="91"/>
                      </a:lnTo>
                      <a:lnTo>
                        <a:pt x="176" y="91"/>
                      </a:lnTo>
                      <a:lnTo>
                        <a:pt x="177" y="91"/>
                      </a:lnTo>
                      <a:lnTo>
                        <a:pt x="177" y="93"/>
                      </a:lnTo>
                      <a:lnTo>
                        <a:pt x="181" y="93"/>
                      </a:lnTo>
                      <a:lnTo>
                        <a:pt x="180" y="94"/>
                      </a:lnTo>
                      <a:lnTo>
                        <a:pt x="178" y="95"/>
                      </a:lnTo>
                      <a:lnTo>
                        <a:pt x="176" y="95"/>
                      </a:lnTo>
                      <a:lnTo>
                        <a:pt x="174" y="95"/>
                      </a:lnTo>
                      <a:lnTo>
                        <a:pt x="173" y="97"/>
                      </a:lnTo>
                      <a:lnTo>
                        <a:pt x="171" y="97"/>
                      </a:lnTo>
                      <a:lnTo>
                        <a:pt x="167" y="97"/>
                      </a:lnTo>
                      <a:lnTo>
                        <a:pt x="164" y="95"/>
                      </a:lnTo>
                      <a:lnTo>
                        <a:pt x="161" y="95"/>
                      </a:lnTo>
                      <a:lnTo>
                        <a:pt x="160" y="97"/>
                      </a:lnTo>
                      <a:lnTo>
                        <a:pt x="160" y="97"/>
                      </a:lnTo>
                      <a:lnTo>
                        <a:pt x="160" y="98"/>
                      </a:lnTo>
                      <a:lnTo>
                        <a:pt x="161" y="98"/>
                      </a:lnTo>
                      <a:lnTo>
                        <a:pt x="161" y="103"/>
                      </a:lnTo>
                      <a:lnTo>
                        <a:pt x="160" y="103"/>
                      </a:lnTo>
                      <a:lnTo>
                        <a:pt x="160" y="103"/>
                      </a:lnTo>
                      <a:lnTo>
                        <a:pt x="152" y="104"/>
                      </a:lnTo>
                      <a:lnTo>
                        <a:pt x="152" y="104"/>
                      </a:lnTo>
                      <a:lnTo>
                        <a:pt x="148" y="104"/>
                      </a:lnTo>
                      <a:lnTo>
                        <a:pt x="148" y="104"/>
                      </a:lnTo>
                      <a:lnTo>
                        <a:pt x="146" y="104"/>
                      </a:lnTo>
                      <a:lnTo>
                        <a:pt x="144" y="104"/>
                      </a:lnTo>
                      <a:lnTo>
                        <a:pt x="143" y="104"/>
                      </a:lnTo>
                      <a:lnTo>
                        <a:pt x="142" y="106"/>
                      </a:lnTo>
                      <a:lnTo>
                        <a:pt x="143" y="106"/>
                      </a:lnTo>
                      <a:lnTo>
                        <a:pt x="146" y="106"/>
                      </a:lnTo>
                      <a:lnTo>
                        <a:pt x="150" y="107"/>
                      </a:lnTo>
                      <a:lnTo>
                        <a:pt x="151" y="107"/>
                      </a:lnTo>
                      <a:lnTo>
                        <a:pt x="152" y="110"/>
                      </a:lnTo>
                      <a:lnTo>
                        <a:pt x="154" y="111"/>
                      </a:lnTo>
                      <a:lnTo>
                        <a:pt x="155" y="112"/>
                      </a:lnTo>
                      <a:lnTo>
                        <a:pt x="157" y="112"/>
                      </a:lnTo>
                      <a:lnTo>
                        <a:pt x="157" y="112"/>
                      </a:lnTo>
                      <a:lnTo>
                        <a:pt x="160" y="112"/>
                      </a:lnTo>
                      <a:lnTo>
                        <a:pt x="160" y="112"/>
                      </a:lnTo>
                      <a:lnTo>
                        <a:pt x="161" y="114"/>
                      </a:lnTo>
                      <a:lnTo>
                        <a:pt x="161" y="114"/>
                      </a:lnTo>
                      <a:lnTo>
                        <a:pt x="161" y="114"/>
                      </a:lnTo>
                      <a:lnTo>
                        <a:pt x="161" y="114"/>
                      </a:lnTo>
                      <a:lnTo>
                        <a:pt x="161" y="115"/>
                      </a:lnTo>
                      <a:lnTo>
                        <a:pt x="160" y="115"/>
                      </a:lnTo>
                      <a:lnTo>
                        <a:pt x="160" y="116"/>
                      </a:lnTo>
                      <a:lnTo>
                        <a:pt x="159" y="116"/>
                      </a:lnTo>
                      <a:lnTo>
                        <a:pt x="159" y="116"/>
                      </a:lnTo>
                      <a:lnTo>
                        <a:pt x="159" y="116"/>
                      </a:lnTo>
                      <a:lnTo>
                        <a:pt x="157" y="116"/>
                      </a:lnTo>
                      <a:lnTo>
                        <a:pt x="157" y="117"/>
                      </a:lnTo>
                      <a:lnTo>
                        <a:pt x="156" y="117"/>
                      </a:lnTo>
                      <a:lnTo>
                        <a:pt x="156" y="119"/>
                      </a:lnTo>
                      <a:lnTo>
                        <a:pt x="154" y="119"/>
                      </a:lnTo>
                      <a:lnTo>
                        <a:pt x="154" y="119"/>
                      </a:lnTo>
                      <a:lnTo>
                        <a:pt x="154" y="120"/>
                      </a:lnTo>
                      <a:lnTo>
                        <a:pt x="152" y="120"/>
                      </a:lnTo>
                      <a:lnTo>
                        <a:pt x="150" y="120"/>
                      </a:lnTo>
                      <a:lnTo>
                        <a:pt x="148" y="117"/>
                      </a:lnTo>
                      <a:lnTo>
                        <a:pt x="147" y="120"/>
                      </a:lnTo>
                      <a:lnTo>
                        <a:pt x="147" y="120"/>
                      </a:lnTo>
                      <a:lnTo>
                        <a:pt x="146" y="120"/>
                      </a:lnTo>
                      <a:lnTo>
                        <a:pt x="144" y="123"/>
                      </a:lnTo>
                      <a:lnTo>
                        <a:pt x="142" y="123"/>
                      </a:lnTo>
                      <a:lnTo>
                        <a:pt x="139" y="127"/>
                      </a:lnTo>
                      <a:lnTo>
                        <a:pt x="139" y="127"/>
                      </a:lnTo>
                      <a:lnTo>
                        <a:pt x="138" y="127"/>
                      </a:lnTo>
                      <a:lnTo>
                        <a:pt x="137" y="127"/>
                      </a:lnTo>
                      <a:lnTo>
                        <a:pt x="135" y="127"/>
                      </a:lnTo>
                      <a:lnTo>
                        <a:pt x="134" y="121"/>
                      </a:lnTo>
                      <a:lnTo>
                        <a:pt x="135" y="121"/>
                      </a:lnTo>
                      <a:lnTo>
                        <a:pt x="135" y="119"/>
                      </a:lnTo>
                      <a:lnTo>
                        <a:pt x="134" y="117"/>
                      </a:lnTo>
                      <a:lnTo>
                        <a:pt x="133" y="117"/>
                      </a:lnTo>
                      <a:lnTo>
                        <a:pt x="131" y="117"/>
                      </a:lnTo>
                      <a:lnTo>
                        <a:pt x="131" y="117"/>
                      </a:lnTo>
                      <a:lnTo>
                        <a:pt x="130" y="119"/>
                      </a:lnTo>
                      <a:lnTo>
                        <a:pt x="129" y="119"/>
                      </a:lnTo>
                      <a:lnTo>
                        <a:pt x="127" y="117"/>
                      </a:lnTo>
                      <a:lnTo>
                        <a:pt x="126" y="117"/>
                      </a:lnTo>
                      <a:lnTo>
                        <a:pt x="126" y="117"/>
                      </a:lnTo>
                      <a:lnTo>
                        <a:pt x="126" y="116"/>
                      </a:lnTo>
                      <a:lnTo>
                        <a:pt x="126" y="115"/>
                      </a:lnTo>
                      <a:lnTo>
                        <a:pt x="126" y="115"/>
                      </a:lnTo>
                      <a:lnTo>
                        <a:pt x="125" y="115"/>
                      </a:lnTo>
                      <a:lnTo>
                        <a:pt x="123" y="112"/>
                      </a:lnTo>
                      <a:lnTo>
                        <a:pt x="123" y="112"/>
                      </a:lnTo>
                      <a:lnTo>
                        <a:pt x="123" y="114"/>
                      </a:lnTo>
                      <a:lnTo>
                        <a:pt x="125" y="115"/>
                      </a:lnTo>
                      <a:lnTo>
                        <a:pt x="125" y="116"/>
                      </a:lnTo>
                      <a:lnTo>
                        <a:pt x="125" y="117"/>
                      </a:lnTo>
                      <a:lnTo>
                        <a:pt x="123" y="119"/>
                      </a:lnTo>
                      <a:lnTo>
                        <a:pt x="118" y="120"/>
                      </a:lnTo>
                      <a:lnTo>
                        <a:pt x="118" y="119"/>
                      </a:lnTo>
                      <a:lnTo>
                        <a:pt x="116" y="119"/>
                      </a:lnTo>
                      <a:lnTo>
                        <a:pt x="116" y="119"/>
                      </a:lnTo>
                      <a:lnTo>
                        <a:pt x="116" y="119"/>
                      </a:lnTo>
                      <a:lnTo>
                        <a:pt x="116" y="119"/>
                      </a:lnTo>
                      <a:lnTo>
                        <a:pt x="106" y="120"/>
                      </a:lnTo>
                      <a:lnTo>
                        <a:pt x="106" y="117"/>
                      </a:lnTo>
                      <a:lnTo>
                        <a:pt x="106" y="117"/>
                      </a:lnTo>
                      <a:lnTo>
                        <a:pt x="108" y="115"/>
                      </a:lnTo>
                      <a:lnTo>
                        <a:pt x="106" y="115"/>
                      </a:lnTo>
                      <a:lnTo>
                        <a:pt x="106" y="114"/>
                      </a:lnTo>
                      <a:lnTo>
                        <a:pt x="106" y="114"/>
                      </a:lnTo>
                      <a:lnTo>
                        <a:pt x="106" y="114"/>
                      </a:lnTo>
                      <a:lnTo>
                        <a:pt x="106" y="115"/>
                      </a:lnTo>
                      <a:lnTo>
                        <a:pt x="104" y="116"/>
                      </a:lnTo>
                      <a:lnTo>
                        <a:pt x="104" y="117"/>
                      </a:lnTo>
                      <a:lnTo>
                        <a:pt x="101" y="117"/>
                      </a:lnTo>
                      <a:lnTo>
                        <a:pt x="100" y="117"/>
                      </a:lnTo>
                      <a:lnTo>
                        <a:pt x="100" y="117"/>
                      </a:lnTo>
                      <a:lnTo>
                        <a:pt x="97" y="117"/>
                      </a:lnTo>
                      <a:lnTo>
                        <a:pt x="97" y="117"/>
                      </a:lnTo>
                      <a:lnTo>
                        <a:pt x="99" y="117"/>
                      </a:lnTo>
                      <a:lnTo>
                        <a:pt x="100" y="119"/>
                      </a:lnTo>
                      <a:lnTo>
                        <a:pt x="100" y="120"/>
                      </a:lnTo>
                      <a:lnTo>
                        <a:pt x="101" y="121"/>
                      </a:lnTo>
                      <a:lnTo>
                        <a:pt x="100" y="121"/>
                      </a:lnTo>
                      <a:lnTo>
                        <a:pt x="100" y="121"/>
                      </a:lnTo>
                      <a:lnTo>
                        <a:pt x="97" y="121"/>
                      </a:lnTo>
                      <a:lnTo>
                        <a:pt x="97" y="123"/>
                      </a:lnTo>
                      <a:lnTo>
                        <a:pt x="96" y="123"/>
                      </a:lnTo>
                      <a:lnTo>
                        <a:pt x="96" y="125"/>
                      </a:lnTo>
                      <a:lnTo>
                        <a:pt x="95" y="125"/>
                      </a:lnTo>
                      <a:lnTo>
                        <a:pt x="95" y="124"/>
                      </a:lnTo>
                      <a:lnTo>
                        <a:pt x="89" y="123"/>
                      </a:lnTo>
                      <a:lnTo>
                        <a:pt x="88" y="123"/>
                      </a:lnTo>
                      <a:lnTo>
                        <a:pt x="87" y="124"/>
                      </a:lnTo>
                      <a:lnTo>
                        <a:pt x="87" y="123"/>
                      </a:lnTo>
                      <a:lnTo>
                        <a:pt x="84" y="123"/>
                      </a:lnTo>
                      <a:lnTo>
                        <a:pt x="82" y="121"/>
                      </a:lnTo>
                      <a:lnTo>
                        <a:pt x="82" y="119"/>
                      </a:lnTo>
                      <a:lnTo>
                        <a:pt x="80" y="119"/>
                      </a:lnTo>
                      <a:lnTo>
                        <a:pt x="80" y="120"/>
                      </a:lnTo>
                      <a:lnTo>
                        <a:pt x="80" y="120"/>
                      </a:lnTo>
                      <a:lnTo>
                        <a:pt x="80" y="123"/>
                      </a:lnTo>
                      <a:lnTo>
                        <a:pt x="78" y="123"/>
                      </a:lnTo>
                      <a:lnTo>
                        <a:pt x="76" y="121"/>
                      </a:lnTo>
                      <a:lnTo>
                        <a:pt x="76" y="120"/>
                      </a:lnTo>
                      <a:lnTo>
                        <a:pt x="76" y="120"/>
                      </a:lnTo>
                      <a:lnTo>
                        <a:pt x="75" y="117"/>
                      </a:lnTo>
                      <a:lnTo>
                        <a:pt x="74" y="117"/>
                      </a:lnTo>
                      <a:lnTo>
                        <a:pt x="74" y="119"/>
                      </a:lnTo>
                      <a:lnTo>
                        <a:pt x="72" y="120"/>
                      </a:lnTo>
                      <a:lnTo>
                        <a:pt x="71" y="121"/>
                      </a:lnTo>
                      <a:lnTo>
                        <a:pt x="72" y="121"/>
                      </a:lnTo>
                      <a:lnTo>
                        <a:pt x="72" y="123"/>
                      </a:lnTo>
                      <a:lnTo>
                        <a:pt x="72" y="123"/>
                      </a:lnTo>
                      <a:lnTo>
                        <a:pt x="71" y="123"/>
                      </a:lnTo>
                      <a:lnTo>
                        <a:pt x="70" y="124"/>
                      </a:lnTo>
                      <a:lnTo>
                        <a:pt x="68" y="124"/>
                      </a:lnTo>
                      <a:lnTo>
                        <a:pt x="67" y="124"/>
                      </a:lnTo>
                      <a:lnTo>
                        <a:pt x="65" y="123"/>
                      </a:lnTo>
                      <a:lnTo>
                        <a:pt x="65" y="120"/>
                      </a:lnTo>
                      <a:lnTo>
                        <a:pt x="63" y="120"/>
                      </a:lnTo>
                      <a:lnTo>
                        <a:pt x="63" y="120"/>
                      </a:lnTo>
                      <a:lnTo>
                        <a:pt x="63" y="121"/>
                      </a:lnTo>
                      <a:lnTo>
                        <a:pt x="62" y="120"/>
                      </a:lnTo>
                      <a:lnTo>
                        <a:pt x="62" y="120"/>
                      </a:lnTo>
                      <a:lnTo>
                        <a:pt x="61" y="120"/>
                      </a:lnTo>
                      <a:lnTo>
                        <a:pt x="61" y="121"/>
                      </a:lnTo>
                      <a:lnTo>
                        <a:pt x="61" y="121"/>
                      </a:lnTo>
                      <a:lnTo>
                        <a:pt x="61" y="123"/>
                      </a:lnTo>
                      <a:lnTo>
                        <a:pt x="58" y="123"/>
                      </a:lnTo>
                      <a:lnTo>
                        <a:pt x="57" y="120"/>
                      </a:lnTo>
                      <a:lnTo>
                        <a:pt x="55" y="119"/>
                      </a:lnTo>
                      <a:lnTo>
                        <a:pt x="54" y="116"/>
                      </a:lnTo>
                      <a:lnTo>
                        <a:pt x="57" y="115"/>
                      </a:lnTo>
                      <a:lnTo>
                        <a:pt x="57" y="115"/>
                      </a:lnTo>
                      <a:lnTo>
                        <a:pt x="58" y="115"/>
                      </a:lnTo>
                      <a:lnTo>
                        <a:pt x="61" y="112"/>
                      </a:lnTo>
                      <a:lnTo>
                        <a:pt x="62" y="112"/>
                      </a:lnTo>
                      <a:lnTo>
                        <a:pt x="62" y="111"/>
                      </a:lnTo>
                      <a:lnTo>
                        <a:pt x="65" y="111"/>
                      </a:lnTo>
                      <a:lnTo>
                        <a:pt x="65" y="110"/>
                      </a:lnTo>
                      <a:lnTo>
                        <a:pt x="66" y="110"/>
                      </a:lnTo>
                      <a:lnTo>
                        <a:pt x="66" y="110"/>
                      </a:lnTo>
                      <a:lnTo>
                        <a:pt x="72" y="110"/>
                      </a:lnTo>
                      <a:lnTo>
                        <a:pt x="72" y="108"/>
                      </a:lnTo>
                      <a:lnTo>
                        <a:pt x="78" y="108"/>
                      </a:lnTo>
                      <a:lnTo>
                        <a:pt x="78" y="104"/>
                      </a:lnTo>
                      <a:lnTo>
                        <a:pt x="75" y="103"/>
                      </a:lnTo>
                      <a:lnTo>
                        <a:pt x="74" y="103"/>
                      </a:lnTo>
                      <a:lnTo>
                        <a:pt x="72" y="102"/>
                      </a:lnTo>
                      <a:lnTo>
                        <a:pt x="71" y="100"/>
                      </a:lnTo>
                      <a:lnTo>
                        <a:pt x="71" y="99"/>
                      </a:lnTo>
                      <a:lnTo>
                        <a:pt x="71" y="98"/>
                      </a:lnTo>
                      <a:lnTo>
                        <a:pt x="71" y="98"/>
                      </a:lnTo>
                      <a:lnTo>
                        <a:pt x="70" y="98"/>
                      </a:lnTo>
                      <a:lnTo>
                        <a:pt x="80" y="97"/>
                      </a:lnTo>
                      <a:lnTo>
                        <a:pt x="80" y="97"/>
                      </a:lnTo>
                      <a:lnTo>
                        <a:pt x="84" y="95"/>
                      </a:lnTo>
                      <a:lnTo>
                        <a:pt x="84" y="97"/>
                      </a:lnTo>
                      <a:lnTo>
                        <a:pt x="87" y="97"/>
                      </a:lnTo>
                      <a:lnTo>
                        <a:pt x="89" y="98"/>
                      </a:lnTo>
                      <a:lnTo>
                        <a:pt x="92" y="100"/>
                      </a:lnTo>
                      <a:lnTo>
                        <a:pt x="96" y="100"/>
                      </a:lnTo>
                      <a:lnTo>
                        <a:pt x="96" y="102"/>
                      </a:lnTo>
                      <a:lnTo>
                        <a:pt x="97" y="103"/>
                      </a:lnTo>
                      <a:lnTo>
                        <a:pt x="99" y="106"/>
                      </a:lnTo>
                      <a:lnTo>
                        <a:pt x="100" y="104"/>
                      </a:lnTo>
                      <a:lnTo>
                        <a:pt x="100" y="104"/>
                      </a:lnTo>
                      <a:lnTo>
                        <a:pt x="101" y="104"/>
                      </a:lnTo>
                      <a:lnTo>
                        <a:pt x="102" y="106"/>
                      </a:lnTo>
                      <a:lnTo>
                        <a:pt x="104" y="106"/>
                      </a:lnTo>
                      <a:lnTo>
                        <a:pt x="104" y="104"/>
                      </a:lnTo>
                      <a:lnTo>
                        <a:pt x="108" y="104"/>
                      </a:lnTo>
                      <a:lnTo>
                        <a:pt x="108" y="106"/>
                      </a:lnTo>
                      <a:lnTo>
                        <a:pt x="109" y="106"/>
                      </a:lnTo>
                      <a:lnTo>
                        <a:pt x="109" y="106"/>
                      </a:lnTo>
                      <a:lnTo>
                        <a:pt x="110" y="107"/>
                      </a:lnTo>
                      <a:lnTo>
                        <a:pt x="110" y="104"/>
                      </a:lnTo>
                      <a:lnTo>
                        <a:pt x="112" y="104"/>
                      </a:lnTo>
                      <a:lnTo>
                        <a:pt x="112" y="104"/>
                      </a:lnTo>
                      <a:lnTo>
                        <a:pt x="114" y="104"/>
                      </a:lnTo>
                      <a:lnTo>
                        <a:pt x="114" y="103"/>
                      </a:lnTo>
                      <a:lnTo>
                        <a:pt x="114" y="103"/>
                      </a:lnTo>
                      <a:lnTo>
                        <a:pt x="114" y="100"/>
                      </a:lnTo>
                      <a:lnTo>
                        <a:pt x="116" y="99"/>
                      </a:lnTo>
                      <a:lnTo>
                        <a:pt x="117" y="99"/>
                      </a:lnTo>
                      <a:lnTo>
                        <a:pt x="116" y="99"/>
                      </a:lnTo>
                      <a:lnTo>
                        <a:pt x="113" y="100"/>
                      </a:lnTo>
                      <a:lnTo>
                        <a:pt x="112" y="100"/>
                      </a:lnTo>
                      <a:lnTo>
                        <a:pt x="108" y="100"/>
                      </a:lnTo>
                      <a:lnTo>
                        <a:pt x="108" y="99"/>
                      </a:lnTo>
                      <a:lnTo>
                        <a:pt x="108" y="98"/>
                      </a:lnTo>
                      <a:lnTo>
                        <a:pt x="106" y="98"/>
                      </a:lnTo>
                      <a:lnTo>
                        <a:pt x="105" y="98"/>
                      </a:lnTo>
                      <a:lnTo>
                        <a:pt x="105" y="98"/>
                      </a:lnTo>
                      <a:lnTo>
                        <a:pt x="105" y="99"/>
                      </a:lnTo>
                      <a:lnTo>
                        <a:pt x="104" y="100"/>
                      </a:lnTo>
                      <a:lnTo>
                        <a:pt x="102" y="99"/>
                      </a:lnTo>
                      <a:lnTo>
                        <a:pt x="102" y="98"/>
                      </a:lnTo>
                      <a:lnTo>
                        <a:pt x="101" y="97"/>
                      </a:lnTo>
                      <a:lnTo>
                        <a:pt x="101" y="95"/>
                      </a:lnTo>
                      <a:lnTo>
                        <a:pt x="99" y="95"/>
                      </a:lnTo>
                      <a:lnTo>
                        <a:pt x="99" y="94"/>
                      </a:lnTo>
                      <a:lnTo>
                        <a:pt x="99" y="94"/>
                      </a:lnTo>
                      <a:lnTo>
                        <a:pt x="99" y="94"/>
                      </a:lnTo>
                      <a:lnTo>
                        <a:pt x="100" y="93"/>
                      </a:lnTo>
                      <a:lnTo>
                        <a:pt x="100" y="93"/>
                      </a:lnTo>
                      <a:lnTo>
                        <a:pt x="101" y="91"/>
                      </a:lnTo>
                      <a:lnTo>
                        <a:pt x="102" y="91"/>
                      </a:lnTo>
                      <a:lnTo>
                        <a:pt x="102" y="90"/>
                      </a:lnTo>
                      <a:lnTo>
                        <a:pt x="101" y="90"/>
                      </a:lnTo>
                      <a:lnTo>
                        <a:pt x="101" y="89"/>
                      </a:lnTo>
                      <a:lnTo>
                        <a:pt x="102" y="89"/>
                      </a:lnTo>
                      <a:lnTo>
                        <a:pt x="102" y="86"/>
                      </a:lnTo>
                      <a:lnTo>
                        <a:pt x="101" y="86"/>
                      </a:lnTo>
                      <a:lnTo>
                        <a:pt x="101" y="86"/>
                      </a:lnTo>
                      <a:lnTo>
                        <a:pt x="101" y="86"/>
                      </a:lnTo>
                      <a:lnTo>
                        <a:pt x="100" y="86"/>
                      </a:lnTo>
                      <a:lnTo>
                        <a:pt x="99" y="89"/>
                      </a:lnTo>
                      <a:lnTo>
                        <a:pt x="97" y="90"/>
                      </a:lnTo>
                      <a:lnTo>
                        <a:pt x="96" y="91"/>
                      </a:lnTo>
                      <a:lnTo>
                        <a:pt x="96" y="91"/>
                      </a:lnTo>
                      <a:lnTo>
                        <a:pt x="96" y="91"/>
                      </a:lnTo>
                      <a:lnTo>
                        <a:pt x="87" y="93"/>
                      </a:lnTo>
                      <a:lnTo>
                        <a:pt x="85" y="91"/>
                      </a:lnTo>
                      <a:lnTo>
                        <a:pt x="87" y="91"/>
                      </a:lnTo>
                      <a:lnTo>
                        <a:pt x="87" y="90"/>
                      </a:lnTo>
                      <a:lnTo>
                        <a:pt x="87" y="90"/>
                      </a:lnTo>
                      <a:lnTo>
                        <a:pt x="85" y="90"/>
                      </a:lnTo>
                      <a:lnTo>
                        <a:pt x="85" y="91"/>
                      </a:lnTo>
                      <a:lnTo>
                        <a:pt x="83" y="91"/>
                      </a:lnTo>
                      <a:lnTo>
                        <a:pt x="82" y="93"/>
                      </a:lnTo>
                      <a:lnTo>
                        <a:pt x="80" y="93"/>
                      </a:lnTo>
                      <a:lnTo>
                        <a:pt x="79" y="93"/>
                      </a:lnTo>
                      <a:lnTo>
                        <a:pt x="78" y="94"/>
                      </a:lnTo>
                      <a:lnTo>
                        <a:pt x="76" y="94"/>
                      </a:lnTo>
                      <a:lnTo>
                        <a:pt x="75" y="94"/>
                      </a:lnTo>
                      <a:lnTo>
                        <a:pt x="74" y="94"/>
                      </a:lnTo>
                      <a:lnTo>
                        <a:pt x="74" y="94"/>
                      </a:lnTo>
                      <a:lnTo>
                        <a:pt x="72" y="94"/>
                      </a:lnTo>
                      <a:lnTo>
                        <a:pt x="72" y="89"/>
                      </a:lnTo>
                      <a:lnTo>
                        <a:pt x="72" y="89"/>
                      </a:lnTo>
                      <a:lnTo>
                        <a:pt x="72" y="87"/>
                      </a:lnTo>
                      <a:lnTo>
                        <a:pt x="74" y="87"/>
                      </a:lnTo>
                      <a:lnTo>
                        <a:pt x="75" y="83"/>
                      </a:lnTo>
                      <a:lnTo>
                        <a:pt x="80" y="85"/>
                      </a:lnTo>
                      <a:lnTo>
                        <a:pt x="80" y="83"/>
                      </a:lnTo>
                      <a:lnTo>
                        <a:pt x="82" y="83"/>
                      </a:lnTo>
                      <a:lnTo>
                        <a:pt x="82" y="82"/>
                      </a:lnTo>
                      <a:lnTo>
                        <a:pt x="84" y="82"/>
                      </a:lnTo>
                      <a:lnTo>
                        <a:pt x="84" y="82"/>
                      </a:lnTo>
                      <a:lnTo>
                        <a:pt x="87" y="81"/>
                      </a:lnTo>
                      <a:lnTo>
                        <a:pt x="87" y="81"/>
                      </a:lnTo>
                      <a:lnTo>
                        <a:pt x="89" y="81"/>
                      </a:lnTo>
                      <a:lnTo>
                        <a:pt x="89" y="79"/>
                      </a:lnTo>
                      <a:lnTo>
                        <a:pt x="91" y="79"/>
                      </a:lnTo>
                      <a:lnTo>
                        <a:pt x="91" y="79"/>
                      </a:lnTo>
                      <a:lnTo>
                        <a:pt x="93" y="79"/>
                      </a:lnTo>
                      <a:lnTo>
                        <a:pt x="93" y="78"/>
                      </a:lnTo>
                      <a:lnTo>
                        <a:pt x="96" y="79"/>
                      </a:lnTo>
                      <a:lnTo>
                        <a:pt x="96" y="81"/>
                      </a:lnTo>
                      <a:lnTo>
                        <a:pt x="97" y="81"/>
                      </a:lnTo>
                      <a:lnTo>
                        <a:pt x="100" y="81"/>
                      </a:lnTo>
                      <a:lnTo>
                        <a:pt x="102" y="79"/>
                      </a:lnTo>
                      <a:lnTo>
                        <a:pt x="104" y="79"/>
                      </a:lnTo>
                      <a:lnTo>
                        <a:pt x="109" y="79"/>
                      </a:lnTo>
                      <a:lnTo>
                        <a:pt x="109" y="81"/>
                      </a:lnTo>
                      <a:lnTo>
                        <a:pt x="118" y="81"/>
                      </a:lnTo>
                      <a:lnTo>
                        <a:pt x="118" y="81"/>
                      </a:lnTo>
                      <a:lnTo>
                        <a:pt x="119" y="81"/>
                      </a:lnTo>
                      <a:lnTo>
                        <a:pt x="121" y="82"/>
                      </a:lnTo>
                      <a:lnTo>
                        <a:pt x="121" y="81"/>
                      </a:lnTo>
                      <a:lnTo>
                        <a:pt x="121" y="81"/>
                      </a:lnTo>
                      <a:lnTo>
                        <a:pt x="121" y="79"/>
                      </a:lnTo>
                      <a:lnTo>
                        <a:pt x="121" y="78"/>
                      </a:lnTo>
                      <a:lnTo>
                        <a:pt x="121" y="78"/>
                      </a:lnTo>
                      <a:lnTo>
                        <a:pt x="121" y="78"/>
                      </a:lnTo>
                      <a:lnTo>
                        <a:pt x="119" y="78"/>
                      </a:lnTo>
                      <a:lnTo>
                        <a:pt x="114" y="78"/>
                      </a:lnTo>
                      <a:lnTo>
                        <a:pt x="108" y="78"/>
                      </a:lnTo>
                      <a:lnTo>
                        <a:pt x="101" y="77"/>
                      </a:lnTo>
                      <a:lnTo>
                        <a:pt x="101" y="76"/>
                      </a:lnTo>
                      <a:lnTo>
                        <a:pt x="101" y="76"/>
                      </a:lnTo>
                      <a:lnTo>
                        <a:pt x="101" y="76"/>
                      </a:lnTo>
                      <a:lnTo>
                        <a:pt x="101" y="76"/>
                      </a:lnTo>
                      <a:lnTo>
                        <a:pt x="102" y="76"/>
                      </a:lnTo>
                      <a:lnTo>
                        <a:pt x="102" y="76"/>
                      </a:lnTo>
                      <a:lnTo>
                        <a:pt x="104" y="74"/>
                      </a:lnTo>
                      <a:lnTo>
                        <a:pt x="106" y="74"/>
                      </a:lnTo>
                      <a:lnTo>
                        <a:pt x="109" y="74"/>
                      </a:lnTo>
                      <a:lnTo>
                        <a:pt x="110" y="74"/>
                      </a:lnTo>
                      <a:lnTo>
                        <a:pt x="110" y="74"/>
                      </a:lnTo>
                      <a:lnTo>
                        <a:pt x="109" y="73"/>
                      </a:lnTo>
                      <a:lnTo>
                        <a:pt x="108" y="70"/>
                      </a:lnTo>
                      <a:lnTo>
                        <a:pt x="106" y="70"/>
                      </a:lnTo>
                      <a:lnTo>
                        <a:pt x="105" y="73"/>
                      </a:lnTo>
                      <a:lnTo>
                        <a:pt x="102" y="72"/>
                      </a:lnTo>
                      <a:lnTo>
                        <a:pt x="102" y="70"/>
                      </a:lnTo>
                      <a:lnTo>
                        <a:pt x="101" y="70"/>
                      </a:lnTo>
                      <a:lnTo>
                        <a:pt x="101" y="69"/>
                      </a:lnTo>
                      <a:lnTo>
                        <a:pt x="101" y="69"/>
                      </a:lnTo>
                      <a:lnTo>
                        <a:pt x="100" y="66"/>
                      </a:lnTo>
                      <a:lnTo>
                        <a:pt x="100" y="65"/>
                      </a:lnTo>
                      <a:lnTo>
                        <a:pt x="99" y="65"/>
                      </a:lnTo>
                      <a:lnTo>
                        <a:pt x="96" y="64"/>
                      </a:lnTo>
                      <a:lnTo>
                        <a:pt x="96" y="65"/>
                      </a:lnTo>
                      <a:lnTo>
                        <a:pt x="97" y="65"/>
                      </a:lnTo>
                      <a:lnTo>
                        <a:pt x="99" y="66"/>
                      </a:lnTo>
                      <a:lnTo>
                        <a:pt x="99" y="68"/>
                      </a:lnTo>
                      <a:lnTo>
                        <a:pt x="99" y="69"/>
                      </a:lnTo>
                      <a:lnTo>
                        <a:pt x="100" y="69"/>
                      </a:lnTo>
                      <a:lnTo>
                        <a:pt x="101" y="73"/>
                      </a:lnTo>
                      <a:lnTo>
                        <a:pt x="100" y="73"/>
                      </a:lnTo>
                      <a:lnTo>
                        <a:pt x="100" y="74"/>
                      </a:lnTo>
                      <a:lnTo>
                        <a:pt x="99" y="74"/>
                      </a:lnTo>
                      <a:lnTo>
                        <a:pt x="97" y="74"/>
                      </a:lnTo>
                      <a:lnTo>
                        <a:pt x="96" y="76"/>
                      </a:lnTo>
                      <a:lnTo>
                        <a:pt x="96" y="77"/>
                      </a:lnTo>
                      <a:lnTo>
                        <a:pt x="93" y="77"/>
                      </a:lnTo>
                      <a:lnTo>
                        <a:pt x="93" y="77"/>
                      </a:lnTo>
                      <a:lnTo>
                        <a:pt x="91" y="77"/>
                      </a:lnTo>
                      <a:lnTo>
                        <a:pt x="91" y="78"/>
                      </a:lnTo>
                      <a:lnTo>
                        <a:pt x="89" y="78"/>
                      </a:lnTo>
                      <a:lnTo>
                        <a:pt x="89" y="77"/>
                      </a:lnTo>
                      <a:lnTo>
                        <a:pt x="83" y="78"/>
                      </a:lnTo>
                      <a:lnTo>
                        <a:pt x="83" y="78"/>
                      </a:lnTo>
                      <a:lnTo>
                        <a:pt x="82" y="78"/>
                      </a:lnTo>
                      <a:lnTo>
                        <a:pt x="82" y="79"/>
                      </a:lnTo>
                      <a:lnTo>
                        <a:pt x="79" y="77"/>
                      </a:lnTo>
                      <a:lnTo>
                        <a:pt x="79" y="78"/>
                      </a:lnTo>
                      <a:lnTo>
                        <a:pt x="79" y="78"/>
                      </a:lnTo>
                      <a:lnTo>
                        <a:pt x="78" y="79"/>
                      </a:lnTo>
                      <a:lnTo>
                        <a:pt x="76" y="79"/>
                      </a:lnTo>
                      <a:lnTo>
                        <a:pt x="76" y="79"/>
                      </a:lnTo>
                      <a:lnTo>
                        <a:pt x="75" y="79"/>
                      </a:lnTo>
                      <a:lnTo>
                        <a:pt x="75" y="82"/>
                      </a:lnTo>
                      <a:lnTo>
                        <a:pt x="74" y="82"/>
                      </a:lnTo>
                      <a:lnTo>
                        <a:pt x="72" y="82"/>
                      </a:lnTo>
                      <a:lnTo>
                        <a:pt x="71" y="82"/>
                      </a:lnTo>
                      <a:lnTo>
                        <a:pt x="71" y="82"/>
                      </a:lnTo>
                      <a:lnTo>
                        <a:pt x="70" y="82"/>
                      </a:lnTo>
                      <a:lnTo>
                        <a:pt x="71" y="79"/>
                      </a:lnTo>
                      <a:lnTo>
                        <a:pt x="71" y="78"/>
                      </a:lnTo>
                      <a:lnTo>
                        <a:pt x="70" y="78"/>
                      </a:lnTo>
                      <a:lnTo>
                        <a:pt x="70" y="78"/>
                      </a:lnTo>
                      <a:lnTo>
                        <a:pt x="70" y="79"/>
                      </a:lnTo>
                      <a:lnTo>
                        <a:pt x="70" y="79"/>
                      </a:lnTo>
                      <a:lnTo>
                        <a:pt x="70" y="79"/>
                      </a:lnTo>
                      <a:lnTo>
                        <a:pt x="70" y="81"/>
                      </a:lnTo>
                      <a:lnTo>
                        <a:pt x="68" y="81"/>
                      </a:lnTo>
                      <a:lnTo>
                        <a:pt x="68" y="82"/>
                      </a:lnTo>
                      <a:lnTo>
                        <a:pt x="67" y="82"/>
                      </a:lnTo>
                      <a:lnTo>
                        <a:pt x="67" y="83"/>
                      </a:lnTo>
                      <a:lnTo>
                        <a:pt x="68" y="83"/>
                      </a:lnTo>
                      <a:lnTo>
                        <a:pt x="68" y="83"/>
                      </a:lnTo>
                      <a:lnTo>
                        <a:pt x="68" y="85"/>
                      </a:lnTo>
                      <a:lnTo>
                        <a:pt x="67" y="86"/>
                      </a:lnTo>
                      <a:lnTo>
                        <a:pt x="65" y="86"/>
                      </a:lnTo>
                      <a:lnTo>
                        <a:pt x="62" y="86"/>
                      </a:lnTo>
                      <a:lnTo>
                        <a:pt x="61" y="86"/>
                      </a:lnTo>
                      <a:lnTo>
                        <a:pt x="59" y="87"/>
                      </a:lnTo>
                      <a:lnTo>
                        <a:pt x="59" y="89"/>
                      </a:lnTo>
                      <a:lnTo>
                        <a:pt x="58" y="90"/>
                      </a:lnTo>
                      <a:lnTo>
                        <a:pt x="58" y="90"/>
                      </a:lnTo>
                      <a:lnTo>
                        <a:pt x="58" y="93"/>
                      </a:lnTo>
                      <a:lnTo>
                        <a:pt x="55" y="93"/>
                      </a:lnTo>
                      <a:lnTo>
                        <a:pt x="55" y="91"/>
                      </a:lnTo>
                      <a:lnTo>
                        <a:pt x="54" y="90"/>
                      </a:lnTo>
                      <a:lnTo>
                        <a:pt x="54" y="91"/>
                      </a:lnTo>
                      <a:lnTo>
                        <a:pt x="55" y="91"/>
                      </a:lnTo>
                      <a:lnTo>
                        <a:pt x="55" y="94"/>
                      </a:lnTo>
                      <a:lnTo>
                        <a:pt x="54" y="93"/>
                      </a:lnTo>
                      <a:lnTo>
                        <a:pt x="53" y="93"/>
                      </a:lnTo>
                      <a:lnTo>
                        <a:pt x="51" y="93"/>
                      </a:lnTo>
                      <a:lnTo>
                        <a:pt x="50" y="93"/>
                      </a:lnTo>
                      <a:lnTo>
                        <a:pt x="49" y="90"/>
                      </a:lnTo>
                      <a:lnTo>
                        <a:pt x="47" y="90"/>
                      </a:lnTo>
                      <a:lnTo>
                        <a:pt x="46" y="90"/>
                      </a:lnTo>
                      <a:lnTo>
                        <a:pt x="46" y="93"/>
                      </a:lnTo>
                      <a:lnTo>
                        <a:pt x="44" y="93"/>
                      </a:lnTo>
                      <a:lnTo>
                        <a:pt x="44" y="94"/>
                      </a:lnTo>
                      <a:lnTo>
                        <a:pt x="42" y="94"/>
                      </a:lnTo>
                      <a:lnTo>
                        <a:pt x="42" y="94"/>
                      </a:lnTo>
                      <a:lnTo>
                        <a:pt x="33" y="94"/>
                      </a:lnTo>
                      <a:lnTo>
                        <a:pt x="32" y="91"/>
                      </a:lnTo>
                      <a:lnTo>
                        <a:pt x="33" y="90"/>
                      </a:lnTo>
                      <a:lnTo>
                        <a:pt x="36" y="90"/>
                      </a:lnTo>
                      <a:lnTo>
                        <a:pt x="36" y="89"/>
                      </a:lnTo>
                      <a:lnTo>
                        <a:pt x="33" y="89"/>
                      </a:lnTo>
                      <a:lnTo>
                        <a:pt x="33" y="87"/>
                      </a:lnTo>
                      <a:lnTo>
                        <a:pt x="32" y="87"/>
                      </a:lnTo>
                      <a:lnTo>
                        <a:pt x="32" y="86"/>
                      </a:lnTo>
                      <a:lnTo>
                        <a:pt x="32" y="85"/>
                      </a:lnTo>
                      <a:lnTo>
                        <a:pt x="29" y="85"/>
                      </a:lnTo>
                      <a:lnTo>
                        <a:pt x="29" y="83"/>
                      </a:lnTo>
                      <a:lnTo>
                        <a:pt x="29" y="82"/>
                      </a:lnTo>
                      <a:lnTo>
                        <a:pt x="28" y="81"/>
                      </a:lnTo>
                      <a:lnTo>
                        <a:pt x="28" y="79"/>
                      </a:lnTo>
                      <a:lnTo>
                        <a:pt x="28" y="79"/>
                      </a:lnTo>
                      <a:lnTo>
                        <a:pt x="30" y="79"/>
                      </a:lnTo>
                      <a:lnTo>
                        <a:pt x="30" y="78"/>
                      </a:lnTo>
                      <a:lnTo>
                        <a:pt x="32" y="78"/>
                      </a:lnTo>
                      <a:lnTo>
                        <a:pt x="32" y="78"/>
                      </a:lnTo>
                      <a:lnTo>
                        <a:pt x="34" y="78"/>
                      </a:lnTo>
                      <a:lnTo>
                        <a:pt x="34" y="77"/>
                      </a:lnTo>
                      <a:lnTo>
                        <a:pt x="36" y="77"/>
                      </a:lnTo>
                      <a:lnTo>
                        <a:pt x="36" y="77"/>
                      </a:lnTo>
                      <a:lnTo>
                        <a:pt x="41" y="77"/>
                      </a:lnTo>
                      <a:lnTo>
                        <a:pt x="41" y="74"/>
                      </a:lnTo>
                      <a:lnTo>
                        <a:pt x="33" y="74"/>
                      </a:lnTo>
                      <a:lnTo>
                        <a:pt x="30" y="77"/>
                      </a:lnTo>
                      <a:lnTo>
                        <a:pt x="29" y="77"/>
                      </a:lnTo>
                      <a:lnTo>
                        <a:pt x="29" y="77"/>
                      </a:lnTo>
                      <a:lnTo>
                        <a:pt x="28" y="77"/>
                      </a:lnTo>
                      <a:lnTo>
                        <a:pt x="25" y="77"/>
                      </a:lnTo>
                      <a:lnTo>
                        <a:pt x="24" y="77"/>
                      </a:lnTo>
                      <a:lnTo>
                        <a:pt x="23" y="77"/>
                      </a:lnTo>
                      <a:lnTo>
                        <a:pt x="17" y="77"/>
                      </a:lnTo>
                      <a:lnTo>
                        <a:pt x="17" y="76"/>
                      </a:lnTo>
                      <a:lnTo>
                        <a:pt x="17" y="76"/>
                      </a:lnTo>
                      <a:lnTo>
                        <a:pt x="16" y="74"/>
                      </a:lnTo>
                      <a:lnTo>
                        <a:pt x="20" y="73"/>
                      </a:lnTo>
                      <a:lnTo>
                        <a:pt x="24" y="73"/>
                      </a:lnTo>
                      <a:lnTo>
                        <a:pt x="27" y="73"/>
                      </a:lnTo>
                      <a:lnTo>
                        <a:pt x="27" y="73"/>
                      </a:lnTo>
                      <a:lnTo>
                        <a:pt x="28" y="73"/>
                      </a:lnTo>
                      <a:lnTo>
                        <a:pt x="28" y="72"/>
                      </a:lnTo>
                      <a:lnTo>
                        <a:pt x="21" y="72"/>
                      </a:lnTo>
                      <a:lnTo>
                        <a:pt x="19" y="72"/>
                      </a:lnTo>
                      <a:lnTo>
                        <a:pt x="15" y="70"/>
                      </a:lnTo>
                      <a:lnTo>
                        <a:pt x="15" y="69"/>
                      </a:lnTo>
                      <a:lnTo>
                        <a:pt x="13" y="69"/>
                      </a:lnTo>
                      <a:lnTo>
                        <a:pt x="12" y="68"/>
                      </a:lnTo>
                      <a:lnTo>
                        <a:pt x="11" y="66"/>
                      </a:lnTo>
                      <a:lnTo>
                        <a:pt x="10" y="66"/>
                      </a:lnTo>
                      <a:lnTo>
                        <a:pt x="10" y="66"/>
                      </a:lnTo>
                      <a:lnTo>
                        <a:pt x="10" y="65"/>
                      </a:lnTo>
                      <a:lnTo>
                        <a:pt x="10" y="65"/>
                      </a:lnTo>
                      <a:lnTo>
                        <a:pt x="10" y="62"/>
                      </a:lnTo>
                      <a:lnTo>
                        <a:pt x="8" y="62"/>
                      </a:lnTo>
                      <a:lnTo>
                        <a:pt x="10" y="60"/>
                      </a:lnTo>
                      <a:lnTo>
                        <a:pt x="12" y="60"/>
                      </a:lnTo>
                      <a:lnTo>
                        <a:pt x="15" y="60"/>
                      </a:lnTo>
                      <a:lnTo>
                        <a:pt x="16" y="61"/>
                      </a:lnTo>
                      <a:lnTo>
                        <a:pt x="16" y="61"/>
                      </a:lnTo>
                      <a:lnTo>
                        <a:pt x="27" y="62"/>
                      </a:lnTo>
                      <a:lnTo>
                        <a:pt x="27" y="61"/>
                      </a:lnTo>
                      <a:lnTo>
                        <a:pt x="25" y="60"/>
                      </a:lnTo>
                      <a:lnTo>
                        <a:pt x="24" y="59"/>
                      </a:lnTo>
                      <a:lnTo>
                        <a:pt x="23" y="60"/>
                      </a:lnTo>
                      <a:lnTo>
                        <a:pt x="21" y="60"/>
                      </a:lnTo>
                      <a:lnTo>
                        <a:pt x="19" y="60"/>
                      </a:lnTo>
                      <a:lnTo>
                        <a:pt x="19" y="56"/>
                      </a:lnTo>
                      <a:lnTo>
                        <a:pt x="17" y="56"/>
                      </a:lnTo>
                      <a:lnTo>
                        <a:pt x="17" y="57"/>
                      </a:lnTo>
                      <a:lnTo>
                        <a:pt x="17" y="57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3" y="59"/>
                      </a:lnTo>
                      <a:lnTo>
                        <a:pt x="13" y="59"/>
                      </a:lnTo>
                      <a:lnTo>
                        <a:pt x="13" y="59"/>
                      </a:lnTo>
                      <a:lnTo>
                        <a:pt x="12" y="59"/>
                      </a:lnTo>
                      <a:lnTo>
                        <a:pt x="11" y="59"/>
                      </a:lnTo>
                      <a:lnTo>
                        <a:pt x="11" y="59"/>
                      </a:lnTo>
                      <a:lnTo>
                        <a:pt x="11" y="59"/>
                      </a:lnTo>
                      <a:lnTo>
                        <a:pt x="6" y="57"/>
                      </a:lnTo>
                      <a:lnTo>
                        <a:pt x="6" y="57"/>
                      </a:lnTo>
                      <a:lnTo>
                        <a:pt x="4" y="57"/>
                      </a:lnTo>
                      <a:lnTo>
                        <a:pt x="4" y="56"/>
                      </a:lnTo>
                      <a:lnTo>
                        <a:pt x="7" y="56"/>
                      </a:lnTo>
                      <a:lnTo>
                        <a:pt x="8" y="55"/>
                      </a:lnTo>
                      <a:lnTo>
                        <a:pt x="10" y="56"/>
                      </a:lnTo>
                      <a:lnTo>
                        <a:pt x="10" y="55"/>
                      </a:lnTo>
                      <a:lnTo>
                        <a:pt x="11" y="55"/>
                      </a:lnTo>
                      <a:lnTo>
                        <a:pt x="11" y="55"/>
                      </a:lnTo>
                      <a:lnTo>
                        <a:pt x="10" y="53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10" y="52"/>
                      </a:lnTo>
                      <a:lnTo>
                        <a:pt x="11" y="51"/>
                      </a:lnTo>
                      <a:lnTo>
                        <a:pt x="15" y="51"/>
                      </a:lnTo>
                      <a:lnTo>
                        <a:pt x="19" y="49"/>
                      </a:lnTo>
                      <a:lnTo>
                        <a:pt x="23" y="49"/>
                      </a:lnTo>
                      <a:lnTo>
                        <a:pt x="24" y="49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23" y="47"/>
                      </a:lnTo>
                      <a:lnTo>
                        <a:pt x="21" y="47"/>
                      </a:lnTo>
                      <a:lnTo>
                        <a:pt x="21" y="44"/>
                      </a:lnTo>
                      <a:lnTo>
                        <a:pt x="21" y="44"/>
                      </a:lnTo>
                      <a:lnTo>
                        <a:pt x="21" y="43"/>
                      </a:lnTo>
                      <a:lnTo>
                        <a:pt x="20" y="44"/>
                      </a:lnTo>
                      <a:lnTo>
                        <a:pt x="20" y="44"/>
                      </a:lnTo>
                      <a:lnTo>
                        <a:pt x="20" y="44"/>
                      </a:lnTo>
                      <a:lnTo>
                        <a:pt x="20" y="45"/>
                      </a:lnTo>
                      <a:lnTo>
                        <a:pt x="20" y="45"/>
                      </a:lnTo>
                      <a:lnTo>
                        <a:pt x="20" y="45"/>
                      </a:lnTo>
                      <a:lnTo>
                        <a:pt x="12" y="45"/>
                      </a:lnTo>
                      <a:lnTo>
                        <a:pt x="12" y="45"/>
                      </a:lnTo>
                      <a:lnTo>
                        <a:pt x="11" y="44"/>
                      </a:lnTo>
                      <a:lnTo>
                        <a:pt x="10" y="43"/>
                      </a:lnTo>
                      <a:lnTo>
                        <a:pt x="10" y="43"/>
                      </a:lnTo>
                      <a:lnTo>
                        <a:pt x="10" y="44"/>
                      </a:lnTo>
                      <a:lnTo>
                        <a:pt x="8" y="44"/>
                      </a:lnTo>
                      <a:lnTo>
                        <a:pt x="7" y="45"/>
                      </a:lnTo>
                      <a:lnTo>
                        <a:pt x="7" y="45"/>
                      </a:lnTo>
                      <a:lnTo>
                        <a:pt x="4" y="45"/>
                      </a:lnTo>
                      <a:lnTo>
                        <a:pt x="4" y="44"/>
                      </a:lnTo>
                      <a:lnTo>
                        <a:pt x="0" y="44"/>
                      </a:lnTo>
                      <a:lnTo>
                        <a:pt x="0" y="43"/>
                      </a:lnTo>
                      <a:lnTo>
                        <a:pt x="0" y="40"/>
                      </a:lnTo>
                      <a:lnTo>
                        <a:pt x="2" y="40"/>
                      </a:lnTo>
                      <a:lnTo>
                        <a:pt x="3" y="39"/>
                      </a:lnTo>
                      <a:lnTo>
                        <a:pt x="4" y="40"/>
                      </a:lnTo>
                      <a:lnTo>
                        <a:pt x="6" y="40"/>
                      </a:lnTo>
                      <a:lnTo>
                        <a:pt x="7" y="40"/>
                      </a:lnTo>
                      <a:lnTo>
                        <a:pt x="8" y="40"/>
                      </a:lnTo>
                      <a:lnTo>
                        <a:pt x="11" y="40"/>
                      </a:lnTo>
                      <a:lnTo>
                        <a:pt x="11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6" y="42"/>
                      </a:lnTo>
                      <a:lnTo>
                        <a:pt x="15" y="40"/>
                      </a:lnTo>
                      <a:lnTo>
                        <a:pt x="15" y="40"/>
                      </a:lnTo>
                      <a:lnTo>
                        <a:pt x="15" y="39"/>
                      </a:lnTo>
                      <a:lnTo>
                        <a:pt x="15" y="39"/>
                      </a:lnTo>
                      <a:lnTo>
                        <a:pt x="16" y="38"/>
                      </a:lnTo>
                      <a:lnTo>
                        <a:pt x="15" y="36"/>
                      </a:lnTo>
                      <a:lnTo>
                        <a:pt x="13" y="36"/>
                      </a:lnTo>
                      <a:lnTo>
                        <a:pt x="12" y="35"/>
                      </a:lnTo>
                      <a:lnTo>
                        <a:pt x="11" y="35"/>
                      </a:lnTo>
                      <a:lnTo>
                        <a:pt x="11" y="35"/>
                      </a:lnTo>
                      <a:lnTo>
                        <a:pt x="10" y="36"/>
                      </a:lnTo>
                      <a:lnTo>
                        <a:pt x="8" y="35"/>
                      </a:lnTo>
                      <a:lnTo>
                        <a:pt x="7" y="35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2"/>
                      </a:lnTo>
                      <a:lnTo>
                        <a:pt x="6" y="32"/>
                      </a:lnTo>
                      <a:lnTo>
                        <a:pt x="6" y="32"/>
                      </a:lnTo>
                      <a:lnTo>
                        <a:pt x="15" y="32"/>
                      </a:lnTo>
                      <a:lnTo>
                        <a:pt x="15" y="34"/>
                      </a:lnTo>
                      <a:lnTo>
                        <a:pt x="19" y="34"/>
                      </a:lnTo>
                      <a:lnTo>
                        <a:pt x="20" y="35"/>
                      </a:lnTo>
                      <a:lnTo>
                        <a:pt x="21" y="35"/>
                      </a:lnTo>
                      <a:lnTo>
                        <a:pt x="21" y="35"/>
                      </a:lnTo>
                      <a:lnTo>
                        <a:pt x="27" y="35"/>
                      </a:lnTo>
                      <a:lnTo>
                        <a:pt x="27" y="36"/>
                      </a:lnTo>
                      <a:lnTo>
                        <a:pt x="33" y="36"/>
                      </a:lnTo>
                      <a:lnTo>
                        <a:pt x="33" y="36"/>
                      </a:lnTo>
                      <a:lnTo>
                        <a:pt x="37" y="38"/>
                      </a:lnTo>
                      <a:lnTo>
                        <a:pt x="38" y="40"/>
                      </a:lnTo>
                      <a:lnTo>
                        <a:pt x="41" y="43"/>
                      </a:lnTo>
                      <a:lnTo>
                        <a:pt x="42" y="47"/>
                      </a:lnTo>
                      <a:lnTo>
                        <a:pt x="41" y="47"/>
                      </a:lnTo>
                      <a:lnTo>
                        <a:pt x="41" y="49"/>
                      </a:lnTo>
                      <a:lnTo>
                        <a:pt x="44" y="49"/>
                      </a:lnTo>
                      <a:lnTo>
                        <a:pt x="44" y="51"/>
                      </a:lnTo>
                      <a:lnTo>
                        <a:pt x="47" y="51"/>
                      </a:lnTo>
                      <a:lnTo>
                        <a:pt x="47" y="52"/>
                      </a:lnTo>
                      <a:lnTo>
                        <a:pt x="49" y="52"/>
                      </a:lnTo>
                      <a:lnTo>
                        <a:pt x="49" y="52"/>
                      </a:lnTo>
                      <a:lnTo>
                        <a:pt x="50" y="52"/>
                      </a:lnTo>
                      <a:lnTo>
                        <a:pt x="53" y="52"/>
                      </a:lnTo>
                      <a:lnTo>
                        <a:pt x="55" y="52"/>
                      </a:lnTo>
                      <a:lnTo>
                        <a:pt x="59" y="52"/>
                      </a:lnTo>
                      <a:lnTo>
                        <a:pt x="65" y="52"/>
                      </a:lnTo>
                      <a:lnTo>
                        <a:pt x="70" y="52"/>
                      </a:lnTo>
                      <a:lnTo>
                        <a:pt x="71" y="51"/>
                      </a:lnTo>
                      <a:lnTo>
                        <a:pt x="72" y="49"/>
                      </a:lnTo>
                      <a:lnTo>
                        <a:pt x="72" y="51"/>
                      </a:lnTo>
                      <a:lnTo>
                        <a:pt x="74" y="51"/>
                      </a:lnTo>
                      <a:lnTo>
                        <a:pt x="74" y="53"/>
                      </a:lnTo>
                      <a:lnTo>
                        <a:pt x="78" y="53"/>
                      </a:lnTo>
                      <a:lnTo>
                        <a:pt x="79" y="51"/>
                      </a:lnTo>
                      <a:lnTo>
                        <a:pt x="80" y="51"/>
                      </a:lnTo>
                      <a:lnTo>
                        <a:pt x="80" y="52"/>
                      </a:lnTo>
                      <a:lnTo>
                        <a:pt x="80" y="53"/>
                      </a:lnTo>
                      <a:lnTo>
                        <a:pt x="80" y="53"/>
                      </a:lnTo>
                      <a:lnTo>
                        <a:pt x="80" y="55"/>
                      </a:lnTo>
                      <a:lnTo>
                        <a:pt x="82" y="55"/>
                      </a:lnTo>
                      <a:lnTo>
                        <a:pt x="82" y="55"/>
                      </a:lnTo>
                      <a:lnTo>
                        <a:pt x="83" y="57"/>
                      </a:lnTo>
                      <a:lnTo>
                        <a:pt x="84" y="59"/>
                      </a:lnTo>
                      <a:lnTo>
                        <a:pt x="83" y="60"/>
                      </a:lnTo>
                      <a:lnTo>
                        <a:pt x="83" y="61"/>
                      </a:lnTo>
                      <a:lnTo>
                        <a:pt x="82" y="62"/>
                      </a:lnTo>
                      <a:lnTo>
                        <a:pt x="84" y="64"/>
                      </a:lnTo>
                      <a:lnTo>
                        <a:pt x="84" y="61"/>
                      </a:lnTo>
                      <a:lnTo>
                        <a:pt x="85" y="61"/>
                      </a:lnTo>
                      <a:lnTo>
                        <a:pt x="85" y="60"/>
                      </a:lnTo>
                      <a:lnTo>
                        <a:pt x="87" y="60"/>
                      </a:lnTo>
                      <a:lnTo>
                        <a:pt x="87" y="61"/>
                      </a:lnTo>
                      <a:lnTo>
                        <a:pt x="88" y="60"/>
                      </a:lnTo>
                      <a:lnTo>
                        <a:pt x="89" y="59"/>
                      </a:lnTo>
                      <a:lnTo>
                        <a:pt x="89" y="57"/>
                      </a:lnTo>
                      <a:lnTo>
                        <a:pt x="91" y="57"/>
                      </a:lnTo>
                      <a:lnTo>
                        <a:pt x="91" y="56"/>
                      </a:lnTo>
                      <a:lnTo>
                        <a:pt x="89" y="56"/>
                      </a:lnTo>
                      <a:lnTo>
                        <a:pt x="89" y="55"/>
                      </a:lnTo>
                      <a:lnTo>
                        <a:pt x="89" y="53"/>
                      </a:lnTo>
                      <a:lnTo>
                        <a:pt x="89" y="53"/>
                      </a:lnTo>
                      <a:lnTo>
                        <a:pt x="89" y="52"/>
                      </a:lnTo>
                      <a:lnTo>
                        <a:pt x="91" y="52"/>
                      </a:lnTo>
                      <a:lnTo>
                        <a:pt x="93" y="51"/>
                      </a:lnTo>
                      <a:lnTo>
                        <a:pt x="97" y="51"/>
                      </a:lnTo>
                      <a:lnTo>
                        <a:pt x="102" y="51"/>
                      </a:lnTo>
                      <a:lnTo>
                        <a:pt x="105" y="51"/>
                      </a:lnTo>
                      <a:lnTo>
                        <a:pt x="106" y="51"/>
                      </a:lnTo>
                      <a:lnTo>
                        <a:pt x="116" y="51"/>
                      </a:lnTo>
                      <a:lnTo>
                        <a:pt x="116" y="51"/>
                      </a:lnTo>
                      <a:lnTo>
                        <a:pt x="117" y="51"/>
                      </a:lnTo>
                      <a:lnTo>
                        <a:pt x="117" y="52"/>
                      </a:lnTo>
                      <a:lnTo>
                        <a:pt x="118" y="52"/>
                      </a:lnTo>
                      <a:lnTo>
                        <a:pt x="121" y="56"/>
                      </a:lnTo>
                      <a:lnTo>
                        <a:pt x="123" y="56"/>
                      </a:lnTo>
                      <a:lnTo>
                        <a:pt x="123" y="59"/>
                      </a:lnTo>
                      <a:lnTo>
                        <a:pt x="123" y="61"/>
                      </a:lnTo>
                      <a:lnTo>
                        <a:pt x="125" y="62"/>
                      </a:lnTo>
                      <a:lnTo>
                        <a:pt x="126" y="64"/>
                      </a:lnTo>
                      <a:lnTo>
                        <a:pt x="126" y="64"/>
                      </a:lnTo>
                      <a:lnTo>
                        <a:pt x="129" y="64"/>
                      </a:lnTo>
                      <a:lnTo>
                        <a:pt x="130" y="65"/>
                      </a:lnTo>
                      <a:lnTo>
                        <a:pt x="130" y="65"/>
                      </a:lnTo>
                      <a:lnTo>
                        <a:pt x="130" y="65"/>
                      </a:lnTo>
                      <a:lnTo>
                        <a:pt x="134" y="65"/>
                      </a:lnTo>
                      <a:lnTo>
                        <a:pt x="134" y="65"/>
                      </a:lnTo>
                      <a:lnTo>
                        <a:pt x="137" y="66"/>
                      </a:lnTo>
                      <a:lnTo>
                        <a:pt x="137" y="64"/>
                      </a:lnTo>
                      <a:lnTo>
                        <a:pt x="138" y="64"/>
                      </a:lnTo>
                      <a:lnTo>
                        <a:pt x="138" y="64"/>
                      </a:lnTo>
                      <a:lnTo>
                        <a:pt x="138" y="64"/>
                      </a:lnTo>
                      <a:lnTo>
                        <a:pt x="139" y="64"/>
                      </a:lnTo>
                      <a:lnTo>
                        <a:pt x="142" y="64"/>
                      </a:lnTo>
                      <a:lnTo>
                        <a:pt x="142" y="62"/>
                      </a:lnTo>
                      <a:lnTo>
                        <a:pt x="137" y="62"/>
                      </a:lnTo>
                      <a:lnTo>
                        <a:pt x="137" y="62"/>
                      </a:lnTo>
                      <a:lnTo>
                        <a:pt x="133" y="62"/>
                      </a:lnTo>
                      <a:lnTo>
                        <a:pt x="133" y="62"/>
                      </a:lnTo>
                      <a:lnTo>
                        <a:pt x="129" y="62"/>
                      </a:lnTo>
                      <a:lnTo>
                        <a:pt x="129" y="62"/>
                      </a:lnTo>
                      <a:lnTo>
                        <a:pt x="127" y="61"/>
                      </a:lnTo>
                      <a:lnTo>
                        <a:pt x="127" y="61"/>
                      </a:lnTo>
                      <a:lnTo>
                        <a:pt x="126" y="60"/>
                      </a:lnTo>
                      <a:lnTo>
                        <a:pt x="126" y="59"/>
                      </a:lnTo>
                      <a:lnTo>
                        <a:pt x="126" y="59"/>
                      </a:lnTo>
                      <a:lnTo>
                        <a:pt x="127" y="57"/>
                      </a:lnTo>
                      <a:lnTo>
                        <a:pt x="126" y="56"/>
                      </a:lnTo>
                      <a:lnTo>
                        <a:pt x="125" y="55"/>
                      </a:lnTo>
                      <a:lnTo>
                        <a:pt x="125" y="55"/>
                      </a:lnTo>
                      <a:lnTo>
                        <a:pt x="125" y="52"/>
                      </a:lnTo>
                      <a:lnTo>
                        <a:pt x="129" y="52"/>
                      </a:lnTo>
                      <a:lnTo>
                        <a:pt x="134" y="51"/>
                      </a:lnTo>
                      <a:lnTo>
                        <a:pt x="138" y="51"/>
                      </a:lnTo>
                      <a:lnTo>
                        <a:pt x="138" y="51"/>
                      </a:lnTo>
                      <a:lnTo>
                        <a:pt x="139" y="51"/>
                      </a:lnTo>
                      <a:lnTo>
                        <a:pt x="139" y="51"/>
                      </a:lnTo>
                      <a:lnTo>
                        <a:pt x="142" y="51"/>
                      </a:lnTo>
                      <a:lnTo>
                        <a:pt x="142" y="51"/>
                      </a:lnTo>
                      <a:lnTo>
                        <a:pt x="148" y="51"/>
                      </a:lnTo>
                      <a:lnTo>
                        <a:pt x="148" y="49"/>
                      </a:lnTo>
                      <a:lnTo>
                        <a:pt x="152" y="49"/>
                      </a:lnTo>
                      <a:lnTo>
                        <a:pt x="152" y="51"/>
                      </a:lnTo>
                      <a:lnTo>
                        <a:pt x="154" y="51"/>
                      </a:lnTo>
                      <a:lnTo>
                        <a:pt x="154" y="49"/>
                      </a:lnTo>
                      <a:lnTo>
                        <a:pt x="160" y="49"/>
                      </a:lnTo>
                      <a:lnTo>
                        <a:pt x="160" y="49"/>
                      </a:lnTo>
                      <a:lnTo>
                        <a:pt x="161" y="49"/>
                      </a:lnTo>
                      <a:lnTo>
                        <a:pt x="161" y="48"/>
                      </a:lnTo>
                      <a:lnTo>
                        <a:pt x="169" y="47"/>
                      </a:lnTo>
                      <a:lnTo>
                        <a:pt x="169" y="47"/>
                      </a:lnTo>
                      <a:lnTo>
                        <a:pt x="152" y="47"/>
                      </a:lnTo>
                      <a:lnTo>
                        <a:pt x="152" y="45"/>
                      </a:lnTo>
                      <a:lnTo>
                        <a:pt x="152" y="45"/>
                      </a:lnTo>
                      <a:lnTo>
                        <a:pt x="152" y="45"/>
                      </a:lnTo>
                      <a:lnTo>
                        <a:pt x="156" y="44"/>
                      </a:lnTo>
                      <a:lnTo>
                        <a:pt x="159" y="44"/>
                      </a:lnTo>
                      <a:lnTo>
                        <a:pt x="163" y="44"/>
                      </a:lnTo>
                      <a:lnTo>
                        <a:pt x="163" y="43"/>
                      </a:lnTo>
                      <a:lnTo>
                        <a:pt x="165" y="43"/>
                      </a:lnTo>
                      <a:lnTo>
                        <a:pt x="165" y="42"/>
                      </a:lnTo>
                      <a:lnTo>
                        <a:pt x="165" y="42"/>
                      </a:lnTo>
                      <a:lnTo>
                        <a:pt x="167" y="43"/>
                      </a:lnTo>
                      <a:lnTo>
                        <a:pt x="168" y="43"/>
                      </a:lnTo>
                      <a:lnTo>
                        <a:pt x="168" y="43"/>
                      </a:lnTo>
                      <a:lnTo>
                        <a:pt x="168" y="42"/>
                      </a:lnTo>
                      <a:lnTo>
                        <a:pt x="174" y="42"/>
                      </a:lnTo>
                      <a:lnTo>
                        <a:pt x="174" y="40"/>
                      </a:lnTo>
                      <a:lnTo>
                        <a:pt x="174" y="40"/>
                      </a:lnTo>
                      <a:lnTo>
                        <a:pt x="169" y="40"/>
                      </a:lnTo>
                      <a:lnTo>
                        <a:pt x="165" y="40"/>
                      </a:lnTo>
                      <a:lnTo>
                        <a:pt x="165" y="38"/>
                      </a:lnTo>
                      <a:lnTo>
                        <a:pt x="169" y="38"/>
                      </a:lnTo>
                      <a:lnTo>
                        <a:pt x="173" y="38"/>
                      </a:lnTo>
                      <a:lnTo>
                        <a:pt x="177" y="36"/>
                      </a:lnTo>
                      <a:lnTo>
                        <a:pt x="178" y="35"/>
                      </a:lnTo>
                      <a:lnTo>
                        <a:pt x="174" y="35"/>
                      </a:lnTo>
                      <a:lnTo>
                        <a:pt x="174" y="36"/>
                      </a:lnTo>
                      <a:lnTo>
                        <a:pt x="171" y="36"/>
                      </a:lnTo>
                      <a:lnTo>
                        <a:pt x="171" y="36"/>
                      </a:lnTo>
                      <a:lnTo>
                        <a:pt x="165" y="36"/>
                      </a:lnTo>
                      <a:lnTo>
                        <a:pt x="165" y="36"/>
                      </a:lnTo>
                      <a:lnTo>
                        <a:pt x="165" y="36"/>
                      </a:lnTo>
                      <a:lnTo>
                        <a:pt x="164" y="38"/>
                      </a:lnTo>
                      <a:lnTo>
                        <a:pt x="160" y="38"/>
                      </a:lnTo>
                      <a:lnTo>
                        <a:pt x="160" y="39"/>
                      </a:lnTo>
                      <a:lnTo>
                        <a:pt x="159" y="39"/>
                      </a:lnTo>
                      <a:lnTo>
                        <a:pt x="159" y="39"/>
                      </a:lnTo>
                      <a:lnTo>
                        <a:pt x="156" y="39"/>
                      </a:lnTo>
                      <a:lnTo>
                        <a:pt x="156" y="40"/>
                      </a:lnTo>
                      <a:lnTo>
                        <a:pt x="154" y="40"/>
                      </a:lnTo>
                      <a:lnTo>
                        <a:pt x="154" y="40"/>
                      </a:lnTo>
                      <a:lnTo>
                        <a:pt x="139" y="43"/>
                      </a:lnTo>
                      <a:lnTo>
                        <a:pt x="139" y="42"/>
                      </a:lnTo>
                      <a:lnTo>
                        <a:pt x="130" y="42"/>
                      </a:lnTo>
                      <a:lnTo>
                        <a:pt x="130" y="43"/>
                      </a:lnTo>
                      <a:lnTo>
                        <a:pt x="125" y="43"/>
                      </a:lnTo>
                      <a:lnTo>
                        <a:pt x="125" y="43"/>
                      </a:lnTo>
                      <a:lnTo>
                        <a:pt x="121" y="43"/>
                      </a:lnTo>
                      <a:lnTo>
                        <a:pt x="121" y="44"/>
                      </a:lnTo>
                      <a:lnTo>
                        <a:pt x="118" y="44"/>
                      </a:lnTo>
                      <a:lnTo>
                        <a:pt x="118" y="44"/>
                      </a:lnTo>
                      <a:lnTo>
                        <a:pt x="112" y="44"/>
                      </a:lnTo>
                      <a:lnTo>
                        <a:pt x="112" y="45"/>
                      </a:lnTo>
                      <a:lnTo>
                        <a:pt x="110" y="45"/>
                      </a:lnTo>
                      <a:lnTo>
                        <a:pt x="108" y="45"/>
                      </a:lnTo>
                      <a:lnTo>
                        <a:pt x="106" y="45"/>
                      </a:lnTo>
                      <a:lnTo>
                        <a:pt x="106" y="43"/>
                      </a:lnTo>
                      <a:lnTo>
                        <a:pt x="108" y="40"/>
                      </a:lnTo>
                      <a:lnTo>
                        <a:pt x="104" y="42"/>
                      </a:lnTo>
                      <a:lnTo>
                        <a:pt x="105" y="43"/>
                      </a:lnTo>
                      <a:lnTo>
                        <a:pt x="105" y="44"/>
                      </a:lnTo>
                      <a:lnTo>
                        <a:pt x="102" y="45"/>
                      </a:lnTo>
                      <a:lnTo>
                        <a:pt x="102" y="45"/>
                      </a:lnTo>
                      <a:lnTo>
                        <a:pt x="102" y="45"/>
                      </a:lnTo>
                      <a:lnTo>
                        <a:pt x="101" y="45"/>
                      </a:lnTo>
                      <a:lnTo>
                        <a:pt x="101" y="48"/>
                      </a:lnTo>
                      <a:lnTo>
                        <a:pt x="100" y="49"/>
                      </a:lnTo>
                      <a:lnTo>
                        <a:pt x="97" y="48"/>
                      </a:lnTo>
                      <a:lnTo>
                        <a:pt x="95" y="48"/>
                      </a:lnTo>
                      <a:lnTo>
                        <a:pt x="92" y="48"/>
                      </a:lnTo>
                      <a:lnTo>
                        <a:pt x="92" y="48"/>
                      </a:lnTo>
                      <a:lnTo>
                        <a:pt x="91" y="48"/>
                      </a:lnTo>
                      <a:lnTo>
                        <a:pt x="91" y="48"/>
                      </a:lnTo>
                      <a:lnTo>
                        <a:pt x="91" y="48"/>
                      </a:lnTo>
                      <a:lnTo>
                        <a:pt x="88" y="48"/>
                      </a:lnTo>
                      <a:lnTo>
                        <a:pt x="87" y="48"/>
                      </a:lnTo>
                      <a:lnTo>
                        <a:pt x="85" y="47"/>
                      </a:lnTo>
                      <a:lnTo>
                        <a:pt x="87" y="44"/>
                      </a:lnTo>
                      <a:lnTo>
                        <a:pt x="87" y="43"/>
                      </a:lnTo>
                      <a:lnTo>
                        <a:pt x="85" y="43"/>
                      </a:lnTo>
                      <a:lnTo>
                        <a:pt x="84" y="44"/>
                      </a:lnTo>
                      <a:lnTo>
                        <a:pt x="83" y="44"/>
                      </a:lnTo>
                      <a:lnTo>
                        <a:pt x="82" y="45"/>
                      </a:lnTo>
                      <a:lnTo>
                        <a:pt x="80" y="47"/>
                      </a:lnTo>
                      <a:lnTo>
                        <a:pt x="78" y="47"/>
                      </a:lnTo>
                      <a:lnTo>
                        <a:pt x="76" y="45"/>
                      </a:lnTo>
                      <a:lnTo>
                        <a:pt x="75" y="44"/>
                      </a:lnTo>
                      <a:lnTo>
                        <a:pt x="72" y="44"/>
                      </a:lnTo>
                      <a:lnTo>
                        <a:pt x="72" y="45"/>
                      </a:lnTo>
                      <a:lnTo>
                        <a:pt x="70" y="45"/>
                      </a:lnTo>
                      <a:lnTo>
                        <a:pt x="70" y="45"/>
                      </a:lnTo>
                      <a:lnTo>
                        <a:pt x="70" y="44"/>
                      </a:lnTo>
                      <a:lnTo>
                        <a:pt x="70" y="44"/>
                      </a:lnTo>
                      <a:lnTo>
                        <a:pt x="70" y="44"/>
                      </a:lnTo>
                      <a:lnTo>
                        <a:pt x="70" y="45"/>
                      </a:lnTo>
                      <a:lnTo>
                        <a:pt x="66" y="45"/>
                      </a:lnTo>
                      <a:lnTo>
                        <a:pt x="66" y="45"/>
                      </a:lnTo>
                      <a:lnTo>
                        <a:pt x="57" y="45"/>
                      </a:lnTo>
                      <a:lnTo>
                        <a:pt x="57" y="45"/>
                      </a:lnTo>
                      <a:lnTo>
                        <a:pt x="55" y="44"/>
                      </a:lnTo>
                      <a:lnTo>
                        <a:pt x="55" y="44"/>
                      </a:lnTo>
                      <a:lnTo>
                        <a:pt x="55" y="45"/>
                      </a:lnTo>
                      <a:lnTo>
                        <a:pt x="54" y="45"/>
                      </a:lnTo>
                      <a:lnTo>
                        <a:pt x="54" y="45"/>
                      </a:lnTo>
                      <a:lnTo>
                        <a:pt x="53" y="45"/>
                      </a:lnTo>
                      <a:lnTo>
                        <a:pt x="53" y="47"/>
                      </a:lnTo>
                      <a:lnTo>
                        <a:pt x="51" y="47"/>
                      </a:lnTo>
                      <a:lnTo>
                        <a:pt x="50" y="47"/>
                      </a:lnTo>
                      <a:lnTo>
                        <a:pt x="49" y="45"/>
                      </a:lnTo>
                      <a:lnTo>
                        <a:pt x="47" y="44"/>
                      </a:lnTo>
                      <a:lnTo>
                        <a:pt x="49" y="43"/>
                      </a:lnTo>
                      <a:lnTo>
                        <a:pt x="49" y="43"/>
                      </a:lnTo>
                      <a:lnTo>
                        <a:pt x="50" y="43"/>
                      </a:lnTo>
                      <a:lnTo>
                        <a:pt x="51" y="40"/>
                      </a:lnTo>
                      <a:lnTo>
                        <a:pt x="55" y="40"/>
                      </a:lnTo>
                      <a:lnTo>
                        <a:pt x="55" y="40"/>
                      </a:lnTo>
                      <a:lnTo>
                        <a:pt x="57" y="40"/>
                      </a:lnTo>
                      <a:lnTo>
                        <a:pt x="58" y="39"/>
                      </a:lnTo>
                      <a:lnTo>
                        <a:pt x="63" y="38"/>
                      </a:lnTo>
                      <a:lnTo>
                        <a:pt x="63" y="39"/>
                      </a:lnTo>
                      <a:lnTo>
                        <a:pt x="65" y="39"/>
                      </a:lnTo>
                      <a:lnTo>
                        <a:pt x="65" y="39"/>
                      </a:lnTo>
                      <a:lnTo>
                        <a:pt x="67" y="38"/>
                      </a:lnTo>
                      <a:lnTo>
                        <a:pt x="70" y="36"/>
                      </a:lnTo>
                      <a:lnTo>
                        <a:pt x="70" y="35"/>
                      </a:lnTo>
                      <a:lnTo>
                        <a:pt x="63" y="38"/>
                      </a:lnTo>
                      <a:lnTo>
                        <a:pt x="57" y="38"/>
                      </a:lnTo>
                      <a:lnTo>
                        <a:pt x="57" y="38"/>
                      </a:lnTo>
                      <a:lnTo>
                        <a:pt x="55" y="38"/>
                      </a:lnTo>
                      <a:lnTo>
                        <a:pt x="55" y="39"/>
                      </a:lnTo>
                      <a:lnTo>
                        <a:pt x="54" y="39"/>
                      </a:lnTo>
                      <a:lnTo>
                        <a:pt x="54" y="39"/>
                      </a:lnTo>
                      <a:lnTo>
                        <a:pt x="50" y="39"/>
                      </a:lnTo>
                      <a:lnTo>
                        <a:pt x="50" y="40"/>
                      </a:lnTo>
                      <a:lnTo>
                        <a:pt x="47" y="42"/>
                      </a:lnTo>
                      <a:lnTo>
                        <a:pt x="45" y="42"/>
                      </a:lnTo>
                      <a:lnTo>
                        <a:pt x="44" y="39"/>
                      </a:lnTo>
                      <a:lnTo>
                        <a:pt x="45" y="39"/>
                      </a:lnTo>
                      <a:lnTo>
                        <a:pt x="45" y="38"/>
                      </a:lnTo>
                      <a:lnTo>
                        <a:pt x="57" y="35"/>
                      </a:lnTo>
                      <a:lnTo>
                        <a:pt x="59" y="35"/>
                      </a:lnTo>
                      <a:lnTo>
                        <a:pt x="62" y="35"/>
                      </a:lnTo>
                      <a:lnTo>
                        <a:pt x="63" y="34"/>
                      </a:lnTo>
                      <a:lnTo>
                        <a:pt x="62" y="34"/>
                      </a:lnTo>
                      <a:lnTo>
                        <a:pt x="61" y="34"/>
                      </a:lnTo>
                      <a:lnTo>
                        <a:pt x="58" y="34"/>
                      </a:lnTo>
                      <a:lnTo>
                        <a:pt x="57" y="34"/>
                      </a:lnTo>
                      <a:lnTo>
                        <a:pt x="55" y="34"/>
                      </a:lnTo>
                      <a:lnTo>
                        <a:pt x="54" y="34"/>
                      </a:lnTo>
                      <a:lnTo>
                        <a:pt x="54" y="34"/>
                      </a:lnTo>
                      <a:lnTo>
                        <a:pt x="49" y="34"/>
                      </a:lnTo>
                      <a:lnTo>
                        <a:pt x="47" y="35"/>
                      </a:lnTo>
                      <a:lnTo>
                        <a:pt x="46" y="35"/>
                      </a:lnTo>
                      <a:lnTo>
                        <a:pt x="45" y="35"/>
                      </a:lnTo>
                      <a:lnTo>
                        <a:pt x="45" y="35"/>
                      </a:lnTo>
                      <a:lnTo>
                        <a:pt x="42" y="35"/>
                      </a:lnTo>
                      <a:lnTo>
                        <a:pt x="44" y="34"/>
                      </a:lnTo>
                      <a:lnTo>
                        <a:pt x="44" y="34"/>
                      </a:lnTo>
                      <a:lnTo>
                        <a:pt x="45" y="32"/>
                      </a:lnTo>
                      <a:lnTo>
                        <a:pt x="46" y="32"/>
                      </a:lnTo>
                      <a:lnTo>
                        <a:pt x="47" y="32"/>
                      </a:lnTo>
                      <a:lnTo>
                        <a:pt x="51" y="32"/>
                      </a:lnTo>
                      <a:lnTo>
                        <a:pt x="49" y="31"/>
                      </a:lnTo>
                      <a:lnTo>
                        <a:pt x="46" y="31"/>
                      </a:lnTo>
                      <a:lnTo>
                        <a:pt x="44" y="31"/>
                      </a:lnTo>
                      <a:lnTo>
                        <a:pt x="41" y="31"/>
                      </a:lnTo>
                      <a:lnTo>
                        <a:pt x="38" y="32"/>
                      </a:lnTo>
                      <a:lnTo>
                        <a:pt x="38" y="30"/>
                      </a:lnTo>
                      <a:lnTo>
                        <a:pt x="41" y="30"/>
                      </a:lnTo>
                      <a:lnTo>
                        <a:pt x="44" y="28"/>
                      </a:lnTo>
                      <a:lnTo>
                        <a:pt x="44" y="28"/>
                      </a:lnTo>
                      <a:lnTo>
                        <a:pt x="45" y="28"/>
                      </a:lnTo>
                      <a:lnTo>
                        <a:pt x="45" y="27"/>
                      </a:lnTo>
                      <a:lnTo>
                        <a:pt x="45" y="27"/>
                      </a:lnTo>
                      <a:lnTo>
                        <a:pt x="47" y="28"/>
                      </a:lnTo>
                      <a:lnTo>
                        <a:pt x="49" y="28"/>
                      </a:lnTo>
                      <a:lnTo>
                        <a:pt x="51" y="28"/>
                      </a:lnTo>
                      <a:lnTo>
                        <a:pt x="53" y="28"/>
                      </a:lnTo>
                      <a:lnTo>
                        <a:pt x="53" y="28"/>
                      </a:lnTo>
                      <a:lnTo>
                        <a:pt x="54" y="28"/>
                      </a:lnTo>
                      <a:lnTo>
                        <a:pt x="54" y="30"/>
                      </a:lnTo>
                      <a:lnTo>
                        <a:pt x="55" y="31"/>
                      </a:lnTo>
                      <a:lnTo>
                        <a:pt x="57" y="31"/>
                      </a:lnTo>
                      <a:lnTo>
                        <a:pt x="58" y="30"/>
                      </a:lnTo>
                      <a:lnTo>
                        <a:pt x="59" y="30"/>
                      </a:lnTo>
                      <a:lnTo>
                        <a:pt x="61" y="28"/>
                      </a:lnTo>
                      <a:lnTo>
                        <a:pt x="61" y="27"/>
                      </a:lnTo>
                      <a:lnTo>
                        <a:pt x="63" y="26"/>
                      </a:lnTo>
                      <a:lnTo>
                        <a:pt x="65" y="23"/>
                      </a:lnTo>
                      <a:lnTo>
                        <a:pt x="70" y="23"/>
                      </a:lnTo>
                      <a:lnTo>
                        <a:pt x="70" y="22"/>
                      </a:lnTo>
                      <a:lnTo>
                        <a:pt x="71" y="22"/>
                      </a:lnTo>
                      <a:lnTo>
                        <a:pt x="71" y="22"/>
                      </a:lnTo>
                      <a:lnTo>
                        <a:pt x="75" y="25"/>
                      </a:lnTo>
                      <a:lnTo>
                        <a:pt x="76" y="26"/>
                      </a:lnTo>
                      <a:lnTo>
                        <a:pt x="79" y="27"/>
                      </a:lnTo>
                      <a:lnTo>
                        <a:pt x="79" y="27"/>
                      </a:lnTo>
                      <a:lnTo>
                        <a:pt x="82" y="30"/>
                      </a:lnTo>
                      <a:lnTo>
                        <a:pt x="82" y="28"/>
                      </a:lnTo>
                      <a:lnTo>
                        <a:pt x="80" y="27"/>
                      </a:lnTo>
                      <a:lnTo>
                        <a:pt x="80" y="26"/>
                      </a:lnTo>
                      <a:lnTo>
                        <a:pt x="80" y="26"/>
                      </a:lnTo>
                      <a:lnTo>
                        <a:pt x="82" y="26"/>
                      </a:lnTo>
                      <a:lnTo>
                        <a:pt x="83" y="25"/>
                      </a:lnTo>
                      <a:lnTo>
                        <a:pt x="89" y="27"/>
                      </a:lnTo>
                      <a:lnTo>
                        <a:pt x="89" y="28"/>
                      </a:lnTo>
                      <a:lnTo>
                        <a:pt x="91" y="30"/>
                      </a:lnTo>
                      <a:lnTo>
                        <a:pt x="92" y="31"/>
                      </a:lnTo>
                      <a:lnTo>
                        <a:pt x="93" y="32"/>
                      </a:lnTo>
                      <a:lnTo>
                        <a:pt x="93" y="32"/>
                      </a:lnTo>
                      <a:lnTo>
                        <a:pt x="93" y="31"/>
                      </a:lnTo>
                      <a:lnTo>
                        <a:pt x="92" y="30"/>
                      </a:lnTo>
                      <a:lnTo>
                        <a:pt x="91" y="27"/>
                      </a:lnTo>
                      <a:lnTo>
                        <a:pt x="91" y="27"/>
                      </a:lnTo>
                      <a:lnTo>
                        <a:pt x="91" y="26"/>
                      </a:lnTo>
                      <a:lnTo>
                        <a:pt x="96" y="26"/>
                      </a:lnTo>
                      <a:lnTo>
                        <a:pt x="99" y="31"/>
                      </a:lnTo>
                      <a:lnTo>
                        <a:pt x="99" y="31"/>
                      </a:lnTo>
                      <a:lnTo>
                        <a:pt x="99" y="30"/>
                      </a:lnTo>
                      <a:lnTo>
                        <a:pt x="99" y="30"/>
                      </a:lnTo>
                      <a:lnTo>
                        <a:pt x="99" y="26"/>
                      </a:lnTo>
                      <a:lnTo>
                        <a:pt x="100" y="26"/>
                      </a:lnTo>
                      <a:lnTo>
                        <a:pt x="102" y="25"/>
                      </a:lnTo>
                      <a:lnTo>
                        <a:pt x="102" y="23"/>
                      </a:lnTo>
                      <a:lnTo>
                        <a:pt x="101" y="23"/>
                      </a:lnTo>
                      <a:lnTo>
                        <a:pt x="100" y="23"/>
                      </a:lnTo>
                      <a:lnTo>
                        <a:pt x="97" y="22"/>
                      </a:lnTo>
                      <a:lnTo>
                        <a:pt x="96" y="23"/>
                      </a:lnTo>
                      <a:lnTo>
                        <a:pt x="95" y="23"/>
                      </a:lnTo>
                      <a:lnTo>
                        <a:pt x="93" y="23"/>
                      </a:lnTo>
                      <a:lnTo>
                        <a:pt x="92" y="23"/>
                      </a:lnTo>
                      <a:lnTo>
                        <a:pt x="91" y="23"/>
                      </a:lnTo>
                      <a:lnTo>
                        <a:pt x="91" y="23"/>
                      </a:lnTo>
                      <a:lnTo>
                        <a:pt x="89" y="23"/>
                      </a:lnTo>
                      <a:lnTo>
                        <a:pt x="89" y="25"/>
                      </a:lnTo>
                      <a:lnTo>
                        <a:pt x="88" y="25"/>
                      </a:lnTo>
                      <a:lnTo>
                        <a:pt x="85" y="25"/>
                      </a:lnTo>
                      <a:lnTo>
                        <a:pt x="84" y="23"/>
                      </a:lnTo>
                      <a:lnTo>
                        <a:pt x="83" y="22"/>
                      </a:lnTo>
                      <a:lnTo>
                        <a:pt x="79" y="23"/>
                      </a:lnTo>
                      <a:lnTo>
                        <a:pt x="78" y="21"/>
                      </a:lnTo>
                      <a:lnTo>
                        <a:pt x="78" y="19"/>
                      </a:lnTo>
                      <a:lnTo>
                        <a:pt x="78" y="18"/>
                      </a:lnTo>
                      <a:lnTo>
                        <a:pt x="83" y="18"/>
                      </a:lnTo>
                      <a:lnTo>
                        <a:pt x="84" y="18"/>
                      </a:lnTo>
                      <a:lnTo>
                        <a:pt x="85" y="18"/>
                      </a:lnTo>
                      <a:lnTo>
                        <a:pt x="87" y="17"/>
                      </a:lnTo>
                      <a:lnTo>
                        <a:pt x="88" y="17"/>
                      </a:lnTo>
                      <a:lnTo>
                        <a:pt x="88" y="18"/>
                      </a:lnTo>
                      <a:lnTo>
                        <a:pt x="93" y="18"/>
                      </a:lnTo>
                      <a:lnTo>
                        <a:pt x="93" y="18"/>
                      </a:lnTo>
                      <a:lnTo>
                        <a:pt x="92" y="17"/>
                      </a:lnTo>
                      <a:lnTo>
                        <a:pt x="92" y="17"/>
                      </a:lnTo>
                      <a:lnTo>
                        <a:pt x="92" y="17"/>
                      </a:lnTo>
                      <a:lnTo>
                        <a:pt x="92" y="15"/>
                      </a:lnTo>
                      <a:lnTo>
                        <a:pt x="91" y="15"/>
                      </a:lnTo>
                      <a:lnTo>
                        <a:pt x="91" y="14"/>
                      </a:lnTo>
                      <a:lnTo>
                        <a:pt x="89" y="14"/>
                      </a:lnTo>
                      <a:lnTo>
                        <a:pt x="89" y="11"/>
                      </a:lnTo>
                      <a:lnTo>
                        <a:pt x="97" y="11"/>
                      </a:lnTo>
                      <a:lnTo>
                        <a:pt x="97" y="13"/>
                      </a:lnTo>
                      <a:lnTo>
                        <a:pt x="99" y="14"/>
                      </a:lnTo>
                      <a:lnTo>
                        <a:pt x="99" y="14"/>
                      </a:lnTo>
                      <a:lnTo>
                        <a:pt x="102" y="15"/>
                      </a:lnTo>
                      <a:lnTo>
                        <a:pt x="102" y="15"/>
                      </a:lnTo>
                      <a:lnTo>
                        <a:pt x="110" y="17"/>
                      </a:lnTo>
                      <a:lnTo>
                        <a:pt x="110" y="17"/>
                      </a:lnTo>
                      <a:lnTo>
                        <a:pt x="112" y="17"/>
                      </a:lnTo>
                      <a:lnTo>
                        <a:pt x="112" y="18"/>
                      </a:lnTo>
                      <a:lnTo>
                        <a:pt x="116" y="18"/>
                      </a:lnTo>
                      <a:lnTo>
                        <a:pt x="116" y="19"/>
                      </a:lnTo>
                      <a:lnTo>
                        <a:pt x="117" y="19"/>
                      </a:lnTo>
                      <a:lnTo>
                        <a:pt x="117" y="21"/>
                      </a:lnTo>
                      <a:lnTo>
                        <a:pt x="118" y="22"/>
                      </a:lnTo>
                      <a:lnTo>
                        <a:pt x="119" y="23"/>
                      </a:lnTo>
                      <a:lnTo>
                        <a:pt x="121" y="25"/>
                      </a:lnTo>
                      <a:lnTo>
                        <a:pt x="122" y="25"/>
                      </a:lnTo>
                      <a:lnTo>
                        <a:pt x="122" y="21"/>
                      </a:lnTo>
                      <a:lnTo>
                        <a:pt x="123" y="21"/>
                      </a:lnTo>
                      <a:lnTo>
                        <a:pt x="130" y="26"/>
                      </a:lnTo>
                      <a:lnTo>
                        <a:pt x="130" y="25"/>
                      </a:lnTo>
                      <a:lnTo>
                        <a:pt x="127" y="23"/>
                      </a:lnTo>
                      <a:lnTo>
                        <a:pt x="125" y="21"/>
                      </a:lnTo>
                      <a:lnTo>
                        <a:pt x="125" y="17"/>
                      </a:lnTo>
                      <a:lnTo>
                        <a:pt x="126" y="17"/>
                      </a:lnTo>
                      <a:lnTo>
                        <a:pt x="125" y="14"/>
                      </a:lnTo>
                      <a:lnTo>
                        <a:pt x="127" y="14"/>
                      </a:lnTo>
                      <a:lnTo>
                        <a:pt x="129" y="14"/>
                      </a:lnTo>
                      <a:lnTo>
                        <a:pt x="130" y="14"/>
                      </a:lnTo>
                      <a:lnTo>
                        <a:pt x="131" y="15"/>
                      </a:lnTo>
                      <a:lnTo>
                        <a:pt x="133" y="15"/>
                      </a:lnTo>
                      <a:lnTo>
                        <a:pt x="133" y="17"/>
                      </a:lnTo>
                      <a:lnTo>
                        <a:pt x="139" y="18"/>
                      </a:lnTo>
                      <a:lnTo>
                        <a:pt x="139" y="19"/>
                      </a:lnTo>
                      <a:lnTo>
                        <a:pt x="148" y="22"/>
                      </a:lnTo>
                      <a:lnTo>
                        <a:pt x="148" y="23"/>
                      </a:lnTo>
                      <a:lnTo>
                        <a:pt x="150" y="23"/>
                      </a:lnTo>
                      <a:lnTo>
                        <a:pt x="150" y="22"/>
                      </a:lnTo>
                      <a:lnTo>
                        <a:pt x="152" y="22"/>
                      </a:lnTo>
                      <a:lnTo>
                        <a:pt x="152" y="22"/>
                      </a:lnTo>
                      <a:lnTo>
                        <a:pt x="148" y="21"/>
                      </a:lnTo>
                      <a:lnTo>
                        <a:pt x="148" y="21"/>
                      </a:lnTo>
                      <a:lnTo>
                        <a:pt x="146" y="21"/>
                      </a:lnTo>
                      <a:lnTo>
                        <a:pt x="144" y="19"/>
                      </a:lnTo>
                      <a:lnTo>
                        <a:pt x="142" y="19"/>
                      </a:lnTo>
                      <a:lnTo>
                        <a:pt x="142" y="18"/>
                      </a:lnTo>
                      <a:lnTo>
                        <a:pt x="140" y="18"/>
                      </a:lnTo>
                      <a:lnTo>
                        <a:pt x="140" y="17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4" y="14"/>
                      </a:lnTo>
                      <a:lnTo>
                        <a:pt x="144" y="17"/>
                      </a:lnTo>
                      <a:lnTo>
                        <a:pt x="148" y="17"/>
                      </a:lnTo>
                      <a:lnTo>
                        <a:pt x="151" y="13"/>
                      </a:lnTo>
                      <a:lnTo>
                        <a:pt x="152" y="13"/>
                      </a:lnTo>
                      <a:lnTo>
                        <a:pt x="152" y="10"/>
                      </a:lnTo>
                      <a:lnTo>
                        <a:pt x="152" y="10"/>
                      </a:lnTo>
                      <a:lnTo>
                        <a:pt x="152" y="11"/>
                      </a:lnTo>
                      <a:lnTo>
                        <a:pt x="154" y="11"/>
                      </a:lnTo>
                      <a:lnTo>
                        <a:pt x="154" y="13"/>
                      </a:lnTo>
                      <a:lnTo>
                        <a:pt x="160" y="13"/>
                      </a:lnTo>
                      <a:lnTo>
                        <a:pt x="161" y="13"/>
                      </a:lnTo>
                      <a:lnTo>
                        <a:pt x="163" y="11"/>
                      </a:lnTo>
                      <a:lnTo>
                        <a:pt x="164" y="11"/>
                      </a:lnTo>
                      <a:lnTo>
                        <a:pt x="165" y="13"/>
                      </a:lnTo>
                      <a:lnTo>
                        <a:pt x="165" y="13"/>
                      </a:lnTo>
                      <a:lnTo>
                        <a:pt x="167" y="14"/>
                      </a:lnTo>
                      <a:lnTo>
                        <a:pt x="173" y="15"/>
                      </a:lnTo>
                      <a:lnTo>
                        <a:pt x="173" y="17"/>
                      </a:lnTo>
                      <a:lnTo>
                        <a:pt x="174" y="17"/>
                      </a:lnTo>
                      <a:lnTo>
                        <a:pt x="174" y="19"/>
                      </a:lnTo>
                      <a:lnTo>
                        <a:pt x="176" y="19"/>
                      </a:lnTo>
                      <a:lnTo>
                        <a:pt x="176" y="19"/>
                      </a:lnTo>
                      <a:lnTo>
                        <a:pt x="176" y="19"/>
                      </a:lnTo>
                      <a:lnTo>
                        <a:pt x="176" y="19"/>
                      </a:lnTo>
                      <a:lnTo>
                        <a:pt x="176" y="19"/>
                      </a:lnTo>
                      <a:lnTo>
                        <a:pt x="177" y="17"/>
                      </a:lnTo>
                      <a:lnTo>
                        <a:pt x="174" y="17"/>
                      </a:lnTo>
                      <a:lnTo>
                        <a:pt x="173" y="15"/>
                      </a:lnTo>
                      <a:lnTo>
                        <a:pt x="172" y="14"/>
                      </a:lnTo>
                      <a:lnTo>
                        <a:pt x="172" y="13"/>
                      </a:lnTo>
                      <a:lnTo>
                        <a:pt x="168" y="13"/>
                      </a:lnTo>
                      <a:lnTo>
                        <a:pt x="168" y="13"/>
                      </a:lnTo>
                      <a:lnTo>
                        <a:pt x="167" y="11"/>
                      </a:lnTo>
                      <a:lnTo>
                        <a:pt x="167" y="11"/>
                      </a:lnTo>
                      <a:lnTo>
                        <a:pt x="165" y="10"/>
                      </a:lnTo>
                      <a:lnTo>
                        <a:pt x="165" y="10"/>
                      </a:lnTo>
                      <a:lnTo>
                        <a:pt x="167" y="9"/>
                      </a:lnTo>
                      <a:lnTo>
                        <a:pt x="167" y="9"/>
                      </a:lnTo>
                      <a:lnTo>
                        <a:pt x="169" y="7"/>
                      </a:lnTo>
                      <a:lnTo>
                        <a:pt x="172" y="7"/>
                      </a:lnTo>
                      <a:lnTo>
                        <a:pt x="176" y="7"/>
                      </a:lnTo>
                      <a:lnTo>
                        <a:pt x="182" y="7"/>
                      </a:lnTo>
                      <a:lnTo>
                        <a:pt x="188" y="7"/>
                      </a:lnTo>
                      <a:lnTo>
                        <a:pt x="188" y="7"/>
                      </a:lnTo>
                      <a:lnTo>
                        <a:pt x="197" y="7"/>
                      </a:lnTo>
                      <a:lnTo>
                        <a:pt x="197" y="7"/>
                      </a:lnTo>
                      <a:lnTo>
                        <a:pt x="198" y="7"/>
                      </a:lnTo>
                      <a:lnTo>
                        <a:pt x="199" y="10"/>
                      </a:lnTo>
                      <a:lnTo>
                        <a:pt x="201" y="10"/>
                      </a:lnTo>
                      <a:lnTo>
                        <a:pt x="202" y="11"/>
                      </a:lnTo>
                      <a:lnTo>
                        <a:pt x="205" y="11"/>
                      </a:lnTo>
                      <a:lnTo>
                        <a:pt x="205" y="11"/>
                      </a:lnTo>
                      <a:lnTo>
                        <a:pt x="205" y="10"/>
                      </a:lnTo>
                      <a:lnTo>
                        <a:pt x="203" y="10"/>
                      </a:lnTo>
                      <a:lnTo>
                        <a:pt x="203" y="9"/>
                      </a:lnTo>
                      <a:lnTo>
                        <a:pt x="207" y="7"/>
                      </a:lnTo>
                      <a:lnTo>
                        <a:pt x="211" y="6"/>
                      </a:lnTo>
                      <a:lnTo>
                        <a:pt x="216" y="6"/>
                      </a:lnTo>
                      <a:lnTo>
                        <a:pt x="216" y="7"/>
                      </a:lnTo>
                      <a:lnTo>
                        <a:pt x="218" y="7"/>
                      </a:lnTo>
                      <a:lnTo>
                        <a:pt x="218" y="4"/>
                      </a:lnTo>
                      <a:lnTo>
                        <a:pt x="223" y="1"/>
                      </a:lnTo>
                      <a:lnTo>
                        <a:pt x="22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9" name="Freeform 19">
                  <a:extLst>
                    <a:ext uri="{FF2B5EF4-FFF2-40B4-BE49-F238E27FC236}">
                      <a16:creationId xmlns:a16="http://schemas.microsoft.com/office/drawing/2014/main" id="{9A4CFF5A-91A3-43BE-824C-9261BDB50D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46625" y="3057979"/>
                  <a:ext cx="3622675" cy="819150"/>
                </a:xfrm>
                <a:custGeom>
                  <a:avLst/>
                  <a:gdLst>
                    <a:gd name="T0" fmla="*/ 44 w 2282"/>
                    <a:gd name="T1" fmla="*/ 504 h 516"/>
                    <a:gd name="T2" fmla="*/ 101 w 2282"/>
                    <a:gd name="T3" fmla="*/ 496 h 516"/>
                    <a:gd name="T4" fmla="*/ 37 w 2282"/>
                    <a:gd name="T5" fmla="*/ 478 h 516"/>
                    <a:gd name="T6" fmla="*/ 91 w 2282"/>
                    <a:gd name="T7" fmla="*/ 500 h 516"/>
                    <a:gd name="T8" fmla="*/ 46 w 2282"/>
                    <a:gd name="T9" fmla="*/ 500 h 516"/>
                    <a:gd name="T10" fmla="*/ 44 w 2282"/>
                    <a:gd name="T11" fmla="*/ 492 h 516"/>
                    <a:gd name="T12" fmla="*/ 48 w 2282"/>
                    <a:gd name="T13" fmla="*/ 473 h 516"/>
                    <a:gd name="T14" fmla="*/ 8 w 2282"/>
                    <a:gd name="T15" fmla="*/ 474 h 516"/>
                    <a:gd name="T16" fmla="*/ 142 w 2282"/>
                    <a:gd name="T17" fmla="*/ 468 h 516"/>
                    <a:gd name="T18" fmla="*/ 131 w 2282"/>
                    <a:gd name="T19" fmla="*/ 464 h 516"/>
                    <a:gd name="T20" fmla="*/ 3 w 2282"/>
                    <a:gd name="T21" fmla="*/ 449 h 516"/>
                    <a:gd name="T22" fmla="*/ 11 w 2282"/>
                    <a:gd name="T23" fmla="*/ 435 h 516"/>
                    <a:gd name="T24" fmla="*/ 2175 w 2282"/>
                    <a:gd name="T25" fmla="*/ 407 h 516"/>
                    <a:gd name="T26" fmla="*/ 15 w 2282"/>
                    <a:gd name="T27" fmla="*/ 377 h 516"/>
                    <a:gd name="T28" fmla="*/ 21 w 2282"/>
                    <a:gd name="T29" fmla="*/ 351 h 516"/>
                    <a:gd name="T30" fmla="*/ 2230 w 2282"/>
                    <a:gd name="T31" fmla="*/ 339 h 516"/>
                    <a:gd name="T32" fmla="*/ 2200 w 2282"/>
                    <a:gd name="T33" fmla="*/ 382 h 516"/>
                    <a:gd name="T34" fmla="*/ 2162 w 2282"/>
                    <a:gd name="T35" fmla="*/ 388 h 516"/>
                    <a:gd name="T36" fmla="*/ 2205 w 2282"/>
                    <a:gd name="T37" fmla="*/ 346 h 516"/>
                    <a:gd name="T38" fmla="*/ 1989 w 2282"/>
                    <a:gd name="T39" fmla="*/ 354 h 516"/>
                    <a:gd name="T40" fmla="*/ 1969 w 2282"/>
                    <a:gd name="T41" fmla="*/ 352 h 516"/>
                    <a:gd name="T42" fmla="*/ 2243 w 2282"/>
                    <a:gd name="T43" fmla="*/ 279 h 516"/>
                    <a:gd name="T44" fmla="*/ 2236 w 2282"/>
                    <a:gd name="T45" fmla="*/ 288 h 516"/>
                    <a:gd name="T46" fmla="*/ 2268 w 2282"/>
                    <a:gd name="T47" fmla="*/ 305 h 516"/>
                    <a:gd name="T48" fmla="*/ 2236 w 2282"/>
                    <a:gd name="T49" fmla="*/ 330 h 516"/>
                    <a:gd name="T50" fmla="*/ 2225 w 2282"/>
                    <a:gd name="T51" fmla="*/ 274 h 516"/>
                    <a:gd name="T52" fmla="*/ 1879 w 2282"/>
                    <a:gd name="T53" fmla="*/ 218 h 516"/>
                    <a:gd name="T54" fmla="*/ 2167 w 2282"/>
                    <a:gd name="T55" fmla="*/ 106 h 516"/>
                    <a:gd name="T56" fmla="*/ 2167 w 2282"/>
                    <a:gd name="T57" fmla="*/ 121 h 516"/>
                    <a:gd name="T58" fmla="*/ 75 w 2282"/>
                    <a:gd name="T59" fmla="*/ 79 h 516"/>
                    <a:gd name="T60" fmla="*/ 1124 w 2282"/>
                    <a:gd name="T61" fmla="*/ 63 h 516"/>
                    <a:gd name="T62" fmla="*/ 2177 w 2282"/>
                    <a:gd name="T63" fmla="*/ 62 h 516"/>
                    <a:gd name="T64" fmla="*/ 1892 w 2282"/>
                    <a:gd name="T65" fmla="*/ 36 h 516"/>
                    <a:gd name="T66" fmla="*/ 1120 w 2282"/>
                    <a:gd name="T67" fmla="*/ 54 h 516"/>
                    <a:gd name="T68" fmla="*/ 1104 w 2282"/>
                    <a:gd name="T69" fmla="*/ 115 h 516"/>
                    <a:gd name="T70" fmla="*/ 1066 w 2282"/>
                    <a:gd name="T71" fmla="*/ 139 h 516"/>
                    <a:gd name="T72" fmla="*/ 1067 w 2282"/>
                    <a:gd name="T73" fmla="*/ 76 h 516"/>
                    <a:gd name="T74" fmla="*/ 1103 w 2282"/>
                    <a:gd name="T75" fmla="*/ 36 h 516"/>
                    <a:gd name="T76" fmla="*/ 1837 w 2282"/>
                    <a:gd name="T77" fmla="*/ 7 h 516"/>
                    <a:gd name="T78" fmla="*/ 1967 w 2282"/>
                    <a:gd name="T79" fmla="*/ 39 h 516"/>
                    <a:gd name="T80" fmla="*/ 2001 w 2282"/>
                    <a:gd name="T81" fmla="*/ 97 h 516"/>
                    <a:gd name="T82" fmla="*/ 2031 w 2282"/>
                    <a:gd name="T83" fmla="*/ 149 h 516"/>
                    <a:gd name="T84" fmla="*/ 2037 w 2282"/>
                    <a:gd name="T85" fmla="*/ 210 h 516"/>
                    <a:gd name="T86" fmla="*/ 2015 w 2282"/>
                    <a:gd name="T87" fmla="*/ 261 h 516"/>
                    <a:gd name="T88" fmla="*/ 1982 w 2282"/>
                    <a:gd name="T89" fmla="*/ 307 h 516"/>
                    <a:gd name="T90" fmla="*/ 1956 w 2282"/>
                    <a:gd name="T91" fmla="*/ 304 h 516"/>
                    <a:gd name="T92" fmla="*/ 1918 w 2282"/>
                    <a:gd name="T93" fmla="*/ 273 h 516"/>
                    <a:gd name="T94" fmla="*/ 1901 w 2282"/>
                    <a:gd name="T95" fmla="*/ 244 h 516"/>
                    <a:gd name="T96" fmla="*/ 1871 w 2282"/>
                    <a:gd name="T97" fmla="*/ 233 h 516"/>
                    <a:gd name="T98" fmla="*/ 1817 w 2282"/>
                    <a:gd name="T99" fmla="*/ 224 h 516"/>
                    <a:gd name="T100" fmla="*/ 1762 w 2282"/>
                    <a:gd name="T101" fmla="*/ 245 h 516"/>
                    <a:gd name="T102" fmla="*/ 1717 w 2282"/>
                    <a:gd name="T103" fmla="*/ 258 h 516"/>
                    <a:gd name="T104" fmla="*/ 1706 w 2282"/>
                    <a:gd name="T105" fmla="*/ 219 h 516"/>
                    <a:gd name="T106" fmla="*/ 1689 w 2282"/>
                    <a:gd name="T107" fmla="*/ 166 h 516"/>
                    <a:gd name="T108" fmla="*/ 1688 w 2282"/>
                    <a:gd name="T109" fmla="*/ 122 h 516"/>
                    <a:gd name="T110" fmla="*/ 1741 w 2282"/>
                    <a:gd name="T111" fmla="*/ 92 h 516"/>
                    <a:gd name="T112" fmla="*/ 1778 w 2282"/>
                    <a:gd name="T113" fmla="*/ 60 h 516"/>
                    <a:gd name="T114" fmla="*/ 1799 w 2282"/>
                    <a:gd name="T115" fmla="*/ 37 h 516"/>
                    <a:gd name="T116" fmla="*/ 1829 w 2282"/>
                    <a:gd name="T117" fmla="*/ 33 h 516"/>
                    <a:gd name="T118" fmla="*/ 1853 w 2282"/>
                    <a:gd name="T119" fmla="*/ 16 h 516"/>
                    <a:gd name="T120" fmla="*/ 1880 w 2282"/>
                    <a:gd name="T121" fmla="*/ 12 h 516"/>
                    <a:gd name="T122" fmla="*/ 1896 w 2282"/>
                    <a:gd name="T123" fmla="*/ 51 h 516"/>
                    <a:gd name="T124" fmla="*/ 1937 w 2282"/>
                    <a:gd name="T125" fmla="*/ 28 h 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282" h="516">
                      <a:moveTo>
                        <a:pt x="67" y="515"/>
                      </a:moveTo>
                      <a:lnTo>
                        <a:pt x="68" y="516"/>
                      </a:lnTo>
                      <a:lnTo>
                        <a:pt x="68" y="516"/>
                      </a:lnTo>
                      <a:lnTo>
                        <a:pt x="67" y="516"/>
                      </a:lnTo>
                      <a:lnTo>
                        <a:pt x="67" y="515"/>
                      </a:lnTo>
                      <a:close/>
                      <a:moveTo>
                        <a:pt x="68" y="512"/>
                      </a:moveTo>
                      <a:lnTo>
                        <a:pt x="72" y="512"/>
                      </a:lnTo>
                      <a:lnTo>
                        <a:pt x="72" y="513"/>
                      </a:lnTo>
                      <a:lnTo>
                        <a:pt x="70" y="513"/>
                      </a:lnTo>
                      <a:lnTo>
                        <a:pt x="68" y="512"/>
                      </a:lnTo>
                      <a:close/>
                      <a:moveTo>
                        <a:pt x="61" y="509"/>
                      </a:moveTo>
                      <a:lnTo>
                        <a:pt x="63" y="509"/>
                      </a:lnTo>
                      <a:lnTo>
                        <a:pt x="65" y="509"/>
                      </a:lnTo>
                      <a:lnTo>
                        <a:pt x="65" y="511"/>
                      </a:lnTo>
                      <a:lnTo>
                        <a:pt x="65" y="513"/>
                      </a:lnTo>
                      <a:lnTo>
                        <a:pt x="62" y="513"/>
                      </a:lnTo>
                      <a:lnTo>
                        <a:pt x="62" y="511"/>
                      </a:lnTo>
                      <a:lnTo>
                        <a:pt x="62" y="511"/>
                      </a:lnTo>
                      <a:lnTo>
                        <a:pt x="61" y="509"/>
                      </a:lnTo>
                      <a:close/>
                      <a:moveTo>
                        <a:pt x="63" y="503"/>
                      </a:moveTo>
                      <a:lnTo>
                        <a:pt x="63" y="508"/>
                      </a:lnTo>
                      <a:lnTo>
                        <a:pt x="61" y="507"/>
                      </a:lnTo>
                      <a:lnTo>
                        <a:pt x="59" y="507"/>
                      </a:lnTo>
                      <a:lnTo>
                        <a:pt x="58" y="507"/>
                      </a:lnTo>
                      <a:lnTo>
                        <a:pt x="55" y="508"/>
                      </a:lnTo>
                      <a:lnTo>
                        <a:pt x="57" y="511"/>
                      </a:lnTo>
                      <a:lnTo>
                        <a:pt x="55" y="511"/>
                      </a:lnTo>
                      <a:lnTo>
                        <a:pt x="55" y="511"/>
                      </a:lnTo>
                      <a:lnTo>
                        <a:pt x="48" y="508"/>
                      </a:lnTo>
                      <a:lnTo>
                        <a:pt x="48" y="507"/>
                      </a:lnTo>
                      <a:lnTo>
                        <a:pt x="48" y="507"/>
                      </a:lnTo>
                      <a:lnTo>
                        <a:pt x="49" y="506"/>
                      </a:lnTo>
                      <a:lnTo>
                        <a:pt x="53" y="504"/>
                      </a:lnTo>
                      <a:lnTo>
                        <a:pt x="53" y="506"/>
                      </a:lnTo>
                      <a:lnTo>
                        <a:pt x="54" y="506"/>
                      </a:lnTo>
                      <a:lnTo>
                        <a:pt x="54" y="504"/>
                      </a:lnTo>
                      <a:lnTo>
                        <a:pt x="57" y="504"/>
                      </a:lnTo>
                      <a:lnTo>
                        <a:pt x="57" y="503"/>
                      </a:lnTo>
                      <a:lnTo>
                        <a:pt x="63" y="503"/>
                      </a:lnTo>
                      <a:close/>
                      <a:moveTo>
                        <a:pt x="45" y="503"/>
                      </a:moveTo>
                      <a:lnTo>
                        <a:pt x="45" y="503"/>
                      </a:lnTo>
                      <a:lnTo>
                        <a:pt x="45" y="503"/>
                      </a:lnTo>
                      <a:lnTo>
                        <a:pt x="44" y="503"/>
                      </a:lnTo>
                      <a:lnTo>
                        <a:pt x="44" y="504"/>
                      </a:lnTo>
                      <a:lnTo>
                        <a:pt x="42" y="504"/>
                      </a:lnTo>
                      <a:lnTo>
                        <a:pt x="42" y="506"/>
                      </a:lnTo>
                      <a:lnTo>
                        <a:pt x="42" y="507"/>
                      </a:lnTo>
                      <a:lnTo>
                        <a:pt x="41" y="506"/>
                      </a:lnTo>
                      <a:lnTo>
                        <a:pt x="38" y="506"/>
                      </a:lnTo>
                      <a:lnTo>
                        <a:pt x="38" y="503"/>
                      </a:lnTo>
                      <a:lnTo>
                        <a:pt x="41" y="503"/>
                      </a:lnTo>
                      <a:lnTo>
                        <a:pt x="45" y="503"/>
                      </a:lnTo>
                      <a:close/>
                      <a:moveTo>
                        <a:pt x="36" y="500"/>
                      </a:moveTo>
                      <a:lnTo>
                        <a:pt x="38" y="502"/>
                      </a:lnTo>
                      <a:lnTo>
                        <a:pt x="38" y="502"/>
                      </a:lnTo>
                      <a:lnTo>
                        <a:pt x="37" y="502"/>
                      </a:lnTo>
                      <a:lnTo>
                        <a:pt x="37" y="502"/>
                      </a:lnTo>
                      <a:lnTo>
                        <a:pt x="37" y="502"/>
                      </a:lnTo>
                      <a:lnTo>
                        <a:pt x="36" y="502"/>
                      </a:lnTo>
                      <a:lnTo>
                        <a:pt x="36" y="502"/>
                      </a:lnTo>
                      <a:lnTo>
                        <a:pt x="36" y="502"/>
                      </a:lnTo>
                      <a:lnTo>
                        <a:pt x="36" y="500"/>
                      </a:lnTo>
                      <a:close/>
                      <a:moveTo>
                        <a:pt x="68" y="500"/>
                      </a:moveTo>
                      <a:lnTo>
                        <a:pt x="68" y="500"/>
                      </a:lnTo>
                      <a:lnTo>
                        <a:pt x="66" y="500"/>
                      </a:lnTo>
                      <a:lnTo>
                        <a:pt x="66" y="502"/>
                      </a:lnTo>
                      <a:lnTo>
                        <a:pt x="74" y="502"/>
                      </a:lnTo>
                      <a:lnTo>
                        <a:pt x="74" y="500"/>
                      </a:lnTo>
                      <a:lnTo>
                        <a:pt x="72" y="500"/>
                      </a:lnTo>
                      <a:lnTo>
                        <a:pt x="72" y="500"/>
                      </a:lnTo>
                      <a:lnTo>
                        <a:pt x="68" y="500"/>
                      </a:lnTo>
                      <a:close/>
                      <a:moveTo>
                        <a:pt x="101" y="496"/>
                      </a:moveTo>
                      <a:lnTo>
                        <a:pt x="101" y="496"/>
                      </a:lnTo>
                      <a:lnTo>
                        <a:pt x="101" y="496"/>
                      </a:lnTo>
                      <a:lnTo>
                        <a:pt x="103" y="498"/>
                      </a:lnTo>
                      <a:lnTo>
                        <a:pt x="106" y="498"/>
                      </a:lnTo>
                      <a:lnTo>
                        <a:pt x="105" y="499"/>
                      </a:lnTo>
                      <a:lnTo>
                        <a:pt x="104" y="499"/>
                      </a:lnTo>
                      <a:lnTo>
                        <a:pt x="103" y="500"/>
                      </a:lnTo>
                      <a:lnTo>
                        <a:pt x="101" y="500"/>
                      </a:lnTo>
                      <a:lnTo>
                        <a:pt x="101" y="500"/>
                      </a:lnTo>
                      <a:lnTo>
                        <a:pt x="100" y="499"/>
                      </a:lnTo>
                      <a:lnTo>
                        <a:pt x="97" y="499"/>
                      </a:lnTo>
                      <a:lnTo>
                        <a:pt x="97" y="498"/>
                      </a:lnTo>
                      <a:lnTo>
                        <a:pt x="99" y="498"/>
                      </a:lnTo>
                      <a:lnTo>
                        <a:pt x="100" y="498"/>
                      </a:lnTo>
                      <a:lnTo>
                        <a:pt x="101" y="496"/>
                      </a:lnTo>
                      <a:lnTo>
                        <a:pt x="101" y="496"/>
                      </a:lnTo>
                      <a:close/>
                      <a:moveTo>
                        <a:pt x="20" y="479"/>
                      </a:moveTo>
                      <a:lnTo>
                        <a:pt x="23" y="479"/>
                      </a:lnTo>
                      <a:lnTo>
                        <a:pt x="24" y="481"/>
                      </a:lnTo>
                      <a:lnTo>
                        <a:pt x="24" y="482"/>
                      </a:lnTo>
                      <a:lnTo>
                        <a:pt x="25" y="482"/>
                      </a:lnTo>
                      <a:lnTo>
                        <a:pt x="27" y="485"/>
                      </a:lnTo>
                      <a:lnTo>
                        <a:pt x="28" y="485"/>
                      </a:lnTo>
                      <a:lnTo>
                        <a:pt x="28" y="485"/>
                      </a:lnTo>
                      <a:lnTo>
                        <a:pt x="31" y="486"/>
                      </a:lnTo>
                      <a:lnTo>
                        <a:pt x="29" y="487"/>
                      </a:lnTo>
                      <a:lnTo>
                        <a:pt x="28" y="487"/>
                      </a:lnTo>
                      <a:lnTo>
                        <a:pt x="29" y="490"/>
                      </a:lnTo>
                      <a:lnTo>
                        <a:pt x="29" y="490"/>
                      </a:lnTo>
                      <a:lnTo>
                        <a:pt x="31" y="491"/>
                      </a:lnTo>
                      <a:lnTo>
                        <a:pt x="29" y="491"/>
                      </a:lnTo>
                      <a:lnTo>
                        <a:pt x="29" y="492"/>
                      </a:lnTo>
                      <a:lnTo>
                        <a:pt x="28" y="492"/>
                      </a:lnTo>
                      <a:lnTo>
                        <a:pt x="27" y="491"/>
                      </a:lnTo>
                      <a:lnTo>
                        <a:pt x="27" y="491"/>
                      </a:lnTo>
                      <a:lnTo>
                        <a:pt x="25" y="491"/>
                      </a:lnTo>
                      <a:lnTo>
                        <a:pt x="25" y="491"/>
                      </a:lnTo>
                      <a:lnTo>
                        <a:pt x="24" y="491"/>
                      </a:lnTo>
                      <a:lnTo>
                        <a:pt x="24" y="491"/>
                      </a:lnTo>
                      <a:lnTo>
                        <a:pt x="23" y="491"/>
                      </a:lnTo>
                      <a:lnTo>
                        <a:pt x="24" y="487"/>
                      </a:lnTo>
                      <a:lnTo>
                        <a:pt x="21" y="489"/>
                      </a:lnTo>
                      <a:lnTo>
                        <a:pt x="21" y="487"/>
                      </a:lnTo>
                      <a:lnTo>
                        <a:pt x="20" y="487"/>
                      </a:lnTo>
                      <a:lnTo>
                        <a:pt x="20" y="487"/>
                      </a:lnTo>
                      <a:lnTo>
                        <a:pt x="20" y="486"/>
                      </a:lnTo>
                      <a:lnTo>
                        <a:pt x="19" y="486"/>
                      </a:lnTo>
                      <a:lnTo>
                        <a:pt x="20" y="479"/>
                      </a:lnTo>
                      <a:close/>
                      <a:moveTo>
                        <a:pt x="29" y="474"/>
                      </a:moveTo>
                      <a:lnTo>
                        <a:pt x="29" y="478"/>
                      </a:lnTo>
                      <a:lnTo>
                        <a:pt x="25" y="478"/>
                      </a:lnTo>
                      <a:lnTo>
                        <a:pt x="27" y="477"/>
                      </a:lnTo>
                      <a:lnTo>
                        <a:pt x="28" y="475"/>
                      </a:lnTo>
                      <a:lnTo>
                        <a:pt x="29" y="474"/>
                      </a:lnTo>
                      <a:close/>
                      <a:moveTo>
                        <a:pt x="36" y="474"/>
                      </a:moveTo>
                      <a:lnTo>
                        <a:pt x="37" y="474"/>
                      </a:lnTo>
                      <a:lnTo>
                        <a:pt x="37" y="474"/>
                      </a:lnTo>
                      <a:lnTo>
                        <a:pt x="38" y="475"/>
                      </a:lnTo>
                      <a:lnTo>
                        <a:pt x="38" y="477"/>
                      </a:lnTo>
                      <a:lnTo>
                        <a:pt x="37" y="478"/>
                      </a:lnTo>
                      <a:lnTo>
                        <a:pt x="36" y="479"/>
                      </a:lnTo>
                      <a:lnTo>
                        <a:pt x="36" y="481"/>
                      </a:lnTo>
                      <a:lnTo>
                        <a:pt x="33" y="481"/>
                      </a:lnTo>
                      <a:lnTo>
                        <a:pt x="33" y="478"/>
                      </a:lnTo>
                      <a:lnTo>
                        <a:pt x="34" y="478"/>
                      </a:lnTo>
                      <a:lnTo>
                        <a:pt x="36" y="474"/>
                      </a:lnTo>
                      <a:lnTo>
                        <a:pt x="36" y="474"/>
                      </a:lnTo>
                      <a:lnTo>
                        <a:pt x="36" y="474"/>
                      </a:lnTo>
                      <a:close/>
                      <a:moveTo>
                        <a:pt x="55" y="471"/>
                      </a:moveTo>
                      <a:lnTo>
                        <a:pt x="57" y="473"/>
                      </a:lnTo>
                      <a:lnTo>
                        <a:pt x="57" y="474"/>
                      </a:lnTo>
                      <a:lnTo>
                        <a:pt x="59" y="473"/>
                      </a:lnTo>
                      <a:lnTo>
                        <a:pt x="59" y="473"/>
                      </a:lnTo>
                      <a:lnTo>
                        <a:pt x="61" y="473"/>
                      </a:lnTo>
                      <a:lnTo>
                        <a:pt x="61" y="471"/>
                      </a:lnTo>
                      <a:lnTo>
                        <a:pt x="61" y="471"/>
                      </a:lnTo>
                      <a:lnTo>
                        <a:pt x="61" y="473"/>
                      </a:lnTo>
                      <a:lnTo>
                        <a:pt x="62" y="474"/>
                      </a:lnTo>
                      <a:lnTo>
                        <a:pt x="65" y="477"/>
                      </a:lnTo>
                      <a:lnTo>
                        <a:pt x="65" y="478"/>
                      </a:lnTo>
                      <a:lnTo>
                        <a:pt x="63" y="478"/>
                      </a:lnTo>
                      <a:lnTo>
                        <a:pt x="63" y="479"/>
                      </a:lnTo>
                      <a:lnTo>
                        <a:pt x="62" y="479"/>
                      </a:lnTo>
                      <a:lnTo>
                        <a:pt x="63" y="479"/>
                      </a:lnTo>
                      <a:lnTo>
                        <a:pt x="63" y="481"/>
                      </a:lnTo>
                      <a:lnTo>
                        <a:pt x="65" y="481"/>
                      </a:lnTo>
                      <a:lnTo>
                        <a:pt x="65" y="483"/>
                      </a:lnTo>
                      <a:lnTo>
                        <a:pt x="70" y="487"/>
                      </a:lnTo>
                      <a:lnTo>
                        <a:pt x="70" y="490"/>
                      </a:lnTo>
                      <a:lnTo>
                        <a:pt x="71" y="490"/>
                      </a:lnTo>
                      <a:lnTo>
                        <a:pt x="71" y="491"/>
                      </a:lnTo>
                      <a:lnTo>
                        <a:pt x="72" y="491"/>
                      </a:lnTo>
                      <a:lnTo>
                        <a:pt x="74" y="492"/>
                      </a:lnTo>
                      <a:lnTo>
                        <a:pt x="75" y="492"/>
                      </a:lnTo>
                      <a:lnTo>
                        <a:pt x="78" y="496"/>
                      </a:lnTo>
                      <a:lnTo>
                        <a:pt x="82" y="496"/>
                      </a:lnTo>
                      <a:lnTo>
                        <a:pt x="82" y="496"/>
                      </a:lnTo>
                      <a:lnTo>
                        <a:pt x="85" y="496"/>
                      </a:lnTo>
                      <a:lnTo>
                        <a:pt x="85" y="498"/>
                      </a:lnTo>
                      <a:lnTo>
                        <a:pt x="88" y="498"/>
                      </a:lnTo>
                      <a:lnTo>
                        <a:pt x="88" y="498"/>
                      </a:lnTo>
                      <a:lnTo>
                        <a:pt x="91" y="499"/>
                      </a:lnTo>
                      <a:lnTo>
                        <a:pt x="91" y="499"/>
                      </a:lnTo>
                      <a:lnTo>
                        <a:pt x="91" y="500"/>
                      </a:lnTo>
                      <a:lnTo>
                        <a:pt x="89" y="502"/>
                      </a:lnTo>
                      <a:lnTo>
                        <a:pt x="88" y="500"/>
                      </a:lnTo>
                      <a:lnTo>
                        <a:pt x="85" y="500"/>
                      </a:lnTo>
                      <a:lnTo>
                        <a:pt x="84" y="500"/>
                      </a:lnTo>
                      <a:lnTo>
                        <a:pt x="82" y="502"/>
                      </a:lnTo>
                      <a:lnTo>
                        <a:pt x="78" y="502"/>
                      </a:lnTo>
                      <a:lnTo>
                        <a:pt x="78" y="503"/>
                      </a:lnTo>
                      <a:lnTo>
                        <a:pt x="76" y="502"/>
                      </a:lnTo>
                      <a:lnTo>
                        <a:pt x="75" y="500"/>
                      </a:lnTo>
                      <a:lnTo>
                        <a:pt x="74" y="503"/>
                      </a:lnTo>
                      <a:lnTo>
                        <a:pt x="72" y="506"/>
                      </a:lnTo>
                      <a:lnTo>
                        <a:pt x="71" y="507"/>
                      </a:lnTo>
                      <a:lnTo>
                        <a:pt x="68" y="508"/>
                      </a:lnTo>
                      <a:lnTo>
                        <a:pt x="68" y="506"/>
                      </a:lnTo>
                      <a:lnTo>
                        <a:pt x="66" y="504"/>
                      </a:lnTo>
                      <a:lnTo>
                        <a:pt x="65" y="503"/>
                      </a:lnTo>
                      <a:lnTo>
                        <a:pt x="65" y="500"/>
                      </a:lnTo>
                      <a:lnTo>
                        <a:pt x="63" y="500"/>
                      </a:lnTo>
                      <a:lnTo>
                        <a:pt x="63" y="502"/>
                      </a:lnTo>
                      <a:lnTo>
                        <a:pt x="61" y="502"/>
                      </a:lnTo>
                      <a:lnTo>
                        <a:pt x="61" y="502"/>
                      </a:lnTo>
                      <a:lnTo>
                        <a:pt x="58" y="502"/>
                      </a:lnTo>
                      <a:lnTo>
                        <a:pt x="58" y="503"/>
                      </a:lnTo>
                      <a:lnTo>
                        <a:pt x="55" y="503"/>
                      </a:lnTo>
                      <a:lnTo>
                        <a:pt x="54" y="504"/>
                      </a:lnTo>
                      <a:lnTo>
                        <a:pt x="54" y="504"/>
                      </a:lnTo>
                      <a:lnTo>
                        <a:pt x="53" y="503"/>
                      </a:lnTo>
                      <a:lnTo>
                        <a:pt x="53" y="503"/>
                      </a:lnTo>
                      <a:lnTo>
                        <a:pt x="51" y="503"/>
                      </a:lnTo>
                      <a:lnTo>
                        <a:pt x="51" y="503"/>
                      </a:lnTo>
                      <a:lnTo>
                        <a:pt x="50" y="504"/>
                      </a:lnTo>
                      <a:lnTo>
                        <a:pt x="50" y="504"/>
                      </a:lnTo>
                      <a:lnTo>
                        <a:pt x="50" y="504"/>
                      </a:lnTo>
                      <a:lnTo>
                        <a:pt x="50" y="503"/>
                      </a:lnTo>
                      <a:lnTo>
                        <a:pt x="50" y="503"/>
                      </a:lnTo>
                      <a:lnTo>
                        <a:pt x="48" y="504"/>
                      </a:lnTo>
                      <a:lnTo>
                        <a:pt x="48" y="503"/>
                      </a:lnTo>
                      <a:lnTo>
                        <a:pt x="48" y="503"/>
                      </a:lnTo>
                      <a:lnTo>
                        <a:pt x="48" y="503"/>
                      </a:lnTo>
                      <a:lnTo>
                        <a:pt x="48" y="502"/>
                      </a:lnTo>
                      <a:lnTo>
                        <a:pt x="49" y="502"/>
                      </a:lnTo>
                      <a:lnTo>
                        <a:pt x="46" y="502"/>
                      </a:lnTo>
                      <a:lnTo>
                        <a:pt x="46" y="500"/>
                      </a:lnTo>
                      <a:lnTo>
                        <a:pt x="46" y="500"/>
                      </a:lnTo>
                      <a:lnTo>
                        <a:pt x="46" y="500"/>
                      </a:lnTo>
                      <a:lnTo>
                        <a:pt x="46" y="500"/>
                      </a:lnTo>
                      <a:lnTo>
                        <a:pt x="46" y="502"/>
                      </a:lnTo>
                      <a:lnTo>
                        <a:pt x="41" y="502"/>
                      </a:lnTo>
                      <a:lnTo>
                        <a:pt x="41" y="499"/>
                      </a:lnTo>
                      <a:lnTo>
                        <a:pt x="36" y="499"/>
                      </a:lnTo>
                      <a:lnTo>
                        <a:pt x="36" y="498"/>
                      </a:lnTo>
                      <a:lnTo>
                        <a:pt x="33" y="498"/>
                      </a:lnTo>
                      <a:lnTo>
                        <a:pt x="33" y="500"/>
                      </a:lnTo>
                      <a:lnTo>
                        <a:pt x="32" y="499"/>
                      </a:lnTo>
                      <a:lnTo>
                        <a:pt x="31" y="499"/>
                      </a:lnTo>
                      <a:lnTo>
                        <a:pt x="31" y="498"/>
                      </a:lnTo>
                      <a:lnTo>
                        <a:pt x="32" y="496"/>
                      </a:lnTo>
                      <a:lnTo>
                        <a:pt x="33" y="496"/>
                      </a:lnTo>
                      <a:lnTo>
                        <a:pt x="36" y="495"/>
                      </a:lnTo>
                      <a:lnTo>
                        <a:pt x="37" y="495"/>
                      </a:lnTo>
                      <a:lnTo>
                        <a:pt x="40" y="495"/>
                      </a:lnTo>
                      <a:lnTo>
                        <a:pt x="40" y="492"/>
                      </a:lnTo>
                      <a:lnTo>
                        <a:pt x="40" y="492"/>
                      </a:lnTo>
                      <a:lnTo>
                        <a:pt x="38" y="494"/>
                      </a:lnTo>
                      <a:lnTo>
                        <a:pt x="37" y="494"/>
                      </a:lnTo>
                      <a:lnTo>
                        <a:pt x="34" y="494"/>
                      </a:lnTo>
                      <a:lnTo>
                        <a:pt x="33" y="492"/>
                      </a:lnTo>
                      <a:lnTo>
                        <a:pt x="32" y="492"/>
                      </a:lnTo>
                      <a:lnTo>
                        <a:pt x="32" y="491"/>
                      </a:lnTo>
                      <a:lnTo>
                        <a:pt x="32" y="489"/>
                      </a:lnTo>
                      <a:lnTo>
                        <a:pt x="33" y="489"/>
                      </a:lnTo>
                      <a:lnTo>
                        <a:pt x="36" y="489"/>
                      </a:lnTo>
                      <a:lnTo>
                        <a:pt x="36" y="491"/>
                      </a:lnTo>
                      <a:lnTo>
                        <a:pt x="37" y="490"/>
                      </a:lnTo>
                      <a:lnTo>
                        <a:pt x="37" y="490"/>
                      </a:lnTo>
                      <a:lnTo>
                        <a:pt x="38" y="491"/>
                      </a:lnTo>
                      <a:lnTo>
                        <a:pt x="40" y="491"/>
                      </a:lnTo>
                      <a:lnTo>
                        <a:pt x="40" y="487"/>
                      </a:lnTo>
                      <a:lnTo>
                        <a:pt x="40" y="487"/>
                      </a:lnTo>
                      <a:lnTo>
                        <a:pt x="40" y="487"/>
                      </a:lnTo>
                      <a:lnTo>
                        <a:pt x="42" y="487"/>
                      </a:lnTo>
                      <a:lnTo>
                        <a:pt x="42" y="487"/>
                      </a:lnTo>
                      <a:lnTo>
                        <a:pt x="42" y="487"/>
                      </a:lnTo>
                      <a:lnTo>
                        <a:pt x="44" y="491"/>
                      </a:lnTo>
                      <a:lnTo>
                        <a:pt x="44" y="491"/>
                      </a:lnTo>
                      <a:lnTo>
                        <a:pt x="42" y="491"/>
                      </a:lnTo>
                      <a:lnTo>
                        <a:pt x="42" y="492"/>
                      </a:lnTo>
                      <a:lnTo>
                        <a:pt x="44" y="492"/>
                      </a:lnTo>
                      <a:lnTo>
                        <a:pt x="44" y="494"/>
                      </a:lnTo>
                      <a:lnTo>
                        <a:pt x="45" y="494"/>
                      </a:lnTo>
                      <a:lnTo>
                        <a:pt x="44" y="496"/>
                      </a:lnTo>
                      <a:lnTo>
                        <a:pt x="45" y="496"/>
                      </a:lnTo>
                      <a:lnTo>
                        <a:pt x="45" y="496"/>
                      </a:lnTo>
                      <a:lnTo>
                        <a:pt x="45" y="496"/>
                      </a:lnTo>
                      <a:lnTo>
                        <a:pt x="45" y="496"/>
                      </a:lnTo>
                      <a:lnTo>
                        <a:pt x="46" y="496"/>
                      </a:lnTo>
                      <a:lnTo>
                        <a:pt x="46" y="496"/>
                      </a:lnTo>
                      <a:lnTo>
                        <a:pt x="46" y="494"/>
                      </a:lnTo>
                      <a:lnTo>
                        <a:pt x="46" y="494"/>
                      </a:lnTo>
                      <a:lnTo>
                        <a:pt x="49" y="494"/>
                      </a:lnTo>
                      <a:lnTo>
                        <a:pt x="50" y="494"/>
                      </a:lnTo>
                      <a:lnTo>
                        <a:pt x="51" y="495"/>
                      </a:lnTo>
                      <a:lnTo>
                        <a:pt x="53" y="495"/>
                      </a:lnTo>
                      <a:lnTo>
                        <a:pt x="54" y="495"/>
                      </a:lnTo>
                      <a:lnTo>
                        <a:pt x="53" y="494"/>
                      </a:lnTo>
                      <a:lnTo>
                        <a:pt x="51" y="492"/>
                      </a:lnTo>
                      <a:lnTo>
                        <a:pt x="50" y="491"/>
                      </a:lnTo>
                      <a:lnTo>
                        <a:pt x="46" y="491"/>
                      </a:lnTo>
                      <a:lnTo>
                        <a:pt x="46" y="490"/>
                      </a:lnTo>
                      <a:lnTo>
                        <a:pt x="45" y="489"/>
                      </a:lnTo>
                      <a:lnTo>
                        <a:pt x="45" y="486"/>
                      </a:lnTo>
                      <a:lnTo>
                        <a:pt x="46" y="486"/>
                      </a:lnTo>
                      <a:lnTo>
                        <a:pt x="46" y="486"/>
                      </a:lnTo>
                      <a:lnTo>
                        <a:pt x="48" y="486"/>
                      </a:lnTo>
                      <a:lnTo>
                        <a:pt x="48" y="486"/>
                      </a:lnTo>
                      <a:lnTo>
                        <a:pt x="49" y="486"/>
                      </a:lnTo>
                      <a:lnTo>
                        <a:pt x="49" y="485"/>
                      </a:lnTo>
                      <a:lnTo>
                        <a:pt x="51" y="483"/>
                      </a:lnTo>
                      <a:lnTo>
                        <a:pt x="51" y="483"/>
                      </a:lnTo>
                      <a:lnTo>
                        <a:pt x="49" y="482"/>
                      </a:lnTo>
                      <a:lnTo>
                        <a:pt x="48" y="482"/>
                      </a:lnTo>
                      <a:lnTo>
                        <a:pt x="48" y="483"/>
                      </a:lnTo>
                      <a:lnTo>
                        <a:pt x="45" y="483"/>
                      </a:lnTo>
                      <a:lnTo>
                        <a:pt x="44" y="481"/>
                      </a:lnTo>
                      <a:lnTo>
                        <a:pt x="44" y="479"/>
                      </a:lnTo>
                      <a:lnTo>
                        <a:pt x="45" y="479"/>
                      </a:lnTo>
                      <a:lnTo>
                        <a:pt x="44" y="477"/>
                      </a:lnTo>
                      <a:lnTo>
                        <a:pt x="42" y="477"/>
                      </a:lnTo>
                      <a:lnTo>
                        <a:pt x="42" y="474"/>
                      </a:lnTo>
                      <a:lnTo>
                        <a:pt x="44" y="474"/>
                      </a:lnTo>
                      <a:lnTo>
                        <a:pt x="44" y="474"/>
                      </a:lnTo>
                      <a:lnTo>
                        <a:pt x="48" y="473"/>
                      </a:lnTo>
                      <a:lnTo>
                        <a:pt x="48" y="474"/>
                      </a:lnTo>
                      <a:lnTo>
                        <a:pt x="48" y="474"/>
                      </a:lnTo>
                      <a:lnTo>
                        <a:pt x="49" y="474"/>
                      </a:lnTo>
                      <a:lnTo>
                        <a:pt x="50" y="474"/>
                      </a:lnTo>
                      <a:lnTo>
                        <a:pt x="51" y="473"/>
                      </a:lnTo>
                      <a:lnTo>
                        <a:pt x="55" y="471"/>
                      </a:lnTo>
                      <a:close/>
                      <a:moveTo>
                        <a:pt x="31" y="471"/>
                      </a:moveTo>
                      <a:lnTo>
                        <a:pt x="33" y="471"/>
                      </a:lnTo>
                      <a:lnTo>
                        <a:pt x="36" y="473"/>
                      </a:lnTo>
                      <a:lnTo>
                        <a:pt x="34" y="473"/>
                      </a:lnTo>
                      <a:lnTo>
                        <a:pt x="32" y="473"/>
                      </a:lnTo>
                      <a:lnTo>
                        <a:pt x="31" y="471"/>
                      </a:lnTo>
                      <a:close/>
                      <a:moveTo>
                        <a:pt x="7" y="461"/>
                      </a:moveTo>
                      <a:lnTo>
                        <a:pt x="8" y="462"/>
                      </a:lnTo>
                      <a:lnTo>
                        <a:pt x="10" y="462"/>
                      </a:lnTo>
                      <a:lnTo>
                        <a:pt x="11" y="462"/>
                      </a:lnTo>
                      <a:lnTo>
                        <a:pt x="12" y="464"/>
                      </a:lnTo>
                      <a:lnTo>
                        <a:pt x="12" y="464"/>
                      </a:lnTo>
                      <a:lnTo>
                        <a:pt x="15" y="466"/>
                      </a:lnTo>
                      <a:lnTo>
                        <a:pt x="15" y="469"/>
                      </a:lnTo>
                      <a:lnTo>
                        <a:pt x="16" y="469"/>
                      </a:lnTo>
                      <a:lnTo>
                        <a:pt x="16" y="470"/>
                      </a:lnTo>
                      <a:lnTo>
                        <a:pt x="15" y="470"/>
                      </a:lnTo>
                      <a:lnTo>
                        <a:pt x="15" y="470"/>
                      </a:lnTo>
                      <a:lnTo>
                        <a:pt x="16" y="470"/>
                      </a:lnTo>
                      <a:lnTo>
                        <a:pt x="15" y="474"/>
                      </a:lnTo>
                      <a:lnTo>
                        <a:pt x="15" y="474"/>
                      </a:lnTo>
                      <a:lnTo>
                        <a:pt x="15" y="474"/>
                      </a:lnTo>
                      <a:lnTo>
                        <a:pt x="10" y="473"/>
                      </a:lnTo>
                      <a:lnTo>
                        <a:pt x="10" y="474"/>
                      </a:lnTo>
                      <a:lnTo>
                        <a:pt x="11" y="474"/>
                      </a:lnTo>
                      <a:lnTo>
                        <a:pt x="11" y="474"/>
                      </a:lnTo>
                      <a:lnTo>
                        <a:pt x="15" y="475"/>
                      </a:lnTo>
                      <a:lnTo>
                        <a:pt x="15" y="477"/>
                      </a:lnTo>
                      <a:lnTo>
                        <a:pt x="16" y="478"/>
                      </a:lnTo>
                      <a:lnTo>
                        <a:pt x="17" y="478"/>
                      </a:lnTo>
                      <a:lnTo>
                        <a:pt x="19" y="479"/>
                      </a:lnTo>
                      <a:lnTo>
                        <a:pt x="19" y="481"/>
                      </a:lnTo>
                      <a:lnTo>
                        <a:pt x="15" y="481"/>
                      </a:lnTo>
                      <a:lnTo>
                        <a:pt x="12" y="479"/>
                      </a:lnTo>
                      <a:lnTo>
                        <a:pt x="11" y="478"/>
                      </a:lnTo>
                      <a:lnTo>
                        <a:pt x="10" y="475"/>
                      </a:lnTo>
                      <a:lnTo>
                        <a:pt x="8" y="475"/>
                      </a:lnTo>
                      <a:lnTo>
                        <a:pt x="8" y="474"/>
                      </a:lnTo>
                      <a:lnTo>
                        <a:pt x="8" y="473"/>
                      </a:lnTo>
                      <a:lnTo>
                        <a:pt x="8" y="473"/>
                      </a:lnTo>
                      <a:lnTo>
                        <a:pt x="8" y="471"/>
                      </a:lnTo>
                      <a:lnTo>
                        <a:pt x="6" y="470"/>
                      </a:lnTo>
                      <a:lnTo>
                        <a:pt x="4" y="468"/>
                      </a:lnTo>
                      <a:lnTo>
                        <a:pt x="3" y="464"/>
                      </a:lnTo>
                      <a:lnTo>
                        <a:pt x="4" y="462"/>
                      </a:lnTo>
                      <a:lnTo>
                        <a:pt x="7" y="461"/>
                      </a:lnTo>
                      <a:close/>
                      <a:moveTo>
                        <a:pt x="148" y="456"/>
                      </a:moveTo>
                      <a:lnTo>
                        <a:pt x="150" y="456"/>
                      </a:lnTo>
                      <a:lnTo>
                        <a:pt x="151" y="456"/>
                      </a:lnTo>
                      <a:lnTo>
                        <a:pt x="151" y="457"/>
                      </a:lnTo>
                      <a:lnTo>
                        <a:pt x="151" y="457"/>
                      </a:lnTo>
                      <a:lnTo>
                        <a:pt x="151" y="457"/>
                      </a:lnTo>
                      <a:lnTo>
                        <a:pt x="151" y="458"/>
                      </a:lnTo>
                      <a:lnTo>
                        <a:pt x="151" y="458"/>
                      </a:lnTo>
                      <a:lnTo>
                        <a:pt x="151" y="458"/>
                      </a:lnTo>
                      <a:lnTo>
                        <a:pt x="152" y="460"/>
                      </a:lnTo>
                      <a:lnTo>
                        <a:pt x="152" y="460"/>
                      </a:lnTo>
                      <a:lnTo>
                        <a:pt x="154" y="460"/>
                      </a:lnTo>
                      <a:lnTo>
                        <a:pt x="154" y="458"/>
                      </a:lnTo>
                      <a:lnTo>
                        <a:pt x="156" y="457"/>
                      </a:lnTo>
                      <a:lnTo>
                        <a:pt x="156" y="460"/>
                      </a:lnTo>
                      <a:lnTo>
                        <a:pt x="157" y="461"/>
                      </a:lnTo>
                      <a:lnTo>
                        <a:pt x="159" y="461"/>
                      </a:lnTo>
                      <a:lnTo>
                        <a:pt x="159" y="461"/>
                      </a:lnTo>
                      <a:lnTo>
                        <a:pt x="159" y="461"/>
                      </a:lnTo>
                      <a:lnTo>
                        <a:pt x="159" y="462"/>
                      </a:lnTo>
                      <a:lnTo>
                        <a:pt x="157" y="462"/>
                      </a:lnTo>
                      <a:lnTo>
                        <a:pt x="156" y="462"/>
                      </a:lnTo>
                      <a:lnTo>
                        <a:pt x="155" y="461"/>
                      </a:lnTo>
                      <a:lnTo>
                        <a:pt x="155" y="462"/>
                      </a:lnTo>
                      <a:lnTo>
                        <a:pt x="152" y="464"/>
                      </a:lnTo>
                      <a:lnTo>
                        <a:pt x="152" y="465"/>
                      </a:lnTo>
                      <a:lnTo>
                        <a:pt x="151" y="465"/>
                      </a:lnTo>
                      <a:lnTo>
                        <a:pt x="150" y="464"/>
                      </a:lnTo>
                      <a:lnTo>
                        <a:pt x="148" y="464"/>
                      </a:lnTo>
                      <a:lnTo>
                        <a:pt x="147" y="464"/>
                      </a:lnTo>
                      <a:lnTo>
                        <a:pt x="148" y="465"/>
                      </a:lnTo>
                      <a:lnTo>
                        <a:pt x="148" y="466"/>
                      </a:lnTo>
                      <a:lnTo>
                        <a:pt x="148" y="468"/>
                      </a:lnTo>
                      <a:lnTo>
                        <a:pt x="143" y="466"/>
                      </a:lnTo>
                      <a:lnTo>
                        <a:pt x="143" y="468"/>
                      </a:lnTo>
                      <a:lnTo>
                        <a:pt x="142" y="468"/>
                      </a:lnTo>
                      <a:lnTo>
                        <a:pt x="143" y="470"/>
                      </a:lnTo>
                      <a:lnTo>
                        <a:pt x="142" y="470"/>
                      </a:lnTo>
                      <a:lnTo>
                        <a:pt x="140" y="469"/>
                      </a:lnTo>
                      <a:lnTo>
                        <a:pt x="138" y="468"/>
                      </a:lnTo>
                      <a:lnTo>
                        <a:pt x="139" y="466"/>
                      </a:lnTo>
                      <a:lnTo>
                        <a:pt x="140" y="465"/>
                      </a:lnTo>
                      <a:lnTo>
                        <a:pt x="142" y="464"/>
                      </a:lnTo>
                      <a:lnTo>
                        <a:pt x="143" y="462"/>
                      </a:lnTo>
                      <a:lnTo>
                        <a:pt x="146" y="461"/>
                      </a:lnTo>
                      <a:lnTo>
                        <a:pt x="144" y="458"/>
                      </a:lnTo>
                      <a:lnTo>
                        <a:pt x="147" y="457"/>
                      </a:lnTo>
                      <a:lnTo>
                        <a:pt x="148" y="456"/>
                      </a:lnTo>
                      <a:close/>
                      <a:moveTo>
                        <a:pt x="131" y="456"/>
                      </a:moveTo>
                      <a:lnTo>
                        <a:pt x="133" y="456"/>
                      </a:lnTo>
                      <a:lnTo>
                        <a:pt x="134" y="457"/>
                      </a:lnTo>
                      <a:lnTo>
                        <a:pt x="134" y="457"/>
                      </a:lnTo>
                      <a:lnTo>
                        <a:pt x="135" y="457"/>
                      </a:lnTo>
                      <a:lnTo>
                        <a:pt x="138" y="457"/>
                      </a:lnTo>
                      <a:lnTo>
                        <a:pt x="140" y="457"/>
                      </a:lnTo>
                      <a:lnTo>
                        <a:pt x="142" y="457"/>
                      </a:lnTo>
                      <a:lnTo>
                        <a:pt x="143" y="457"/>
                      </a:lnTo>
                      <a:lnTo>
                        <a:pt x="142" y="457"/>
                      </a:lnTo>
                      <a:lnTo>
                        <a:pt x="142" y="460"/>
                      </a:lnTo>
                      <a:lnTo>
                        <a:pt x="139" y="460"/>
                      </a:lnTo>
                      <a:lnTo>
                        <a:pt x="138" y="462"/>
                      </a:lnTo>
                      <a:lnTo>
                        <a:pt x="138" y="464"/>
                      </a:lnTo>
                      <a:lnTo>
                        <a:pt x="137" y="465"/>
                      </a:lnTo>
                      <a:lnTo>
                        <a:pt x="135" y="465"/>
                      </a:lnTo>
                      <a:lnTo>
                        <a:pt x="135" y="464"/>
                      </a:lnTo>
                      <a:lnTo>
                        <a:pt x="135" y="464"/>
                      </a:lnTo>
                      <a:lnTo>
                        <a:pt x="134" y="465"/>
                      </a:lnTo>
                      <a:lnTo>
                        <a:pt x="133" y="465"/>
                      </a:lnTo>
                      <a:lnTo>
                        <a:pt x="131" y="466"/>
                      </a:lnTo>
                      <a:lnTo>
                        <a:pt x="131" y="466"/>
                      </a:lnTo>
                      <a:lnTo>
                        <a:pt x="130" y="468"/>
                      </a:lnTo>
                      <a:lnTo>
                        <a:pt x="130" y="468"/>
                      </a:lnTo>
                      <a:lnTo>
                        <a:pt x="129" y="468"/>
                      </a:lnTo>
                      <a:lnTo>
                        <a:pt x="129" y="468"/>
                      </a:lnTo>
                      <a:lnTo>
                        <a:pt x="129" y="466"/>
                      </a:lnTo>
                      <a:lnTo>
                        <a:pt x="127" y="466"/>
                      </a:lnTo>
                      <a:lnTo>
                        <a:pt x="127" y="465"/>
                      </a:lnTo>
                      <a:lnTo>
                        <a:pt x="129" y="465"/>
                      </a:lnTo>
                      <a:lnTo>
                        <a:pt x="130" y="465"/>
                      </a:lnTo>
                      <a:lnTo>
                        <a:pt x="131" y="464"/>
                      </a:lnTo>
                      <a:lnTo>
                        <a:pt x="131" y="462"/>
                      </a:lnTo>
                      <a:lnTo>
                        <a:pt x="131" y="462"/>
                      </a:lnTo>
                      <a:lnTo>
                        <a:pt x="133" y="462"/>
                      </a:lnTo>
                      <a:lnTo>
                        <a:pt x="133" y="460"/>
                      </a:lnTo>
                      <a:lnTo>
                        <a:pt x="131" y="460"/>
                      </a:lnTo>
                      <a:lnTo>
                        <a:pt x="131" y="460"/>
                      </a:lnTo>
                      <a:lnTo>
                        <a:pt x="131" y="458"/>
                      </a:lnTo>
                      <a:lnTo>
                        <a:pt x="133" y="458"/>
                      </a:lnTo>
                      <a:lnTo>
                        <a:pt x="131" y="457"/>
                      </a:lnTo>
                      <a:lnTo>
                        <a:pt x="131" y="456"/>
                      </a:lnTo>
                      <a:close/>
                      <a:moveTo>
                        <a:pt x="7" y="448"/>
                      </a:moveTo>
                      <a:lnTo>
                        <a:pt x="8" y="448"/>
                      </a:lnTo>
                      <a:lnTo>
                        <a:pt x="10" y="449"/>
                      </a:lnTo>
                      <a:lnTo>
                        <a:pt x="11" y="451"/>
                      </a:lnTo>
                      <a:lnTo>
                        <a:pt x="11" y="452"/>
                      </a:lnTo>
                      <a:lnTo>
                        <a:pt x="12" y="452"/>
                      </a:lnTo>
                      <a:lnTo>
                        <a:pt x="12" y="454"/>
                      </a:lnTo>
                      <a:lnTo>
                        <a:pt x="13" y="454"/>
                      </a:lnTo>
                      <a:lnTo>
                        <a:pt x="13" y="456"/>
                      </a:lnTo>
                      <a:lnTo>
                        <a:pt x="12" y="456"/>
                      </a:lnTo>
                      <a:lnTo>
                        <a:pt x="12" y="457"/>
                      </a:lnTo>
                      <a:lnTo>
                        <a:pt x="12" y="457"/>
                      </a:lnTo>
                      <a:lnTo>
                        <a:pt x="12" y="456"/>
                      </a:lnTo>
                      <a:lnTo>
                        <a:pt x="11" y="454"/>
                      </a:lnTo>
                      <a:lnTo>
                        <a:pt x="11" y="454"/>
                      </a:lnTo>
                      <a:lnTo>
                        <a:pt x="11" y="454"/>
                      </a:lnTo>
                      <a:lnTo>
                        <a:pt x="10" y="454"/>
                      </a:lnTo>
                      <a:lnTo>
                        <a:pt x="11" y="458"/>
                      </a:lnTo>
                      <a:lnTo>
                        <a:pt x="8" y="458"/>
                      </a:lnTo>
                      <a:lnTo>
                        <a:pt x="8" y="460"/>
                      </a:lnTo>
                      <a:lnTo>
                        <a:pt x="6" y="460"/>
                      </a:lnTo>
                      <a:lnTo>
                        <a:pt x="4" y="457"/>
                      </a:lnTo>
                      <a:lnTo>
                        <a:pt x="4" y="454"/>
                      </a:lnTo>
                      <a:lnTo>
                        <a:pt x="6" y="452"/>
                      </a:lnTo>
                      <a:lnTo>
                        <a:pt x="7" y="452"/>
                      </a:lnTo>
                      <a:lnTo>
                        <a:pt x="7" y="451"/>
                      </a:lnTo>
                      <a:lnTo>
                        <a:pt x="6" y="449"/>
                      </a:lnTo>
                      <a:lnTo>
                        <a:pt x="6" y="449"/>
                      </a:lnTo>
                      <a:lnTo>
                        <a:pt x="7" y="449"/>
                      </a:lnTo>
                      <a:lnTo>
                        <a:pt x="7" y="448"/>
                      </a:lnTo>
                      <a:close/>
                      <a:moveTo>
                        <a:pt x="3" y="448"/>
                      </a:moveTo>
                      <a:lnTo>
                        <a:pt x="3" y="448"/>
                      </a:lnTo>
                      <a:lnTo>
                        <a:pt x="3" y="449"/>
                      </a:lnTo>
                      <a:lnTo>
                        <a:pt x="3" y="449"/>
                      </a:lnTo>
                      <a:lnTo>
                        <a:pt x="4" y="449"/>
                      </a:lnTo>
                      <a:lnTo>
                        <a:pt x="2" y="451"/>
                      </a:lnTo>
                      <a:lnTo>
                        <a:pt x="2" y="449"/>
                      </a:lnTo>
                      <a:lnTo>
                        <a:pt x="2" y="449"/>
                      </a:lnTo>
                      <a:lnTo>
                        <a:pt x="2" y="449"/>
                      </a:lnTo>
                      <a:lnTo>
                        <a:pt x="0" y="448"/>
                      </a:lnTo>
                      <a:lnTo>
                        <a:pt x="3" y="448"/>
                      </a:lnTo>
                      <a:close/>
                      <a:moveTo>
                        <a:pt x="10" y="445"/>
                      </a:moveTo>
                      <a:lnTo>
                        <a:pt x="13" y="448"/>
                      </a:lnTo>
                      <a:lnTo>
                        <a:pt x="15" y="451"/>
                      </a:lnTo>
                      <a:lnTo>
                        <a:pt x="12" y="451"/>
                      </a:lnTo>
                      <a:lnTo>
                        <a:pt x="11" y="449"/>
                      </a:lnTo>
                      <a:lnTo>
                        <a:pt x="11" y="448"/>
                      </a:lnTo>
                      <a:lnTo>
                        <a:pt x="10" y="445"/>
                      </a:lnTo>
                      <a:close/>
                      <a:moveTo>
                        <a:pt x="4" y="441"/>
                      </a:moveTo>
                      <a:lnTo>
                        <a:pt x="6" y="441"/>
                      </a:lnTo>
                      <a:lnTo>
                        <a:pt x="6" y="441"/>
                      </a:lnTo>
                      <a:lnTo>
                        <a:pt x="7" y="443"/>
                      </a:lnTo>
                      <a:lnTo>
                        <a:pt x="7" y="443"/>
                      </a:lnTo>
                      <a:lnTo>
                        <a:pt x="8" y="444"/>
                      </a:lnTo>
                      <a:lnTo>
                        <a:pt x="7" y="444"/>
                      </a:lnTo>
                      <a:lnTo>
                        <a:pt x="6" y="447"/>
                      </a:lnTo>
                      <a:lnTo>
                        <a:pt x="4" y="447"/>
                      </a:lnTo>
                      <a:lnTo>
                        <a:pt x="3" y="447"/>
                      </a:lnTo>
                      <a:lnTo>
                        <a:pt x="3" y="447"/>
                      </a:lnTo>
                      <a:lnTo>
                        <a:pt x="2" y="445"/>
                      </a:lnTo>
                      <a:lnTo>
                        <a:pt x="2" y="444"/>
                      </a:lnTo>
                      <a:lnTo>
                        <a:pt x="3" y="443"/>
                      </a:lnTo>
                      <a:lnTo>
                        <a:pt x="3" y="441"/>
                      </a:lnTo>
                      <a:lnTo>
                        <a:pt x="4" y="441"/>
                      </a:lnTo>
                      <a:lnTo>
                        <a:pt x="4" y="441"/>
                      </a:lnTo>
                      <a:close/>
                      <a:moveTo>
                        <a:pt x="4" y="415"/>
                      </a:moveTo>
                      <a:lnTo>
                        <a:pt x="10" y="415"/>
                      </a:lnTo>
                      <a:lnTo>
                        <a:pt x="10" y="418"/>
                      </a:lnTo>
                      <a:lnTo>
                        <a:pt x="11" y="420"/>
                      </a:lnTo>
                      <a:lnTo>
                        <a:pt x="11" y="423"/>
                      </a:lnTo>
                      <a:lnTo>
                        <a:pt x="11" y="426"/>
                      </a:lnTo>
                      <a:lnTo>
                        <a:pt x="11" y="426"/>
                      </a:lnTo>
                      <a:lnTo>
                        <a:pt x="11" y="431"/>
                      </a:lnTo>
                      <a:lnTo>
                        <a:pt x="12" y="431"/>
                      </a:lnTo>
                      <a:lnTo>
                        <a:pt x="12" y="432"/>
                      </a:lnTo>
                      <a:lnTo>
                        <a:pt x="11" y="432"/>
                      </a:lnTo>
                      <a:lnTo>
                        <a:pt x="11" y="435"/>
                      </a:lnTo>
                      <a:lnTo>
                        <a:pt x="11" y="435"/>
                      </a:lnTo>
                      <a:lnTo>
                        <a:pt x="11" y="439"/>
                      </a:lnTo>
                      <a:lnTo>
                        <a:pt x="10" y="439"/>
                      </a:lnTo>
                      <a:lnTo>
                        <a:pt x="10" y="440"/>
                      </a:lnTo>
                      <a:lnTo>
                        <a:pt x="10" y="441"/>
                      </a:lnTo>
                      <a:lnTo>
                        <a:pt x="8" y="441"/>
                      </a:lnTo>
                      <a:lnTo>
                        <a:pt x="7" y="439"/>
                      </a:lnTo>
                      <a:lnTo>
                        <a:pt x="6" y="439"/>
                      </a:lnTo>
                      <a:lnTo>
                        <a:pt x="4" y="440"/>
                      </a:lnTo>
                      <a:lnTo>
                        <a:pt x="4" y="440"/>
                      </a:lnTo>
                      <a:lnTo>
                        <a:pt x="4" y="440"/>
                      </a:lnTo>
                      <a:lnTo>
                        <a:pt x="2" y="439"/>
                      </a:lnTo>
                      <a:lnTo>
                        <a:pt x="2" y="437"/>
                      </a:lnTo>
                      <a:lnTo>
                        <a:pt x="0" y="434"/>
                      </a:lnTo>
                      <a:lnTo>
                        <a:pt x="3" y="434"/>
                      </a:lnTo>
                      <a:lnTo>
                        <a:pt x="3" y="432"/>
                      </a:lnTo>
                      <a:lnTo>
                        <a:pt x="4" y="431"/>
                      </a:lnTo>
                      <a:lnTo>
                        <a:pt x="3" y="431"/>
                      </a:lnTo>
                      <a:lnTo>
                        <a:pt x="3" y="431"/>
                      </a:lnTo>
                      <a:lnTo>
                        <a:pt x="3" y="431"/>
                      </a:lnTo>
                      <a:lnTo>
                        <a:pt x="2" y="431"/>
                      </a:lnTo>
                      <a:lnTo>
                        <a:pt x="2" y="427"/>
                      </a:lnTo>
                      <a:lnTo>
                        <a:pt x="0" y="427"/>
                      </a:lnTo>
                      <a:lnTo>
                        <a:pt x="0" y="423"/>
                      </a:lnTo>
                      <a:lnTo>
                        <a:pt x="0" y="423"/>
                      </a:lnTo>
                      <a:lnTo>
                        <a:pt x="0" y="420"/>
                      </a:lnTo>
                      <a:lnTo>
                        <a:pt x="2" y="419"/>
                      </a:lnTo>
                      <a:lnTo>
                        <a:pt x="2" y="419"/>
                      </a:lnTo>
                      <a:lnTo>
                        <a:pt x="3" y="419"/>
                      </a:lnTo>
                      <a:lnTo>
                        <a:pt x="3" y="420"/>
                      </a:lnTo>
                      <a:lnTo>
                        <a:pt x="3" y="419"/>
                      </a:lnTo>
                      <a:lnTo>
                        <a:pt x="3" y="419"/>
                      </a:lnTo>
                      <a:lnTo>
                        <a:pt x="4" y="419"/>
                      </a:lnTo>
                      <a:lnTo>
                        <a:pt x="4" y="419"/>
                      </a:lnTo>
                      <a:lnTo>
                        <a:pt x="4" y="418"/>
                      </a:lnTo>
                      <a:lnTo>
                        <a:pt x="4" y="417"/>
                      </a:lnTo>
                      <a:lnTo>
                        <a:pt x="4" y="417"/>
                      </a:lnTo>
                      <a:lnTo>
                        <a:pt x="4" y="417"/>
                      </a:lnTo>
                      <a:lnTo>
                        <a:pt x="4" y="415"/>
                      </a:lnTo>
                      <a:close/>
                      <a:moveTo>
                        <a:pt x="2170" y="401"/>
                      </a:moveTo>
                      <a:lnTo>
                        <a:pt x="2172" y="402"/>
                      </a:lnTo>
                      <a:lnTo>
                        <a:pt x="2173" y="403"/>
                      </a:lnTo>
                      <a:lnTo>
                        <a:pt x="2173" y="406"/>
                      </a:lnTo>
                      <a:lnTo>
                        <a:pt x="2176" y="407"/>
                      </a:lnTo>
                      <a:lnTo>
                        <a:pt x="2175" y="407"/>
                      </a:lnTo>
                      <a:lnTo>
                        <a:pt x="2175" y="407"/>
                      </a:lnTo>
                      <a:lnTo>
                        <a:pt x="2175" y="409"/>
                      </a:lnTo>
                      <a:lnTo>
                        <a:pt x="2175" y="410"/>
                      </a:lnTo>
                      <a:lnTo>
                        <a:pt x="2173" y="410"/>
                      </a:lnTo>
                      <a:lnTo>
                        <a:pt x="2172" y="410"/>
                      </a:lnTo>
                      <a:lnTo>
                        <a:pt x="2168" y="410"/>
                      </a:lnTo>
                      <a:lnTo>
                        <a:pt x="2168" y="407"/>
                      </a:lnTo>
                      <a:lnTo>
                        <a:pt x="2170" y="407"/>
                      </a:lnTo>
                      <a:lnTo>
                        <a:pt x="2170" y="405"/>
                      </a:lnTo>
                      <a:lnTo>
                        <a:pt x="2170" y="402"/>
                      </a:lnTo>
                      <a:lnTo>
                        <a:pt x="2170" y="401"/>
                      </a:lnTo>
                      <a:close/>
                      <a:moveTo>
                        <a:pt x="17" y="390"/>
                      </a:moveTo>
                      <a:lnTo>
                        <a:pt x="19" y="390"/>
                      </a:lnTo>
                      <a:lnTo>
                        <a:pt x="19" y="390"/>
                      </a:lnTo>
                      <a:lnTo>
                        <a:pt x="17" y="390"/>
                      </a:lnTo>
                      <a:lnTo>
                        <a:pt x="17" y="390"/>
                      </a:lnTo>
                      <a:lnTo>
                        <a:pt x="17" y="390"/>
                      </a:lnTo>
                      <a:close/>
                      <a:moveTo>
                        <a:pt x="17" y="377"/>
                      </a:moveTo>
                      <a:lnTo>
                        <a:pt x="19" y="381"/>
                      </a:lnTo>
                      <a:lnTo>
                        <a:pt x="15" y="382"/>
                      </a:lnTo>
                      <a:lnTo>
                        <a:pt x="15" y="384"/>
                      </a:lnTo>
                      <a:lnTo>
                        <a:pt x="19" y="384"/>
                      </a:lnTo>
                      <a:lnTo>
                        <a:pt x="19" y="386"/>
                      </a:lnTo>
                      <a:lnTo>
                        <a:pt x="16" y="386"/>
                      </a:lnTo>
                      <a:lnTo>
                        <a:pt x="16" y="388"/>
                      </a:lnTo>
                      <a:lnTo>
                        <a:pt x="12" y="388"/>
                      </a:lnTo>
                      <a:lnTo>
                        <a:pt x="12" y="388"/>
                      </a:lnTo>
                      <a:lnTo>
                        <a:pt x="11" y="389"/>
                      </a:lnTo>
                      <a:lnTo>
                        <a:pt x="11" y="389"/>
                      </a:lnTo>
                      <a:lnTo>
                        <a:pt x="11" y="389"/>
                      </a:lnTo>
                      <a:lnTo>
                        <a:pt x="11" y="389"/>
                      </a:lnTo>
                      <a:lnTo>
                        <a:pt x="10" y="389"/>
                      </a:lnTo>
                      <a:lnTo>
                        <a:pt x="10" y="386"/>
                      </a:lnTo>
                      <a:lnTo>
                        <a:pt x="12" y="386"/>
                      </a:lnTo>
                      <a:lnTo>
                        <a:pt x="12" y="385"/>
                      </a:lnTo>
                      <a:lnTo>
                        <a:pt x="13" y="385"/>
                      </a:lnTo>
                      <a:lnTo>
                        <a:pt x="13" y="385"/>
                      </a:lnTo>
                      <a:lnTo>
                        <a:pt x="12" y="384"/>
                      </a:lnTo>
                      <a:lnTo>
                        <a:pt x="11" y="382"/>
                      </a:lnTo>
                      <a:lnTo>
                        <a:pt x="11" y="380"/>
                      </a:lnTo>
                      <a:lnTo>
                        <a:pt x="12" y="380"/>
                      </a:lnTo>
                      <a:lnTo>
                        <a:pt x="12" y="379"/>
                      </a:lnTo>
                      <a:lnTo>
                        <a:pt x="15" y="379"/>
                      </a:lnTo>
                      <a:lnTo>
                        <a:pt x="15" y="377"/>
                      </a:lnTo>
                      <a:lnTo>
                        <a:pt x="17" y="377"/>
                      </a:lnTo>
                      <a:close/>
                      <a:moveTo>
                        <a:pt x="16" y="373"/>
                      </a:moveTo>
                      <a:lnTo>
                        <a:pt x="16" y="375"/>
                      </a:lnTo>
                      <a:lnTo>
                        <a:pt x="16" y="375"/>
                      </a:lnTo>
                      <a:lnTo>
                        <a:pt x="16" y="375"/>
                      </a:lnTo>
                      <a:lnTo>
                        <a:pt x="15" y="375"/>
                      </a:lnTo>
                      <a:lnTo>
                        <a:pt x="15" y="375"/>
                      </a:lnTo>
                      <a:lnTo>
                        <a:pt x="16" y="375"/>
                      </a:lnTo>
                      <a:lnTo>
                        <a:pt x="16" y="373"/>
                      </a:lnTo>
                      <a:close/>
                      <a:moveTo>
                        <a:pt x="13" y="371"/>
                      </a:moveTo>
                      <a:lnTo>
                        <a:pt x="15" y="371"/>
                      </a:lnTo>
                      <a:lnTo>
                        <a:pt x="15" y="371"/>
                      </a:lnTo>
                      <a:lnTo>
                        <a:pt x="15" y="371"/>
                      </a:lnTo>
                      <a:lnTo>
                        <a:pt x="15" y="373"/>
                      </a:lnTo>
                      <a:lnTo>
                        <a:pt x="13" y="373"/>
                      </a:lnTo>
                      <a:lnTo>
                        <a:pt x="13" y="372"/>
                      </a:lnTo>
                      <a:lnTo>
                        <a:pt x="13" y="371"/>
                      </a:lnTo>
                      <a:lnTo>
                        <a:pt x="13" y="371"/>
                      </a:lnTo>
                      <a:lnTo>
                        <a:pt x="13" y="371"/>
                      </a:lnTo>
                      <a:close/>
                      <a:moveTo>
                        <a:pt x="13" y="367"/>
                      </a:moveTo>
                      <a:lnTo>
                        <a:pt x="15" y="367"/>
                      </a:lnTo>
                      <a:lnTo>
                        <a:pt x="15" y="369"/>
                      </a:lnTo>
                      <a:lnTo>
                        <a:pt x="13" y="369"/>
                      </a:lnTo>
                      <a:lnTo>
                        <a:pt x="13" y="369"/>
                      </a:lnTo>
                      <a:lnTo>
                        <a:pt x="13" y="369"/>
                      </a:lnTo>
                      <a:lnTo>
                        <a:pt x="13" y="368"/>
                      </a:lnTo>
                      <a:lnTo>
                        <a:pt x="13" y="367"/>
                      </a:lnTo>
                      <a:lnTo>
                        <a:pt x="13" y="367"/>
                      </a:lnTo>
                      <a:close/>
                      <a:moveTo>
                        <a:pt x="21" y="338"/>
                      </a:moveTo>
                      <a:lnTo>
                        <a:pt x="21" y="339"/>
                      </a:lnTo>
                      <a:lnTo>
                        <a:pt x="23" y="339"/>
                      </a:lnTo>
                      <a:lnTo>
                        <a:pt x="23" y="343"/>
                      </a:lnTo>
                      <a:lnTo>
                        <a:pt x="21" y="343"/>
                      </a:lnTo>
                      <a:lnTo>
                        <a:pt x="20" y="346"/>
                      </a:lnTo>
                      <a:lnTo>
                        <a:pt x="20" y="346"/>
                      </a:lnTo>
                      <a:lnTo>
                        <a:pt x="20" y="347"/>
                      </a:lnTo>
                      <a:lnTo>
                        <a:pt x="21" y="348"/>
                      </a:lnTo>
                      <a:lnTo>
                        <a:pt x="23" y="348"/>
                      </a:lnTo>
                      <a:lnTo>
                        <a:pt x="23" y="348"/>
                      </a:lnTo>
                      <a:lnTo>
                        <a:pt x="23" y="348"/>
                      </a:lnTo>
                      <a:lnTo>
                        <a:pt x="21" y="350"/>
                      </a:lnTo>
                      <a:lnTo>
                        <a:pt x="21" y="350"/>
                      </a:lnTo>
                      <a:lnTo>
                        <a:pt x="21" y="350"/>
                      </a:lnTo>
                      <a:lnTo>
                        <a:pt x="21" y="351"/>
                      </a:lnTo>
                      <a:lnTo>
                        <a:pt x="21" y="352"/>
                      </a:lnTo>
                      <a:lnTo>
                        <a:pt x="23" y="354"/>
                      </a:lnTo>
                      <a:lnTo>
                        <a:pt x="21" y="354"/>
                      </a:lnTo>
                      <a:lnTo>
                        <a:pt x="21" y="356"/>
                      </a:lnTo>
                      <a:lnTo>
                        <a:pt x="19" y="356"/>
                      </a:lnTo>
                      <a:lnTo>
                        <a:pt x="19" y="358"/>
                      </a:lnTo>
                      <a:lnTo>
                        <a:pt x="15" y="358"/>
                      </a:lnTo>
                      <a:lnTo>
                        <a:pt x="15" y="354"/>
                      </a:lnTo>
                      <a:lnTo>
                        <a:pt x="15" y="354"/>
                      </a:lnTo>
                      <a:lnTo>
                        <a:pt x="15" y="352"/>
                      </a:lnTo>
                      <a:lnTo>
                        <a:pt x="16" y="352"/>
                      </a:lnTo>
                      <a:lnTo>
                        <a:pt x="16" y="346"/>
                      </a:lnTo>
                      <a:lnTo>
                        <a:pt x="15" y="346"/>
                      </a:lnTo>
                      <a:lnTo>
                        <a:pt x="16" y="339"/>
                      </a:lnTo>
                      <a:lnTo>
                        <a:pt x="19" y="339"/>
                      </a:lnTo>
                      <a:lnTo>
                        <a:pt x="19" y="339"/>
                      </a:lnTo>
                      <a:lnTo>
                        <a:pt x="21" y="338"/>
                      </a:lnTo>
                      <a:close/>
                      <a:moveTo>
                        <a:pt x="2225" y="333"/>
                      </a:moveTo>
                      <a:lnTo>
                        <a:pt x="2225" y="333"/>
                      </a:lnTo>
                      <a:lnTo>
                        <a:pt x="2225" y="333"/>
                      </a:lnTo>
                      <a:lnTo>
                        <a:pt x="2225" y="334"/>
                      </a:lnTo>
                      <a:lnTo>
                        <a:pt x="2225" y="334"/>
                      </a:lnTo>
                      <a:lnTo>
                        <a:pt x="2225" y="333"/>
                      </a:lnTo>
                      <a:close/>
                      <a:moveTo>
                        <a:pt x="2214" y="327"/>
                      </a:moveTo>
                      <a:lnTo>
                        <a:pt x="2218" y="327"/>
                      </a:lnTo>
                      <a:lnTo>
                        <a:pt x="2218" y="329"/>
                      </a:lnTo>
                      <a:lnTo>
                        <a:pt x="2215" y="329"/>
                      </a:lnTo>
                      <a:lnTo>
                        <a:pt x="2215" y="330"/>
                      </a:lnTo>
                      <a:lnTo>
                        <a:pt x="2217" y="331"/>
                      </a:lnTo>
                      <a:lnTo>
                        <a:pt x="2218" y="333"/>
                      </a:lnTo>
                      <a:lnTo>
                        <a:pt x="2219" y="333"/>
                      </a:lnTo>
                      <a:lnTo>
                        <a:pt x="2219" y="335"/>
                      </a:lnTo>
                      <a:lnTo>
                        <a:pt x="2221" y="337"/>
                      </a:lnTo>
                      <a:lnTo>
                        <a:pt x="2222" y="337"/>
                      </a:lnTo>
                      <a:lnTo>
                        <a:pt x="2223" y="335"/>
                      </a:lnTo>
                      <a:lnTo>
                        <a:pt x="2223" y="335"/>
                      </a:lnTo>
                      <a:lnTo>
                        <a:pt x="2225" y="334"/>
                      </a:lnTo>
                      <a:lnTo>
                        <a:pt x="2226" y="337"/>
                      </a:lnTo>
                      <a:lnTo>
                        <a:pt x="2227" y="335"/>
                      </a:lnTo>
                      <a:lnTo>
                        <a:pt x="2228" y="335"/>
                      </a:lnTo>
                      <a:lnTo>
                        <a:pt x="2230" y="334"/>
                      </a:lnTo>
                      <a:lnTo>
                        <a:pt x="2230" y="337"/>
                      </a:lnTo>
                      <a:lnTo>
                        <a:pt x="2230" y="338"/>
                      </a:lnTo>
                      <a:lnTo>
                        <a:pt x="2230" y="339"/>
                      </a:lnTo>
                      <a:lnTo>
                        <a:pt x="2228" y="341"/>
                      </a:lnTo>
                      <a:lnTo>
                        <a:pt x="2228" y="342"/>
                      </a:lnTo>
                      <a:lnTo>
                        <a:pt x="2228" y="343"/>
                      </a:lnTo>
                      <a:lnTo>
                        <a:pt x="2228" y="345"/>
                      </a:lnTo>
                      <a:lnTo>
                        <a:pt x="2230" y="346"/>
                      </a:lnTo>
                      <a:lnTo>
                        <a:pt x="2228" y="346"/>
                      </a:lnTo>
                      <a:lnTo>
                        <a:pt x="2227" y="348"/>
                      </a:lnTo>
                      <a:lnTo>
                        <a:pt x="2226" y="348"/>
                      </a:lnTo>
                      <a:lnTo>
                        <a:pt x="2226" y="348"/>
                      </a:lnTo>
                      <a:lnTo>
                        <a:pt x="2225" y="351"/>
                      </a:lnTo>
                      <a:lnTo>
                        <a:pt x="2222" y="354"/>
                      </a:lnTo>
                      <a:lnTo>
                        <a:pt x="2222" y="355"/>
                      </a:lnTo>
                      <a:lnTo>
                        <a:pt x="2222" y="355"/>
                      </a:lnTo>
                      <a:lnTo>
                        <a:pt x="2222" y="356"/>
                      </a:lnTo>
                      <a:lnTo>
                        <a:pt x="2221" y="356"/>
                      </a:lnTo>
                      <a:lnTo>
                        <a:pt x="2221" y="359"/>
                      </a:lnTo>
                      <a:lnTo>
                        <a:pt x="2219" y="359"/>
                      </a:lnTo>
                      <a:lnTo>
                        <a:pt x="2219" y="360"/>
                      </a:lnTo>
                      <a:lnTo>
                        <a:pt x="2215" y="363"/>
                      </a:lnTo>
                      <a:lnTo>
                        <a:pt x="2215" y="365"/>
                      </a:lnTo>
                      <a:lnTo>
                        <a:pt x="2215" y="368"/>
                      </a:lnTo>
                      <a:lnTo>
                        <a:pt x="2219" y="368"/>
                      </a:lnTo>
                      <a:lnTo>
                        <a:pt x="2219" y="369"/>
                      </a:lnTo>
                      <a:lnTo>
                        <a:pt x="2218" y="369"/>
                      </a:lnTo>
                      <a:lnTo>
                        <a:pt x="2217" y="369"/>
                      </a:lnTo>
                      <a:lnTo>
                        <a:pt x="2215" y="369"/>
                      </a:lnTo>
                      <a:lnTo>
                        <a:pt x="2213" y="369"/>
                      </a:lnTo>
                      <a:lnTo>
                        <a:pt x="2210" y="369"/>
                      </a:lnTo>
                      <a:lnTo>
                        <a:pt x="2210" y="371"/>
                      </a:lnTo>
                      <a:lnTo>
                        <a:pt x="2208" y="372"/>
                      </a:lnTo>
                      <a:lnTo>
                        <a:pt x="2206" y="373"/>
                      </a:lnTo>
                      <a:lnTo>
                        <a:pt x="2206" y="373"/>
                      </a:lnTo>
                      <a:lnTo>
                        <a:pt x="2205" y="373"/>
                      </a:lnTo>
                      <a:lnTo>
                        <a:pt x="2204" y="373"/>
                      </a:lnTo>
                      <a:lnTo>
                        <a:pt x="2204" y="373"/>
                      </a:lnTo>
                      <a:lnTo>
                        <a:pt x="2204" y="373"/>
                      </a:lnTo>
                      <a:lnTo>
                        <a:pt x="2202" y="373"/>
                      </a:lnTo>
                      <a:lnTo>
                        <a:pt x="2202" y="375"/>
                      </a:lnTo>
                      <a:lnTo>
                        <a:pt x="2201" y="375"/>
                      </a:lnTo>
                      <a:lnTo>
                        <a:pt x="2201" y="379"/>
                      </a:lnTo>
                      <a:lnTo>
                        <a:pt x="2201" y="379"/>
                      </a:lnTo>
                      <a:lnTo>
                        <a:pt x="2201" y="381"/>
                      </a:lnTo>
                      <a:lnTo>
                        <a:pt x="2200" y="381"/>
                      </a:lnTo>
                      <a:lnTo>
                        <a:pt x="2200" y="382"/>
                      </a:lnTo>
                      <a:lnTo>
                        <a:pt x="2198" y="384"/>
                      </a:lnTo>
                      <a:lnTo>
                        <a:pt x="2198" y="385"/>
                      </a:lnTo>
                      <a:lnTo>
                        <a:pt x="2197" y="385"/>
                      </a:lnTo>
                      <a:lnTo>
                        <a:pt x="2197" y="389"/>
                      </a:lnTo>
                      <a:lnTo>
                        <a:pt x="2196" y="389"/>
                      </a:lnTo>
                      <a:lnTo>
                        <a:pt x="2196" y="390"/>
                      </a:lnTo>
                      <a:lnTo>
                        <a:pt x="2196" y="390"/>
                      </a:lnTo>
                      <a:lnTo>
                        <a:pt x="2196" y="393"/>
                      </a:lnTo>
                      <a:lnTo>
                        <a:pt x="2194" y="393"/>
                      </a:lnTo>
                      <a:lnTo>
                        <a:pt x="2193" y="394"/>
                      </a:lnTo>
                      <a:lnTo>
                        <a:pt x="2192" y="396"/>
                      </a:lnTo>
                      <a:lnTo>
                        <a:pt x="2192" y="397"/>
                      </a:lnTo>
                      <a:lnTo>
                        <a:pt x="2189" y="398"/>
                      </a:lnTo>
                      <a:lnTo>
                        <a:pt x="2188" y="399"/>
                      </a:lnTo>
                      <a:lnTo>
                        <a:pt x="2187" y="401"/>
                      </a:lnTo>
                      <a:lnTo>
                        <a:pt x="2185" y="401"/>
                      </a:lnTo>
                      <a:lnTo>
                        <a:pt x="2184" y="402"/>
                      </a:lnTo>
                      <a:lnTo>
                        <a:pt x="2181" y="402"/>
                      </a:lnTo>
                      <a:lnTo>
                        <a:pt x="2181" y="402"/>
                      </a:lnTo>
                      <a:lnTo>
                        <a:pt x="2180" y="402"/>
                      </a:lnTo>
                      <a:lnTo>
                        <a:pt x="2179" y="402"/>
                      </a:lnTo>
                      <a:lnTo>
                        <a:pt x="2177" y="402"/>
                      </a:lnTo>
                      <a:lnTo>
                        <a:pt x="2177" y="401"/>
                      </a:lnTo>
                      <a:lnTo>
                        <a:pt x="2176" y="401"/>
                      </a:lnTo>
                      <a:lnTo>
                        <a:pt x="2175" y="399"/>
                      </a:lnTo>
                      <a:lnTo>
                        <a:pt x="2171" y="399"/>
                      </a:lnTo>
                      <a:lnTo>
                        <a:pt x="2171" y="399"/>
                      </a:lnTo>
                      <a:lnTo>
                        <a:pt x="2170" y="399"/>
                      </a:lnTo>
                      <a:lnTo>
                        <a:pt x="2170" y="397"/>
                      </a:lnTo>
                      <a:lnTo>
                        <a:pt x="2168" y="397"/>
                      </a:lnTo>
                      <a:lnTo>
                        <a:pt x="2166" y="398"/>
                      </a:lnTo>
                      <a:lnTo>
                        <a:pt x="2164" y="398"/>
                      </a:lnTo>
                      <a:lnTo>
                        <a:pt x="2164" y="397"/>
                      </a:lnTo>
                      <a:lnTo>
                        <a:pt x="2163" y="397"/>
                      </a:lnTo>
                      <a:lnTo>
                        <a:pt x="2162" y="397"/>
                      </a:lnTo>
                      <a:lnTo>
                        <a:pt x="2162" y="396"/>
                      </a:lnTo>
                      <a:lnTo>
                        <a:pt x="2159" y="394"/>
                      </a:lnTo>
                      <a:lnTo>
                        <a:pt x="2159" y="394"/>
                      </a:lnTo>
                      <a:lnTo>
                        <a:pt x="2158" y="392"/>
                      </a:lnTo>
                      <a:lnTo>
                        <a:pt x="2159" y="392"/>
                      </a:lnTo>
                      <a:lnTo>
                        <a:pt x="2159" y="392"/>
                      </a:lnTo>
                      <a:lnTo>
                        <a:pt x="2162" y="392"/>
                      </a:lnTo>
                      <a:lnTo>
                        <a:pt x="2162" y="389"/>
                      </a:lnTo>
                      <a:lnTo>
                        <a:pt x="2162" y="388"/>
                      </a:lnTo>
                      <a:lnTo>
                        <a:pt x="2163" y="386"/>
                      </a:lnTo>
                      <a:lnTo>
                        <a:pt x="2163" y="385"/>
                      </a:lnTo>
                      <a:lnTo>
                        <a:pt x="2162" y="385"/>
                      </a:lnTo>
                      <a:lnTo>
                        <a:pt x="2162" y="384"/>
                      </a:lnTo>
                      <a:lnTo>
                        <a:pt x="2164" y="384"/>
                      </a:lnTo>
                      <a:lnTo>
                        <a:pt x="2164" y="382"/>
                      </a:lnTo>
                      <a:lnTo>
                        <a:pt x="2164" y="382"/>
                      </a:lnTo>
                      <a:lnTo>
                        <a:pt x="2166" y="381"/>
                      </a:lnTo>
                      <a:lnTo>
                        <a:pt x="2167" y="380"/>
                      </a:lnTo>
                      <a:lnTo>
                        <a:pt x="2168" y="380"/>
                      </a:lnTo>
                      <a:lnTo>
                        <a:pt x="2168" y="377"/>
                      </a:lnTo>
                      <a:lnTo>
                        <a:pt x="2172" y="377"/>
                      </a:lnTo>
                      <a:lnTo>
                        <a:pt x="2173" y="376"/>
                      </a:lnTo>
                      <a:lnTo>
                        <a:pt x="2173" y="375"/>
                      </a:lnTo>
                      <a:lnTo>
                        <a:pt x="2175" y="373"/>
                      </a:lnTo>
                      <a:lnTo>
                        <a:pt x="2176" y="373"/>
                      </a:lnTo>
                      <a:lnTo>
                        <a:pt x="2176" y="372"/>
                      </a:lnTo>
                      <a:lnTo>
                        <a:pt x="2177" y="371"/>
                      </a:lnTo>
                      <a:lnTo>
                        <a:pt x="2179" y="371"/>
                      </a:lnTo>
                      <a:lnTo>
                        <a:pt x="2179" y="371"/>
                      </a:lnTo>
                      <a:lnTo>
                        <a:pt x="2180" y="371"/>
                      </a:lnTo>
                      <a:lnTo>
                        <a:pt x="2180" y="369"/>
                      </a:lnTo>
                      <a:lnTo>
                        <a:pt x="2184" y="369"/>
                      </a:lnTo>
                      <a:lnTo>
                        <a:pt x="2187" y="367"/>
                      </a:lnTo>
                      <a:lnTo>
                        <a:pt x="2188" y="367"/>
                      </a:lnTo>
                      <a:lnTo>
                        <a:pt x="2188" y="367"/>
                      </a:lnTo>
                      <a:lnTo>
                        <a:pt x="2189" y="367"/>
                      </a:lnTo>
                      <a:lnTo>
                        <a:pt x="2191" y="364"/>
                      </a:lnTo>
                      <a:lnTo>
                        <a:pt x="2192" y="364"/>
                      </a:lnTo>
                      <a:lnTo>
                        <a:pt x="2192" y="364"/>
                      </a:lnTo>
                      <a:lnTo>
                        <a:pt x="2192" y="363"/>
                      </a:lnTo>
                      <a:lnTo>
                        <a:pt x="2193" y="363"/>
                      </a:lnTo>
                      <a:lnTo>
                        <a:pt x="2193" y="362"/>
                      </a:lnTo>
                      <a:lnTo>
                        <a:pt x="2194" y="362"/>
                      </a:lnTo>
                      <a:lnTo>
                        <a:pt x="2196" y="362"/>
                      </a:lnTo>
                      <a:lnTo>
                        <a:pt x="2196" y="360"/>
                      </a:lnTo>
                      <a:lnTo>
                        <a:pt x="2196" y="359"/>
                      </a:lnTo>
                      <a:lnTo>
                        <a:pt x="2198" y="358"/>
                      </a:lnTo>
                      <a:lnTo>
                        <a:pt x="2200" y="355"/>
                      </a:lnTo>
                      <a:lnTo>
                        <a:pt x="2202" y="351"/>
                      </a:lnTo>
                      <a:lnTo>
                        <a:pt x="2204" y="347"/>
                      </a:lnTo>
                      <a:lnTo>
                        <a:pt x="2205" y="346"/>
                      </a:lnTo>
                      <a:lnTo>
                        <a:pt x="2205" y="346"/>
                      </a:lnTo>
                      <a:lnTo>
                        <a:pt x="2205" y="346"/>
                      </a:lnTo>
                      <a:lnTo>
                        <a:pt x="2205" y="345"/>
                      </a:lnTo>
                      <a:lnTo>
                        <a:pt x="2206" y="343"/>
                      </a:lnTo>
                      <a:lnTo>
                        <a:pt x="2209" y="341"/>
                      </a:lnTo>
                      <a:lnTo>
                        <a:pt x="2209" y="333"/>
                      </a:lnTo>
                      <a:lnTo>
                        <a:pt x="2214" y="327"/>
                      </a:lnTo>
                      <a:close/>
                      <a:moveTo>
                        <a:pt x="1963" y="327"/>
                      </a:moveTo>
                      <a:lnTo>
                        <a:pt x="1964" y="329"/>
                      </a:lnTo>
                      <a:lnTo>
                        <a:pt x="1965" y="329"/>
                      </a:lnTo>
                      <a:lnTo>
                        <a:pt x="1965" y="329"/>
                      </a:lnTo>
                      <a:lnTo>
                        <a:pt x="1967" y="329"/>
                      </a:lnTo>
                      <a:lnTo>
                        <a:pt x="1968" y="329"/>
                      </a:lnTo>
                      <a:lnTo>
                        <a:pt x="1968" y="329"/>
                      </a:lnTo>
                      <a:lnTo>
                        <a:pt x="1969" y="329"/>
                      </a:lnTo>
                      <a:lnTo>
                        <a:pt x="1969" y="330"/>
                      </a:lnTo>
                      <a:lnTo>
                        <a:pt x="1973" y="330"/>
                      </a:lnTo>
                      <a:lnTo>
                        <a:pt x="1975" y="331"/>
                      </a:lnTo>
                      <a:lnTo>
                        <a:pt x="1976" y="331"/>
                      </a:lnTo>
                      <a:lnTo>
                        <a:pt x="1976" y="333"/>
                      </a:lnTo>
                      <a:lnTo>
                        <a:pt x="1977" y="333"/>
                      </a:lnTo>
                      <a:lnTo>
                        <a:pt x="1977" y="333"/>
                      </a:lnTo>
                      <a:lnTo>
                        <a:pt x="1978" y="334"/>
                      </a:lnTo>
                      <a:lnTo>
                        <a:pt x="1981" y="334"/>
                      </a:lnTo>
                      <a:lnTo>
                        <a:pt x="1982" y="334"/>
                      </a:lnTo>
                      <a:lnTo>
                        <a:pt x="1984" y="333"/>
                      </a:lnTo>
                      <a:lnTo>
                        <a:pt x="1986" y="331"/>
                      </a:lnTo>
                      <a:lnTo>
                        <a:pt x="1988" y="330"/>
                      </a:lnTo>
                      <a:lnTo>
                        <a:pt x="1989" y="330"/>
                      </a:lnTo>
                      <a:lnTo>
                        <a:pt x="1990" y="329"/>
                      </a:lnTo>
                      <a:lnTo>
                        <a:pt x="1992" y="329"/>
                      </a:lnTo>
                      <a:lnTo>
                        <a:pt x="1992" y="329"/>
                      </a:lnTo>
                      <a:lnTo>
                        <a:pt x="1993" y="331"/>
                      </a:lnTo>
                      <a:lnTo>
                        <a:pt x="1993" y="334"/>
                      </a:lnTo>
                      <a:lnTo>
                        <a:pt x="1993" y="338"/>
                      </a:lnTo>
                      <a:lnTo>
                        <a:pt x="1993" y="341"/>
                      </a:lnTo>
                      <a:lnTo>
                        <a:pt x="1993" y="345"/>
                      </a:lnTo>
                      <a:lnTo>
                        <a:pt x="1992" y="345"/>
                      </a:lnTo>
                      <a:lnTo>
                        <a:pt x="1992" y="345"/>
                      </a:lnTo>
                      <a:lnTo>
                        <a:pt x="1992" y="345"/>
                      </a:lnTo>
                      <a:lnTo>
                        <a:pt x="1992" y="345"/>
                      </a:lnTo>
                      <a:lnTo>
                        <a:pt x="1992" y="346"/>
                      </a:lnTo>
                      <a:lnTo>
                        <a:pt x="1990" y="346"/>
                      </a:lnTo>
                      <a:lnTo>
                        <a:pt x="1990" y="350"/>
                      </a:lnTo>
                      <a:lnTo>
                        <a:pt x="1990" y="350"/>
                      </a:lnTo>
                      <a:lnTo>
                        <a:pt x="1989" y="354"/>
                      </a:lnTo>
                      <a:lnTo>
                        <a:pt x="1990" y="354"/>
                      </a:lnTo>
                      <a:lnTo>
                        <a:pt x="1990" y="355"/>
                      </a:lnTo>
                      <a:lnTo>
                        <a:pt x="1990" y="356"/>
                      </a:lnTo>
                      <a:lnTo>
                        <a:pt x="1990" y="358"/>
                      </a:lnTo>
                      <a:lnTo>
                        <a:pt x="1989" y="358"/>
                      </a:lnTo>
                      <a:lnTo>
                        <a:pt x="1989" y="358"/>
                      </a:lnTo>
                      <a:lnTo>
                        <a:pt x="1988" y="356"/>
                      </a:lnTo>
                      <a:lnTo>
                        <a:pt x="1988" y="355"/>
                      </a:lnTo>
                      <a:lnTo>
                        <a:pt x="1986" y="354"/>
                      </a:lnTo>
                      <a:lnTo>
                        <a:pt x="1986" y="354"/>
                      </a:lnTo>
                      <a:lnTo>
                        <a:pt x="1986" y="355"/>
                      </a:lnTo>
                      <a:lnTo>
                        <a:pt x="1985" y="356"/>
                      </a:lnTo>
                      <a:lnTo>
                        <a:pt x="1985" y="356"/>
                      </a:lnTo>
                      <a:lnTo>
                        <a:pt x="1984" y="356"/>
                      </a:lnTo>
                      <a:lnTo>
                        <a:pt x="1984" y="360"/>
                      </a:lnTo>
                      <a:lnTo>
                        <a:pt x="1985" y="360"/>
                      </a:lnTo>
                      <a:lnTo>
                        <a:pt x="1985" y="359"/>
                      </a:lnTo>
                      <a:lnTo>
                        <a:pt x="1986" y="359"/>
                      </a:lnTo>
                      <a:lnTo>
                        <a:pt x="1986" y="360"/>
                      </a:lnTo>
                      <a:lnTo>
                        <a:pt x="1985" y="360"/>
                      </a:lnTo>
                      <a:lnTo>
                        <a:pt x="1985" y="362"/>
                      </a:lnTo>
                      <a:lnTo>
                        <a:pt x="1984" y="360"/>
                      </a:lnTo>
                      <a:lnTo>
                        <a:pt x="1984" y="362"/>
                      </a:lnTo>
                      <a:lnTo>
                        <a:pt x="1982" y="362"/>
                      </a:lnTo>
                      <a:lnTo>
                        <a:pt x="1982" y="362"/>
                      </a:lnTo>
                      <a:lnTo>
                        <a:pt x="1982" y="363"/>
                      </a:lnTo>
                      <a:lnTo>
                        <a:pt x="1980" y="363"/>
                      </a:lnTo>
                      <a:lnTo>
                        <a:pt x="1980" y="362"/>
                      </a:lnTo>
                      <a:lnTo>
                        <a:pt x="1976" y="362"/>
                      </a:lnTo>
                      <a:lnTo>
                        <a:pt x="1976" y="362"/>
                      </a:lnTo>
                      <a:lnTo>
                        <a:pt x="1975" y="360"/>
                      </a:lnTo>
                      <a:lnTo>
                        <a:pt x="1976" y="359"/>
                      </a:lnTo>
                      <a:lnTo>
                        <a:pt x="1975" y="358"/>
                      </a:lnTo>
                      <a:lnTo>
                        <a:pt x="1975" y="359"/>
                      </a:lnTo>
                      <a:lnTo>
                        <a:pt x="1973" y="359"/>
                      </a:lnTo>
                      <a:lnTo>
                        <a:pt x="1973" y="358"/>
                      </a:lnTo>
                      <a:lnTo>
                        <a:pt x="1973" y="358"/>
                      </a:lnTo>
                      <a:lnTo>
                        <a:pt x="1972" y="358"/>
                      </a:lnTo>
                      <a:lnTo>
                        <a:pt x="1972" y="356"/>
                      </a:lnTo>
                      <a:lnTo>
                        <a:pt x="1972" y="356"/>
                      </a:lnTo>
                      <a:lnTo>
                        <a:pt x="1972" y="355"/>
                      </a:lnTo>
                      <a:lnTo>
                        <a:pt x="1972" y="355"/>
                      </a:lnTo>
                      <a:lnTo>
                        <a:pt x="1971" y="355"/>
                      </a:lnTo>
                      <a:lnTo>
                        <a:pt x="1969" y="352"/>
                      </a:lnTo>
                      <a:lnTo>
                        <a:pt x="1968" y="351"/>
                      </a:lnTo>
                      <a:lnTo>
                        <a:pt x="1968" y="347"/>
                      </a:lnTo>
                      <a:lnTo>
                        <a:pt x="1971" y="347"/>
                      </a:lnTo>
                      <a:lnTo>
                        <a:pt x="1971" y="346"/>
                      </a:lnTo>
                      <a:lnTo>
                        <a:pt x="1969" y="346"/>
                      </a:lnTo>
                      <a:lnTo>
                        <a:pt x="1968" y="345"/>
                      </a:lnTo>
                      <a:lnTo>
                        <a:pt x="1967" y="343"/>
                      </a:lnTo>
                      <a:lnTo>
                        <a:pt x="1967" y="342"/>
                      </a:lnTo>
                      <a:lnTo>
                        <a:pt x="1964" y="341"/>
                      </a:lnTo>
                      <a:lnTo>
                        <a:pt x="1964" y="338"/>
                      </a:lnTo>
                      <a:lnTo>
                        <a:pt x="1964" y="338"/>
                      </a:lnTo>
                      <a:lnTo>
                        <a:pt x="1964" y="337"/>
                      </a:lnTo>
                      <a:lnTo>
                        <a:pt x="1961" y="335"/>
                      </a:lnTo>
                      <a:lnTo>
                        <a:pt x="1960" y="327"/>
                      </a:lnTo>
                      <a:lnTo>
                        <a:pt x="1961" y="327"/>
                      </a:lnTo>
                      <a:lnTo>
                        <a:pt x="1963" y="327"/>
                      </a:lnTo>
                      <a:close/>
                      <a:moveTo>
                        <a:pt x="1990" y="318"/>
                      </a:moveTo>
                      <a:lnTo>
                        <a:pt x="1992" y="318"/>
                      </a:lnTo>
                      <a:lnTo>
                        <a:pt x="1993" y="320"/>
                      </a:lnTo>
                      <a:lnTo>
                        <a:pt x="1994" y="320"/>
                      </a:lnTo>
                      <a:lnTo>
                        <a:pt x="1994" y="321"/>
                      </a:lnTo>
                      <a:lnTo>
                        <a:pt x="1994" y="322"/>
                      </a:lnTo>
                      <a:lnTo>
                        <a:pt x="1994" y="322"/>
                      </a:lnTo>
                      <a:lnTo>
                        <a:pt x="1993" y="324"/>
                      </a:lnTo>
                      <a:lnTo>
                        <a:pt x="1992" y="324"/>
                      </a:lnTo>
                      <a:lnTo>
                        <a:pt x="1992" y="322"/>
                      </a:lnTo>
                      <a:lnTo>
                        <a:pt x="1990" y="321"/>
                      </a:lnTo>
                      <a:lnTo>
                        <a:pt x="1989" y="321"/>
                      </a:lnTo>
                      <a:lnTo>
                        <a:pt x="1990" y="318"/>
                      </a:lnTo>
                      <a:lnTo>
                        <a:pt x="1990" y="318"/>
                      </a:lnTo>
                      <a:lnTo>
                        <a:pt x="1990" y="318"/>
                      </a:lnTo>
                      <a:close/>
                      <a:moveTo>
                        <a:pt x="1954" y="316"/>
                      </a:moveTo>
                      <a:lnTo>
                        <a:pt x="1955" y="316"/>
                      </a:lnTo>
                      <a:lnTo>
                        <a:pt x="1955" y="318"/>
                      </a:lnTo>
                      <a:lnTo>
                        <a:pt x="1954" y="321"/>
                      </a:lnTo>
                      <a:lnTo>
                        <a:pt x="1952" y="321"/>
                      </a:lnTo>
                      <a:lnTo>
                        <a:pt x="1954" y="318"/>
                      </a:lnTo>
                      <a:lnTo>
                        <a:pt x="1954" y="316"/>
                      </a:lnTo>
                      <a:close/>
                      <a:moveTo>
                        <a:pt x="2244" y="279"/>
                      </a:moveTo>
                      <a:lnTo>
                        <a:pt x="2244" y="282"/>
                      </a:lnTo>
                      <a:lnTo>
                        <a:pt x="2243" y="282"/>
                      </a:lnTo>
                      <a:lnTo>
                        <a:pt x="2243" y="280"/>
                      </a:lnTo>
                      <a:lnTo>
                        <a:pt x="2243" y="280"/>
                      </a:lnTo>
                      <a:lnTo>
                        <a:pt x="2243" y="279"/>
                      </a:lnTo>
                      <a:lnTo>
                        <a:pt x="2243" y="279"/>
                      </a:lnTo>
                      <a:lnTo>
                        <a:pt x="2244" y="279"/>
                      </a:lnTo>
                      <a:close/>
                      <a:moveTo>
                        <a:pt x="1900" y="267"/>
                      </a:moveTo>
                      <a:lnTo>
                        <a:pt x="1900" y="269"/>
                      </a:lnTo>
                      <a:lnTo>
                        <a:pt x="1904" y="269"/>
                      </a:lnTo>
                      <a:lnTo>
                        <a:pt x="1904" y="271"/>
                      </a:lnTo>
                      <a:lnTo>
                        <a:pt x="1901" y="271"/>
                      </a:lnTo>
                      <a:lnTo>
                        <a:pt x="1899" y="271"/>
                      </a:lnTo>
                      <a:lnTo>
                        <a:pt x="1897" y="271"/>
                      </a:lnTo>
                      <a:lnTo>
                        <a:pt x="1895" y="271"/>
                      </a:lnTo>
                      <a:lnTo>
                        <a:pt x="1896" y="269"/>
                      </a:lnTo>
                      <a:lnTo>
                        <a:pt x="1900" y="267"/>
                      </a:lnTo>
                      <a:close/>
                      <a:moveTo>
                        <a:pt x="2218" y="257"/>
                      </a:moveTo>
                      <a:lnTo>
                        <a:pt x="2218" y="258"/>
                      </a:lnTo>
                      <a:lnTo>
                        <a:pt x="2218" y="258"/>
                      </a:lnTo>
                      <a:lnTo>
                        <a:pt x="2219" y="261"/>
                      </a:lnTo>
                      <a:lnTo>
                        <a:pt x="2221" y="261"/>
                      </a:lnTo>
                      <a:lnTo>
                        <a:pt x="2221" y="262"/>
                      </a:lnTo>
                      <a:lnTo>
                        <a:pt x="2221" y="262"/>
                      </a:lnTo>
                      <a:lnTo>
                        <a:pt x="2222" y="263"/>
                      </a:lnTo>
                      <a:lnTo>
                        <a:pt x="2222" y="263"/>
                      </a:lnTo>
                      <a:lnTo>
                        <a:pt x="2223" y="263"/>
                      </a:lnTo>
                      <a:lnTo>
                        <a:pt x="2223" y="262"/>
                      </a:lnTo>
                      <a:lnTo>
                        <a:pt x="2225" y="262"/>
                      </a:lnTo>
                      <a:lnTo>
                        <a:pt x="2225" y="262"/>
                      </a:lnTo>
                      <a:lnTo>
                        <a:pt x="2225" y="263"/>
                      </a:lnTo>
                      <a:lnTo>
                        <a:pt x="2228" y="263"/>
                      </a:lnTo>
                      <a:lnTo>
                        <a:pt x="2228" y="266"/>
                      </a:lnTo>
                      <a:lnTo>
                        <a:pt x="2231" y="267"/>
                      </a:lnTo>
                      <a:lnTo>
                        <a:pt x="2231" y="270"/>
                      </a:lnTo>
                      <a:lnTo>
                        <a:pt x="2234" y="269"/>
                      </a:lnTo>
                      <a:lnTo>
                        <a:pt x="2235" y="274"/>
                      </a:lnTo>
                      <a:lnTo>
                        <a:pt x="2234" y="274"/>
                      </a:lnTo>
                      <a:lnTo>
                        <a:pt x="2234" y="275"/>
                      </a:lnTo>
                      <a:lnTo>
                        <a:pt x="2234" y="276"/>
                      </a:lnTo>
                      <a:lnTo>
                        <a:pt x="2234" y="278"/>
                      </a:lnTo>
                      <a:lnTo>
                        <a:pt x="2235" y="279"/>
                      </a:lnTo>
                      <a:lnTo>
                        <a:pt x="2235" y="280"/>
                      </a:lnTo>
                      <a:lnTo>
                        <a:pt x="2236" y="280"/>
                      </a:lnTo>
                      <a:lnTo>
                        <a:pt x="2236" y="280"/>
                      </a:lnTo>
                      <a:lnTo>
                        <a:pt x="2236" y="282"/>
                      </a:lnTo>
                      <a:lnTo>
                        <a:pt x="2235" y="282"/>
                      </a:lnTo>
                      <a:lnTo>
                        <a:pt x="2236" y="288"/>
                      </a:lnTo>
                      <a:lnTo>
                        <a:pt x="2236" y="288"/>
                      </a:lnTo>
                      <a:lnTo>
                        <a:pt x="2236" y="288"/>
                      </a:lnTo>
                      <a:lnTo>
                        <a:pt x="2239" y="288"/>
                      </a:lnTo>
                      <a:lnTo>
                        <a:pt x="2240" y="291"/>
                      </a:lnTo>
                      <a:lnTo>
                        <a:pt x="2242" y="291"/>
                      </a:lnTo>
                      <a:lnTo>
                        <a:pt x="2242" y="287"/>
                      </a:lnTo>
                      <a:lnTo>
                        <a:pt x="2242" y="287"/>
                      </a:lnTo>
                      <a:lnTo>
                        <a:pt x="2242" y="283"/>
                      </a:lnTo>
                      <a:lnTo>
                        <a:pt x="2243" y="283"/>
                      </a:lnTo>
                      <a:lnTo>
                        <a:pt x="2243" y="286"/>
                      </a:lnTo>
                      <a:lnTo>
                        <a:pt x="2244" y="286"/>
                      </a:lnTo>
                      <a:lnTo>
                        <a:pt x="2243" y="286"/>
                      </a:lnTo>
                      <a:lnTo>
                        <a:pt x="2243" y="288"/>
                      </a:lnTo>
                      <a:lnTo>
                        <a:pt x="2245" y="287"/>
                      </a:lnTo>
                      <a:lnTo>
                        <a:pt x="2247" y="291"/>
                      </a:lnTo>
                      <a:lnTo>
                        <a:pt x="2247" y="291"/>
                      </a:lnTo>
                      <a:lnTo>
                        <a:pt x="2245" y="291"/>
                      </a:lnTo>
                      <a:lnTo>
                        <a:pt x="2245" y="292"/>
                      </a:lnTo>
                      <a:lnTo>
                        <a:pt x="2247" y="292"/>
                      </a:lnTo>
                      <a:lnTo>
                        <a:pt x="2247" y="296"/>
                      </a:lnTo>
                      <a:lnTo>
                        <a:pt x="2249" y="299"/>
                      </a:lnTo>
                      <a:lnTo>
                        <a:pt x="2249" y="299"/>
                      </a:lnTo>
                      <a:lnTo>
                        <a:pt x="2253" y="300"/>
                      </a:lnTo>
                      <a:lnTo>
                        <a:pt x="2253" y="300"/>
                      </a:lnTo>
                      <a:lnTo>
                        <a:pt x="2255" y="300"/>
                      </a:lnTo>
                      <a:lnTo>
                        <a:pt x="2255" y="301"/>
                      </a:lnTo>
                      <a:lnTo>
                        <a:pt x="2256" y="301"/>
                      </a:lnTo>
                      <a:lnTo>
                        <a:pt x="2256" y="301"/>
                      </a:lnTo>
                      <a:lnTo>
                        <a:pt x="2257" y="301"/>
                      </a:lnTo>
                      <a:lnTo>
                        <a:pt x="2257" y="301"/>
                      </a:lnTo>
                      <a:lnTo>
                        <a:pt x="2259" y="300"/>
                      </a:lnTo>
                      <a:lnTo>
                        <a:pt x="2261" y="299"/>
                      </a:lnTo>
                      <a:lnTo>
                        <a:pt x="2263" y="299"/>
                      </a:lnTo>
                      <a:lnTo>
                        <a:pt x="2264" y="297"/>
                      </a:lnTo>
                      <a:lnTo>
                        <a:pt x="2266" y="297"/>
                      </a:lnTo>
                      <a:lnTo>
                        <a:pt x="2266" y="297"/>
                      </a:lnTo>
                      <a:lnTo>
                        <a:pt x="2266" y="297"/>
                      </a:lnTo>
                      <a:lnTo>
                        <a:pt x="2268" y="297"/>
                      </a:lnTo>
                      <a:lnTo>
                        <a:pt x="2268" y="299"/>
                      </a:lnTo>
                      <a:lnTo>
                        <a:pt x="2269" y="300"/>
                      </a:lnTo>
                      <a:lnTo>
                        <a:pt x="2269" y="301"/>
                      </a:lnTo>
                      <a:lnTo>
                        <a:pt x="2269" y="301"/>
                      </a:lnTo>
                      <a:lnTo>
                        <a:pt x="2269" y="303"/>
                      </a:lnTo>
                      <a:lnTo>
                        <a:pt x="2268" y="304"/>
                      </a:lnTo>
                      <a:lnTo>
                        <a:pt x="2268" y="305"/>
                      </a:lnTo>
                      <a:lnTo>
                        <a:pt x="2266" y="305"/>
                      </a:lnTo>
                      <a:lnTo>
                        <a:pt x="2266" y="307"/>
                      </a:lnTo>
                      <a:lnTo>
                        <a:pt x="2265" y="307"/>
                      </a:lnTo>
                      <a:lnTo>
                        <a:pt x="2265" y="308"/>
                      </a:lnTo>
                      <a:lnTo>
                        <a:pt x="2265" y="308"/>
                      </a:lnTo>
                      <a:lnTo>
                        <a:pt x="2265" y="309"/>
                      </a:lnTo>
                      <a:lnTo>
                        <a:pt x="2263" y="310"/>
                      </a:lnTo>
                      <a:lnTo>
                        <a:pt x="2264" y="316"/>
                      </a:lnTo>
                      <a:lnTo>
                        <a:pt x="2263" y="316"/>
                      </a:lnTo>
                      <a:lnTo>
                        <a:pt x="2263" y="314"/>
                      </a:lnTo>
                      <a:lnTo>
                        <a:pt x="2260" y="313"/>
                      </a:lnTo>
                      <a:lnTo>
                        <a:pt x="2259" y="314"/>
                      </a:lnTo>
                      <a:lnTo>
                        <a:pt x="2257" y="316"/>
                      </a:lnTo>
                      <a:lnTo>
                        <a:pt x="2256" y="317"/>
                      </a:lnTo>
                      <a:lnTo>
                        <a:pt x="2255" y="318"/>
                      </a:lnTo>
                      <a:lnTo>
                        <a:pt x="2256" y="320"/>
                      </a:lnTo>
                      <a:lnTo>
                        <a:pt x="2257" y="321"/>
                      </a:lnTo>
                      <a:lnTo>
                        <a:pt x="2256" y="321"/>
                      </a:lnTo>
                      <a:lnTo>
                        <a:pt x="2256" y="321"/>
                      </a:lnTo>
                      <a:lnTo>
                        <a:pt x="2255" y="321"/>
                      </a:lnTo>
                      <a:lnTo>
                        <a:pt x="2255" y="321"/>
                      </a:lnTo>
                      <a:lnTo>
                        <a:pt x="2255" y="326"/>
                      </a:lnTo>
                      <a:lnTo>
                        <a:pt x="2249" y="329"/>
                      </a:lnTo>
                      <a:lnTo>
                        <a:pt x="2249" y="333"/>
                      </a:lnTo>
                      <a:lnTo>
                        <a:pt x="2248" y="333"/>
                      </a:lnTo>
                      <a:lnTo>
                        <a:pt x="2248" y="335"/>
                      </a:lnTo>
                      <a:lnTo>
                        <a:pt x="2247" y="335"/>
                      </a:lnTo>
                      <a:lnTo>
                        <a:pt x="2247" y="337"/>
                      </a:lnTo>
                      <a:lnTo>
                        <a:pt x="2245" y="339"/>
                      </a:lnTo>
                      <a:lnTo>
                        <a:pt x="2244" y="339"/>
                      </a:lnTo>
                      <a:lnTo>
                        <a:pt x="2243" y="341"/>
                      </a:lnTo>
                      <a:lnTo>
                        <a:pt x="2242" y="341"/>
                      </a:lnTo>
                      <a:lnTo>
                        <a:pt x="2240" y="339"/>
                      </a:lnTo>
                      <a:lnTo>
                        <a:pt x="2240" y="339"/>
                      </a:lnTo>
                      <a:lnTo>
                        <a:pt x="2238" y="338"/>
                      </a:lnTo>
                      <a:lnTo>
                        <a:pt x="2236" y="338"/>
                      </a:lnTo>
                      <a:lnTo>
                        <a:pt x="2236" y="338"/>
                      </a:lnTo>
                      <a:lnTo>
                        <a:pt x="2235" y="338"/>
                      </a:lnTo>
                      <a:lnTo>
                        <a:pt x="2234" y="337"/>
                      </a:lnTo>
                      <a:lnTo>
                        <a:pt x="2234" y="335"/>
                      </a:lnTo>
                      <a:lnTo>
                        <a:pt x="2235" y="335"/>
                      </a:lnTo>
                      <a:lnTo>
                        <a:pt x="2235" y="334"/>
                      </a:lnTo>
                      <a:lnTo>
                        <a:pt x="2236" y="334"/>
                      </a:lnTo>
                      <a:lnTo>
                        <a:pt x="2236" y="330"/>
                      </a:lnTo>
                      <a:lnTo>
                        <a:pt x="2238" y="330"/>
                      </a:lnTo>
                      <a:lnTo>
                        <a:pt x="2238" y="327"/>
                      </a:lnTo>
                      <a:lnTo>
                        <a:pt x="2238" y="326"/>
                      </a:lnTo>
                      <a:lnTo>
                        <a:pt x="2236" y="324"/>
                      </a:lnTo>
                      <a:lnTo>
                        <a:pt x="2235" y="321"/>
                      </a:lnTo>
                      <a:lnTo>
                        <a:pt x="2234" y="321"/>
                      </a:lnTo>
                      <a:lnTo>
                        <a:pt x="2232" y="320"/>
                      </a:lnTo>
                      <a:lnTo>
                        <a:pt x="2232" y="320"/>
                      </a:lnTo>
                      <a:lnTo>
                        <a:pt x="2230" y="318"/>
                      </a:lnTo>
                      <a:lnTo>
                        <a:pt x="2228" y="317"/>
                      </a:lnTo>
                      <a:lnTo>
                        <a:pt x="2226" y="317"/>
                      </a:lnTo>
                      <a:lnTo>
                        <a:pt x="2225" y="316"/>
                      </a:lnTo>
                      <a:lnTo>
                        <a:pt x="2225" y="313"/>
                      </a:lnTo>
                      <a:lnTo>
                        <a:pt x="2225" y="313"/>
                      </a:lnTo>
                      <a:lnTo>
                        <a:pt x="2225" y="313"/>
                      </a:lnTo>
                      <a:lnTo>
                        <a:pt x="2225" y="312"/>
                      </a:lnTo>
                      <a:lnTo>
                        <a:pt x="2227" y="312"/>
                      </a:lnTo>
                      <a:lnTo>
                        <a:pt x="2230" y="312"/>
                      </a:lnTo>
                      <a:lnTo>
                        <a:pt x="2231" y="309"/>
                      </a:lnTo>
                      <a:lnTo>
                        <a:pt x="2231" y="309"/>
                      </a:lnTo>
                      <a:lnTo>
                        <a:pt x="2231" y="308"/>
                      </a:lnTo>
                      <a:lnTo>
                        <a:pt x="2232" y="308"/>
                      </a:lnTo>
                      <a:lnTo>
                        <a:pt x="2232" y="305"/>
                      </a:lnTo>
                      <a:lnTo>
                        <a:pt x="2234" y="305"/>
                      </a:lnTo>
                      <a:lnTo>
                        <a:pt x="2234" y="304"/>
                      </a:lnTo>
                      <a:lnTo>
                        <a:pt x="2234" y="304"/>
                      </a:lnTo>
                      <a:lnTo>
                        <a:pt x="2234" y="300"/>
                      </a:lnTo>
                      <a:lnTo>
                        <a:pt x="2235" y="300"/>
                      </a:lnTo>
                      <a:lnTo>
                        <a:pt x="2235" y="297"/>
                      </a:lnTo>
                      <a:lnTo>
                        <a:pt x="2234" y="295"/>
                      </a:lnTo>
                      <a:lnTo>
                        <a:pt x="2234" y="292"/>
                      </a:lnTo>
                      <a:lnTo>
                        <a:pt x="2234" y="291"/>
                      </a:lnTo>
                      <a:lnTo>
                        <a:pt x="2235" y="290"/>
                      </a:lnTo>
                      <a:lnTo>
                        <a:pt x="2231" y="288"/>
                      </a:lnTo>
                      <a:lnTo>
                        <a:pt x="2231" y="286"/>
                      </a:lnTo>
                      <a:lnTo>
                        <a:pt x="2231" y="283"/>
                      </a:lnTo>
                      <a:lnTo>
                        <a:pt x="2232" y="283"/>
                      </a:lnTo>
                      <a:lnTo>
                        <a:pt x="2231" y="280"/>
                      </a:lnTo>
                      <a:lnTo>
                        <a:pt x="2230" y="279"/>
                      </a:lnTo>
                      <a:lnTo>
                        <a:pt x="2228" y="278"/>
                      </a:lnTo>
                      <a:lnTo>
                        <a:pt x="2227" y="276"/>
                      </a:lnTo>
                      <a:lnTo>
                        <a:pt x="2226" y="275"/>
                      </a:lnTo>
                      <a:lnTo>
                        <a:pt x="2225" y="275"/>
                      </a:lnTo>
                      <a:lnTo>
                        <a:pt x="2225" y="274"/>
                      </a:lnTo>
                      <a:lnTo>
                        <a:pt x="2225" y="274"/>
                      </a:lnTo>
                      <a:lnTo>
                        <a:pt x="2225" y="273"/>
                      </a:lnTo>
                      <a:lnTo>
                        <a:pt x="2223" y="271"/>
                      </a:lnTo>
                      <a:lnTo>
                        <a:pt x="2222" y="269"/>
                      </a:lnTo>
                      <a:lnTo>
                        <a:pt x="2222" y="269"/>
                      </a:lnTo>
                      <a:lnTo>
                        <a:pt x="2221" y="266"/>
                      </a:lnTo>
                      <a:lnTo>
                        <a:pt x="2221" y="266"/>
                      </a:lnTo>
                      <a:lnTo>
                        <a:pt x="2221" y="265"/>
                      </a:lnTo>
                      <a:lnTo>
                        <a:pt x="2219" y="263"/>
                      </a:lnTo>
                      <a:lnTo>
                        <a:pt x="2219" y="262"/>
                      </a:lnTo>
                      <a:lnTo>
                        <a:pt x="2218" y="262"/>
                      </a:lnTo>
                      <a:lnTo>
                        <a:pt x="2217" y="261"/>
                      </a:lnTo>
                      <a:lnTo>
                        <a:pt x="2215" y="258"/>
                      </a:lnTo>
                      <a:lnTo>
                        <a:pt x="2215" y="257"/>
                      </a:lnTo>
                      <a:lnTo>
                        <a:pt x="2217" y="257"/>
                      </a:lnTo>
                      <a:lnTo>
                        <a:pt x="2218" y="257"/>
                      </a:lnTo>
                      <a:close/>
                      <a:moveTo>
                        <a:pt x="207" y="228"/>
                      </a:moveTo>
                      <a:lnTo>
                        <a:pt x="207" y="229"/>
                      </a:lnTo>
                      <a:lnTo>
                        <a:pt x="206" y="229"/>
                      </a:lnTo>
                      <a:lnTo>
                        <a:pt x="206" y="231"/>
                      </a:lnTo>
                      <a:lnTo>
                        <a:pt x="206" y="231"/>
                      </a:lnTo>
                      <a:lnTo>
                        <a:pt x="205" y="231"/>
                      </a:lnTo>
                      <a:lnTo>
                        <a:pt x="205" y="229"/>
                      </a:lnTo>
                      <a:lnTo>
                        <a:pt x="207" y="228"/>
                      </a:lnTo>
                      <a:close/>
                      <a:moveTo>
                        <a:pt x="212" y="228"/>
                      </a:moveTo>
                      <a:lnTo>
                        <a:pt x="214" y="228"/>
                      </a:lnTo>
                      <a:lnTo>
                        <a:pt x="215" y="228"/>
                      </a:lnTo>
                      <a:lnTo>
                        <a:pt x="215" y="228"/>
                      </a:lnTo>
                      <a:lnTo>
                        <a:pt x="215" y="228"/>
                      </a:lnTo>
                      <a:lnTo>
                        <a:pt x="214" y="228"/>
                      </a:lnTo>
                      <a:lnTo>
                        <a:pt x="212" y="229"/>
                      </a:lnTo>
                      <a:lnTo>
                        <a:pt x="210" y="229"/>
                      </a:lnTo>
                      <a:lnTo>
                        <a:pt x="210" y="228"/>
                      </a:lnTo>
                      <a:lnTo>
                        <a:pt x="211" y="228"/>
                      </a:lnTo>
                      <a:lnTo>
                        <a:pt x="212" y="228"/>
                      </a:lnTo>
                      <a:close/>
                      <a:moveTo>
                        <a:pt x="218" y="223"/>
                      </a:moveTo>
                      <a:lnTo>
                        <a:pt x="216" y="225"/>
                      </a:lnTo>
                      <a:lnTo>
                        <a:pt x="216" y="225"/>
                      </a:lnTo>
                      <a:lnTo>
                        <a:pt x="214" y="225"/>
                      </a:lnTo>
                      <a:lnTo>
                        <a:pt x="215" y="224"/>
                      </a:lnTo>
                      <a:lnTo>
                        <a:pt x="215" y="224"/>
                      </a:lnTo>
                      <a:lnTo>
                        <a:pt x="218" y="223"/>
                      </a:lnTo>
                      <a:close/>
                      <a:moveTo>
                        <a:pt x="1882" y="218"/>
                      </a:moveTo>
                      <a:lnTo>
                        <a:pt x="1879" y="218"/>
                      </a:lnTo>
                      <a:lnTo>
                        <a:pt x="1879" y="219"/>
                      </a:lnTo>
                      <a:lnTo>
                        <a:pt x="1882" y="219"/>
                      </a:lnTo>
                      <a:lnTo>
                        <a:pt x="1882" y="218"/>
                      </a:lnTo>
                      <a:close/>
                      <a:moveTo>
                        <a:pt x="1883" y="216"/>
                      </a:moveTo>
                      <a:lnTo>
                        <a:pt x="1883" y="216"/>
                      </a:lnTo>
                      <a:lnTo>
                        <a:pt x="1884" y="219"/>
                      </a:lnTo>
                      <a:lnTo>
                        <a:pt x="1885" y="221"/>
                      </a:lnTo>
                      <a:lnTo>
                        <a:pt x="1885" y="224"/>
                      </a:lnTo>
                      <a:lnTo>
                        <a:pt x="1887" y="225"/>
                      </a:lnTo>
                      <a:lnTo>
                        <a:pt x="1888" y="225"/>
                      </a:lnTo>
                      <a:lnTo>
                        <a:pt x="1888" y="224"/>
                      </a:lnTo>
                      <a:lnTo>
                        <a:pt x="1889" y="224"/>
                      </a:lnTo>
                      <a:lnTo>
                        <a:pt x="1889" y="221"/>
                      </a:lnTo>
                      <a:lnTo>
                        <a:pt x="1888" y="220"/>
                      </a:lnTo>
                      <a:lnTo>
                        <a:pt x="1887" y="219"/>
                      </a:lnTo>
                      <a:lnTo>
                        <a:pt x="1887" y="218"/>
                      </a:lnTo>
                      <a:lnTo>
                        <a:pt x="1885" y="216"/>
                      </a:lnTo>
                      <a:lnTo>
                        <a:pt x="1883" y="216"/>
                      </a:lnTo>
                      <a:close/>
                      <a:moveTo>
                        <a:pt x="1897" y="211"/>
                      </a:moveTo>
                      <a:lnTo>
                        <a:pt x="1903" y="219"/>
                      </a:lnTo>
                      <a:lnTo>
                        <a:pt x="1903" y="219"/>
                      </a:lnTo>
                      <a:lnTo>
                        <a:pt x="1903" y="214"/>
                      </a:lnTo>
                      <a:lnTo>
                        <a:pt x="1903" y="214"/>
                      </a:lnTo>
                      <a:lnTo>
                        <a:pt x="1903" y="214"/>
                      </a:lnTo>
                      <a:lnTo>
                        <a:pt x="1903" y="214"/>
                      </a:lnTo>
                      <a:lnTo>
                        <a:pt x="1901" y="212"/>
                      </a:lnTo>
                      <a:lnTo>
                        <a:pt x="1900" y="211"/>
                      </a:lnTo>
                      <a:lnTo>
                        <a:pt x="1897" y="211"/>
                      </a:lnTo>
                      <a:close/>
                      <a:moveTo>
                        <a:pt x="1685" y="148"/>
                      </a:moveTo>
                      <a:lnTo>
                        <a:pt x="1685" y="149"/>
                      </a:lnTo>
                      <a:lnTo>
                        <a:pt x="1685" y="149"/>
                      </a:lnTo>
                      <a:lnTo>
                        <a:pt x="1687" y="149"/>
                      </a:lnTo>
                      <a:lnTo>
                        <a:pt x="1685" y="149"/>
                      </a:lnTo>
                      <a:lnTo>
                        <a:pt x="1685" y="148"/>
                      </a:lnTo>
                      <a:close/>
                      <a:moveTo>
                        <a:pt x="2173" y="114"/>
                      </a:moveTo>
                      <a:lnTo>
                        <a:pt x="2175" y="114"/>
                      </a:lnTo>
                      <a:lnTo>
                        <a:pt x="2175" y="117"/>
                      </a:lnTo>
                      <a:lnTo>
                        <a:pt x="2173" y="117"/>
                      </a:lnTo>
                      <a:lnTo>
                        <a:pt x="2173" y="115"/>
                      </a:lnTo>
                      <a:lnTo>
                        <a:pt x="2173" y="114"/>
                      </a:lnTo>
                      <a:close/>
                      <a:moveTo>
                        <a:pt x="2166" y="105"/>
                      </a:moveTo>
                      <a:lnTo>
                        <a:pt x="2166" y="105"/>
                      </a:lnTo>
                      <a:lnTo>
                        <a:pt x="2166" y="106"/>
                      </a:lnTo>
                      <a:lnTo>
                        <a:pt x="2167" y="106"/>
                      </a:lnTo>
                      <a:lnTo>
                        <a:pt x="2167" y="109"/>
                      </a:lnTo>
                      <a:lnTo>
                        <a:pt x="2167" y="109"/>
                      </a:lnTo>
                      <a:lnTo>
                        <a:pt x="2167" y="110"/>
                      </a:lnTo>
                      <a:lnTo>
                        <a:pt x="2164" y="109"/>
                      </a:lnTo>
                      <a:lnTo>
                        <a:pt x="2166" y="105"/>
                      </a:lnTo>
                      <a:close/>
                      <a:moveTo>
                        <a:pt x="1171" y="104"/>
                      </a:moveTo>
                      <a:lnTo>
                        <a:pt x="1171" y="105"/>
                      </a:lnTo>
                      <a:lnTo>
                        <a:pt x="1172" y="106"/>
                      </a:lnTo>
                      <a:lnTo>
                        <a:pt x="1172" y="108"/>
                      </a:lnTo>
                      <a:lnTo>
                        <a:pt x="1173" y="109"/>
                      </a:lnTo>
                      <a:lnTo>
                        <a:pt x="1168" y="109"/>
                      </a:lnTo>
                      <a:lnTo>
                        <a:pt x="1168" y="108"/>
                      </a:lnTo>
                      <a:lnTo>
                        <a:pt x="1167" y="106"/>
                      </a:lnTo>
                      <a:lnTo>
                        <a:pt x="1167" y="106"/>
                      </a:lnTo>
                      <a:lnTo>
                        <a:pt x="1167" y="105"/>
                      </a:lnTo>
                      <a:lnTo>
                        <a:pt x="1168" y="104"/>
                      </a:lnTo>
                      <a:lnTo>
                        <a:pt x="1169" y="104"/>
                      </a:lnTo>
                      <a:lnTo>
                        <a:pt x="1171" y="104"/>
                      </a:lnTo>
                      <a:close/>
                      <a:moveTo>
                        <a:pt x="2141" y="98"/>
                      </a:moveTo>
                      <a:lnTo>
                        <a:pt x="2146" y="100"/>
                      </a:lnTo>
                      <a:lnTo>
                        <a:pt x="2146" y="101"/>
                      </a:lnTo>
                      <a:lnTo>
                        <a:pt x="2146" y="104"/>
                      </a:lnTo>
                      <a:lnTo>
                        <a:pt x="2147" y="105"/>
                      </a:lnTo>
                      <a:lnTo>
                        <a:pt x="2150" y="106"/>
                      </a:lnTo>
                      <a:lnTo>
                        <a:pt x="2150" y="106"/>
                      </a:lnTo>
                      <a:lnTo>
                        <a:pt x="2150" y="108"/>
                      </a:lnTo>
                      <a:lnTo>
                        <a:pt x="2151" y="109"/>
                      </a:lnTo>
                      <a:lnTo>
                        <a:pt x="2153" y="109"/>
                      </a:lnTo>
                      <a:lnTo>
                        <a:pt x="2154" y="110"/>
                      </a:lnTo>
                      <a:lnTo>
                        <a:pt x="2154" y="110"/>
                      </a:lnTo>
                      <a:lnTo>
                        <a:pt x="2155" y="114"/>
                      </a:lnTo>
                      <a:lnTo>
                        <a:pt x="2156" y="114"/>
                      </a:lnTo>
                      <a:lnTo>
                        <a:pt x="2158" y="114"/>
                      </a:lnTo>
                      <a:lnTo>
                        <a:pt x="2158" y="114"/>
                      </a:lnTo>
                      <a:lnTo>
                        <a:pt x="2159" y="114"/>
                      </a:lnTo>
                      <a:lnTo>
                        <a:pt x="2160" y="114"/>
                      </a:lnTo>
                      <a:lnTo>
                        <a:pt x="2160" y="115"/>
                      </a:lnTo>
                      <a:lnTo>
                        <a:pt x="2162" y="117"/>
                      </a:lnTo>
                      <a:lnTo>
                        <a:pt x="2162" y="117"/>
                      </a:lnTo>
                      <a:lnTo>
                        <a:pt x="2163" y="117"/>
                      </a:lnTo>
                      <a:lnTo>
                        <a:pt x="2163" y="118"/>
                      </a:lnTo>
                      <a:lnTo>
                        <a:pt x="2164" y="118"/>
                      </a:lnTo>
                      <a:lnTo>
                        <a:pt x="2166" y="119"/>
                      </a:lnTo>
                      <a:lnTo>
                        <a:pt x="2167" y="121"/>
                      </a:lnTo>
                      <a:lnTo>
                        <a:pt x="2167" y="122"/>
                      </a:lnTo>
                      <a:lnTo>
                        <a:pt x="2167" y="122"/>
                      </a:lnTo>
                      <a:lnTo>
                        <a:pt x="2166" y="123"/>
                      </a:lnTo>
                      <a:lnTo>
                        <a:pt x="2166" y="123"/>
                      </a:lnTo>
                      <a:lnTo>
                        <a:pt x="2164" y="123"/>
                      </a:lnTo>
                      <a:lnTo>
                        <a:pt x="2164" y="123"/>
                      </a:lnTo>
                      <a:lnTo>
                        <a:pt x="2162" y="123"/>
                      </a:lnTo>
                      <a:lnTo>
                        <a:pt x="2160" y="121"/>
                      </a:lnTo>
                      <a:lnTo>
                        <a:pt x="2158" y="121"/>
                      </a:lnTo>
                      <a:lnTo>
                        <a:pt x="2158" y="119"/>
                      </a:lnTo>
                      <a:lnTo>
                        <a:pt x="2155" y="119"/>
                      </a:lnTo>
                      <a:lnTo>
                        <a:pt x="2151" y="115"/>
                      </a:lnTo>
                      <a:lnTo>
                        <a:pt x="2151" y="114"/>
                      </a:lnTo>
                      <a:lnTo>
                        <a:pt x="2149" y="113"/>
                      </a:lnTo>
                      <a:lnTo>
                        <a:pt x="2149" y="111"/>
                      </a:lnTo>
                      <a:lnTo>
                        <a:pt x="2146" y="110"/>
                      </a:lnTo>
                      <a:lnTo>
                        <a:pt x="2146" y="109"/>
                      </a:lnTo>
                      <a:lnTo>
                        <a:pt x="2146" y="109"/>
                      </a:lnTo>
                      <a:lnTo>
                        <a:pt x="2146" y="108"/>
                      </a:lnTo>
                      <a:lnTo>
                        <a:pt x="2143" y="108"/>
                      </a:lnTo>
                      <a:lnTo>
                        <a:pt x="2143" y="106"/>
                      </a:lnTo>
                      <a:lnTo>
                        <a:pt x="2142" y="106"/>
                      </a:lnTo>
                      <a:lnTo>
                        <a:pt x="2142" y="104"/>
                      </a:lnTo>
                      <a:lnTo>
                        <a:pt x="2141" y="102"/>
                      </a:lnTo>
                      <a:lnTo>
                        <a:pt x="2141" y="101"/>
                      </a:lnTo>
                      <a:lnTo>
                        <a:pt x="2141" y="98"/>
                      </a:lnTo>
                      <a:lnTo>
                        <a:pt x="2141" y="98"/>
                      </a:lnTo>
                      <a:close/>
                      <a:moveTo>
                        <a:pt x="1190" y="92"/>
                      </a:moveTo>
                      <a:lnTo>
                        <a:pt x="1190" y="94"/>
                      </a:lnTo>
                      <a:lnTo>
                        <a:pt x="1190" y="97"/>
                      </a:lnTo>
                      <a:lnTo>
                        <a:pt x="1190" y="100"/>
                      </a:lnTo>
                      <a:lnTo>
                        <a:pt x="1189" y="100"/>
                      </a:lnTo>
                      <a:lnTo>
                        <a:pt x="1188" y="100"/>
                      </a:lnTo>
                      <a:lnTo>
                        <a:pt x="1188" y="100"/>
                      </a:lnTo>
                      <a:lnTo>
                        <a:pt x="1185" y="100"/>
                      </a:lnTo>
                      <a:lnTo>
                        <a:pt x="1185" y="94"/>
                      </a:lnTo>
                      <a:lnTo>
                        <a:pt x="1188" y="94"/>
                      </a:lnTo>
                      <a:lnTo>
                        <a:pt x="1188" y="93"/>
                      </a:lnTo>
                      <a:lnTo>
                        <a:pt x="1189" y="92"/>
                      </a:lnTo>
                      <a:lnTo>
                        <a:pt x="1190" y="92"/>
                      </a:lnTo>
                      <a:close/>
                      <a:moveTo>
                        <a:pt x="72" y="74"/>
                      </a:moveTo>
                      <a:lnTo>
                        <a:pt x="75" y="74"/>
                      </a:lnTo>
                      <a:lnTo>
                        <a:pt x="75" y="75"/>
                      </a:lnTo>
                      <a:lnTo>
                        <a:pt x="75" y="79"/>
                      </a:lnTo>
                      <a:lnTo>
                        <a:pt x="76" y="79"/>
                      </a:lnTo>
                      <a:lnTo>
                        <a:pt x="76" y="80"/>
                      </a:lnTo>
                      <a:lnTo>
                        <a:pt x="75" y="79"/>
                      </a:lnTo>
                      <a:lnTo>
                        <a:pt x="75" y="79"/>
                      </a:lnTo>
                      <a:lnTo>
                        <a:pt x="75" y="79"/>
                      </a:lnTo>
                      <a:lnTo>
                        <a:pt x="74" y="77"/>
                      </a:lnTo>
                      <a:lnTo>
                        <a:pt x="72" y="74"/>
                      </a:lnTo>
                      <a:close/>
                      <a:moveTo>
                        <a:pt x="2269" y="74"/>
                      </a:moveTo>
                      <a:lnTo>
                        <a:pt x="2270" y="75"/>
                      </a:lnTo>
                      <a:lnTo>
                        <a:pt x="2270" y="75"/>
                      </a:lnTo>
                      <a:lnTo>
                        <a:pt x="2272" y="76"/>
                      </a:lnTo>
                      <a:lnTo>
                        <a:pt x="2272" y="79"/>
                      </a:lnTo>
                      <a:lnTo>
                        <a:pt x="2270" y="79"/>
                      </a:lnTo>
                      <a:lnTo>
                        <a:pt x="2270" y="79"/>
                      </a:lnTo>
                      <a:lnTo>
                        <a:pt x="2270" y="80"/>
                      </a:lnTo>
                      <a:lnTo>
                        <a:pt x="2265" y="80"/>
                      </a:lnTo>
                      <a:lnTo>
                        <a:pt x="2265" y="80"/>
                      </a:lnTo>
                      <a:lnTo>
                        <a:pt x="2261" y="80"/>
                      </a:lnTo>
                      <a:lnTo>
                        <a:pt x="2261" y="79"/>
                      </a:lnTo>
                      <a:lnTo>
                        <a:pt x="2260" y="79"/>
                      </a:lnTo>
                      <a:lnTo>
                        <a:pt x="2260" y="77"/>
                      </a:lnTo>
                      <a:lnTo>
                        <a:pt x="2260" y="76"/>
                      </a:lnTo>
                      <a:lnTo>
                        <a:pt x="2261" y="75"/>
                      </a:lnTo>
                      <a:lnTo>
                        <a:pt x="2269" y="74"/>
                      </a:lnTo>
                      <a:close/>
                      <a:moveTo>
                        <a:pt x="2176" y="64"/>
                      </a:moveTo>
                      <a:lnTo>
                        <a:pt x="2177" y="64"/>
                      </a:lnTo>
                      <a:lnTo>
                        <a:pt x="2179" y="68"/>
                      </a:lnTo>
                      <a:lnTo>
                        <a:pt x="2179" y="68"/>
                      </a:lnTo>
                      <a:lnTo>
                        <a:pt x="2180" y="68"/>
                      </a:lnTo>
                      <a:lnTo>
                        <a:pt x="2180" y="68"/>
                      </a:lnTo>
                      <a:lnTo>
                        <a:pt x="2180" y="68"/>
                      </a:lnTo>
                      <a:lnTo>
                        <a:pt x="2181" y="72"/>
                      </a:lnTo>
                      <a:lnTo>
                        <a:pt x="2179" y="72"/>
                      </a:lnTo>
                      <a:lnTo>
                        <a:pt x="2179" y="71"/>
                      </a:lnTo>
                      <a:lnTo>
                        <a:pt x="2179" y="71"/>
                      </a:lnTo>
                      <a:lnTo>
                        <a:pt x="2179" y="71"/>
                      </a:lnTo>
                      <a:lnTo>
                        <a:pt x="2177" y="71"/>
                      </a:lnTo>
                      <a:lnTo>
                        <a:pt x="2177" y="71"/>
                      </a:lnTo>
                      <a:lnTo>
                        <a:pt x="2177" y="68"/>
                      </a:lnTo>
                      <a:lnTo>
                        <a:pt x="2176" y="67"/>
                      </a:lnTo>
                      <a:lnTo>
                        <a:pt x="2176" y="64"/>
                      </a:lnTo>
                      <a:close/>
                      <a:moveTo>
                        <a:pt x="1122" y="62"/>
                      </a:moveTo>
                      <a:lnTo>
                        <a:pt x="1124" y="62"/>
                      </a:lnTo>
                      <a:lnTo>
                        <a:pt x="1124" y="63"/>
                      </a:lnTo>
                      <a:lnTo>
                        <a:pt x="1122" y="64"/>
                      </a:lnTo>
                      <a:lnTo>
                        <a:pt x="1122" y="64"/>
                      </a:lnTo>
                      <a:lnTo>
                        <a:pt x="1122" y="62"/>
                      </a:lnTo>
                      <a:close/>
                      <a:moveTo>
                        <a:pt x="2282" y="58"/>
                      </a:moveTo>
                      <a:lnTo>
                        <a:pt x="2282" y="59"/>
                      </a:lnTo>
                      <a:lnTo>
                        <a:pt x="2281" y="60"/>
                      </a:lnTo>
                      <a:lnTo>
                        <a:pt x="2280" y="60"/>
                      </a:lnTo>
                      <a:lnTo>
                        <a:pt x="2280" y="64"/>
                      </a:lnTo>
                      <a:lnTo>
                        <a:pt x="2276" y="64"/>
                      </a:lnTo>
                      <a:lnTo>
                        <a:pt x="2273" y="66"/>
                      </a:lnTo>
                      <a:lnTo>
                        <a:pt x="2270" y="67"/>
                      </a:lnTo>
                      <a:lnTo>
                        <a:pt x="2270" y="66"/>
                      </a:lnTo>
                      <a:lnTo>
                        <a:pt x="2270" y="64"/>
                      </a:lnTo>
                      <a:lnTo>
                        <a:pt x="2269" y="64"/>
                      </a:lnTo>
                      <a:lnTo>
                        <a:pt x="2272" y="62"/>
                      </a:lnTo>
                      <a:lnTo>
                        <a:pt x="2276" y="60"/>
                      </a:lnTo>
                      <a:lnTo>
                        <a:pt x="2278" y="59"/>
                      </a:lnTo>
                      <a:lnTo>
                        <a:pt x="2282" y="58"/>
                      </a:lnTo>
                      <a:close/>
                      <a:moveTo>
                        <a:pt x="1918" y="58"/>
                      </a:moveTo>
                      <a:lnTo>
                        <a:pt x="1921" y="58"/>
                      </a:lnTo>
                      <a:lnTo>
                        <a:pt x="1921" y="59"/>
                      </a:lnTo>
                      <a:lnTo>
                        <a:pt x="1920" y="60"/>
                      </a:lnTo>
                      <a:lnTo>
                        <a:pt x="1918" y="62"/>
                      </a:lnTo>
                      <a:lnTo>
                        <a:pt x="1918" y="62"/>
                      </a:lnTo>
                      <a:lnTo>
                        <a:pt x="1918" y="62"/>
                      </a:lnTo>
                      <a:lnTo>
                        <a:pt x="1917" y="62"/>
                      </a:lnTo>
                      <a:lnTo>
                        <a:pt x="1917" y="59"/>
                      </a:lnTo>
                      <a:lnTo>
                        <a:pt x="1917" y="59"/>
                      </a:lnTo>
                      <a:lnTo>
                        <a:pt x="1917" y="59"/>
                      </a:lnTo>
                      <a:lnTo>
                        <a:pt x="1918" y="58"/>
                      </a:lnTo>
                      <a:close/>
                      <a:moveTo>
                        <a:pt x="2172" y="51"/>
                      </a:moveTo>
                      <a:lnTo>
                        <a:pt x="2173" y="51"/>
                      </a:lnTo>
                      <a:lnTo>
                        <a:pt x="2175" y="55"/>
                      </a:lnTo>
                      <a:lnTo>
                        <a:pt x="2176" y="55"/>
                      </a:lnTo>
                      <a:lnTo>
                        <a:pt x="2176" y="54"/>
                      </a:lnTo>
                      <a:lnTo>
                        <a:pt x="2176" y="54"/>
                      </a:lnTo>
                      <a:lnTo>
                        <a:pt x="2177" y="54"/>
                      </a:lnTo>
                      <a:lnTo>
                        <a:pt x="2177" y="58"/>
                      </a:lnTo>
                      <a:lnTo>
                        <a:pt x="2179" y="58"/>
                      </a:lnTo>
                      <a:lnTo>
                        <a:pt x="2179" y="59"/>
                      </a:lnTo>
                      <a:lnTo>
                        <a:pt x="2177" y="59"/>
                      </a:lnTo>
                      <a:lnTo>
                        <a:pt x="2177" y="60"/>
                      </a:lnTo>
                      <a:lnTo>
                        <a:pt x="2179" y="62"/>
                      </a:lnTo>
                      <a:lnTo>
                        <a:pt x="2177" y="62"/>
                      </a:lnTo>
                      <a:lnTo>
                        <a:pt x="2177" y="62"/>
                      </a:lnTo>
                      <a:lnTo>
                        <a:pt x="2177" y="62"/>
                      </a:lnTo>
                      <a:lnTo>
                        <a:pt x="2176" y="62"/>
                      </a:lnTo>
                      <a:lnTo>
                        <a:pt x="2176" y="62"/>
                      </a:lnTo>
                      <a:lnTo>
                        <a:pt x="2173" y="62"/>
                      </a:lnTo>
                      <a:lnTo>
                        <a:pt x="2172" y="58"/>
                      </a:lnTo>
                      <a:lnTo>
                        <a:pt x="2171" y="58"/>
                      </a:lnTo>
                      <a:lnTo>
                        <a:pt x="2172" y="51"/>
                      </a:lnTo>
                      <a:close/>
                      <a:moveTo>
                        <a:pt x="53" y="39"/>
                      </a:moveTo>
                      <a:lnTo>
                        <a:pt x="53" y="41"/>
                      </a:lnTo>
                      <a:lnTo>
                        <a:pt x="54" y="41"/>
                      </a:lnTo>
                      <a:lnTo>
                        <a:pt x="54" y="42"/>
                      </a:lnTo>
                      <a:lnTo>
                        <a:pt x="54" y="42"/>
                      </a:lnTo>
                      <a:lnTo>
                        <a:pt x="54" y="45"/>
                      </a:lnTo>
                      <a:lnTo>
                        <a:pt x="55" y="45"/>
                      </a:lnTo>
                      <a:lnTo>
                        <a:pt x="57" y="45"/>
                      </a:lnTo>
                      <a:lnTo>
                        <a:pt x="58" y="46"/>
                      </a:lnTo>
                      <a:lnTo>
                        <a:pt x="58" y="46"/>
                      </a:lnTo>
                      <a:lnTo>
                        <a:pt x="61" y="47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50"/>
                      </a:lnTo>
                      <a:lnTo>
                        <a:pt x="58" y="49"/>
                      </a:lnTo>
                      <a:lnTo>
                        <a:pt x="57" y="47"/>
                      </a:lnTo>
                      <a:lnTo>
                        <a:pt x="55" y="47"/>
                      </a:lnTo>
                      <a:lnTo>
                        <a:pt x="53" y="45"/>
                      </a:lnTo>
                      <a:lnTo>
                        <a:pt x="50" y="45"/>
                      </a:lnTo>
                      <a:lnTo>
                        <a:pt x="50" y="43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39"/>
                      </a:lnTo>
                      <a:lnTo>
                        <a:pt x="53" y="39"/>
                      </a:lnTo>
                      <a:close/>
                      <a:moveTo>
                        <a:pt x="1893" y="30"/>
                      </a:moveTo>
                      <a:lnTo>
                        <a:pt x="1895" y="30"/>
                      </a:lnTo>
                      <a:lnTo>
                        <a:pt x="1896" y="30"/>
                      </a:lnTo>
                      <a:lnTo>
                        <a:pt x="1896" y="32"/>
                      </a:lnTo>
                      <a:lnTo>
                        <a:pt x="1896" y="33"/>
                      </a:lnTo>
                      <a:lnTo>
                        <a:pt x="1896" y="34"/>
                      </a:lnTo>
                      <a:lnTo>
                        <a:pt x="1896" y="36"/>
                      </a:lnTo>
                      <a:lnTo>
                        <a:pt x="1893" y="36"/>
                      </a:lnTo>
                      <a:lnTo>
                        <a:pt x="1893" y="34"/>
                      </a:lnTo>
                      <a:lnTo>
                        <a:pt x="1893" y="34"/>
                      </a:lnTo>
                      <a:lnTo>
                        <a:pt x="1892" y="36"/>
                      </a:lnTo>
                      <a:lnTo>
                        <a:pt x="1891" y="36"/>
                      </a:lnTo>
                      <a:lnTo>
                        <a:pt x="1891" y="33"/>
                      </a:lnTo>
                      <a:lnTo>
                        <a:pt x="1892" y="30"/>
                      </a:lnTo>
                      <a:lnTo>
                        <a:pt x="1893" y="30"/>
                      </a:lnTo>
                      <a:lnTo>
                        <a:pt x="1893" y="30"/>
                      </a:lnTo>
                      <a:close/>
                      <a:moveTo>
                        <a:pt x="1114" y="12"/>
                      </a:moveTo>
                      <a:lnTo>
                        <a:pt x="1114" y="12"/>
                      </a:lnTo>
                      <a:lnTo>
                        <a:pt x="1116" y="12"/>
                      </a:lnTo>
                      <a:lnTo>
                        <a:pt x="1114" y="15"/>
                      </a:lnTo>
                      <a:lnTo>
                        <a:pt x="1117" y="16"/>
                      </a:lnTo>
                      <a:lnTo>
                        <a:pt x="1118" y="17"/>
                      </a:lnTo>
                      <a:lnTo>
                        <a:pt x="1118" y="19"/>
                      </a:lnTo>
                      <a:lnTo>
                        <a:pt x="1118" y="17"/>
                      </a:lnTo>
                      <a:lnTo>
                        <a:pt x="1120" y="17"/>
                      </a:lnTo>
                      <a:lnTo>
                        <a:pt x="1121" y="17"/>
                      </a:lnTo>
                      <a:lnTo>
                        <a:pt x="1121" y="20"/>
                      </a:lnTo>
                      <a:lnTo>
                        <a:pt x="1122" y="21"/>
                      </a:lnTo>
                      <a:lnTo>
                        <a:pt x="1122" y="22"/>
                      </a:lnTo>
                      <a:lnTo>
                        <a:pt x="1124" y="22"/>
                      </a:lnTo>
                      <a:lnTo>
                        <a:pt x="1124" y="25"/>
                      </a:lnTo>
                      <a:lnTo>
                        <a:pt x="1124" y="26"/>
                      </a:lnTo>
                      <a:lnTo>
                        <a:pt x="1124" y="29"/>
                      </a:lnTo>
                      <a:lnTo>
                        <a:pt x="1124" y="29"/>
                      </a:lnTo>
                      <a:lnTo>
                        <a:pt x="1124" y="34"/>
                      </a:lnTo>
                      <a:lnTo>
                        <a:pt x="1124" y="34"/>
                      </a:lnTo>
                      <a:lnTo>
                        <a:pt x="1124" y="36"/>
                      </a:lnTo>
                      <a:lnTo>
                        <a:pt x="1125" y="36"/>
                      </a:lnTo>
                      <a:lnTo>
                        <a:pt x="1125" y="37"/>
                      </a:lnTo>
                      <a:lnTo>
                        <a:pt x="1126" y="37"/>
                      </a:lnTo>
                      <a:lnTo>
                        <a:pt x="1126" y="39"/>
                      </a:lnTo>
                      <a:lnTo>
                        <a:pt x="1126" y="43"/>
                      </a:lnTo>
                      <a:lnTo>
                        <a:pt x="1125" y="46"/>
                      </a:lnTo>
                      <a:lnTo>
                        <a:pt x="1125" y="49"/>
                      </a:lnTo>
                      <a:lnTo>
                        <a:pt x="1124" y="50"/>
                      </a:lnTo>
                      <a:lnTo>
                        <a:pt x="1122" y="50"/>
                      </a:lnTo>
                      <a:lnTo>
                        <a:pt x="1122" y="49"/>
                      </a:lnTo>
                      <a:lnTo>
                        <a:pt x="1122" y="47"/>
                      </a:lnTo>
                      <a:lnTo>
                        <a:pt x="1121" y="46"/>
                      </a:lnTo>
                      <a:lnTo>
                        <a:pt x="1120" y="46"/>
                      </a:lnTo>
                      <a:lnTo>
                        <a:pt x="1120" y="45"/>
                      </a:lnTo>
                      <a:lnTo>
                        <a:pt x="1118" y="46"/>
                      </a:lnTo>
                      <a:lnTo>
                        <a:pt x="1118" y="49"/>
                      </a:lnTo>
                      <a:lnTo>
                        <a:pt x="1120" y="49"/>
                      </a:lnTo>
                      <a:lnTo>
                        <a:pt x="1120" y="54"/>
                      </a:lnTo>
                      <a:lnTo>
                        <a:pt x="1121" y="54"/>
                      </a:lnTo>
                      <a:lnTo>
                        <a:pt x="1121" y="57"/>
                      </a:lnTo>
                      <a:lnTo>
                        <a:pt x="1121" y="59"/>
                      </a:lnTo>
                      <a:lnTo>
                        <a:pt x="1120" y="59"/>
                      </a:lnTo>
                      <a:lnTo>
                        <a:pt x="1120" y="62"/>
                      </a:lnTo>
                      <a:lnTo>
                        <a:pt x="1121" y="62"/>
                      </a:lnTo>
                      <a:lnTo>
                        <a:pt x="1120" y="63"/>
                      </a:lnTo>
                      <a:lnTo>
                        <a:pt x="1118" y="64"/>
                      </a:lnTo>
                      <a:lnTo>
                        <a:pt x="1118" y="64"/>
                      </a:lnTo>
                      <a:lnTo>
                        <a:pt x="1117" y="70"/>
                      </a:lnTo>
                      <a:lnTo>
                        <a:pt x="1117" y="70"/>
                      </a:lnTo>
                      <a:lnTo>
                        <a:pt x="1118" y="71"/>
                      </a:lnTo>
                      <a:lnTo>
                        <a:pt x="1118" y="71"/>
                      </a:lnTo>
                      <a:lnTo>
                        <a:pt x="1117" y="71"/>
                      </a:lnTo>
                      <a:lnTo>
                        <a:pt x="1117" y="75"/>
                      </a:lnTo>
                      <a:lnTo>
                        <a:pt x="1117" y="75"/>
                      </a:lnTo>
                      <a:lnTo>
                        <a:pt x="1117" y="76"/>
                      </a:lnTo>
                      <a:lnTo>
                        <a:pt x="1116" y="76"/>
                      </a:lnTo>
                      <a:lnTo>
                        <a:pt x="1114" y="81"/>
                      </a:lnTo>
                      <a:lnTo>
                        <a:pt x="1113" y="81"/>
                      </a:lnTo>
                      <a:lnTo>
                        <a:pt x="1112" y="84"/>
                      </a:lnTo>
                      <a:lnTo>
                        <a:pt x="1112" y="84"/>
                      </a:lnTo>
                      <a:lnTo>
                        <a:pt x="1112" y="87"/>
                      </a:lnTo>
                      <a:lnTo>
                        <a:pt x="1111" y="87"/>
                      </a:lnTo>
                      <a:lnTo>
                        <a:pt x="1109" y="91"/>
                      </a:lnTo>
                      <a:lnTo>
                        <a:pt x="1109" y="91"/>
                      </a:lnTo>
                      <a:lnTo>
                        <a:pt x="1109" y="96"/>
                      </a:lnTo>
                      <a:lnTo>
                        <a:pt x="1109" y="96"/>
                      </a:lnTo>
                      <a:lnTo>
                        <a:pt x="1109" y="100"/>
                      </a:lnTo>
                      <a:lnTo>
                        <a:pt x="1108" y="100"/>
                      </a:lnTo>
                      <a:lnTo>
                        <a:pt x="1108" y="102"/>
                      </a:lnTo>
                      <a:lnTo>
                        <a:pt x="1108" y="102"/>
                      </a:lnTo>
                      <a:lnTo>
                        <a:pt x="1108" y="106"/>
                      </a:lnTo>
                      <a:lnTo>
                        <a:pt x="1107" y="106"/>
                      </a:lnTo>
                      <a:lnTo>
                        <a:pt x="1107" y="108"/>
                      </a:lnTo>
                      <a:lnTo>
                        <a:pt x="1105" y="109"/>
                      </a:lnTo>
                      <a:lnTo>
                        <a:pt x="1104" y="110"/>
                      </a:lnTo>
                      <a:lnTo>
                        <a:pt x="1105" y="111"/>
                      </a:lnTo>
                      <a:lnTo>
                        <a:pt x="1105" y="111"/>
                      </a:lnTo>
                      <a:lnTo>
                        <a:pt x="1105" y="111"/>
                      </a:lnTo>
                      <a:lnTo>
                        <a:pt x="1105" y="114"/>
                      </a:lnTo>
                      <a:lnTo>
                        <a:pt x="1104" y="114"/>
                      </a:lnTo>
                      <a:lnTo>
                        <a:pt x="1104" y="115"/>
                      </a:lnTo>
                      <a:lnTo>
                        <a:pt x="1104" y="115"/>
                      </a:lnTo>
                      <a:lnTo>
                        <a:pt x="1103" y="123"/>
                      </a:lnTo>
                      <a:lnTo>
                        <a:pt x="1101" y="123"/>
                      </a:lnTo>
                      <a:lnTo>
                        <a:pt x="1101" y="125"/>
                      </a:lnTo>
                      <a:lnTo>
                        <a:pt x="1100" y="125"/>
                      </a:lnTo>
                      <a:lnTo>
                        <a:pt x="1100" y="127"/>
                      </a:lnTo>
                      <a:lnTo>
                        <a:pt x="1099" y="127"/>
                      </a:lnTo>
                      <a:lnTo>
                        <a:pt x="1099" y="129"/>
                      </a:lnTo>
                      <a:lnTo>
                        <a:pt x="1099" y="129"/>
                      </a:lnTo>
                      <a:lnTo>
                        <a:pt x="1097" y="135"/>
                      </a:lnTo>
                      <a:lnTo>
                        <a:pt x="1097" y="135"/>
                      </a:lnTo>
                      <a:lnTo>
                        <a:pt x="1097" y="138"/>
                      </a:lnTo>
                      <a:lnTo>
                        <a:pt x="1096" y="138"/>
                      </a:lnTo>
                      <a:lnTo>
                        <a:pt x="1096" y="139"/>
                      </a:lnTo>
                      <a:lnTo>
                        <a:pt x="1096" y="139"/>
                      </a:lnTo>
                      <a:lnTo>
                        <a:pt x="1096" y="142"/>
                      </a:lnTo>
                      <a:lnTo>
                        <a:pt x="1095" y="142"/>
                      </a:lnTo>
                      <a:lnTo>
                        <a:pt x="1095" y="143"/>
                      </a:lnTo>
                      <a:lnTo>
                        <a:pt x="1093" y="144"/>
                      </a:lnTo>
                      <a:lnTo>
                        <a:pt x="1093" y="146"/>
                      </a:lnTo>
                      <a:lnTo>
                        <a:pt x="1091" y="148"/>
                      </a:lnTo>
                      <a:lnTo>
                        <a:pt x="1091" y="149"/>
                      </a:lnTo>
                      <a:lnTo>
                        <a:pt x="1087" y="149"/>
                      </a:lnTo>
                      <a:lnTo>
                        <a:pt x="1086" y="151"/>
                      </a:lnTo>
                      <a:lnTo>
                        <a:pt x="1084" y="151"/>
                      </a:lnTo>
                      <a:lnTo>
                        <a:pt x="1084" y="151"/>
                      </a:lnTo>
                      <a:lnTo>
                        <a:pt x="1082" y="152"/>
                      </a:lnTo>
                      <a:lnTo>
                        <a:pt x="1079" y="153"/>
                      </a:lnTo>
                      <a:lnTo>
                        <a:pt x="1078" y="152"/>
                      </a:lnTo>
                      <a:lnTo>
                        <a:pt x="1076" y="151"/>
                      </a:lnTo>
                      <a:lnTo>
                        <a:pt x="1075" y="149"/>
                      </a:lnTo>
                      <a:lnTo>
                        <a:pt x="1073" y="149"/>
                      </a:lnTo>
                      <a:lnTo>
                        <a:pt x="1071" y="148"/>
                      </a:lnTo>
                      <a:lnTo>
                        <a:pt x="1070" y="148"/>
                      </a:lnTo>
                      <a:lnTo>
                        <a:pt x="1070" y="147"/>
                      </a:lnTo>
                      <a:lnTo>
                        <a:pt x="1070" y="147"/>
                      </a:lnTo>
                      <a:lnTo>
                        <a:pt x="1070" y="147"/>
                      </a:lnTo>
                      <a:lnTo>
                        <a:pt x="1069" y="147"/>
                      </a:lnTo>
                      <a:lnTo>
                        <a:pt x="1069" y="147"/>
                      </a:lnTo>
                      <a:lnTo>
                        <a:pt x="1069" y="147"/>
                      </a:lnTo>
                      <a:lnTo>
                        <a:pt x="1069" y="146"/>
                      </a:lnTo>
                      <a:lnTo>
                        <a:pt x="1067" y="146"/>
                      </a:lnTo>
                      <a:lnTo>
                        <a:pt x="1067" y="142"/>
                      </a:lnTo>
                      <a:lnTo>
                        <a:pt x="1066" y="142"/>
                      </a:lnTo>
                      <a:lnTo>
                        <a:pt x="1066" y="139"/>
                      </a:lnTo>
                      <a:lnTo>
                        <a:pt x="1065" y="139"/>
                      </a:lnTo>
                      <a:lnTo>
                        <a:pt x="1065" y="138"/>
                      </a:lnTo>
                      <a:lnTo>
                        <a:pt x="1065" y="138"/>
                      </a:lnTo>
                      <a:lnTo>
                        <a:pt x="1065" y="134"/>
                      </a:lnTo>
                      <a:lnTo>
                        <a:pt x="1063" y="134"/>
                      </a:lnTo>
                      <a:lnTo>
                        <a:pt x="1063" y="132"/>
                      </a:lnTo>
                      <a:lnTo>
                        <a:pt x="1063" y="132"/>
                      </a:lnTo>
                      <a:lnTo>
                        <a:pt x="1063" y="130"/>
                      </a:lnTo>
                      <a:lnTo>
                        <a:pt x="1061" y="129"/>
                      </a:lnTo>
                      <a:lnTo>
                        <a:pt x="1059" y="125"/>
                      </a:lnTo>
                      <a:lnTo>
                        <a:pt x="1059" y="125"/>
                      </a:lnTo>
                      <a:lnTo>
                        <a:pt x="1059" y="123"/>
                      </a:lnTo>
                      <a:lnTo>
                        <a:pt x="1058" y="123"/>
                      </a:lnTo>
                      <a:lnTo>
                        <a:pt x="1058" y="122"/>
                      </a:lnTo>
                      <a:lnTo>
                        <a:pt x="1058" y="122"/>
                      </a:lnTo>
                      <a:lnTo>
                        <a:pt x="1058" y="119"/>
                      </a:lnTo>
                      <a:lnTo>
                        <a:pt x="1058" y="115"/>
                      </a:lnTo>
                      <a:lnTo>
                        <a:pt x="1058" y="115"/>
                      </a:lnTo>
                      <a:lnTo>
                        <a:pt x="1058" y="115"/>
                      </a:lnTo>
                      <a:lnTo>
                        <a:pt x="1058" y="114"/>
                      </a:lnTo>
                      <a:lnTo>
                        <a:pt x="1058" y="114"/>
                      </a:lnTo>
                      <a:lnTo>
                        <a:pt x="1058" y="111"/>
                      </a:lnTo>
                      <a:lnTo>
                        <a:pt x="1059" y="111"/>
                      </a:lnTo>
                      <a:lnTo>
                        <a:pt x="1059" y="108"/>
                      </a:lnTo>
                      <a:lnTo>
                        <a:pt x="1061" y="108"/>
                      </a:lnTo>
                      <a:lnTo>
                        <a:pt x="1062" y="105"/>
                      </a:lnTo>
                      <a:lnTo>
                        <a:pt x="1063" y="104"/>
                      </a:lnTo>
                      <a:lnTo>
                        <a:pt x="1065" y="102"/>
                      </a:lnTo>
                      <a:lnTo>
                        <a:pt x="1063" y="102"/>
                      </a:lnTo>
                      <a:lnTo>
                        <a:pt x="1063" y="100"/>
                      </a:lnTo>
                      <a:lnTo>
                        <a:pt x="1069" y="96"/>
                      </a:lnTo>
                      <a:lnTo>
                        <a:pt x="1069" y="93"/>
                      </a:lnTo>
                      <a:lnTo>
                        <a:pt x="1070" y="93"/>
                      </a:lnTo>
                      <a:lnTo>
                        <a:pt x="1070" y="92"/>
                      </a:lnTo>
                      <a:lnTo>
                        <a:pt x="1071" y="91"/>
                      </a:lnTo>
                      <a:lnTo>
                        <a:pt x="1071" y="89"/>
                      </a:lnTo>
                      <a:lnTo>
                        <a:pt x="1071" y="88"/>
                      </a:lnTo>
                      <a:lnTo>
                        <a:pt x="1071" y="87"/>
                      </a:lnTo>
                      <a:lnTo>
                        <a:pt x="1070" y="84"/>
                      </a:lnTo>
                      <a:lnTo>
                        <a:pt x="1069" y="84"/>
                      </a:lnTo>
                      <a:lnTo>
                        <a:pt x="1069" y="81"/>
                      </a:lnTo>
                      <a:lnTo>
                        <a:pt x="1069" y="81"/>
                      </a:lnTo>
                      <a:lnTo>
                        <a:pt x="1069" y="76"/>
                      </a:lnTo>
                      <a:lnTo>
                        <a:pt x="1067" y="76"/>
                      </a:lnTo>
                      <a:lnTo>
                        <a:pt x="1067" y="74"/>
                      </a:lnTo>
                      <a:lnTo>
                        <a:pt x="1066" y="74"/>
                      </a:lnTo>
                      <a:lnTo>
                        <a:pt x="1067" y="72"/>
                      </a:lnTo>
                      <a:lnTo>
                        <a:pt x="1066" y="70"/>
                      </a:lnTo>
                      <a:lnTo>
                        <a:pt x="1065" y="67"/>
                      </a:lnTo>
                      <a:lnTo>
                        <a:pt x="1066" y="64"/>
                      </a:lnTo>
                      <a:lnTo>
                        <a:pt x="1066" y="64"/>
                      </a:lnTo>
                      <a:lnTo>
                        <a:pt x="1066" y="63"/>
                      </a:lnTo>
                      <a:lnTo>
                        <a:pt x="1069" y="62"/>
                      </a:lnTo>
                      <a:lnTo>
                        <a:pt x="1070" y="57"/>
                      </a:lnTo>
                      <a:lnTo>
                        <a:pt x="1070" y="58"/>
                      </a:lnTo>
                      <a:lnTo>
                        <a:pt x="1071" y="57"/>
                      </a:lnTo>
                      <a:lnTo>
                        <a:pt x="1073" y="55"/>
                      </a:lnTo>
                      <a:lnTo>
                        <a:pt x="1074" y="54"/>
                      </a:lnTo>
                      <a:lnTo>
                        <a:pt x="1075" y="53"/>
                      </a:lnTo>
                      <a:lnTo>
                        <a:pt x="1076" y="53"/>
                      </a:lnTo>
                      <a:lnTo>
                        <a:pt x="1078" y="51"/>
                      </a:lnTo>
                      <a:lnTo>
                        <a:pt x="1079" y="51"/>
                      </a:lnTo>
                      <a:lnTo>
                        <a:pt x="1080" y="51"/>
                      </a:lnTo>
                      <a:lnTo>
                        <a:pt x="1082" y="51"/>
                      </a:lnTo>
                      <a:lnTo>
                        <a:pt x="1082" y="50"/>
                      </a:lnTo>
                      <a:lnTo>
                        <a:pt x="1083" y="49"/>
                      </a:lnTo>
                      <a:lnTo>
                        <a:pt x="1084" y="49"/>
                      </a:lnTo>
                      <a:lnTo>
                        <a:pt x="1087" y="49"/>
                      </a:lnTo>
                      <a:lnTo>
                        <a:pt x="1088" y="49"/>
                      </a:lnTo>
                      <a:lnTo>
                        <a:pt x="1090" y="49"/>
                      </a:lnTo>
                      <a:lnTo>
                        <a:pt x="1091" y="47"/>
                      </a:lnTo>
                      <a:lnTo>
                        <a:pt x="1092" y="46"/>
                      </a:lnTo>
                      <a:lnTo>
                        <a:pt x="1095" y="46"/>
                      </a:lnTo>
                      <a:lnTo>
                        <a:pt x="1095" y="47"/>
                      </a:lnTo>
                      <a:lnTo>
                        <a:pt x="1096" y="47"/>
                      </a:lnTo>
                      <a:lnTo>
                        <a:pt x="1096" y="41"/>
                      </a:lnTo>
                      <a:lnTo>
                        <a:pt x="1096" y="39"/>
                      </a:lnTo>
                      <a:lnTo>
                        <a:pt x="1097" y="39"/>
                      </a:lnTo>
                      <a:lnTo>
                        <a:pt x="1100" y="41"/>
                      </a:lnTo>
                      <a:lnTo>
                        <a:pt x="1100" y="41"/>
                      </a:lnTo>
                      <a:lnTo>
                        <a:pt x="1100" y="41"/>
                      </a:lnTo>
                      <a:lnTo>
                        <a:pt x="1100" y="38"/>
                      </a:lnTo>
                      <a:lnTo>
                        <a:pt x="1103" y="38"/>
                      </a:lnTo>
                      <a:lnTo>
                        <a:pt x="1103" y="37"/>
                      </a:lnTo>
                      <a:lnTo>
                        <a:pt x="1103" y="37"/>
                      </a:lnTo>
                      <a:lnTo>
                        <a:pt x="1101" y="37"/>
                      </a:lnTo>
                      <a:lnTo>
                        <a:pt x="1103" y="36"/>
                      </a:lnTo>
                      <a:lnTo>
                        <a:pt x="1103" y="36"/>
                      </a:lnTo>
                      <a:lnTo>
                        <a:pt x="1103" y="36"/>
                      </a:lnTo>
                      <a:lnTo>
                        <a:pt x="1103" y="34"/>
                      </a:lnTo>
                      <a:lnTo>
                        <a:pt x="1104" y="34"/>
                      </a:lnTo>
                      <a:lnTo>
                        <a:pt x="1104" y="33"/>
                      </a:lnTo>
                      <a:lnTo>
                        <a:pt x="1104" y="30"/>
                      </a:lnTo>
                      <a:lnTo>
                        <a:pt x="1103" y="30"/>
                      </a:lnTo>
                      <a:lnTo>
                        <a:pt x="1104" y="29"/>
                      </a:lnTo>
                      <a:lnTo>
                        <a:pt x="1105" y="29"/>
                      </a:lnTo>
                      <a:lnTo>
                        <a:pt x="1105" y="30"/>
                      </a:lnTo>
                      <a:lnTo>
                        <a:pt x="1105" y="30"/>
                      </a:lnTo>
                      <a:lnTo>
                        <a:pt x="1105" y="30"/>
                      </a:lnTo>
                      <a:lnTo>
                        <a:pt x="1107" y="29"/>
                      </a:lnTo>
                      <a:lnTo>
                        <a:pt x="1107" y="28"/>
                      </a:lnTo>
                      <a:lnTo>
                        <a:pt x="1109" y="28"/>
                      </a:lnTo>
                      <a:lnTo>
                        <a:pt x="1109" y="28"/>
                      </a:lnTo>
                      <a:lnTo>
                        <a:pt x="1111" y="28"/>
                      </a:lnTo>
                      <a:lnTo>
                        <a:pt x="1111" y="26"/>
                      </a:lnTo>
                      <a:lnTo>
                        <a:pt x="1111" y="26"/>
                      </a:lnTo>
                      <a:lnTo>
                        <a:pt x="1109" y="26"/>
                      </a:lnTo>
                      <a:lnTo>
                        <a:pt x="1109" y="25"/>
                      </a:lnTo>
                      <a:lnTo>
                        <a:pt x="1111" y="25"/>
                      </a:lnTo>
                      <a:lnTo>
                        <a:pt x="1111" y="20"/>
                      </a:lnTo>
                      <a:lnTo>
                        <a:pt x="1111" y="20"/>
                      </a:lnTo>
                      <a:lnTo>
                        <a:pt x="1111" y="16"/>
                      </a:lnTo>
                      <a:lnTo>
                        <a:pt x="1112" y="16"/>
                      </a:lnTo>
                      <a:lnTo>
                        <a:pt x="1112" y="12"/>
                      </a:lnTo>
                      <a:lnTo>
                        <a:pt x="1114" y="12"/>
                      </a:lnTo>
                      <a:close/>
                      <a:moveTo>
                        <a:pt x="1841" y="7"/>
                      </a:moveTo>
                      <a:lnTo>
                        <a:pt x="1844" y="7"/>
                      </a:lnTo>
                      <a:lnTo>
                        <a:pt x="1842" y="9"/>
                      </a:lnTo>
                      <a:lnTo>
                        <a:pt x="1841" y="9"/>
                      </a:lnTo>
                      <a:lnTo>
                        <a:pt x="1841" y="8"/>
                      </a:lnTo>
                      <a:lnTo>
                        <a:pt x="1841" y="7"/>
                      </a:lnTo>
                      <a:close/>
                      <a:moveTo>
                        <a:pt x="1837" y="7"/>
                      </a:moveTo>
                      <a:lnTo>
                        <a:pt x="1837" y="7"/>
                      </a:lnTo>
                      <a:lnTo>
                        <a:pt x="1837" y="7"/>
                      </a:lnTo>
                      <a:lnTo>
                        <a:pt x="1838" y="8"/>
                      </a:lnTo>
                      <a:lnTo>
                        <a:pt x="1838" y="11"/>
                      </a:lnTo>
                      <a:lnTo>
                        <a:pt x="1836" y="11"/>
                      </a:lnTo>
                      <a:lnTo>
                        <a:pt x="1836" y="9"/>
                      </a:lnTo>
                      <a:lnTo>
                        <a:pt x="1836" y="8"/>
                      </a:lnTo>
                      <a:lnTo>
                        <a:pt x="1836" y="8"/>
                      </a:lnTo>
                      <a:lnTo>
                        <a:pt x="1836" y="8"/>
                      </a:lnTo>
                      <a:lnTo>
                        <a:pt x="1837" y="7"/>
                      </a:lnTo>
                      <a:close/>
                      <a:moveTo>
                        <a:pt x="1844" y="5"/>
                      </a:moveTo>
                      <a:lnTo>
                        <a:pt x="1845" y="5"/>
                      </a:lnTo>
                      <a:lnTo>
                        <a:pt x="1846" y="5"/>
                      </a:lnTo>
                      <a:lnTo>
                        <a:pt x="1846" y="7"/>
                      </a:lnTo>
                      <a:lnTo>
                        <a:pt x="1846" y="7"/>
                      </a:lnTo>
                      <a:lnTo>
                        <a:pt x="1846" y="7"/>
                      </a:lnTo>
                      <a:lnTo>
                        <a:pt x="1846" y="7"/>
                      </a:lnTo>
                      <a:lnTo>
                        <a:pt x="1846" y="8"/>
                      </a:lnTo>
                      <a:lnTo>
                        <a:pt x="1844" y="8"/>
                      </a:lnTo>
                      <a:lnTo>
                        <a:pt x="1844" y="8"/>
                      </a:lnTo>
                      <a:lnTo>
                        <a:pt x="1844" y="8"/>
                      </a:lnTo>
                      <a:lnTo>
                        <a:pt x="1844" y="8"/>
                      </a:lnTo>
                      <a:lnTo>
                        <a:pt x="1844" y="8"/>
                      </a:lnTo>
                      <a:lnTo>
                        <a:pt x="1844" y="7"/>
                      </a:lnTo>
                      <a:lnTo>
                        <a:pt x="1844" y="5"/>
                      </a:lnTo>
                      <a:close/>
                      <a:moveTo>
                        <a:pt x="1944" y="0"/>
                      </a:moveTo>
                      <a:lnTo>
                        <a:pt x="1946" y="5"/>
                      </a:lnTo>
                      <a:lnTo>
                        <a:pt x="1948" y="7"/>
                      </a:lnTo>
                      <a:lnTo>
                        <a:pt x="1948" y="11"/>
                      </a:lnTo>
                      <a:lnTo>
                        <a:pt x="1951" y="12"/>
                      </a:lnTo>
                      <a:lnTo>
                        <a:pt x="1951" y="16"/>
                      </a:lnTo>
                      <a:lnTo>
                        <a:pt x="1951" y="16"/>
                      </a:lnTo>
                      <a:lnTo>
                        <a:pt x="1952" y="17"/>
                      </a:lnTo>
                      <a:lnTo>
                        <a:pt x="1954" y="19"/>
                      </a:lnTo>
                      <a:lnTo>
                        <a:pt x="1954" y="21"/>
                      </a:lnTo>
                      <a:lnTo>
                        <a:pt x="1955" y="22"/>
                      </a:lnTo>
                      <a:lnTo>
                        <a:pt x="1956" y="24"/>
                      </a:lnTo>
                      <a:lnTo>
                        <a:pt x="1956" y="26"/>
                      </a:lnTo>
                      <a:lnTo>
                        <a:pt x="1956" y="29"/>
                      </a:lnTo>
                      <a:lnTo>
                        <a:pt x="1955" y="30"/>
                      </a:lnTo>
                      <a:lnTo>
                        <a:pt x="1955" y="30"/>
                      </a:lnTo>
                      <a:lnTo>
                        <a:pt x="1955" y="37"/>
                      </a:lnTo>
                      <a:lnTo>
                        <a:pt x="1959" y="38"/>
                      </a:lnTo>
                      <a:lnTo>
                        <a:pt x="1959" y="38"/>
                      </a:lnTo>
                      <a:lnTo>
                        <a:pt x="1959" y="37"/>
                      </a:lnTo>
                      <a:lnTo>
                        <a:pt x="1960" y="37"/>
                      </a:lnTo>
                      <a:lnTo>
                        <a:pt x="1960" y="36"/>
                      </a:lnTo>
                      <a:lnTo>
                        <a:pt x="1961" y="36"/>
                      </a:lnTo>
                      <a:lnTo>
                        <a:pt x="1961" y="34"/>
                      </a:lnTo>
                      <a:lnTo>
                        <a:pt x="1964" y="34"/>
                      </a:lnTo>
                      <a:lnTo>
                        <a:pt x="1964" y="38"/>
                      </a:lnTo>
                      <a:lnTo>
                        <a:pt x="1965" y="38"/>
                      </a:lnTo>
                      <a:lnTo>
                        <a:pt x="1965" y="39"/>
                      </a:lnTo>
                      <a:lnTo>
                        <a:pt x="1967" y="39"/>
                      </a:lnTo>
                      <a:lnTo>
                        <a:pt x="1968" y="41"/>
                      </a:lnTo>
                      <a:lnTo>
                        <a:pt x="1971" y="41"/>
                      </a:lnTo>
                      <a:lnTo>
                        <a:pt x="1971" y="43"/>
                      </a:lnTo>
                      <a:lnTo>
                        <a:pt x="1971" y="43"/>
                      </a:lnTo>
                      <a:lnTo>
                        <a:pt x="1971" y="46"/>
                      </a:lnTo>
                      <a:lnTo>
                        <a:pt x="1971" y="46"/>
                      </a:lnTo>
                      <a:lnTo>
                        <a:pt x="1971" y="49"/>
                      </a:lnTo>
                      <a:lnTo>
                        <a:pt x="1971" y="49"/>
                      </a:lnTo>
                      <a:lnTo>
                        <a:pt x="1971" y="53"/>
                      </a:lnTo>
                      <a:lnTo>
                        <a:pt x="1971" y="53"/>
                      </a:lnTo>
                      <a:lnTo>
                        <a:pt x="1971" y="54"/>
                      </a:lnTo>
                      <a:lnTo>
                        <a:pt x="1971" y="54"/>
                      </a:lnTo>
                      <a:lnTo>
                        <a:pt x="1971" y="55"/>
                      </a:lnTo>
                      <a:lnTo>
                        <a:pt x="1971" y="55"/>
                      </a:lnTo>
                      <a:lnTo>
                        <a:pt x="1972" y="58"/>
                      </a:lnTo>
                      <a:lnTo>
                        <a:pt x="1973" y="58"/>
                      </a:lnTo>
                      <a:lnTo>
                        <a:pt x="1973" y="60"/>
                      </a:lnTo>
                      <a:lnTo>
                        <a:pt x="1976" y="62"/>
                      </a:lnTo>
                      <a:lnTo>
                        <a:pt x="1976" y="64"/>
                      </a:lnTo>
                      <a:lnTo>
                        <a:pt x="1976" y="64"/>
                      </a:lnTo>
                      <a:lnTo>
                        <a:pt x="1977" y="67"/>
                      </a:lnTo>
                      <a:lnTo>
                        <a:pt x="1977" y="67"/>
                      </a:lnTo>
                      <a:lnTo>
                        <a:pt x="1977" y="76"/>
                      </a:lnTo>
                      <a:lnTo>
                        <a:pt x="1978" y="76"/>
                      </a:lnTo>
                      <a:lnTo>
                        <a:pt x="1978" y="77"/>
                      </a:lnTo>
                      <a:lnTo>
                        <a:pt x="1978" y="77"/>
                      </a:lnTo>
                      <a:lnTo>
                        <a:pt x="1978" y="80"/>
                      </a:lnTo>
                      <a:lnTo>
                        <a:pt x="1978" y="80"/>
                      </a:lnTo>
                      <a:lnTo>
                        <a:pt x="1978" y="83"/>
                      </a:lnTo>
                      <a:lnTo>
                        <a:pt x="1978" y="84"/>
                      </a:lnTo>
                      <a:lnTo>
                        <a:pt x="1978" y="85"/>
                      </a:lnTo>
                      <a:lnTo>
                        <a:pt x="1981" y="87"/>
                      </a:lnTo>
                      <a:lnTo>
                        <a:pt x="1981" y="87"/>
                      </a:lnTo>
                      <a:lnTo>
                        <a:pt x="1981" y="88"/>
                      </a:lnTo>
                      <a:lnTo>
                        <a:pt x="1988" y="88"/>
                      </a:lnTo>
                      <a:lnTo>
                        <a:pt x="1988" y="91"/>
                      </a:lnTo>
                      <a:lnTo>
                        <a:pt x="1989" y="92"/>
                      </a:lnTo>
                      <a:lnTo>
                        <a:pt x="1992" y="92"/>
                      </a:lnTo>
                      <a:lnTo>
                        <a:pt x="1992" y="91"/>
                      </a:lnTo>
                      <a:lnTo>
                        <a:pt x="1993" y="91"/>
                      </a:lnTo>
                      <a:lnTo>
                        <a:pt x="1993" y="92"/>
                      </a:lnTo>
                      <a:lnTo>
                        <a:pt x="1995" y="92"/>
                      </a:lnTo>
                      <a:lnTo>
                        <a:pt x="1997" y="96"/>
                      </a:lnTo>
                      <a:lnTo>
                        <a:pt x="2001" y="97"/>
                      </a:lnTo>
                      <a:lnTo>
                        <a:pt x="2001" y="97"/>
                      </a:lnTo>
                      <a:lnTo>
                        <a:pt x="2002" y="98"/>
                      </a:lnTo>
                      <a:lnTo>
                        <a:pt x="2002" y="101"/>
                      </a:lnTo>
                      <a:lnTo>
                        <a:pt x="2001" y="101"/>
                      </a:lnTo>
                      <a:lnTo>
                        <a:pt x="2001" y="102"/>
                      </a:lnTo>
                      <a:lnTo>
                        <a:pt x="2001" y="105"/>
                      </a:lnTo>
                      <a:lnTo>
                        <a:pt x="2002" y="105"/>
                      </a:lnTo>
                      <a:lnTo>
                        <a:pt x="2002" y="106"/>
                      </a:lnTo>
                      <a:lnTo>
                        <a:pt x="2003" y="106"/>
                      </a:lnTo>
                      <a:lnTo>
                        <a:pt x="2005" y="108"/>
                      </a:lnTo>
                      <a:lnTo>
                        <a:pt x="2006" y="108"/>
                      </a:lnTo>
                      <a:lnTo>
                        <a:pt x="2006" y="109"/>
                      </a:lnTo>
                      <a:lnTo>
                        <a:pt x="2006" y="109"/>
                      </a:lnTo>
                      <a:lnTo>
                        <a:pt x="2006" y="111"/>
                      </a:lnTo>
                      <a:lnTo>
                        <a:pt x="2007" y="111"/>
                      </a:lnTo>
                      <a:lnTo>
                        <a:pt x="2007" y="115"/>
                      </a:lnTo>
                      <a:lnTo>
                        <a:pt x="2006" y="115"/>
                      </a:lnTo>
                      <a:lnTo>
                        <a:pt x="2006" y="118"/>
                      </a:lnTo>
                      <a:lnTo>
                        <a:pt x="2007" y="119"/>
                      </a:lnTo>
                      <a:lnTo>
                        <a:pt x="2007" y="121"/>
                      </a:lnTo>
                      <a:lnTo>
                        <a:pt x="2009" y="122"/>
                      </a:lnTo>
                      <a:lnTo>
                        <a:pt x="2010" y="122"/>
                      </a:lnTo>
                      <a:lnTo>
                        <a:pt x="2011" y="122"/>
                      </a:lnTo>
                      <a:lnTo>
                        <a:pt x="2011" y="121"/>
                      </a:lnTo>
                      <a:lnTo>
                        <a:pt x="2012" y="121"/>
                      </a:lnTo>
                      <a:lnTo>
                        <a:pt x="2012" y="122"/>
                      </a:lnTo>
                      <a:lnTo>
                        <a:pt x="2015" y="123"/>
                      </a:lnTo>
                      <a:lnTo>
                        <a:pt x="2016" y="125"/>
                      </a:lnTo>
                      <a:lnTo>
                        <a:pt x="2016" y="126"/>
                      </a:lnTo>
                      <a:lnTo>
                        <a:pt x="2018" y="126"/>
                      </a:lnTo>
                      <a:lnTo>
                        <a:pt x="2018" y="135"/>
                      </a:lnTo>
                      <a:lnTo>
                        <a:pt x="2018" y="135"/>
                      </a:lnTo>
                      <a:lnTo>
                        <a:pt x="2019" y="136"/>
                      </a:lnTo>
                      <a:lnTo>
                        <a:pt x="2019" y="136"/>
                      </a:lnTo>
                      <a:lnTo>
                        <a:pt x="2019" y="136"/>
                      </a:lnTo>
                      <a:lnTo>
                        <a:pt x="2019" y="138"/>
                      </a:lnTo>
                      <a:lnTo>
                        <a:pt x="2020" y="138"/>
                      </a:lnTo>
                      <a:lnTo>
                        <a:pt x="2020" y="138"/>
                      </a:lnTo>
                      <a:lnTo>
                        <a:pt x="2024" y="140"/>
                      </a:lnTo>
                      <a:lnTo>
                        <a:pt x="2027" y="144"/>
                      </a:lnTo>
                      <a:lnTo>
                        <a:pt x="2027" y="147"/>
                      </a:lnTo>
                      <a:lnTo>
                        <a:pt x="2029" y="148"/>
                      </a:lnTo>
                      <a:lnTo>
                        <a:pt x="2029" y="148"/>
                      </a:lnTo>
                      <a:lnTo>
                        <a:pt x="2031" y="149"/>
                      </a:lnTo>
                      <a:lnTo>
                        <a:pt x="2031" y="152"/>
                      </a:lnTo>
                      <a:lnTo>
                        <a:pt x="2032" y="152"/>
                      </a:lnTo>
                      <a:lnTo>
                        <a:pt x="2032" y="153"/>
                      </a:lnTo>
                      <a:lnTo>
                        <a:pt x="2035" y="153"/>
                      </a:lnTo>
                      <a:lnTo>
                        <a:pt x="2035" y="157"/>
                      </a:lnTo>
                      <a:lnTo>
                        <a:pt x="2036" y="157"/>
                      </a:lnTo>
                      <a:lnTo>
                        <a:pt x="2036" y="161"/>
                      </a:lnTo>
                      <a:lnTo>
                        <a:pt x="2036" y="161"/>
                      </a:lnTo>
                      <a:lnTo>
                        <a:pt x="2036" y="163"/>
                      </a:lnTo>
                      <a:lnTo>
                        <a:pt x="2037" y="163"/>
                      </a:lnTo>
                      <a:lnTo>
                        <a:pt x="2035" y="164"/>
                      </a:lnTo>
                      <a:lnTo>
                        <a:pt x="2035" y="166"/>
                      </a:lnTo>
                      <a:lnTo>
                        <a:pt x="2035" y="166"/>
                      </a:lnTo>
                      <a:lnTo>
                        <a:pt x="2035" y="166"/>
                      </a:lnTo>
                      <a:lnTo>
                        <a:pt x="2035" y="168"/>
                      </a:lnTo>
                      <a:lnTo>
                        <a:pt x="2035" y="168"/>
                      </a:lnTo>
                      <a:lnTo>
                        <a:pt x="2035" y="170"/>
                      </a:lnTo>
                      <a:lnTo>
                        <a:pt x="2036" y="170"/>
                      </a:lnTo>
                      <a:lnTo>
                        <a:pt x="2036" y="173"/>
                      </a:lnTo>
                      <a:lnTo>
                        <a:pt x="2035" y="173"/>
                      </a:lnTo>
                      <a:lnTo>
                        <a:pt x="2036" y="178"/>
                      </a:lnTo>
                      <a:lnTo>
                        <a:pt x="2037" y="178"/>
                      </a:lnTo>
                      <a:lnTo>
                        <a:pt x="2037" y="180"/>
                      </a:lnTo>
                      <a:lnTo>
                        <a:pt x="2037" y="180"/>
                      </a:lnTo>
                      <a:lnTo>
                        <a:pt x="2037" y="182"/>
                      </a:lnTo>
                      <a:lnTo>
                        <a:pt x="2040" y="183"/>
                      </a:lnTo>
                      <a:lnTo>
                        <a:pt x="2040" y="185"/>
                      </a:lnTo>
                      <a:lnTo>
                        <a:pt x="2041" y="185"/>
                      </a:lnTo>
                      <a:lnTo>
                        <a:pt x="2041" y="191"/>
                      </a:lnTo>
                      <a:lnTo>
                        <a:pt x="2039" y="194"/>
                      </a:lnTo>
                      <a:lnTo>
                        <a:pt x="2039" y="194"/>
                      </a:lnTo>
                      <a:lnTo>
                        <a:pt x="2040" y="195"/>
                      </a:lnTo>
                      <a:lnTo>
                        <a:pt x="2040" y="197"/>
                      </a:lnTo>
                      <a:lnTo>
                        <a:pt x="2039" y="197"/>
                      </a:lnTo>
                      <a:lnTo>
                        <a:pt x="2037" y="198"/>
                      </a:lnTo>
                      <a:lnTo>
                        <a:pt x="2037" y="198"/>
                      </a:lnTo>
                      <a:lnTo>
                        <a:pt x="2037" y="199"/>
                      </a:lnTo>
                      <a:lnTo>
                        <a:pt x="2039" y="199"/>
                      </a:lnTo>
                      <a:lnTo>
                        <a:pt x="2039" y="201"/>
                      </a:lnTo>
                      <a:lnTo>
                        <a:pt x="2039" y="202"/>
                      </a:lnTo>
                      <a:lnTo>
                        <a:pt x="2037" y="204"/>
                      </a:lnTo>
                      <a:lnTo>
                        <a:pt x="2037" y="206"/>
                      </a:lnTo>
                      <a:lnTo>
                        <a:pt x="2037" y="210"/>
                      </a:lnTo>
                      <a:lnTo>
                        <a:pt x="2037" y="210"/>
                      </a:lnTo>
                      <a:lnTo>
                        <a:pt x="2039" y="210"/>
                      </a:lnTo>
                      <a:lnTo>
                        <a:pt x="2039" y="211"/>
                      </a:lnTo>
                      <a:lnTo>
                        <a:pt x="2037" y="211"/>
                      </a:lnTo>
                      <a:lnTo>
                        <a:pt x="2037" y="212"/>
                      </a:lnTo>
                      <a:lnTo>
                        <a:pt x="2037" y="212"/>
                      </a:lnTo>
                      <a:lnTo>
                        <a:pt x="2037" y="214"/>
                      </a:lnTo>
                      <a:lnTo>
                        <a:pt x="2037" y="215"/>
                      </a:lnTo>
                      <a:lnTo>
                        <a:pt x="2037" y="218"/>
                      </a:lnTo>
                      <a:lnTo>
                        <a:pt x="2037" y="218"/>
                      </a:lnTo>
                      <a:lnTo>
                        <a:pt x="2035" y="225"/>
                      </a:lnTo>
                      <a:lnTo>
                        <a:pt x="2033" y="225"/>
                      </a:lnTo>
                      <a:lnTo>
                        <a:pt x="2033" y="227"/>
                      </a:lnTo>
                      <a:lnTo>
                        <a:pt x="2032" y="227"/>
                      </a:lnTo>
                      <a:lnTo>
                        <a:pt x="2032" y="227"/>
                      </a:lnTo>
                      <a:lnTo>
                        <a:pt x="2032" y="229"/>
                      </a:lnTo>
                      <a:lnTo>
                        <a:pt x="2032" y="229"/>
                      </a:lnTo>
                      <a:lnTo>
                        <a:pt x="2032" y="232"/>
                      </a:lnTo>
                      <a:lnTo>
                        <a:pt x="2028" y="233"/>
                      </a:lnTo>
                      <a:lnTo>
                        <a:pt x="2028" y="235"/>
                      </a:lnTo>
                      <a:lnTo>
                        <a:pt x="2027" y="236"/>
                      </a:lnTo>
                      <a:lnTo>
                        <a:pt x="2027" y="236"/>
                      </a:lnTo>
                      <a:lnTo>
                        <a:pt x="2024" y="236"/>
                      </a:lnTo>
                      <a:lnTo>
                        <a:pt x="2024" y="237"/>
                      </a:lnTo>
                      <a:lnTo>
                        <a:pt x="2023" y="238"/>
                      </a:lnTo>
                      <a:lnTo>
                        <a:pt x="2023" y="240"/>
                      </a:lnTo>
                      <a:lnTo>
                        <a:pt x="2022" y="241"/>
                      </a:lnTo>
                      <a:lnTo>
                        <a:pt x="2020" y="241"/>
                      </a:lnTo>
                      <a:lnTo>
                        <a:pt x="2019" y="242"/>
                      </a:lnTo>
                      <a:lnTo>
                        <a:pt x="2019" y="242"/>
                      </a:lnTo>
                      <a:lnTo>
                        <a:pt x="2019" y="245"/>
                      </a:lnTo>
                      <a:lnTo>
                        <a:pt x="2020" y="246"/>
                      </a:lnTo>
                      <a:lnTo>
                        <a:pt x="2019" y="248"/>
                      </a:lnTo>
                      <a:lnTo>
                        <a:pt x="2019" y="250"/>
                      </a:lnTo>
                      <a:lnTo>
                        <a:pt x="2019" y="252"/>
                      </a:lnTo>
                      <a:lnTo>
                        <a:pt x="2018" y="252"/>
                      </a:lnTo>
                      <a:lnTo>
                        <a:pt x="2018" y="253"/>
                      </a:lnTo>
                      <a:lnTo>
                        <a:pt x="2018" y="253"/>
                      </a:lnTo>
                      <a:lnTo>
                        <a:pt x="2018" y="257"/>
                      </a:lnTo>
                      <a:lnTo>
                        <a:pt x="2016" y="257"/>
                      </a:lnTo>
                      <a:lnTo>
                        <a:pt x="2016" y="258"/>
                      </a:lnTo>
                      <a:lnTo>
                        <a:pt x="2016" y="259"/>
                      </a:lnTo>
                      <a:lnTo>
                        <a:pt x="2016" y="259"/>
                      </a:lnTo>
                      <a:lnTo>
                        <a:pt x="2016" y="261"/>
                      </a:lnTo>
                      <a:lnTo>
                        <a:pt x="2015" y="261"/>
                      </a:lnTo>
                      <a:lnTo>
                        <a:pt x="2014" y="265"/>
                      </a:lnTo>
                      <a:lnTo>
                        <a:pt x="2012" y="266"/>
                      </a:lnTo>
                      <a:lnTo>
                        <a:pt x="2012" y="269"/>
                      </a:lnTo>
                      <a:lnTo>
                        <a:pt x="2011" y="269"/>
                      </a:lnTo>
                      <a:lnTo>
                        <a:pt x="2011" y="270"/>
                      </a:lnTo>
                      <a:lnTo>
                        <a:pt x="2012" y="270"/>
                      </a:lnTo>
                      <a:lnTo>
                        <a:pt x="2011" y="278"/>
                      </a:lnTo>
                      <a:lnTo>
                        <a:pt x="2009" y="278"/>
                      </a:lnTo>
                      <a:lnTo>
                        <a:pt x="2007" y="280"/>
                      </a:lnTo>
                      <a:lnTo>
                        <a:pt x="2006" y="283"/>
                      </a:lnTo>
                      <a:lnTo>
                        <a:pt x="2007" y="283"/>
                      </a:lnTo>
                      <a:lnTo>
                        <a:pt x="2007" y="284"/>
                      </a:lnTo>
                      <a:lnTo>
                        <a:pt x="2007" y="284"/>
                      </a:lnTo>
                      <a:lnTo>
                        <a:pt x="2009" y="286"/>
                      </a:lnTo>
                      <a:lnTo>
                        <a:pt x="2011" y="286"/>
                      </a:lnTo>
                      <a:lnTo>
                        <a:pt x="2010" y="287"/>
                      </a:lnTo>
                      <a:lnTo>
                        <a:pt x="2010" y="287"/>
                      </a:lnTo>
                      <a:lnTo>
                        <a:pt x="2009" y="288"/>
                      </a:lnTo>
                      <a:lnTo>
                        <a:pt x="2009" y="291"/>
                      </a:lnTo>
                      <a:lnTo>
                        <a:pt x="2006" y="291"/>
                      </a:lnTo>
                      <a:lnTo>
                        <a:pt x="2006" y="293"/>
                      </a:lnTo>
                      <a:lnTo>
                        <a:pt x="2006" y="293"/>
                      </a:lnTo>
                      <a:lnTo>
                        <a:pt x="2006" y="293"/>
                      </a:lnTo>
                      <a:lnTo>
                        <a:pt x="2003" y="293"/>
                      </a:lnTo>
                      <a:lnTo>
                        <a:pt x="2002" y="292"/>
                      </a:lnTo>
                      <a:lnTo>
                        <a:pt x="2001" y="292"/>
                      </a:lnTo>
                      <a:lnTo>
                        <a:pt x="2001" y="292"/>
                      </a:lnTo>
                      <a:lnTo>
                        <a:pt x="1999" y="293"/>
                      </a:lnTo>
                      <a:lnTo>
                        <a:pt x="1999" y="293"/>
                      </a:lnTo>
                      <a:lnTo>
                        <a:pt x="1998" y="293"/>
                      </a:lnTo>
                      <a:lnTo>
                        <a:pt x="1998" y="293"/>
                      </a:lnTo>
                      <a:lnTo>
                        <a:pt x="1998" y="293"/>
                      </a:lnTo>
                      <a:lnTo>
                        <a:pt x="1990" y="293"/>
                      </a:lnTo>
                      <a:lnTo>
                        <a:pt x="1990" y="293"/>
                      </a:lnTo>
                      <a:lnTo>
                        <a:pt x="1989" y="295"/>
                      </a:lnTo>
                      <a:lnTo>
                        <a:pt x="1989" y="296"/>
                      </a:lnTo>
                      <a:lnTo>
                        <a:pt x="1989" y="296"/>
                      </a:lnTo>
                      <a:lnTo>
                        <a:pt x="1989" y="299"/>
                      </a:lnTo>
                      <a:lnTo>
                        <a:pt x="1988" y="299"/>
                      </a:lnTo>
                      <a:lnTo>
                        <a:pt x="1988" y="300"/>
                      </a:lnTo>
                      <a:lnTo>
                        <a:pt x="1986" y="301"/>
                      </a:lnTo>
                      <a:lnTo>
                        <a:pt x="1985" y="304"/>
                      </a:lnTo>
                      <a:lnTo>
                        <a:pt x="1984" y="307"/>
                      </a:lnTo>
                      <a:lnTo>
                        <a:pt x="1982" y="307"/>
                      </a:lnTo>
                      <a:lnTo>
                        <a:pt x="1981" y="307"/>
                      </a:lnTo>
                      <a:lnTo>
                        <a:pt x="1978" y="308"/>
                      </a:lnTo>
                      <a:lnTo>
                        <a:pt x="1978" y="310"/>
                      </a:lnTo>
                      <a:lnTo>
                        <a:pt x="1977" y="310"/>
                      </a:lnTo>
                      <a:lnTo>
                        <a:pt x="1976" y="307"/>
                      </a:lnTo>
                      <a:lnTo>
                        <a:pt x="1975" y="308"/>
                      </a:lnTo>
                      <a:lnTo>
                        <a:pt x="1975" y="307"/>
                      </a:lnTo>
                      <a:lnTo>
                        <a:pt x="1973" y="307"/>
                      </a:lnTo>
                      <a:lnTo>
                        <a:pt x="1973" y="305"/>
                      </a:lnTo>
                      <a:lnTo>
                        <a:pt x="1973" y="304"/>
                      </a:lnTo>
                      <a:lnTo>
                        <a:pt x="1971" y="304"/>
                      </a:lnTo>
                      <a:lnTo>
                        <a:pt x="1971" y="303"/>
                      </a:lnTo>
                      <a:lnTo>
                        <a:pt x="1969" y="303"/>
                      </a:lnTo>
                      <a:lnTo>
                        <a:pt x="1968" y="303"/>
                      </a:lnTo>
                      <a:lnTo>
                        <a:pt x="1968" y="300"/>
                      </a:lnTo>
                      <a:lnTo>
                        <a:pt x="1971" y="300"/>
                      </a:lnTo>
                      <a:lnTo>
                        <a:pt x="1971" y="299"/>
                      </a:lnTo>
                      <a:lnTo>
                        <a:pt x="1968" y="299"/>
                      </a:lnTo>
                      <a:lnTo>
                        <a:pt x="1968" y="299"/>
                      </a:lnTo>
                      <a:lnTo>
                        <a:pt x="1967" y="300"/>
                      </a:lnTo>
                      <a:lnTo>
                        <a:pt x="1964" y="300"/>
                      </a:lnTo>
                      <a:lnTo>
                        <a:pt x="1964" y="299"/>
                      </a:lnTo>
                      <a:lnTo>
                        <a:pt x="1965" y="299"/>
                      </a:lnTo>
                      <a:lnTo>
                        <a:pt x="1967" y="297"/>
                      </a:lnTo>
                      <a:lnTo>
                        <a:pt x="1968" y="296"/>
                      </a:lnTo>
                      <a:lnTo>
                        <a:pt x="1968" y="295"/>
                      </a:lnTo>
                      <a:lnTo>
                        <a:pt x="1967" y="293"/>
                      </a:lnTo>
                      <a:lnTo>
                        <a:pt x="1967" y="293"/>
                      </a:lnTo>
                      <a:lnTo>
                        <a:pt x="1964" y="293"/>
                      </a:lnTo>
                      <a:lnTo>
                        <a:pt x="1964" y="295"/>
                      </a:lnTo>
                      <a:lnTo>
                        <a:pt x="1963" y="295"/>
                      </a:lnTo>
                      <a:lnTo>
                        <a:pt x="1961" y="296"/>
                      </a:lnTo>
                      <a:lnTo>
                        <a:pt x="1960" y="296"/>
                      </a:lnTo>
                      <a:lnTo>
                        <a:pt x="1960" y="296"/>
                      </a:lnTo>
                      <a:lnTo>
                        <a:pt x="1960" y="297"/>
                      </a:lnTo>
                      <a:lnTo>
                        <a:pt x="1961" y="297"/>
                      </a:lnTo>
                      <a:lnTo>
                        <a:pt x="1961" y="297"/>
                      </a:lnTo>
                      <a:lnTo>
                        <a:pt x="1961" y="299"/>
                      </a:lnTo>
                      <a:lnTo>
                        <a:pt x="1960" y="299"/>
                      </a:lnTo>
                      <a:lnTo>
                        <a:pt x="1959" y="300"/>
                      </a:lnTo>
                      <a:lnTo>
                        <a:pt x="1959" y="300"/>
                      </a:lnTo>
                      <a:lnTo>
                        <a:pt x="1957" y="303"/>
                      </a:lnTo>
                      <a:lnTo>
                        <a:pt x="1956" y="303"/>
                      </a:lnTo>
                      <a:lnTo>
                        <a:pt x="1956" y="304"/>
                      </a:lnTo>
                      <a:lnTo>
                        <a:pt x="1956" y="304"/>
                      </a:lnTo>
                      <a:lnTo>
                        <a:pt x="1955" y="305"/>
                      </a:lnTo>
                      <a:lnTo>
                        <a:pt x="1955" y="305"/>
                      </a:lnTo>
                      <a:lnTo>
                        <a:pt x="1954" y="305"/>
                      </a:lnTo>
                      <a:lnTo>
                        <a:pt x="1954" y="307"/>
                      </a:lnTo>
                      <a:lnTo>
                        <a:pt x="1952" y="307"/>
                      </a:lnTo>
                      <a:lnTo>
                        <a:pt x="1951" y="308"/>
                      </a:lnTo>
                      <a:lnTo>
                        <a:pt x="1950" y="305"/>
                      </a:lnTo>
                      <a:lnTo>
                        <a:pt x="1947" y="304"/>
                      </a:lnTo>
                      <a:lnTo>
                        <a:pt x="1946" y="305"/>
                      </a:lnTo>
                      <a:lnTo>
                        <a:pt x="1946" y="304"/>
                      </a:lnTo>
                      <a:lnTo>
                        <a:pt x="1944" y="303"/>
                      </a:lnTo>
                      <a:lnTo>
                        <a:pt x="1944" y="300"/>
                      </a:lnTo>
                      <a:lnTo>
                        <a:pt x="1940" y="300"/>
                      </a:lnTo>
                      <a:lnTo>
                        <a:pt x="1940" y="299"/>
                      </a:lnTo>
                      <a:lnTo>
                        <a:pt x="1937" y="299"/>
                      </a:lnTo>
                      <a:lnTo>
                        <a:pt x="1937" y="299"/>
                      </a:lnTo>
                      <a:lnTo>
                        <a:pt x="1937" y="299"/>
                      </a:lnTo>
                      <a:lnTo>
                        <a:pt x="1935" y="300"/>
                      </a:lnTo>
                      <a:lnTo>
                        <a:pt x="1934" y="299"/>
                      </a:lnTo>
                      <a:lnTo>
                        <a:pt x="1931" y="297"/>
                      </a:lnTo>
                      <a:lnTo>
                        <a:pt x="1930" y="296"/>
                      </a:lnTo>
                      <a:lnTo>
                        <a:pt x="1930" y="296"/>
                      </a:lnTo>
                      <a:lnTo>
                        <a:pt x="1926" y="296"/>
                      </a:lnTo>
                      <a:lnTo>
                        <a:pt x="1926" y="295"/>
                      </a:lnTo>
                      <a:lnTo>
                        <a:pt x="1926" y="293"/>
                      </a:lnTo>
                      <a:lnTo>
                        <a:pt x="1925" y="292"/>
                      </a:lnTo>
                      <a:lnTo>
                        <a:pt x="1923" y="292"/>
                      </a:lnTo>
                      <a:lnTo>
                        <a:pt x="1922" y="290"/>
                      </a:lnTo>
                      <a:lnTo>
                        <a:pt x="1921" y="290"/>
                      </a:lnTo>
                      <a:lnTo>
                        <a:pt x="1921" y="288"/>
                      </a:lnTo>
                      <a:lnTo>
                        <a:pt x="1920" y="287"/>
                      </a:lnTo>
                      <a:lnTo>
                        <a:pt x="1920" y="283"/>
                      </a:lnTo>
                      <a:lnTo>
                        <a:pt x="1920" y="282"/>
                      </a:lnTo>
                      <a:lnTo>
                        <a:pt x="1920" y="279"/>
                      </a:lnTo>
                      <a:lnTo>
                        <a:pt x="1920" y="278"/>
                      </a:lnTo>
                      <a:lnTo>
                        <a:pt x="1920" y="278"/>
                      </a:lnTo>
                      <a:lnTo>
                        <a:pt x="1920" y="276"/>
                      </a:lnTo>
                      <a:lnTo>
                        <a:pt x="1920" y="275"/>
                      </a:lnTo>
                      <a:lnTo>
                        <a:pt x="1920" y="275"/>
                      </a:lnTo>
                      <a:lnTo>
                        <a:pt x="1918" y="275"/>
                      </a:lnTo>
                      <a:lnTo>
                        <a:pt x="1918" y="274"/>
                      </a:lnTo>
                      <a:lnTo>
                        <a:pt x="1918" y="274"/>
                      </a:lnTo>
                      <a:lnTo>
                        <a:pt x="1918" y="273"/>
                      </a:lnTo>
                      <a:lnTo>
                        <a:pt x="1917" y="273"/>
                      </a:lnTo>
                      <a:lnTo>
                        <a:pt x="1917" y="271"/>
                      </a:lnTo>
                      <a:lnTo>
                        <a:pt x="1917" y="271"/>
                      </a:lnTo>
                      <a:lnTo>
                        <a:pt x="1917" y="270"/>
                      </a:lnTo>
                      <a:lnTo>
                        <a:pt x="1916" y="270"/>
                      </a:lnTo>
                      <a:lnTo>
                        <a:pt x="1916" y="265"/>
                      </a:lnTo>
                      <a:lnTo>
                        <a:pt x="1913" y="266"/>
                      </a:lnTo>
                      <a:lnTo>
                        <a:pt x="1912" y="266"/>
                      </a:lnTo>
                      <a:lnTo>
                        <a:pt x="1910" y="267"/>
                      </a:lnTo>
                      <a:lnTo>
                        <a:pt x="1908" y="267"/>
                      </a:lnTo>
                      <a:lnTo>
                        <a:pt x="1908" y="259"/>
                      </a:lnTo>
                      <a:lnTo>
                        <a:pt x="1908" y="259"/>
                      </a:lnTo>
                      <a:lnTo>
                        <a:pt x="1908" y="257"/>
                      </a:lnTo>
                      <a:lnTo>
                        <a:pt x="1908" y="257"/>
                      </a:lnTo>
                      <a:lnTo>
                        <a:pt x="1908" y="257"/>
                      </a:lnTo>
                      <a:lnTo>
                        <a:pt x="1908" y="255"/>
                      </a:lnTo>
                      <a:lnTo>
                        <a:pt x="1906" y="254"/>
                      </a:lnTo>
                      <a:lnTo>
                        <a:pt x="1905" y="253"/>
                      </a:lnTo>
                      <a:lnTo>
                        <a:pt x="1905" y="250"/>
                      </a:lnTo>
                      <a:lnTo>
                        <a:pt x="1904" y="250"/>
                      </a:lnTo>
                      <a:lnTo>
                        <a:pt x="1903" y="252"/>
                      </a:lnTo>
                      <a:lnTo>
                        <a:pt x="1901" y="255"/>
                      </a:lnTo>
                      <a:lnTo>
                        <a:pt x="1900" y="255"/>
                      </a:lnTo>
                      <a:lnTo>
                        <a:pt x="1901" y="258"/>
                      </a:lnTo>
                      <a:lnTo>
                        <a:pt x="1900" y="258"/>
                      </a:lnTo>
                      <a:lnTo>
                        <a:pt x="1900" y="259"/>
                      </a:lnTo>
                      <a:lnTo>
                        <a:pt x="1897" y="259"/>
                      </a:lnTo>
                      <a:lnTo>
                        <a:pt x="1896" y="259"/>
                      </a:lnTo>
                      <a:lnTo>
                        <a:pt x="1896" y="261"/>
                      </a:lnTo>
                      <a:lnTo>
                        <a:pt x="1895" y="261"/>
                      </a:lnTo>
                      <a:lnTo>
                        <a:pt x="1895" y="262"/>
                      </a:lnTo>
                      <a:lnTo>
                        <a:pt x="1893" y="261"/>
                      </a:lnTo>
                      <a:lnTo>
                        <a:pt x="1893" y="258"/>
                      </a:lnTo>
                      <a:lnTo>
                        <a:pt x="1897" y="258"/>
                      </a:lnTo>
                      <a:lnTo>
                        <a:pt x="1897" y="257"/>
                      </a:lnTo>
                      <a:lnTo>
                        <a:pt x="1899" y="255"/>
                      </a:lnTo>
                      <a:lnTo>
                        <a:pt x="1899" y="254"/>
                      </a:lnTo>
                      <a:lnTo>
                        <a:pt x="1897" y="254"/>
                      </a:lnTo>
                      <a:lnTo>
                        <a:pt x="1897" y="250"/>
                      </a:lnTo>
                      <a:lnTo>
                        <a:pt x="1899" y="249"/>
                      </a:lnTo>
                      <a:lnTo>
                        <a:pt x="1899" y="246"/>
                      </a:lnTo>
                      <a:lnTo>
                        <a:pt x="1900" y="246"/>
                      </a:lnTo>
                      <a:lnTo>
                        <a:pt x="1900" y="244"/>
                      </a:lnTo>
                      <a:lnTo>
                        <a:pt x="1901" y="244"/>
                      </a:lnTo>
                      <a:lnTo>
                        <a:pt x="1903" y="236"/>
                      </a:lnTo>
                      <a:lnTo>
                        <a:pt x="1900" y="236"/>
                      </a:lnTo>
                      <a:lnTo>
                        <a:pt x="1897" y="241"/>
                      </a:lnTo>
                      <a:lnTo>
                        <a:pt x="1896" y="241"/>
                      </a:lnTo>
                      <a:lnTo>
                        <a:pt x="1896" y="242"/>
                      </a:lnTo>
                      <a:lnTo>
                        <a:pt x="1895" y="242"/>
                      </a:lnTo>
                      <a:lnTo>
                        <a:pt x="1895" y="244"/>
                      </a:lnTo>
                      <a:lnTo>
                        <a:pt x="1892" y="244"/>
                      </a:lnTo>
                      <a:lnTo>
                        <a:pt x="1892" y="244"/>
                      </a:lnTo>
                      <a:lnTo>
                        <a:pt x="1891" y="245"/>
                      </a:lnTo>
                      <a:lnTo>
                        <a:pt x="1891" y="245"/>
                      </a:lnTo>
                      <a:lnTo>
                        <a:pt x="1891" y="246"/>
                      </a:lnTo>
                      <a:lnTo>
                        <a:pt x="1889" y="246"/>
                      </a:lnTo>
                      <a:lnTo>
                        <a:pt x="1888" y="248"/>
                      </a:lnTo>
                      <a:lnTo>
                        <a:pt x="1887" y="248"/>
                      </a:lnTo>
                      <a:lnTo>
                        <a:pt x="1887" y="250"/>
                      </a:lnTo>
                      <a:lnTo>
                        <a:pt x="1887" y="250"/>
                      </a:lnTo>
                      <a:lnTo>
                        <a:pt x="1885" y="252"/>
                      </a:lnTo>
                      <a:lnTo>
                        <a:pt x="1884" y="253"/>
                      </a:lnTo>
                      <a:lnTo>
                        <a:pt x="1883" y="253"/>
                      </a:lnTo>
                      <a:lnTo>
                        <a:pt x="1883" y="253"/>
                      </a:lnTo>
                      <a:lnTo>
                        <a:pt x="1883" y="253"/>
                      </a:lnTo>
                      <a:lnTo>
                        <a:pt x="1882" y="253"/>
                      </a:lnTo>
                      <a:lnTo>
                        <a:pt x="1882" y="253"/>
                      </a:lnTo>
                      <a:lnTo>
                        <a:pt x="1882" y="252"/>
                      </a:lnTo>
                      <a:lnTo>
                        <a:pt x="1880" y="252"/>
                      </a:lnTo>
                      <a:lnTo>
                        <a:pt x="1880" y="250"/>
                      </a:lnTo>
                      <a:lnTo>
                        <a:pt x="1879" y="250"/>
                      </a:lnTo>
                      <a:lnTo>
                        <a:pt x="1880" y="249"/>
                      </a:lnTo>
                      <a:lnTo>
                        <a:pt x="1878" y="248"/>
                      </a:lnTo>
                      <a:lnTo>
                        <a:pt x="1876" y="246"/>
                      </a:lnTo>
                      <a:lnTo>
                        <a:pt x="1876" y="245"/>
                      </a:lnTo>
                      <a:lnTo>
                        <a:pt x="1876" y="242"/>
                      </a:lnTo>
                      <a:lnTo>
                        <a:pt x="1876" y="240"/>
                      </a:lnTo>
                      <a:lnTo>
                        <a:pt x="1876" y="238"/>
                      </a:lnTo>
                      <a:lnTo>
                        <a:pt x="1874" y="238"/>
                      </a:lnTo>
                      <a:lnTo>
                        <a:pt x="1871" y="237"/>
                      </a:lnTo>
                      <a:lnTo>
                        <a:pt x="1870" y="237"/>
                      </a:lnTo>
                      <a:lnTo>
                        <a:pt x="1868" y="235"/>
                      </a:lnTo>
                      <a:lnTo>
                        <a:pt x="1870" y="235"/>
                      </a:lnTo>
                      <a:lnTo>
                        <a:pt x="1870" y="235"/>
                      </a:lnTo>
                      <a:lnTo>
                        <a:pt x="1870" y="233"/>
                      </a:lnTo>
                      <a:lnTo>
                        <a:pt x="1871" y="233"/>
                      </a:lnTo>
                      <a:lnTo>
                        <a:pt x="1871" y="233"/>
                      </a:lnTo>
                      <a:lnTo>
                        <a:pt x="1871" y="232"/>
                      </a:lnTo>
                      <a:lnTo>
                        <a:pt x="1871" y="232"/>
                      </a:lnTo>
                      <a:lnTo>
                        <a:pt x="1871" y="231"/>
                      </a:lnTo>
                      <a:lnTo>
                        <a:pt x="1867" y="231"/>
                      </a:lnTo>
                      <a:lnTo>
                        <a:pt x="1867" y="228"/>
                      </a:lnTo>
                      <a:lnTo>
                        <a:pt x="1866" y="227"/>
                      </a:lnTo>
                      <a:lnTo>
                        <a:pt x="1866" y="227"/>
                      </a:lnTo>
                      <a:lnTo>
                        <a:pt x="1865" y="225"/>
                      </a:lnTo>
                      <a:lnTo>
                        <a:pt x="1863" y="225"/>
                      </a:lnTo>
                      <a:lnTo>
                        <a:pt x="1863" y="225"/>
                      </a:lnTo>
                      <a:lnTo>
                        <a:pt x="1863" y="227"/>
                      </a:lnTo>
                      <a:lnTo>
                        <a:pt x="1862" y="227"/>
                      </a:lnTo>
                      <a:lnTo>
                        <a:pt x="1862" y="227"/>
                      </a:lnTo>
                      <a:lnTo>
                        <a:pt x="1861" y="225"/>
                      </a:lnTo>
                      <a:lnTo>
                        <a:pt x="1858" y="224"/>
                      </a:lnTo>
                      <a:lnTo>
                        <a:pt x="1858" y="224"/>
                      </a:lnTo>
                      <a:lnTo>
                        <a:pt x="1858" y="224"/>
                      </a:lnTo>
                      <a:lnTo>
                        <a:pt x="1858" y="224"/>
                      </a:lnTo>
                      <a:lnTo>
                        <a:pt x="1858" y="224"/>
                      </a:lnTo>
                      <a:lnTo>
                        <a:pt x="1857" y="224"/>
                      </a:lnTo>
                      <a:lnTo>
                        <a:pt x="1855" y="224"/>
                      </a:lnTo>
                      <a:lnTo>
                        <a:pt x="1855" y="225"/>
                      </a:lnTo>
                      <a:lnTo>
                        <a:pt x="1851" y="225"/>
                      </a:lnTo>
                      <a:lnTo>
                        <a:pt x="1851" y="224"/>
                      </a:lnTo>
                      <a:lnTo>
                        <a:pt x="1851" y="221"/>
                      </a:lnTo>
                      <a:lnTo>
                        <a:pt x="1848" y="221"/>
                      </a:lnTo>
                      <a:lnTo>
                        <a:pt x="1845" y="220"/>
                      </a:lnTo>
                      <a:lnTo>
                        <a:pt x="1842" y="219"/>
                      </a:lnTo>
                      <a:lnTo>
                        <a:pt x="1842" y="220"/>
                      </a:lnTo>
                      <a:lnTo>
                        <a:pt x="1841" y="221"/>
                      </a:lnTo>
                      <a:lnTo>
                        <a:pt x="1838" y="221"/>
                      </a:lnTo>
                      <a:lnTo>
                        <a:pt x="1838" y="221"/>
                      </a:lnTo>
                      <a:lnTo>
                        <a:pt x="1838" y="220"/>
                      </a:lnTo>
                      <a:lnTo>
                        <a:pt x="1834" y="220"/>
                      </a:lnTo>
                      <a:lnTo>
                        <a:pt x="1834" y="221"/>
                      </a:lnTo>
                      <a:lnTo>
                        <a:pt x="1833" y="221"/>
                      </a:lnTo>
                      <a:lnTo>
                        <a:pt x="1833" y="221"/>
                      </a:lnTo>
                      <a:lnTo>
                        <a:pt x="1827" y="223"/>
                      </a:lnTo>
                      <a:lnTo>
                        <a:pt x="1827" y="223"/>
                      </a:lnTo>
                      <a:lnTo>
                        <a:pt x="1825" y="223"/>
                      </a:lnTo>
                      <a:lnTo>
                        <a:pt x="1825" y="224"/>
                      </a:lnTo>
                      <a:lnTo>
                        <a:pt x="1821" y="223"/>
                      </a:lnTo>
                      <a:lnTo>
                        <a:pt x="1821" y="224"/>
                      </a:lnTo>
                      <a:lnTo>
                        <a:pt x="1817" y="224"/>
                      </a:lnTo>
                      <a:lnTo>
                        <a:pt x="1817" y="225"/>
                      </a:lnTo>
                      <a:lnTo>
                        <a:pt x="1813" y="227"/>
                      </a:lnTo>
                      <a:lnTo>
                        <a:pt x="1813" y="227"/>
                      </a:lnTo>
                      <a:lnTo>
                        <a:pt x="1812" y="227"/>
                      </a:lnTo>
                      <a:lnTo>
                        <a:pt x="1812" y="227"/>
                      </a:lnTo>
                      <a:lnTo>
                        <a:pt x="1804" y="228"/>
                      </a:lnTo>
                      <a:lnTo>
                        <a:pt x="1804" y="228"/>
                      </a:lnTo>
                      <a:lnTo>
                        <a:pt x="1796" y="228"/>
                      </a:lnTo>
                      <a:lnTo>
                        <a:pt x="1796" y="229"/>
                      </a:lnTo>
                      <a:lnTo>
                        <a:pt x="1795" y="231"/>
                      </a:lnTo>
                      <a:lnTo>
                        <a:pt x="1795" y="232"/>
                      </a:lnTo>
                      <a:lnTo>
                        <a:pt x="1794" y="232"/>
                      </a:lnTo>
                      <a:lnTo>
                        <a:pt x="1794" y="232"/>
                      </a:lnTo>
                      <a:lnTo>
                        <a:pt x="1791" y="232"/>
                      </a:lnTo>
                      <a:lnTo>
                        <a:pt x="1790" y="233"/>
                      </a:lnTo>
                      <a:lnTo>
                        <a:pt x="1790" y="235"/>
                      </a:lnTo>
                      <a:lnTo>
                        <a:pt x="1789" y="236"/>
                      </a:lnTo>
                      <a:lnTo>
                        <a:pt x="1785" y="236"/>
                      </a:lnTo>
                      <a:lnTo>
                        <a:pt x="1785" y="236"/>
                      </a:lnTo>
                      <a:lnTo>
                        <a:pt x="1782" y="237"/>
                      </a:lnTo>
                      <a:lnTo>
                        <a:pt x="1782" y="238"/>
                      </a:lnTo>
                      <a:lnTo>
                        <a:pt x="1781" y="240"/>
                      </a:lnTo>
                      <a:lnTo>
                        <a:pt x="1781" y="241"/>
                      </a:lnTo>
                      <a:lnTo>
                        <a:pt x="1778" y="241"/>
                      </a:lnTo>
                      <a:lnTo>
                        <a:pt x="1778" y="242"/>
                      </a:lnTo>
                      <a:lnTo>
                        <a:pt x="1778" y="242"/>
                      </a:lnTo>
                      <a:lnTo>
                        <a:pt x="1778" y="244"/>
                      </a:lnTo>
                      <a:lnTo>
                        <a:pt x="1778" y="244"/>
                      </a:lnTo>
                      <a:lnTo>
                        <a:pt x="1778" y="244"/>
                      </a:lnTo>
                      <a:lnTo>
                        <a:pt x="1777" y="245"/>
                      </a:lnTo>
                      <a:lnTo>
                        <a:pt x="1777" y="245"/>
                      </a:lnTo>
                      <a:lnTo>
                        <a:pt x="1774" y="245"/>
                      </a:lnTo>
                      <a:lnTo>
                        <a:pt x="1774" y="245"/>
                      </a:lnTo>
                      <a:lnTo>
                        <a:pt x="1774" y="245"/>
                      </a:lnTo>
                      <a:lnTo>
                        <a:pt x="1773" y="246"/>
                      </a:lnTo>
                      <a:lnTo>
                        <a:pt x="1772" y="245"/>
                      </a:lnTo>
                      <a:lnTo>
                        <a:pt x="1772" y="244"/>
                      </a:lnTo>
                      <a:lnTo>
                        <a:pt x="1770" y="244"/>
                      </a:lnTo>
                      <a:lnTo>
                        <a:pt x="1769" y="245"/>
                      </a:lnTo>
                      <a:lnTo>
                        <a:pt x="1768" y="245"/>
                      </a:lnTo>
                      <a:lnTo>
                        <a:pt x="1765" y="245"/>
                      </a:lnTo>
                      <a:lnTo>
                        <a:pt x="1765" y="246"/>
                      </a:lnTo>
                      <a:lnTo>
                        <a:pt x="1762" y="245"/>
                      </a:lnTo>
                      <a:lnTo>
                        <a:pt x="1762" y="245"/>
                      </a:lnTo>
                      <a:lnTo>
                        <a:pt x="1761" y="245"/>
                      </a:lnTo>
                      <a:lnTo>
                        <a:pt x="1760" y="246"/>
                      </a:lnTo>
                      <a:lnTo>
                        <a:pt x="1760" y="246"/>
                      </a:lnTo>
                      <a:lnTo>
                        <a:pt x="1760" y="245"/>
                      </a:lnTo>
                      <a:lnTo>
                        <a:pt x="1757" y="245"/>
                      </a:lnTo>
                      <a:lnTo>
                        <a:pt x="1756" y="245"/>
                      </a:lnTo>
                      <a:lnTo>
                        <a:pt x="1753" y="245"/>
                      </a:lnTo>
                      <a:lnTo>
                        <a:pt x="1751" y="245"/>
                      </a:lnTo>
                      <a:lnTo>
                        <a:pt x="1751" y="245"/>
                      </a:lnTo>
                      <a:lnTo>
                        <a:pt x="1751" y="246"/>
                      </a:lnTo>
                      <a:lnTo>
                        <a:pt x="1751" y="246"/>
                      </a:lnTo>
                      <a:lnTo>
                        <a:pt x="1749" y="246"/>
                      </a:lnTo>
                      <a:lnTo>
                        <a:pt x="1747" y="246"/>
                      </a:lnTo>
                      <a:lnTo>
                        <a:pt x="1747" y="246"/>
                      </a:lnTo>
                      <a:lnTo>
                        <a:pt x="1745" y="246"/>
                      </a:lnTo>
                      <a:lnTo>
                        <a:pt x="1745" y="248"/>
                      </a:lnTo>
                      <a:lnTo>
                        <a:pt x="1744" y="248"/>
                      </a:lnTo>
                      <a:lnTo>
                        <a:pt x="1743" y="248"/>
                      </a:lnTo>
                      <a:lnTo>
                        <a:pt x="1741" y="248"/>
                      </a:lnTo>
                      <a:lnTo>
                        <a:pt x="1740" y="248"/>
                      </a:lnTo>
                      <a:lnTo>
                        <a:pt x="1740" y="249"/>
                      </a:lnTo>
                      <a:lnTo>
                        <a:pt x="1740" y="250"/>
                      </a:lnTo>
                      <a:lnTo>
                        <a:pt x="1740" y="252"/>
                      </a:lnTo>
                      <a:lnTo>
                        <a:pt x="1739" y="253"/>
                      </a:lnTo>
                      <a:lnTo>
                        <a:pt x="1736" y="253"/>
                      </a:lnTo>
                      <a:lnTo>
                        <a:pt x="1736" y="250"/>
                      </a:lnTo>
                      <a:lnTo>
                        <a:pt x="1735" y="250"/>
                      </a:lnTo>
                      <a:lnTo>
                        <a:pt x="1735" y="250"/>
                      </a:lnTo>
                      <a:lnTo>
                        <a:pt x="1735" y="250"/>
                      </a:lnTo>
                      <a:lnTo>
                        <a:pt x="1734" y="250"/>
                      </a:lnTo>
                      <a:lnTo>
                        <a:pt x="1734" y="252"/>
                      </a:lnTo>
                      <a:lnTo>
                        <a:pt x="1734" y="252"/>
                      </a:lnTo>
                      <a:lnTo>
                        <a:pt x="1732" y="252"/>
                      </a:lnTo>
                      <a:lnTo>
                        <a:pt x="1731" y="254"/>
                      </a:lnTo>
                      <a:lnTo>
                        <a:pt x="1728" y="257"/>
                      </a:lnTo>
                      <a:lnTo>
                        <a:pt x="1728" y="257"/>
                      </a:lnTo>
                      <a:lnTo>
                        <a:pt x="1727" y="257"/>
                      </a:lnTo>
                      <a:lnTo>
                        <a:pt x="1726" y="258"/>
                      </a:lnTo>
                      <a:lnTo>
                        <a:pt x="1726" y="258"/>
                      </a:lnTo>
                      <a:lnTo>
                        <a:pt x="1726" y="258"/>
                      </a:lnTo>
                      <a:lnTo>
                        <a:pt x="1722" y="258"/>
                      </a:lnTo>
                      <a:lnTo>
                        <a:pt x="1722" y="257"/>
                      </a:lnTo>
                      <a:lnTo>
                        <a:pt x="1718" y="257"/>
                      </a:lnTo>
                      <a:lnTo>
                        <a:pt x="1717" y="258"/>
                      </a:lnTo>
                      <a:lnTo>
                        <a:pt x="1717" y="258"/>
                      </a:lnTo>
                      <a:lnTo>
                        <a:pt x="1715" y="258"/>
                      </a:lnTo>
                      <a:lnTo>
                        <a:pt x="1715" y="257"/>
                      </a:lnTo>
                      <a:lnTo>
                        <a:pt x="1715" y="257"/>
                      </a:lnTo>
                      <a:lnTo>
                        <a:pt x="1711" y="257"/>
                      </a:lnTo>
                      <a:lnTo>
                        <a:pt x="1711" y="255"/>
                      </a:lnTo>
                      <a:lnTo>
                        <a:pt x="1710" y="254"/>
                      </a:lnTo>
                      <a:lnTo>
                        <a:pt x="1709" y="253"/>
                      </a:lnTo>
                      <a:lnTo>
                        <a:pt x="1709" y="253"/>
                      </a:lnTo>
                      <a:lnTo>
                        <a:pt x="1709" y="252"/>
                      </a:lnTo>
                      <a:lnTo>
                        <a:pt x="1707" y="252"/>
                      </a:lnTo>
                      <a:lnTo>
                        <a:pt x="1707" y="250"/>
                      </a:lnTo>
                      <a:lnTo>
                        <a:pt x="1706" y="250"/>
                      </a:lnTo>
                      <a:lnTo>
                        <a:pt x="1705" y="250"/>
                      </a:lnTo>
                      <a:lnTo>
                        <a:pt x="1704" y="250"/>
                      </a:lnTo>
                      <a:lnTo>
                        <a:pt x="1702" y="249"/>
                      </a:lnTo>
                      <a:lnTo>
                        <a:pt x="1701" y="248"/>
                      </a:lnTo>
                      <a:lnTo>
                        <a:pt x="1701" y="245"/>
                      </a:lnTo>
                      <a:lnTo>
                        <a:pt x="1700" y="242"/>
                      </a:lnTo>
                      <a:lnTo>
                        <a:pt x="1701" y="242"/>
                      </a:lnTo>
                      <a:lnTo>
                        <a:pt x="1701" y="242"/>
                      </a:lnTo>
                      <a:lnTo>
                        <a:pt x="1702" y="242"/>
                      </a:lnTo>
                      <a:lnTo>
                        <a:pt x="1704" y="244"/>
                      </a:lnTo>
                      <a:lnTo>
                        <a:pt x="1705" y="245"/>
                      </a:lnTo>
                      <a:lnTo>
                        <a:pt x="1705" y="244"/>
                      </a:lnTo>
                      <a:lnTo>
                        <a:pt x="1706" y="242"/>
                      </a:lnTo>
                      <a:lnTo>
                        <a:pt x="1706" y="241"/>
                      </a:lnTo>
                      <a:lnTo>
                        <a:pt x="1706" y="238"/>
                      </a:lnTo>
                      <a:lnTo>
                        <a:pt x="1706" y="237"/>
                      </a:lnTo>
                      <a:lnTo>
                        <a:pt x="1706" y="237"/>
                      </a:lnTo>
                      <a:lnTo>
                        <a:pt x="1706" y="232"/>
                      </a:lnTo>
                      <a:lnTo>
                        <a:pt x="1707" y="232"/>
                      </a:lnTo>
                      <a:lnTo>
                        <a:pt x="1707" y="231"/>
                      </a:lnTo>
                      <a:lnTo>
                        <a:pt x="1707" y="231"/>
                      </a:lnTo>
                      <a:lnTo>
                        <a:pt x="1707" y="229"/>
                      </a:lnTo>
                      <a:lnTo>
                        <a:pt x="1707" y="228"/>
                      </a:lnTo>
                      <a:lnTo>
                        <a:pt x="1706" y="228"/>
                      </a:lnTo>
                      <a:lnTo>
                        <a:pt x="1706" y="225"/>
                      </a:lnTo>
                      <a:lnTo>
                        <a:pt x="1707" y="225"/>
                      </a:lnTo>
                      <a:lnTo>
                        <a:pt x="1707" y="224"/>
                      </a:lnTo>
                      <a:lnTo>
                        <a:pt x="1707" y="224"/>
                      </a:lnTo>
                      <a:lnTo>
                        <a:pt x="1707" y="223"/>
                      </a:lnTo>
                      <a:lnTo>
                        <a:pt x="1706" y="220"/>
                      </a:lnTo>
                      <a:lnTo>
                        <a:pt x="1706" y="219"/>
                      </a:lnTo>
                      <a:lnTo>
                        <a:pt x="1705" y="218"/>
                      </a:lnTo>
                      <a:lnTo>
                        <a:pt x="1706" y="215"/>
                      </a:lnTo>
                      <a:lnTo>
                        <a:pt x="1705" y="215"/>
                      </a:lnTo>
                      <a:lnTo>
                        <a:pt x="1705" y="211"/>
                      </a:lnTo>
                      <a:lnTo>
                        <a:pt x="1704" y="210"/>
                      </a:lnTo>
                      <a:lnTo>
                        <a:pt x="1704" y="207"/>
                      </a:lnTo>
                      <a:lnTo>
                        <a:pt x="1702" y="207"/>
                      </a:lnTo>
                      <a:lnTo>
                        <a:pt x="1702" y="204"/>
                      </a:lnTo>
                      <a:lnTo>
                        <a:pt x="1702" y="204"/>
                      </a:lnTo>
                      <a:lnTo>
                        <a:pt x="1701" y="202"/>
                      </a:lnTo>
                      <a:lnTo>
                        <a:pt x="1702" y="199"/>
                      </a:lnTo>
                      <a:lnTo>
                        <a:pt x="1702" y="198"/>
                      </a:lnTo>
                      <a:lnTo>
                        <a:pt x="1704" y="197"/>
                      </a:lnTo>
                      <a:lnTo>
                        <a:pt x="1702" y="194"/>
                      </a:lnTo>
                      <a:lnTo>
                        <a:pt x="1701" y="194"/>
                      </a:lnTo>
                      <a:lnTo>
                        <a:pt x="1701" y="191"/>
                      </a:lnTo>
                      <a:lnTo>
                        <a:pt x="1700" y="191"/>
                      </a:lnTo>
                      <a:lnTo>
                        <a:pt x="1698" y="190"/>
                      </a:lnTo>
                      <a:lnTo>
                        <a:pt x="1698" y="189"/>
                      </a:lnTo>
                      <a:lnTo>
                        <a:pt x="1700" y="187"/>
                      </a:lnTo>
                      <a:lnTo>
                        <a:pt x="1700" y="186"/>
                      </a:lnTo>
                      <a:lnTo>
                        <a:pt x="1698" y="186"/>
                      </a:lnTo>
                      <a:lnTo>
                        <a:pt x="1694" y="182"/>
                      </a:lnTo>
                      <a:lnTo>
                        <a:pt x="1694" y="182"/>
                      </a:lnTo>
                      <a:lnTo>
                        <a:pt x="1694" y="178"/>
                      </a:lnTo>
                      <a:lnTo>
                        <a:pt x="1694" y="178"/>
                      </a:lnTo>
                      <a:lnTo>
                        <a:pt x="1694" y="178"/>
                      </a:lnTo>
                      <a:lnTo>
                        <a:pt x="1694" y="177"/>
                      </a:lnTo>
                      <a:lnTo>
                        <a:pt x="1693" y="177"/>
                      </a:lnTo>
                      <a:lnTo>
                        <a:pt x="1693" y="173"/>
                      </a:lnTo>
                      <a:lnTo>
                        <a:pt x="1692" y="172"/>
                      </a:lnTo>
                      <a:lnTo>
                        <a:pt x="1692" y="170"/>
                      </a:lnTo>
                      <a:lnTo>
                        <a:pt x="1688" y="168"/>
                      </a:lnTo>
                      <a:lnTo>
                        <a:pt x="1688" y="166"/>
                      </a:lnTo>
                      <a:lnTo>
                        <a:pt x="1685" y="165"/>
                      </a:lnTo>
                      <a:lnTo>
                        <a:pt x="1684" y="156"/>
                      </a:lnTo>
                      <a:lnTo>
                        <a:pt x="1685" y="156"/>
                      </a:lnTo>
                      <a:lnTo>
                        <a:pt x="1685" y="157"/>
                      </a:lnTo>
                      <a:lnTo>
                        <a:pt x="1685" y="159"/>
                      </a:lnTo>
                      <a:lnTo>
                        <a:pt x="1687" y="160"/>
                      </a:lnTo>
                      <a:lnTo>
                        <a:pt x="1687" y="163"/>
                      </a:lnTo>
                      <a:lnTo>
                        <a:pt x="1688" y="163"/>
                      </a:lnTo>
                      <a:lnTo>
                        <a:pt x="1688" y="165"/>
                      </a:lnTo>
                      <a:lnTo>
                        <a:pt x="1689" y="166"/>
                      </a:lnTo>
                      <a:lnTo>
                        <a:pt x="1690" y="166"/>
                      </a:lnTo>
                      <a:lnTo>
                        <a:pt x="1690" y="165"/>
                      </a:lnTo>
                      <a:lnTo>
                        <a:pt x="1690" y="165"/>
                      </a:lnTo>
                      <a:lnTo>
                        <a:pt x="1690" y="163"/>
                      </a:lnTo>
                      <a:lnTo>
                        <a:pt x="1689" y="161"/>
                      </a:lnTo>
                      <a:lnTo>
                        <a:pt x="1688" y="159"/>
                      </a:lnTo>
                      <a:lnTo>
                        <a:pt x="1688" y="156"/>
                      </a:lnTo>
                      <a:lnTo>
                        <a:pt x="1689" y="156"/>
                      </a:lnTo>
                      <a:lnTo>
                        <a:pt x="1689" y="160"/>
                      </a:lnTo>
                      <a:lnTo>
                        <a:pt x="1690" y="160"/>
                      </a:lnTo>
                      <a:lnTo>
                        <a:pt x="1692" y="160"/>
                      </a:lnTo>
                      <a:lnTo>
                        <a:pt x="1693" y="161"/>
                      </a:lnTo>
                      <a:lnTo>
                        <a:pt x="1693" y="157"/>
                      </a:lnTo>
                      <a:lnTo>
                        <a:pt x="1692" y="155"/>
                      </a:lnTo>
                      <a:lnTo>
                        <a:pt x="1690" y="152"/>
                      </a:lnTo>
                      <a:lnTo>
                        <a:pt x="1690" y="151"/>
                      </a:lnTo>
                      <a:lnTo>
                        <a:pt x="1692" y="149"/>
                      </a:lnTo>
                      <a:lnTo>
                        <a:pt x="1692" y="149"/>
                      </a:lnTo>
                      <a:lnTo>
                        <a:pt x="1690" y="149"/>
                      </a:lnTo>
                      <a:lnTo>
                        <a:pt x="1690" y="147"/>
                      </a:lnTo>
                      <a:lnTo>
                        <a:pt x="1690" y="146"/>
                      </a:lnTo>
                      <a:lnTo>
                        <a:pt x="1689" y="143"/>
                      </a:lnTo>
                      <a:lnTo>
                        <a:pt x="1688" y="143"/>
                      </a:lnTo>
                      <a:lnTo>
                        <a:pt x="1687" y="142"/>
                      </a:lnTo>
                      <a:lnTo>
                        <a:pt x="1685" y="140"/>
                      </a:lnTo>
                      <a:lnTo>
                        <a:pt x="1685" y="139"/>
                      </a:lnTo>
                      <a:lnTo>
                        <a:pt x="1685" y="139"/>
                      </a:lnTo>
                      <a:lnTo>
                        <a:pt x="1685" y="138"/>
                      </a:lnTo>
                      <a:lnTo>
                        <a:pt x="1688" y="138"/>
                      </a:lnTo>
                      <a:lnTo>
                        <a:pt x="1688" y="138"/>
                      </a:lnTo>
                      <a:lnTo>
                        <a:pt x="1688" y="136"/>
                      </a:lnTo>
                      <a:lnTo>
                        <a:pt x="1689" y="135"/>
                      </a:lnTo>
                      <a:lnTo>
                        <a:pt x="1690" y="134"/>
                      </a:lnTo>
                      <a:lnTo>
                        <a:pt x="1690" y="130"/>
                      </a:lnTo>
                      <a:lnTo>
                        <a:pt x="1689" y="129"/>
                      </a:lnTo>
                      <a:lnTo>
                        <a:pt x="1689" y="129"/>
                      </a:lnTo>
                      <a:lnTo>
                        <a:pt x="1690" y="127"/>
                      </a:lnTo>
                      <a:lnTo>
                        <a:pt x="1690" y="127"/>
                      </a:lnTo>
                      <a:lnTo>
                        <a:pt x="1690" y="126"/>
                      </a:lnTo>
                      <a:lnTo>
                        <a:pt x="1690" y="126"/>
                      </a:lnTo>
                      <a:lnTo>
                        <a:pt x="1689" y="125"/>
                      </a:lnTo>
                      <a:lnTo>
                        <a:pt x="1689" y="125"/>
                      </a:lnTo>
                      <a:lnTo>
                        <a:pt x="1688" y="123"/>
                      </a:lnTo>
                      <a:lnTo>
                        <a:pt x="1688" y="122"/>
                      </a:lnTo>
                      <a:lnTo>
                        <a:pt x="1689" y="121"/>
                      </a:lnTo>
                      <a:lnTo>
                        <a:pt x="1689" y="121"/>
                      </a:lnTo>
                      <a:lnTo>
                        <a:pt x="1689" y="119"/>
                      </a:lnTo>
                      <a:lnTo>
                        <a:pt x="1690" y="119"/>
                      </a:lnTo>
                      <a:lnTo>
                        <a:pt x="1690" y="117"/>
                      </a:lnTo>
                      <a:lnTo>
                        <a:pt x="1690" y="117"/>
                      </a:lnTo>
                      <a:lnTo>
                        <a:pt x="1692" y="115"/>
                      </a:lnTo>
                      <a:lnTo>
                        <a:pt x="1692" y="115"/>
                      </a:lnTo>
                      <a:lnTo>
                        <a:pt x="1692" y="115"/>
                      </a:lnTo>
                      <a:lnTo>
                        <a:pt x="1693" y="115"/>
                      </a:lnTo>
                      <a:lnTo>
                        <a:pt x="1692" y="118"/>
                      </a:lnTo>
                      <a:lnTo>
                        <a:pt x="1692" y="118"/>
                      </a:lnTo>
                      <a:lnTo>
                        <a:pt x="1692" y="121"/>
                      </a:lnTo>
                      <a:lnTo>
                        <a:pt x="1693" y="121"/>
                      </a:lnTo>
                      <a:lnTo>
                        <a:pt x="1693" y="119"/>
                      </a:lnTo>
                      <a:lnTo>
                        <a:pt x="1694" y="119"/>
                      </a:lnTo>
                      <a:lnTo>
                        <a:pt x="1696" y="118"/>
                      </a:lnTo>
                      <a:lnTo>
                        <a:pt x="1697" y="118"/>
                      </a:lnTo>
                      <a:lnTo>
                        <a:pt x="1698" y="117"/>
                      </a:lnTo>
                      <a:lnTo>
                        <a:pt x="1698" y="115"/>
                      </a:lnTo>
                      <a:lnTo>
                        <a:pt x="1702" y="113"/>
                      </a:lnTo>
                      <a:lnTo>
                        <a:pt x="1702" y="111"/>
                      </a:lnTo>
                      <a:lnTo>
                        <a:pt x="1705" y="111"/>
                      </a:lnTo>
                      <a:lnTo>
                        <a:pt x="1705" y="109"/>
                      </a:lnTo>
                      <a:lnTo>
                        <a:pt x="1706" y="109"/>
                      </a:lnTo>
                      <a:lnTo>
                        <a:pt x="1711" y="104"/>
                      </a:lnTo>
                      <a:lnTo>
                        <a:pt x="1715" y="105"/>
                      </a:lnTo>
                      <a:lnTo>
                        <a:pt x="1718" y="101"/>
                      </a:lnTo>
                      <a:lnTo>
                        <a:pt x="1719" y="101"/>
                      </a:lnTo>
                      <a:lnTo>
                        <a:pt x="1719" y="102"/>
                      </a:lnTo>
                      <a:lnTo>
                        <a:pt x="1727" y="101"/>
                      </a:lnTo>
                      <a:lnTo>
                        <a:pt x="1728" y="100"/>
                      </a:lnTo>
                      <a:lnTo>
                        <a:pt x="1732" y="98"/>
                      </a:lnTo>
                      <a:lnTo>
                        <a:pt x="1732" y="98"/>
                      </a:lnTo>
                      <a:lnTo>
                        <a:pt x="1734" y="96"/>
                      </a:lnTo>
                      <a:lnTo>
                        <a:pt x="1735" y="94"/>
                      </a:lnTo>
                      <a:lnTo>
                        <a:pt x="1735" y="93"/>
                      </a:lnTo>
                      <a:lnTo>
                        <a:pt x="1736" y="93"/>
                      </a:lnTo>
                      <a:lnTo>
                        <a:pt x="1736" y="93"/>
                      </a:lnTo>
                      <a:lnTo>
                        <a:pt x="1738" y="93"/>
                      </a:lnTo>
                      <a:lnTo>
                        <a:pt x="1739" y="93"/>
                      </a:lnTo>
                      <a:lnTo>
                        <a:pt x="1740" y="93"/>
                      </a:lnTo>
                      <a:lnTo>
                        <a:pt x="1741" y="93"/>
                      </a:lnTo>
                      <a:lnTo>
                        <a:pt x="1741" y="92"/>
                      </a:lnTo>
                      <a:lnTo>
                        <a:pt x="1745" y="92"/>
                      </a:lnTo>
                      <a:lnTo>
                        <a:pt x="1745" y="91"/>
                      </a:lnTo>
                      <a:lnTo>
                        <a:pt x="1749" y="91"/>
                      </a:lnTo>
                      <a:lnTo>
                        <a:pt x="1749" y="91"/>
                      </a:lnTo>
                      <a:lnTo>
                        <a:pt x="1752" y="91"/>
                      </a:lnTo>
                      <a:lnTo>
                        <a:pt x="1752" y="89"/>
                      </a:lnTo>
                      <a:lnTo>
                        <a:pt x="1753" y="89"/>
                      </a:lnTo>
                      <a:lnTo>
                        <a:pt x="1753" y="89"/>
                      </a:lnTo>
                      <a:lnTo>
                        <a:pt x="1755" y="89"/>
                      </a:lnTo>
                      <a:lnTo>
                        <a:pt x="1759" y="85"/>
                      </a:lnTo>
                      <a:lnTo>
                        <a:pt x="1759" y="85"/>
                      </a:lnTo>
                      <a:lnTo>
                        <a:pt x="1759" y="83"/>
                      </a:lnTo>
                      <a:lnTo>
                        <a:pt x="1761" y="81"/>
                      </a:lnTo>
                      <a:lnTo>
                        <a:pt x="1761" y="80"/>
                      </a:lnTo>
                      <a:lnTo>
                        <a:pt x="1762" y="79"/>
                      </a:lnTo>
                      <a:lnTo>
                        <a:pt x="1764" y="77"/>
                      </a:lnTo>
                      <a:lnTo>
                        <a:pt x="1766" y="77"/>
                      </a:lnTo>
                      <a:lnTo>
                        <a:pt x="1766" y="76"/>
                      </a:lnTo>
                      <a:lnTo>
                        <a:pt x="1766" y="75"/>
                      </a:lnTo>
                      <a:lnTo>
                        <a:pt x="1764" y="74"/>
                      </a:lnTo>
                      <a:lnTo>
                        <a:pt x="1765" y="71"/>
                      </a:lnTo>
                      <a:lnTo>
                        <a:pt x="1766" y="71"/>
                      </a:lnTo>
                      <a:lnTo>
                        <a:pt x="1766" y="64"/>
                      </a:lnTo>
                      <a:lnTo>
                        <a:pt x="1766" y="64"/>
                      </a:lnTo>
                      <a:lnTo>
                        <a:pt x="1766" y="63"/>
                      </a:lnTo>
                      <a:lnTo>
                        <a:pt x="1768" y="63"/>
                      </a:lnTo>
                      <a:lnTo>
                        <a:pt x="1768" y="62"/>
                      </a:lnTo>
                      <a:lnTo>
                        <a:pt x="1768" y="62"/>
                      </a:lnTo>
                      <a:lnTo>
                        <a:pt x="1769" y="60"/>
                      </a:lnTo>
                      <a:lnTo>
                        <a:pt x="1772" y="59"/>
                      </a:lnTo>
                      <a:lnTo>
                        <a:pt x="1772" y="57"/>
                      </a:lnTo>
                      <a:lnTo>
                        <a:pt x="1773" y="58"/>
                      </a:lnTo>
                      <a:lnTo>
                        <a:pt x="1774" y="63"/>
                      </a:lnTo>
                      <a:lnTo>
                        <a:pt x="1774" y="63"/>
                      </a:lnTo>
                      <a:lnTo>
                        <a:pt x="1774" y="64"/>
                      </a:lnTo>
                      <a:lnTo>
                        <a:pt x="1776" y="64"/>
                      </a:lnTo>
                      <a:lnTo>
                        <a:pt x="1777" y="67"/>
                      </a:lnTo>
                      <a:lnTo>
                        <a:pt x="1777" y="67"/>
                      </a:lnTo>
                      <a:lnTo>
                        <a:pt x="1777" y="64"/>
                      </a:lnTo>
                      <a:lnTo>
                        <a:pt x="1779" y="64"/>
                      </a:lnTo>
                      <a:lnTo>
                        <a:pt x="1779" y="63"/>
                      </a:lnTo>
                      <a:lnTo>
                        <a:pt x="1781" y="63"/>
                      </a:lnTo>
                      <a:lnTo>
                        <a:pt x="1781" y="63"/>
                      </a:lnTo>
                      <a:lnTo>
                        <a:pt x="1778" y="60"/>
                      </a:lnTo>
                      <a:lnTo>
                        <a:pt x="1778" y="59"/>
                      </a:lnTo>
                      <a:lnTo>
                        <a:pt x="1778" y="57"/>
                      </a:lnTo>
                      <a:lnTo>
                        <a:pt x="1778" y="54"/>
                      </a:lnTo>
                      <a:lnTo>
                        <a:pt x="1779" y="53"/>
                      </a:lnTo>
                      <a:lnTo>
                        <a:pt x="1781" y="53"/>
                      </a:lnTo>
                      <a:lnTo>
                        <a:pt x="1782" y="53"/>
                      </a:lnTo>
                      <a:lnTo>
                        <a:pt x="1782" y="54"/>
                      </a:lnTo>
                      <a:lnTo>
                        <a:pt x="1783" y="54"/>
                      </a:lnTo>
                      <a:lnTo>
                        <a:pt x="1783" y="55"/>
                      </a:lnTo>
                      <a:lnTo>
                        <a:pt x="1783" y="55"/>
                      </a:lnTo>
                      <a:lnTo>
                        <a:pt x="1785" y="55"/>
                      </a:lnTo>
                      <a:lnTo>
                        <a:pt x="1785" y="55"/>
                      </a:lnTo>
                      <a:lnTo>
                        <a:pt x="1785" y="55"/>
                      </a:lnTo>
                      <a:lnTo>
                        <a:pt x="1786" y="54"/>
                      </a:lnTo>
                      <a:lnTo>
                        <a:pt x="1786" y="53"/>
                      </a:lnTo>
                      <a:lnTo>
                        <a:pt x="1787" y="53"/>
                      </a:lnTo>
                      <a:lnTo>
                        <a:pt x="1787" y="50"/>
                      </a:lnTo>
                      <a:lnTo>
                        <a:pt x="1786" y="49"/>
                      </a:lnTo>
                      <a:lnTo>
                        <a:pt x="1786" y="46"/>
                      </a:lnTo>
                      <a:lnTo>
                        <a:pt x="1789" y="46"/>
                      </a:lnTo>
                      <a:lnTo>
                        <a:pt x="1789" y="45"/>
                      </a:lnTo>
                      <a:lnTo>
                        <a:pt x="1791" y="45"/>
                      </a:lnTo>
                      <a:lnTo>
                        <a:pt x="1791" y="46"/>
                      </a:lnTo>
                      <a:lnTo>
                        <a:pt x="1794" y="46"/>
                      </a:lnTo>
                      <a:lnTo>
                        <a:pt x="1793" y="45"/>
                      </a:lnTo>
                      <a:lnTo>
                        <a:pt x="1793" y="45"/>
                      </a:lnTo>
                      <a:lnTo>
                        <a:pt x="1791" y="42"/>
                      </a:lnTo>
                      <a:lnTo>
                        <a:pt x="1795" y="42"/>
                      </a:lnTo>
                      <a:lnTo>
                        <a:pt x="1795" y="41"/>
                      </a:lnTo>
                      <a:lnTo>
                        <a:pt x="1794" y="39"/>
                      </a:lnTo>
                      <a:lnTo>
                        <a:pt x="1794" y="38"/>
                      </a:lnTo>
                      <a:lnTo>
                        <a:pt x="1796" y="38"/>
                      </a:lnTo>
                      <a:lnTo>
                        <a:pt x="1796" y="37"/>
                      </a:lnTo>
                      <a:lnTo>
                        <a:pt x="1796" y="37"/>
                      </a:lnTo>
                      <a:lnTo>
                        <a:pt x="1796" y="37"/>
                      </a:lnTo>
                      <a:lnTo>
                        <a:pt x="1796" y="36"/>
                      </a:lnTo>
                      <a:lnTo>
                        <a:pt x="1796" y="36"/>
                      </a:lnTo>
                      <a:lnTo>
                        <a:pt x="1796" y="36"/>
                      </a:lnTo>
                      <a:lnTo>
                        <a:pt x="1796" y="36"/>
                      </a:lnTo>
                      <a:lnTo>
                        <a:pt x="1796" y="36"/>
                      </a:lnTo>
                      <a:lnTo>
                        <a:pt x="1798" y="34"/>
                      </a:lnTo>
                      <a:lnTo>
                        <a:pt x="1798" y="34"/>
                      </a:lnTo>
                      <a:lnTo>
                        <a:pt x="1798" y="37"/>
                      </a:lnTo>
                      <a:lnTo>
                        <a:pt x="1799" y="37"/>
                      </a:lnTo>
                      <a:lnTo>
                        <a:pt x="1799" y="37"/>
                      </a:lnTo>
                      <a:lnTo>
                        <a:pt x="1799" y="37"/>
                      </a:lnTo>
                      <a:lnTo>
                        <a:pt x="1800" y="37"/>
                      </a:lnTo>
                      <a:lnTo>
                        <a:pt x="1800" y="36"/>
                      </a:lnTo>
                      <a:lnTo>
                        <a:pt x="1800" y="33"/>
                      </a:lnTo>
                      <a:lnTo>
                        <a:pt x="1802" y="30"/>
                      </a:lnTo>
                      <a:lnTo>
                        <a:pt x="1802" y="33"/>
                      </a:lnTo>
                      <a:lnTo>
                        <a:pt x="1803" y="33"/>
                      </a:lnTo>
                      <a:lnTo>
                        <a:pt x="1803" y="32"/>
                      </a:lnTo>
                      <a:lnTo>
                        <a:pt x="1804" y="30"/>
                      </a:lnTo>
                      <a:lnTo>
                        <a:pt x="1807" y="29"/>
                      </a:lnTo>
                      <a:lnTo>
                        <a:pt x="1811" y="30"/>
                      </a:lnTo>
                      <a:lnTo>
                        <a:pt x="1811" y="32"/>
                      </a:lnTo>
                      <a:lnTo>
                        <a:pt x="1812" y="33"/>
                      </a:lnTo>
                      <a:lnTo>
                        <a:pt x="1813" y="34"/>
                      </a:lnTo>
                      <a:lnTo>
                        <a:pt x="1815" y="36"/>
                      </a:lnTo>
                      <a:lnTo>
                        <a:pt x="1816" y="36"/>
                      </a:lnTo>
                      <a:lnTo>
                        <a:pt x="1816" y="38"/>
                      </a:lnTo>
                      <a:lnTo>
                        <a:pt x="1817" y="38"/>
                      </a:lnTo>
                      <a:lnTo>
                        <a:pt x="1817" y="41"/>
                      </a:lnTo>
                      <a:lnTo>
                        <a:pt x="1816" y="42"/>
                      </a:lnTo>
                      <a:lnTo>
                        <a:pt x="1816" y="45"/>
                      </a:lnTo>
                      <a:lnTo>
                        <a:pt x="1816" y="47"/>
                      </a:lnTo>
                      <a:lnTo>
                        <a:pt x="1819" y="46"/>
                      </a:lnTo>
                      <a:lnTo>
                        <a:pt x="1819" y="41"/>
                      </a:lnTo>
                      <a:lnTo>
                        <a:pt x="1820" y="41"/>
                      </a:lnTo>
                      <a:lnTo>
                        <a:pt x="1820" y="41"/>
                      </a:lnTo>
                      <a:lnTo>
                        <a:pt x="1821" y="39"/>
                      </a:lnTo>
                      <a:lnTo>
                        <a:pt x="1823" y="41"/>
                      </a:lnTo>
                      <a:lnTo>
                        <a:pt x="1824" y="41"/>
                      </a:lnTo>
                      <a:lnTo>
                        <a:pt x="1825" y="41"/>
                      </a:lnTo>
                      <a:lnTo>
                        <a:pt x="1827" y="42"/>
                      </a:lnTo>
                      <a:lnTo>
                        <a:pt x="1827" y="43"/>
                      </a:lnTo>
                      <a:lnTo>
                        <a:pt x="1828" y="42"/>
                      </a:lnTo>
                      <a:lnTo>
                        <a:pt x="1829" y="42"/>
                      </a:lnTo>
                      <a:lnTo>
                        <a:pt x="1829" y="42"/>
                      </a:lnTo>
                      <a:lnTo>
                        <a:pt x="1829" y="43"/>
                      </a:lnTo>
                      <a:lnTo>
                        <a:pt x="1831" y="43"/>
                      </a:lnTo>
                      <a:lnTo>
                        <a:pt x="1832" y="43"/>
                      </a:lnTo>
                      <a:lnTo>
                        <a:pt x="1832" y="41"/>
                      </a:lnTo>
                      <a:lnTo>
                        <a:pt x="1829" y="39"/>
                      </a:lnTo>
                      <a:lnTo>
                        <a:pt x="1829" y="37"/>
                      </a:lnTo>
                      <a:lnTo>
                        <a:pt x="1828" y="33"/>
                      </a:lnTo>
                      <a:lnTo>
                        <a:pt x="1829" y="33"/>
                      </a:lnTo>
                      <a:lnTo>
                        <a:pt x="1829" y="33"/>
                      </a:lnTo>
                      <a:lnTo>
                        <a:pt x="1831" y="33"/>
                      </a:lnTo>
                      <a:lnTo>
                        <a:pt x="1832" y="33"/>
                      </a:lnTo>
                      <a:lnTo>
                        <a:pt x="1832" y="33"/>
                      </a:lnTo>
                      <a:lnTo>
                        <a:pt x="1833" y="30"/>
                      </a:lnTo>
                      <a:lnTo>
                        <a:pt x="1833" y="29"/>
                      </a:lnTo>
                      <a:lnTo>
                        <a:pt x="1833" y="26"/>
                      </a:lnTo>
                      <a:lnTo>
                        <a:pt x="1834" y="26"/>
                      </a:lnTo>
                      <a:lnTo>
                        <a:pt x="1834" y="26"/>
                      </a:lnTo>
                      <a:lnTo>
                        <a:pt x="1834" y="26"/>
                      </a:lnTo>
                      <a:lnTo>
                        <a:pt x="1836" y="26"/>
                      </a:lnTo>
                      <a:lnTo>
                        <a:pt x="1836" y="26"/>
                      </a:lnTo>
                      <a:lnTo>
                        <a:pt x="1837" y="26"/>
                      </a:lnTo>
                      <a:lnTo>
                        <a:pt x="1837" y="26"/>
                      </a:lnTo>
                      <a:lnTo>
                        <a:pt x="1838" y="26"/>
                      </a:lnTo>
                      <a:lnTo>
                        <a:pt x="1838" y="26"/>
                      </a:lnTo>
                      <a:lnTo>
                        <a:pt x="1838" y="26"/>
                      </a:lnTo>
                      <a:lnTo>
                        <a:pt x="1838" y="26"/>
                      </a:lnTo>
                      <a:lnTo>
                        <a:pt x="1838" y="26"/>
                      </a:lnTo>
                      <a:lnTo>
                        <a:pt x="1838" y="25"/>
                      </a:lnTo>
                      <a:lnTo>
                        <a:pt x="1837" y="24"/>
                      </a:lnTo>
                      <a:lnTo>
                        <a:pt x="1836" y="22"/>
                      </a:lnTo>
                      <a:lnTo>
                        <a:pt x="1836" y="20"/>
                      </a:lnTo>
                      <a:lnTo>
                        <a:pt x="1837" y="20"/>
                      </a:lnTo>
                      <a:lnTo>
                        <a:pt x="1838" y="19"/>
                      </a:lnTo>
                      <a:lnTo>
                        <a:pt x="1840" y="17"/>
                      </a:lnTo>
                      <a:lnTo>
                        <a:pt x="1838" y="17"/>
                      </a:lnTo>
                      <a:lnTo>
                        <a:pt x="1838" y="15"/>
                      </a:lnTo>
                      <a:lnTo>
                        <a:pt x="1840" y="16"/>
                      </a:lnTo>
                      <a:lnTo>
                        <a:pt x="1841" y="16"/>
                      </a:lnTo>
                      <a:lnTo>
                        <a:pt x="1841" y="17"/>
                      </a:lnTo>
                      <a:lnTo>
                        <a:pt x="1842" y="17"/>
                      </a:lnTo>
                      <a:lnTo>
                        <a:pt x="1842" y="16"/>
                      </a:lnTo>
                      <a:lnTo>
                        <a:pt x="1842" y="16"/>
                      </a:lnTo>
                      <a:lnTo>
                        <a:pt x="1844" y="15"/>
                      </a:lnTo>
                      <a:lnTo>
                        <a:pt x="1845" y="15"/>
                      </a:lnTo>
                      <a:lnTo>
                        <a:pt x="1845" y="13"/>
                      </a:lnTo>
                      <a:lnTo>
                        <a:pt x="1846" y="13"/>
                      </a:lnTo>
                      <a:lnTo>
                        <a:pt x="1846" y="16"/>
                      </a:lnTo>
                      <a:lnTo>
                        <a:pt x="1846" y="16"/>
                      </a:lnTo>
                      <a:lnTo>
                        <a:pt x="1848" y="15"/>
                      </a:lnTo>
                      <a:lnTo>
                        <a:pt x="1849" y="15"/>
                      </a:lnTo>
                      <a:lnTo>
                        <a:pt x="1851" y="15"/>
                      </a:lnTo>
                      <a:lnTo>
                        <a:pt x="1853" y="16"/>
                      </a:lnTo>
                      <a:lnTo>
                        <a:pt x="1855" y="16"/>
                      </a:lnTo>
                      <a:lnTo>
                        <a:pt x="1857" y="16"/>
                      </a:lnTo>
                      <a:lnTo>
                        <a:pt x="1857" y="17"/>
                      </a:lnTo>
                      <a:lnTo>
                        <a:pt x="1857" y="17"/>
                      </a:lnTo>
                      <a:lnTo>
                        <a:pt x="1857" y="16"/>
                      </a:lnTo>
                      <a:lnTo>
                        <a:pt x="1858" y="16"/>
                      </a:lnTo>
                      <a:lnTo>
                        <a:pt x="1858" y="15"/>
                      </a:lnTo>
                      <a:lnTo>
                        <a:pt x="1859" y="15"/>
                      </a:lnTo>
                      <a:lnTo>
                        <a:pt x="1859" y="12"/>
                      </a:lnTo>
                      <a:lnTo>
                        <a:pt x="1858" y="11"/>
                      </a:lnTo>
                      <a:lnTo>
                        <a:pt x="1858" y="9"/>
                      </a:lnTo>
                      <a:lnTo>
                        <a:pt x="1854" y="8"/>
                      </a:lnTo>
                      <a:lnTo>
                        <a:pt x="1853" y="7"/>
                      </a:lnTo>
                      <a:lnTo>
                        <a:pt x="1850" y="4"/>
                      </a:lnTo>
                      <a:lnTo>
                        <a:pt x="1851" y="4"/>
                      </a:lnTo>
                      <a:lnTo>
                        <a:pt x="1853" y="4"/>
                      </a:lnTo>
                      <a:lnTo>
                        <a:pt x="1854" y="4"/>
                      </a:lnTo>
                      <a:lnTo>
                        <a:pt x="1854" y="4"/>
                      </a:lnTo>
                      <a:lnTo>
                        <a:pt x="1854" y="4"/>
                      </a:lnTo>
                      <a:lnTo>
                        <a:pt x="1854" y="5"/>
                      </a:lnTo>
                      <a:lnTo>
                        <a:pt x="1855" y="5"/>
                      </a:lnTo>
                      <a:lnTo>
                        <a:pt x="1857" y="5"/>
                      </a:lnTo>
                      <a:lnTo>
                        <a:pt x="1857" y="4"/>
                      </a:lnTo>
                      <a:lnTo>
                        <a:pt x="1857" y="5"/>
                      </a:lnTo>
                      <a:lnTo>
                        <a:pt x="1858" y="5"/>
                      </a:lnTo>
                      <a:lnTo>
                        <a:pt x="1858" y="7"/>
                      </a:lnTo>
                      <a:lnTo>
                        <a:pt x="1858" y="7"/>
                      </a:lnTo>
                      <a:lnTo>
                        <a:pt x="1859" y="9"/>
                      </a:lnTo>
                      <a:lnTo>
                        <a:pt x="1863" y="8"/>
                      </a:lnTo>
                      <a:lnTo>
                        <a:pt x="1863" y="7"/>
                      </a:lnTo>
                      <a:lnTo>
                        <a:pt x="1865" y="7"/>
                      </a:lnTo>
                      <a:lnTo>
                        <a:pt x="1866" y="9"/>
                      </a:lnTo>
                      <a:lnTo>
                        <a:pt x="1867" y="9"/>
                      </a:lnTo>
                      <a:lnTo>
                        <a:pt x="1867" y="11"/>
                      </a:lnTo>
                      <a:lnTo>
                        <a:pt x="1871" y="9"/>
                      </a:lnTo>
                      <a:lnTo>
                        <a:pt x="1872" y="12"/>
                      </a:lnTo>
                      <a:lnTo>
                        <a:pt x="1872" y="12"/>
                      </a:lnTo>
                      <a:lnTo>
                        <a:pt x="1874" y="12"/>
                      </a:lnTo>
                      <a:lnTo>
                        <a:pt x="1876" y="11"/>
                      </a:lnTo>
                      <a:lnTo>
                        <a:pt x="1878" y="11"/>
                      </a:lnTo>
                      <a:lnTo>
                        <a:pt x="1878" y="12"/>
                      </a:lnTo>
                      <a:lnTo>
                        <a:pt x="1879" y="13"/>
                      </a:lnTo>
                      <a:lnTo>
                        <a:pt x="1880" y="12"/>
                      </a:lnTo>
                      <a:lnTo>
                        <a:pt x="1880" y="12"/>
                      </a:lnTo>
                      <a:lnTo>
                        <a:pt x="1882" y="11"/>
                      </a:lnTo>
                      <a:lnTo>
                        <a:pt x="1884" y="11"/>
                      </a:lnTo>
                      <a:lnTo>
                        <a:pt x="1887" y="13"/>
                      </a:lnTo>
                      <a:lnTo>
                        <a:pt x="1889" y="15"/>
                      </a:lnTo>
                      <a:lnTo>
                        <a:pt x="1889" y="13"/>
                      </a:lnTo>
                      <a:lnTo>
                        <a:pt x="1891" y="13"/>
                      </a:lnTo>
                      <a:lnTo>
                        <a:pt x="1892" y="12"/>
                      </a:lnTo>
                      <a:lnTo>
                        <a:pt x="1895" y="11"/>
                      </a:lnTo>
                      <a:lnTo>
                        <a:pt x="1895" y="12"/>
                      </a:lnTo>
                      <a:lnTo>
                        <a:pt x="1893" y="12"/>
                      </a:lnTo>
                      <a:lnTo>
                        <a:pt x="1895" y="15"/>
                      </a:lnTo>
                      <a:lnTo>
                        <a:pt x="1896" y="15"/>
                      </a:lnTo>
                      <a:lnTo>
                        <a:pt x="1896" y="17"/>
                      </a:lnTo>
                      <a:lnTo>
                        <a:pt x="1895" y="17"/>
                      </a:lnTo>
                      <a:lnTo>
                        <a:pt x="1893" y="19"/>
                      </a:lnTo>
                      <a:lnTo>
                        <a:pt x="1892" y="19"/>
                      </a:lnTo>
                      <a:lnTo>
                        <a:pt x="1891" y="20"/>
                      </a:lnTo>
                      <a:lnTo>
                        <a:pt x="1891" y="20"/>
                      </a:lnTo>
                      <a:lnTo>
                        <a:pt x="1891" y="21"/>
                      </a:lnTo>
                      <a:lnTo>
                        <a:pt x="1892" y="22"/>
                      </a:lnTo>
                      <a:lnTo>
                        <a:pt x="1892" y="24"/>
                      </a:lnTo>
                      <a:lnTo>
                        <a:pt x="1892" y="26"/>
                      </a:lnTo>
                      <a:lnTo>
                        <a:pt x="1891" y="26"/>
                      </a:lnTo>
                      <a:lnTo>
                        <a:pt x="1889" y="25"/>
                      </a:lnTo>
                      <a:lnTo>
                        <a:pt x="1888" y="25"/>
                      </a:lnTo>
                      <a:lnTo>
                        <a:pt x="1885" y="25"/>
                      </a:lnTo>
                      <a:lnTo>
                        <a:pt x="1885" y="28"/>
                      </a:lnTo>
                      <a:lnTo>
                        <a:pt x="1887" y="28"/>
                      </a:lnTo>
                      <a:lnTo>
                        <a:pt x="1885" y="34"/>
                      </a:lnTo>
                      <a:lnTo>
                        <a:pt x="1884" y="34"/>
                      </a:lnTo>
                      <a:lnTo>
                        <a:pt x="1884" y="37"/>
                      </a:lnTo>
                      <a:lnTo>
                        <a:pt x="1884" y="38"/>
                      </a:lnTo>
                      <a:lnTo>
                        <a:pt x="1884" y="41"/>
                      </a:lnTo>
                      <a:lnTo>
                        <a:pt x="1883" y="43"/>
                      </a:lnTo>
                      <a:lnTo>
                        <a:pt x="1884" y="43"/>
                      </a:lnTo>
                      <a:lnTo>
                        <a:pt x="1884" y="45"/>
                      </a:lnTo>
                      <a:lnTo>
                        <a:pt x="1885" y="45"/>
                      </a:lnTo>
                      <a:lnTo>
                        <a:pt x="1887" y="46"/>
                      </a:lnTo>
                      <a:lnTo>
                        <a:pt x="1889" y="46"/>
                      </a:lnTo>
                      <a:lnTo>
                        <a:pt x="1889" y="47"/>
                      </a:lnTo>
                      <a:lnTo>
                        <a:pt x="1891" y="47"/>
                      </a:lnTo>
                      <a:lnTo>
                        <a:pt x="1893" y="51"/>
                      </a:lnTo>
                      <a:lnTo>
                        <a:pt x="1896" y="51"/>
                      </a:lnTo>
                      <a:lnTo>
                        <a:pt x="1896" y="51"/>
                      </a:lnTo>
                      <a:lnTo>
                        <a:pt x="1899" y="51"/>
                      </a:lnTo>
                      <a:lnTo>
                        <a:pt x="1900" y="54"/>
                      </a:lnTo>
                      <a:lnTo>
                        <a:pt x="1905" y="55"/>
                      </a:lnTo>
                      <a:lnTo>
                        <a:pt x="1905" y="55"/>
                      </a:lnTo>
                      <a:lnTo>
                        <a:pt x="1906" y="57"/>
                      </a:lnTo>
                      <a:lnTo>
                        <a:pt x="1906" y="58"/>
                      </a:lnTo>
                      <a:lnTo>
                        <a:pt x="1908" y="59"/>
                      </a:lnTo>
                      <a:lnTo>
                        <a:pt x="1910" y="60"/>
                      </a:lnTo>
                      <a:lnTo>
                        <a:pt x="1912" y="62"/>
                      </a:lnTo>
                      <a:lnTo>
                        <a:pt x="1913" y="63"/>
                      </a:lnTo>
                      <a:lnTo>
                        <a:pt x="1917" y="64"/>
                      </a:lnTo>
                      <a:lnTo>
                        <a:pt x="1917" y="66"/>
                      </a:lnTo>
                      <a:lnTo>
                        <a:pt x="1918" y="66"/>
                      </a:lnTo>
                      <a:lnTo>
                        <a:pt x="1918" y="68"/>
                      </a:lnTo>
                      <a:lnTo>
                        <a:pt x="1920" y="68"/>
                      </a:lnTo>
                      <a:lnTo>
                        <a:pt x="1920" y="70"/>
                      </a:lnTo>
                      <a:lnTo>
                        <a:pt x="1921" y="72"/>
                      </a:lnTo>
                      <a:lnTo>
                        <a:pt x="1922" y="72"/>
                      </a:lnTo>
                      <a:lnTo>
                        <a:pt x="1926" y="71"/>
                      </a:lnTo>
                      <a:lnTo>
                        <a:pt x="1931" y="71"/>
                      </a:lnTo>
                      <a:lnTo>
                        <a:pt x="1931" y="66"/>
                      </a:lnTo>
                      <a:lnTo>
                        <a:pt x="1933" y="63"/>
                      </a:lnTo>
                      <a:lnTo>
                        <a:pt x="1934" y="62"/>
                      </a:lnTo>
                      <a:lnTo>
                        <a:pt x="1934" y="60"/>
                      </a:lnTo>
                      <a:lnTo>
                        <a:pt x="1933" y="59"/>
                      </a:lnTo>
                      <a:lnTo>
                        <a:pt x="1933" y="58"/>
                      </a:lnTo>
                      <a:lnTo>
                        <a:pt x="1934" y="58"/>
                      </a:lnTo>
                      <a:lnTo>
                        <a:pt x="1934" y="57"/>
                      </a:lnTo>
                      <a:lnTo>
                        <a:pt x="1935" y="55"/>
                      </a:lnTo>
                      <a:lnTo>
                        <a:pt x="1935" y="54"/>
                      </a:lnTo>
                      <a:lnTo>
                        <a:pt x="1935" y="54"/>
                      </a:lnTo>
                      <a:lnTo>
                        <a:pt x="1935" y="53"/>
                      </a:lnTo>
                      <a:lnTo>
                        <a:pt x="1937" y="53"/>
                      </a:lnTo>
                      <a:lnTo>
                        <a:pt x="1937" y="47"/>
                      </a:lnTo>
                      <a:lnTo>
                        <a:pt x="1938" y="46"/>
                      </a:lnTo>
                      <a:lnTo>
                        <a:pt x="1938" y="45"/>
                      </a:lnTo>
                      <a:lnTo>
                        <a:pt x="1938" y="45"/>
                      </a:lnTo>
                      <a:lnTo>
                        <a:pt x="1938" y="45"/>
                      </a:lnTo>
                      <a:lnTo>
                        <a:pt x="1938" y="45"/>
                      </a:lnTo>
                      <a:lnTo>
                        <a:pt x="1938" y="42"/>
                      </a:lnTo>
                      <a:lnTo>
                        <a:pt x="1937" y="42"/>
                      </a:lnTo>
                      <a:lnTo>
                        <a:pt x="1935" y="29"/>
                      </a:lnTo>
                      <a:lnTo>
                        <a:pt x="1937" y="29"/>
                      </a:lnTo>
                      <a:lnTo>
                        <a:pt x="1937" y="28"/>
                      </a:lnTo>
                      <a:lnTo>
                        <a:pt x="1937" y="28"/>
                      </a:lnTo>
                      <a:lnTo>
                        <a:pt x="1937" y="26"/>
                      </a:lnTo>
                      <a:lnTo>
                        <a:pt x="1938" y="26"/>
                      </a:lnTo>
                      <a:lnTo>
                        <a:pt x="1938" y="22"/>
                      </a:lnTo>
                      <a:lnTo>
                        <a:pt x="1938" y="22"/>
                      </a:lnTo>
                      <a:lnTo>
                        <a:pt x="1938" y="16"/>
                      </a:lnTo>
                      <a:lnTo>
                        <a:pt x="1938" y="16"/>
                      </a:lnTo>
                      <a:lnTo>
                        <a:pt x="1938" y="16"/>
                      </a:lnTo>
                      <a:lnTo>
                        <a:pt x="1937" y="15"/>
                      </a:lnTo>
                      <a:lnTo>
                        <a:pt x="1938" y="15"/>
                      </a:lnTo>
                      <a:lnTo>
                        <a:pt x="1938" y="12"/>
                      </a:lnTo>
                      <a:lnTo>
                        <a:pt x="1939" y="11"/>
                      </a:lnTo>
                      <a:lnTo>
                        <a:pt x="1940" y="2"/>
                      </a:lnTo>
                      <a:lnTo>
                        <a:pt x="194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0" name="Freeform 20">
                  <a:extLst>
                    <a:ext uri="{FF2B5EF4-FFF2-40B4-BE49-F238E27FC236}">
                      <a16:creationId xmlns:a16="http://schemas.microsoft.com/office/drawing/2014/main" id="{A6E4D953-0CBE-4A4D-8316-860058BBC83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78575" y="2881767"/>
                  <a:ext cx="1733550" cy="176213"/>
                </a:xfrm>
                <a:custGeom>
                  <a:avLst/>
                  <a:gdLst>
                    <a:gd name="T0" fmla="*/ 1084 w 1092"/>
                    <a:gd name="T1" fmla="*/ 105 h 111"/>
                    <a:gd name="T2" fmla="*/ 725 w 1092"/>
                    <a:gd name="T3" fmla="*/ 102 h 111"/>
                    <a:gd name="T4" fmla="*/ 1079 w 1092"/>
                    <a:gd name="T5" fmla="*/ 99 h 111"/>
                    <a:gd name="T6" fmla="*/ 1080 w 1092"/>
                    <a:gd name="T7" fmla="*/ 90 h 111"/>
                    <a:gd name="T8" fmla="*/ 778 w 1092"/>
                    <a:gd name="T9" fmla="*/ 88 h 111"/>
                    <a:gd name="T10" fmla="*/ 762 w 1092"/>
                    <a:gd name="T11" fmla="*/ 99 h 111"/>
                    <a:gd name="T12" fmla="*/ 738 w 1092"/>
                    <a:gd name="T13" fmla="*/ 109 h 111"/>
                    <a:gd name="T14" fmla="*/ 750 w 1092"/>
                    <a:gd name="T15" fmla="*/ 98 h 111"/>
                    <a:gd name="T16" fmla="*/ 754 w 1092"/>
                    <a:gd name="T17" fmla="*/ 85 h 111"/>
                    <a:gd name="T18" fmla="*/ 748 w 1092"/>
                    <a:gd name="T19" fmla="*/ 85 h 111"/>
                    <a:gd name="T20" fmla="*/ 740 w 1092"/>
                    <a:gd name="T21" fmla="*/ 84 h 111"/>
                    <a:gd name="T22" fmla="*/ 723 w 1092"/>
                    <a:gd name="T23" fmla="*/ 88 h 111"/>
                    <a:gd name="T24" fmla="*/ 708 w 1092"/>
                    <a:gd name="T25" fmla="*/ 89 h 111"/>
                    <a:gd name="T26" fmla="*/ 699 w 1092"/>
                    <a:gd name="T27" fmla="*/ 86 h 111"/>
                    <a:gd name="T28" fmla="*/ 1050 w 1092"/>
                    <a:gd name="T29" fmla="*/ 80 h 111"/>
                    <a:gd name="T30" fmla="*/ 772 w 1092"/>
                    <a:gd name="T31" fmla="*/ 78 h 111"/>
                    <a:gd name="T32" fmla="*/ 676 w 1092"/>
                    <a:gd name="T33" fmla="*/ 84 h 111"/>
                    <a:gd name="T34" fmla="*/ 1064 w 1092"/>
                    <a:gd name="T35" fmla="*/ 78 h 111"/>
                    <a:gd name="T36" fmla="*/ 1058 w 1092"/>
                    <a:gd name="T37" fmla="*/ 75 h 111"/>
                    <a:gd name="T38" fmla="*/ 880 w 1092"/>
                    <a:gd name="T39" fmla="*/ 69 h 111"/>
                    <a:gd name="T40" fmla="*/ 657 w 1092"/>
                    <a:gd name="T41" fmla="*/ 59 h 111"/>
                    <a:gd name="T42" fmla="*/ 3 w 1092"/>
                    <a:gd name="T43" fmla="*/ 58 h 111"/>
                    <a:gd name="T44" fmla="*/ 848 w 1092"/>
                    <a:gd name="T45" fmla="*/ 56 h 111"/>
                    <a:gd name="T46" fmla="*/ 842 w 1092"/>
                    <a:gd name="T47" fmla="*/ 67 h 111"/>
                    <a:gd name="T48" fmla="*/ 962 w 1092"/>
                    <a:gd name="T49" fmla="*/ 52 h 111"/>
                    <a:gd name="T50" fmla="*/ 615 w 1092"/>
                    <a:gd name="T51" fmla="*/ 54 h 111"/>
                    <a:gd name="T52" fmla="*/ 643 w 1092"/>
                    <a:gd name="T53" fmla="*/ 56 h 111"/>
                    <a:gd name="T54" fmla="*/ 662 w 1092"/>
                    <a:gd name="T55" fmla="*/ 69 h 111"/>
                    <a:gd name="T56" fmla="*/ 665 w 1092"/>
                    <a:gd name="T57" fmla="*/ 81 h 111"/>
                    <a:gd name="T58" fmla="*/ 647 w 1092"/>
                    <a:gd name="T59" fmla="*/ 76 h 111"/>
                    <a:gd name="T60" fmla="*/ 622 w 1092"/>
                    <a:gd name="T61" fmla="*/ 71 h 111"/>
                    <a:gd name="T62" fmla="*/ 596 w 1092"/>
                    <a:gd name="T63" fmla="*/ 63 h 111"/>
                    <a:gd name="T64" fmla="*/ 1028 w 1092"/>
                    <a:gd name="T65" fmla="*/ 54 h 111"/>
                    <a:gd name="T66" fmla="*/ 1022 w 1092"/>
                    <a:gd name="T67" fmla="*/ 55 h 111"/>
                    <a:gd name="T68" fmla="*/ 742 w 1092"/>
                    <a:gd name="T69" fmla="*/ 48 h 111"/>
                    <a:gd name="T70" fmla="*/ 1003 w 1092"/>
                    <a:gd name="T71" fmla="*/ 39 h 111"/>
                    <a:gd name="T72" fmla="*/ 987 w 1092"/>
                    <a:gd name="T73" fmla="*/ 59 h 111"/>
                    <a:gd name="T74" fmla="*/ 978 w 1092"/>
                    <a:gd name="T75" fmla="*/ 55 h 111"/>
                    <a:gd name="T76" fmla="*/ 994 w 1092"/>
                    <a:gd name="T77" fmla="*/ 48 h 111"/>
                    <a:gd name="T78" fmla="*/ 835 w 1092"/>
                    <a:gd name="T79" fmla="*/ 1 h 111"/>
                    <a:gd name="T80" fmla="*/ 844 w 1092"/>
                    <a:gd name="T81" fmla="*/ 20 h 111"/>
                    <a:gd name="T82" fmla="*/ 857 w 1092"/>
                    <a:gd name="T83" fmla="*/ 25 h 111"/>
                    <a:gd name="T84" fmla="*/ 880 w 1092"/>
                    <a:gd name="T85" fmla="*/ 14 h 111"/>
                    <a:gd name="T86" fmla="*/ 905 w 1092"/>
                    <a:gd name="T87" fmla="*/ 22 h 111"/>
                    <a:gd name="T88" fmla="*/ 932 w 1092"/>
                    <a:gd name="T89" fmla="*/ 35 h 111"/>
                    <a:gd name="T90" fmla="*/ 954 w 1092"/>
                    <a:gd name="T91" fmla="*/ 55 h 111"/>
                    <a:gd name="T92" fmla="*/ 958 w 1092"/>
                    <a:gd name="T93" fmla="*/ 67 h 111"/>
                    <a:gd name="T94" fmla="*/ 966 w 1092"/>
                    <a:gd name="T95" fmla="*/ 81 h 111"/>
                    <a:gd name="T96" fmla="*/ 986 w 1092"/>
                    <a:gd name="T97" fmla="*/ 105 h 111"/>
                    <a:gd name="T98" fmla="*/ 966 w 1092"/>
                    <a:gd name="T99" fmla="*/ 102 h 111"/>
                    <a:gd name="T100" fmla="*/ 943 w 1092"/>
                    <a:gd name="T101" fmla="*/ 80 h 111"/>
                    <a:gd name="T102" fmla="*/ 926 w 1092"/>
                    <a:gd name="T103" fmla="*/ 84 h 111"/>
                    <a:gd name="T104" fmla="*/ 902 w 1092"/>
                    <a:gd name="T105" fmla="*/ 89 h 111"/>
                    <a:gd name="T106" fmla="*/ 875 w 1092"/>
                    <a:gd name="T107" fmla="*/ 78 h 111"/>
                    <a:gd name="T108" fmla="*/ 882 w 1092"/>
                    <a:gd name="T109" fmla="*/ 68 h 111"/>
                    <a:gd name="T110" fmla="*/ 871 w 1092"/>
                    <a:gd name="T111" fmla="*/ 46 h 111"/>
                    <a:gd name="T112" fmla="*/ 840 w 1092"/>
                    <a:gd name="T113" fmla="*/ 31 h 111"/>
                    <a:gd name="T114" fmla="*/ 827 w 1092"/>
                    <a:gd name="T115" fmla="*/ 27 h 111"/>
                    <a:gd name="T116" fmla="*/ 833 w 1092"/>
                    <a:gd name="T117" fmla="*/ 16 h 111"/>
                    <a:gd name="T118" fmla="*/ 816 w 1092"/>
                    <a:gd name="T119" fmla="*/ 10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092" h="111">
                      <a:moveTo>
                        <a:pt x="1084" y="105"/>
                      </a:moveTo>
                      <a:lnTo>
                        <a:pt x="1087" y="105"/>
                      </a:lnTo>
                      <a:lnTo>
                        <a:pt x="1088" y="106"/>
                      </a:lnTo>
                      <a:lnTo>
                        <a:pt x="1089" y="107"/>
                      </a:lnTo>
                      <a:lnTo>
                        <a:pt x="1091" y="109"/>
                      </a:lnTo>
                      <a:lnTo>
                        <a:pt x="1091" y="110"/>
                      </a:lnTo>
                      <a:lnTo>
                        <a:pt x="1092" y="111"/>
                      </a:lnTo>
                      <a:lnTo>
                        <a:pt x="1089" y="111"/>
                      </a:lnTo>
                      <a:lnTo>
                        <a:pt x="1088" y="110"/>
                      </a:lnTo>
                      <a:lnTo>
                        <a:pt x="1085" y="109"/>
                      </a:lnTo>
                      <a:lnTo>
                        <a:pt x="1084" y="107"/>
                      </a:lnTo>
                      <a:lnTo>
                        <a:pt x="1084" y="106"/>
                      </a:lnTo>
                      <a:lnTo>
                        <a:pt x="1084" y="106"/>
                      </a:lnTo>
                      <a:lnTo>
                        <a:pt x="1084" y="106"/>
                      </a:lnTo>
                      <a:lnTo>
                        <a:pt x="1084" y="106"/>
                      </a:lnTo>
                      <a:lnTo>
                        <a:pt x="1084" y="106"/>
                      </a:lnTo>
                      <a:lnTo>
                        <a:pt x="1084" y="106"/>
                      </a:lnTo>
                      <a:lnTo>
                        <a:pt x="1084" y="105"/>
                      </a:lnTo>
                      <a:close/>
                      <a:moveTo>
                        <a:pt x="992" y="101"/>
                      </a:moveTo>
                      <a:lnTo>
                        <a:pt x="992" y="101"/>
                      </a:lnTo>
                      <a:lnTo>
                        <a:pt x="992" y="101"/>
                      </a:lnTo>
                      <a:lnTo>
                        <a:pt x="992" y="102"/>
                      </a:lnTo>
                      <a:lnTo>
                        <a:pt x="991" y="102"/>
                      </a:lnTo>
                      <a:lnTo>
                        <a:pt x="991" y="102"/>
                      </a:lnTo>
                      <a:lnTo>
                        <a:pt x="991" y="102"/>
                      </a:lnTo>
                      <a:lnTo>
                        <a:pt x="991" y="101"/>
                      </a:lnTo>
                      <a:lnTo>
                        <a:pt x="991" y="101"/>
                      </a:lnTo>
                      <a:lnTo>
                        <a:pt x="992" y="101"/>
                      </a:lnTo>
                      <a:lnTo>
                        <a:pt x="992" y="101"/>
                      </a:lnTo>
                      <a:close/>
                      <a:moveTo>
                        <a:pt x="712" y="97"/>
                      </a:moveTo>
                      <a:lnTo>
                        <a:pt x="715" y="97"/>
                      </a:lnTo>
                      <a:lnTo>
                        <a:pt x="719" y="98"/>
                      </a:lnTo>
                      <a:lnTo>
                        <a:pt x="719" y="99"/>
                      </a:lnTo>
                      <a:lnTo>
                        <a:pt x="723" y="99"/>
                      </a:lnTo>
                      <a:lnTo>
                        <a:pt x="723" y="101"/>
                      </a:lnTo>
                      <a:lnTo>
                        <a:pt x="725" y="102"/>
                      </a:lnTo>
                      <a:lnTo>
                        <a:pt x="724" y="102"/>
                      </a:lnTo>
                      <a:lnTo>
                        <a:pt x="724" y="105"/>
                      </a:lnTo>
                      <a:lnTo>
                        <a:pt x="717" y="105"/>
                      </a:lnTo>
                      <a:lnTo>
                        <a:pt x="716" y="103"/>
                      </a:lnTo>
                      <a:lnTo>
                        <a:pt x="712" y="101"/>
                      </a:lnTo>
                      <a:lnTo>
                        <a:pt x="708" y="99"/>
                      </a:lnTo>
                      <a:lnTo>
                        <a:pt x="710" y="97"/>
                      </a:lnTo>
                      <a:lnTo>
                        <a:pt x="712" y="97"/>
                      </a:lnTo>
                      <a:close/>
                      <a:moveTo>
                        <a:pt x="1068" y="94"/>
                      </a:moveTo>
                      <a:lnTo>
                        <a:pt x="1070" y="94"/>
                      </a:lnTo>
                      <a:lnTo>
                        <a:pt x="1071" y="96"/>
                      </a:lnTo>
                      <a:lnTo>
                        <a:pt x="1071" y="96"/>
                      </a:lnTo>
                      <a:lnTo>
                        <a:pt x="1075" y="96"/>
                      </a:lnTo>
                      <a:lnTo>
                        <a:pt x="1075" y="97"/>
                      </a:lnTo>
                      <a:lnTo>
                        <a:pt x="1077" y="97"/>
                      </a:lnTo>
                      <a:lnTo>
                        <a:pt x="1077" y="98"/>
                      </a:lnTo>
                      <a:lnTo>
                        <a:pt x="1079" y="98"/>
                      </a:lnTo>
                      <a:lnTo>
                        <a:pt x="1079" y="99"/>
                      </a:lnTo>
                      <a:lnTo>
                        <a:pt x="1076" y="99"/>
                      </a:lnTo>
                      <a:lnTo>
                        <a:pt x="1073" y="99"/>
                      </a:lnTo>
                      <a:lnTo>
                        <a:pt x="1072" y="99"/>
                      </a:lnTo>
                      <a:lnTo>
                        <a:pt x="1070" y="99"/>
                      </a:lnTo>
                      <a:lnTo>
                        <a:pt x="1068" y="98"/>
                      </a:lnTo>
                      <a:lnTo>
                        <a:pt x="1068" y="97"/>
                      </a:lnTo>
                      <a:lnTo>
                        <a:pt x="1067" y="96"/>
                      </a:lnTo>
                      <a:lnTo>
                        <a:pt x="1068" y="96"/>
                      </a:lnTo>
                      <a:lnTo>
                        <a:pt x="1068" y="94"/>
                      </a:lnTo>
                      <a:close/>
                      <a:moveTo>
                        <a:pt x="987" y="94"/>
                      </a:moveTo>
                      <a:lnTo>
                        <a:pt x="990" y="96"/>
                      </a:lnTo>
                      <a:lnTo>
                        <a:pt x="990" y="97"/>
                      </a:lnTo>
                      <a:lnTo>
                        <a:pt x="987" y="97"/>
                      </a:lnTo>
                      <a:lnTo>
                        <a:pt x="987" y="94"/>
                      </a:lnTo>
                      <a:close/>
                      <a:moveTo>
                        <a:pt x="1077" y="86"/>
                      </a:moveTo>
                      <a:lnTo>
                        <a:pt x="1079" y="86"/>
                      </a:lnTo>
                      <a:lnTo>
                        <a:pt x="1080" y="88"/>
                      </a:lnTo>
                      <a:lnTo>
                        <a:pt x="1080" y="90"/>
                      </a:lnTo>
                      <a:lnTo>
                        <a:pt x="1081" y="90"/>
                      </a:lnTo>
                      <a:lnTo>
                        <a:pt x="1081" y="92"/>
                      </a:lnTo>
                      <a:lnTo>
                        <a:pt x="1083" y="93"/>
                      </a:lnTo>
                      <a:lnTo>
                        <a:pt x="1083" y="93"/>
                      </a:lnTo>
                      <a:lnTo>
                        <a:pt x="1083" y="96"/>
                      </a:lnTo>
                      <a:lnTo>
                        <a:pt x="1084" y="96"/>
                      </a:lnTo>
                      <a:lnTo>
                        <a:pt x="1084" y="96"/>
                      </a:lnTo>
                      <a:lnTo>
                        <a:pt x="1081" y="96"/>
                      </a:lnTo>
                      <a:lnTo>
                        <a:pt x="1080" y="94"/>
                      </a:lnTo>
                      <a:lnTo>
                        <a:pt x="1080" y="94"/>
                      </a:lnTo>
                      <a:lnTo>
                        <a:pt x="1080" y="93"/>
                      </a:lnTo>
                      <a:lnTo>
                        <a:pt x="1079" y="93"/>
                      </a:lnTo>
                      <a:lnTo>
                        <a:pt x="1079" y="89"/>
                      </a:lnTo>
                      <a:lnTo>
                        <a:pt x="1077" y="89"/>
                      </a:lnTo>
                      <a:lnTo>
                        <a:pt x="1077" y="86"/>
                      </a:lnTo>
                      <a:close/>
                      <a:moveTo>
                        <a:pt x="780" y="85"/>
                      </a:moveTo>
                      <a:lnTo>
                        <a:pt x="780" y="86"/>
                      </a:lnTo>
                      <a:lnTo>
                        <a:pt x="778" y="88"/>
                      </a:lnTo>
                      <a:lnTo>
                        <a:pt x="776" y="88"/>
                      </a:lnTo>
                      <a:lnTo>
                        <a:pt x="775" y="89"/>
                      </a:lnTo>
                      <a:lnTo>
                        <a:pt x="775" y="90"/>
                      </a:lnTo>
                      <a:lnTo>
                        <a:pt x="772" y="90"/>
                      </a:lnTo>
                      <a:lnTo>
                        <a:pt x="772" y="92"/>
                      </a:lnTo>
                      <a:lnTo>
                        <a:pt x="771" y="92"/>
                      </a:lnTo>
                      <a:lnTo>
                        <a:pt x="770" y="93"/>
                      </a:lnTo>
                      <a:lnTo>
                        <a:pt x="770" y="93"/>
                      </a:lnTo>
                      <a:lnTo>
                        <a:pt x="767" y="94"/>
                      </a:lnTo>
                      <a:lnTo>
                        <a:pt x="766" y="94"/>
                      </a:lnTo>
                      <a:lnTo>
                        <a:pt x="766" y="96"/>
                      </a:lnTo>
                      <a:lnTo>
                        <a:pt x="766" y="97"/>
                      </a:lnTo>
                      <a:lnTo>
                        <a:pt x="765" y="97"/>
                      </a:lnTo>
                      <a:lnTo>
                        <a:pt x="763" y="97"/>
                      </a:lnTo>
                      <a:lnTo>
                        <a:pt x="763" y="97"/>
                      </a:lnTo>
                      <a:lnTo>
                        <a:pt x="762" y="97"/>
                      </a:lnTo>
                      <a:lnTo>
                        <a:pt x="762" y="98"/>
                      </a:lnTo>
                      <a:lnTo>
                        <a:pt x="762" y="99"/>
                      </a:lnTo>
                      <a:lnTo>
                        <a:pt x="761" y="101"/>
                      </a:lnTo>
                      <a:lnTo>
                        <a:pt x="759" y="101"/>
                      </a:lnTo>
                      <a:lnTo>
                        <a:pt x="758" y="102"/>
                      </a:lnTo>
                      <a:lnTo>
                        <a:pt x="754" y="102"/>
                      </a:lnTo>
                      <a:lnTo>
                        <a:pt x="754" y="103"/>
                      </a:lnTo>
                      <a:lnTo>
                        <a:pt x="750" y="103"/>
                      </a:lnTo>
                      <a:lnTo>
                        <a:pt x="749" y="106"/>
                      </a:lnTo>
                      <a:lnTo>
                        <a:pt x="748" y="106"/>
                      </a:lnTo>
                      <a:lnTo>
                        <a:pt x="748" y="106"/>
                      </a:lnTo>
                      <a:lnTo>
                        <a:pt x="748" y="106"/>
                      </a:lnTo>
                      <a:lnTo>
                        <a:pt x="746" y="107"/>
                      </a:lnTo>
                      <a:lnTo>
                        <a:pt x="746" y="107"/>
                      </a:lnTo>
                      <a:lnTo>
                        <a:pt x="746" y="109"/>
                      </a:lnTo>
                      <a:lnTo>
                        <a:pt x="744" y="109"/>
                      </a:lnTo>
                      <a:lnTo>
                        <a:pt x="742" y="110"/>
                      </a:lnTo>
                      <a:lnTo>
                        <a:pt x="740" y="110"/>
                      </a:lnTo>
                      <a:lnTo>
                        <a:pt x="740" y="109"/>
                      </a:lnTo>
                      <a:lnTo>
                        <a:pt x="738" y="109"/>
                      </a:lnTo>
                      <a:lnTo>
                        <a:pt x="738" y="109"/>
                      </a:lnTo>
                      <a:lnTo>
                        <a:pt x="740" y="109"/>
                      </a:lnTo>
                      <a:lnTo>
                        <a:pt x="740" y="106"/>
                      </a:lnTo>
                      <a:lnTo>
                        <a:pt x="740" y="106"/>
                      </a:lnTo>
                      <a:lnTo>
                        <a:pt x="740" y="106"/>
                      </a:lnTo>
                      <a:lnTo>
                        <a:pt x="741" y="105"/>
                      </a:lnTo>
                      <a:lnTo>
                        <a:pt x="742" y="106"/>
                      </a:lnTo>
                      <a:lnTo>
                        <a:pt x="744" y="106"/>
                      </a:lnTo>
                      <a:lnTo>
                        <a:pt x="745" y="105"/>
                      </a:lnTo>
                      <a:lnTo>
                        <a:pt x="746" y="105"/>
                      </a:lnTo>
                      <a:lnTo>
                        <a:pt x="748" y="103"/>
                      </a:lnTo>
                      <a:lnTo>
                        <a:pt x="748" y="103"/>
                      </a:lnTo>
                      <a:lnTo>
                        <a:pt x="746" y="99"/>
                      </a:lnTo>
                      <a:lnTo>
                        <a:pt x="748" y="99"/>
                      </a:lnTo>
                      <a:lnTo>
                        <a:pt x="749" y="98"/>
                      </a:lnTo>
                      <a:lnTo>
                        <a:pt x="749" y="98"/>
                      </a:lnTo>
                      <a:lnTo>
                        <a:pt x="749" y="98"/>
                      </a:lnTo>
                      <a:lnTo>
                        <a:pt x="750" y="98"/>
                      </a:lnTo>
                      <a:lnTo>
                        <a:pt x="750" y="98"/>
                      </a:lnTo>
                      <a:lnTo>
                        <a:pt x="750" y="98"/>
                      </a:lnTo>
                      <a:lnTo>
                        <a:pt x="753" y="97"/>
                      </a:lnTo>
                      <a:lnTo>
                        <a:pt x="754" y="96"/>
                      </a:lnTo>
                      <a:lnTo>
                        <a:pt x="755" y="93"/>
                      </a:lnTo>
                      <a:lnTo>
                        <a:pt x="758" y="93"/>
                      </a:lnTo>
                      <a:lnTo>
                        <a:pt x="759" y="89"/>
                      </a:lnTo>
                      <a:lnTo>
                        <a:pt x="765" y="88"/>
                      </a:lnTo>
                      <a:lnTo>
                        <a:pt x="765" y="88"/>
                      </a:lnTo>
                      <a:lnTo>
                        <a:pt x="768" y="88"/>
                      </a:lnTo>
                      <a:lnTo>
                        <a:pt x="770" y="86"/>
                      </a:lnTo>
                      <a:lnTo>
                        <a:pt x="775" y="86"/>
                      </a:lnTo>
                      <a:lnTo>
                        <a:pt x="775" y="85"/>
                      </a:lnTo>
                      <a:lnTo>
                        <a:pt x="780" y="85"/>
                      </a:lnTo>
                      <a:close/>
                      <a:moveTo>
                        <a:pt x="753" y="85"/>
                      </a:moveTo>
                      <a:lnTo>
                        <a:pt x="754" y="85"/>
                      </a:lnTo>
                      <a:lnTo>
                        <a:pt x="754" y="85"/>
                      </a:lnTo>
                      <a:lnTo>
                        <a:pt x="754" y="85"/>
                      </a:lnTo>
                      <a:lnTo>
                        <a:pt x="754" y="85"/>
                      </a:lnTo>
                      <a:lnTo>
                        <a:pt x="754" y="85"/>
                      </a:lnTo>
                      <a:lnTo>
                        <a:pt x="754" y="85"/>
                      </a:lnTo>
                      <a:lnTo>
                        <a:pt x="754" y="85"/>
                      </a:lnTo>
                      <a:lnTo>
                        <a:pt x="754" y="86"/>
                      </a:lnTo>
                      <a:lnTo>
                        <a:pt x="753" y="86"/>
                      </a:lnTo>
                      <a:lnTo>
                        <a:pt x="753" y="86"/>
                      </a:lnTo>
                      <a:lnTo>
                        <a:pt x="753" y="86"/>
                      </a:lnTo>
                      <a:lnTo>
                        <a:pt x="753" y="85"/>
                      </a:lnTo>
                      <a:close/>
                      <a:moveTo>
                        <a:pt x="748" y="85"/>
                      </a:moveTo>
                      <a:lnTo>
                        <a:pt x="749" y="85"/>
                      </a:lnTo>
                      <a:lnTo>
                        <a:pt x="749" y="85"/>
                      </a:lnTo>
                      <a:lnTo>
                        <a:pt x="749" y="85"/>
                      </a:lnTo>
                      <a:lnTo>
                        <a:pt x="749" y="85"/>
                      </a:lnTo>
                      <a:lnTo>
                        <a:pt x="749" y="86"/>
                      </a:lnTo>
                      <a:lnTo>
                        <a:pt x="749" y="85"/>
                      </a:lnTo>
                      <a:lnTo>
                        <a:pt x="749" y="85"/>
                      </a:lnTo>
                      <a:lnTo>
                        <a:pt x="748" y="85"/>
                      </a:lnTo>
                      <a:close/>
                      <a:moveTo>
                        <a:pt x="757" y="84"/>
                      </a:moveTo>
                      <a:lnTo>
                        <a:pt x="757" y="84"/>
                      </a:lnTo>
                      <a:lnTo>
                        <a:pt x="758" y="84"/>
                      </a:lnTo>
                      <a:lnTo>
                        <a:pt x="759" y="84"/>
                      </a:lnTo>
                      <a:lnTo>
                        <a:pt x="761" y="84"/>
                      </a:lnTo>
                      <a:lnTo>
                        <a:pt x="761" y="85"/>
                      </a:lnTo>
                      <a:lnTo>
                        <a:pt x="757" y="85"/>
                      </a:lnTo>
                      <a:lnTo>
                        <a:pt x="757" y="84"/>
                      </a:lnTo>
                      <a:close/>
                      <a:moveTo>
                        <a:pt x="719" y="82"/>
                      </a:moveTo>
                      <a:lnTo>
                        <a:pt x="727" y="84"/>
                      </a:lnTo>
                      <a:lnTo>
                        <a:pt x="727" y="84"/>
                      </a:lnTo>
                      <a:lnTo>
                        <a:pt x="729" y="84"/>
                      </a:lnTo>
                      <a:lnTo>
                        <a:pt x="729" y="84"/>
                      </a:lnTo>
                      <a:lnTo>
                        <a:pt x="734" y="84"/>
                      </a:lnTo>
                      <a:lnTo>
                        <a:pt x="734" y="85"/>
                      </a:lnTo>
                      <a:lnTo>
                        <a:pt x="736" y="85"/>
                      </a:lnTo>
                      <a:lnTo>
                        <a:pt x="737" y="85"/>
                      </a:lnTo>
                      <a:lnTo>
                        <a:pt x="740" y="84"/>
                      </a:lnTo>
                      <a:lnTo>
                        <a:pt x="742" y="84"/>
                      </a:lnTo>
                      <a:lnTo>
                        <a:pt x="744" y="85"/>
                      </a:lnTo>
                      <a:lnTo>
                        <a:pt x="744" y="85"/>
                      </a:lnTo>
                      <a:lnTo>
                        <a:pt x="744" y="86"/>
                      </a:lnTo>
                      <a:lnTo>
                        <a:pt x="742" y="86"/>
                      </a:lnTo>
                      <a:lnTo>
                        <a:pt x="742" y="89"/>
                      </a:lnTo>
                      <a:lnTo>
                        <a:pt x="742" y="89"/>
                      </a:lnTo>
                      <a:lnTo>
                        <a:pt x="741" y="86"/>
                      </a:lnTo>
                      <a:lnTo>
                        <a:pt x="736" y="88"/>
                      </a:lnTo>
                      <a:lnTo>
                        <a:pt x="736" y="89"/>
                      </a:lnTo>
                      <a:lnTo>
                        <a:pt x="732" y="89"/>
                      </a:lnTo>
                      <a:lnTo>
                        <a:pt x="732" y="90"/>
                      </a:lnTo>
                      <a:lnTo>
                        <a:pt x="731" y="90"/>
                      </a:lnTo>
                      <a:lnTo>
                        <a:pt x="729" y="89"/>
                      </a:lnTo>
                      <a:lnTo>
                        <a:pt x="729" y="89"/>
                      </a:lnTo>
                      <a:lnTo>
                        <a:pt x="729" y="89"/>
                      </a:lnTo>
                      <a:lnTo>
                        <a:pt x="723" y="89"/>
                      </a:lnTo>
                      <a:lnTo>
                        <a:pt x="723" y="88"/>
                      </a:lnTo>
                      <a:lnTo>
                        <a:pt x="715" y="88"/>
                      </a:lnTo>
                      <a:lnTo>
                        <a:pt x="715" y="84"/>
                      </a:lnTo>
                      <a:lnTo>
                        <a:pt x="719" y="84"/>
                      </a:lnTo>
                      <a:lnTo>
                        <a:pt x="719" y="82"/>
                      </a:lnTo>
                      <a:close/>
                      <a:moveTo>
                        <a:pt x="788" y="82"/>
                      </a:moveTo>
                      <a:lnTo>
                        <a:pt x="789" y="82"/>
                      </a:lnTo>
                      <a:lnTo>
                        <a:pt x="789" y="84"/>
                      </a:lnTo>
                      <a:lnTo>
                        <a:pt x="788" y="84"/>
                      </a:lnTo>
                      <a:lnTo>
                        <a:pt x="788" y="82"/>
                      </a:lnTo>
                      <a:close/>
                      <a:moveTo>
                        <a:pt x="698" y="81"/>
                      </a:moveTo>
                      <a:lnTo>
                        <a:pt x="699" y="81"/>
                      </a:lnTo>
                      <a:lnTo>
                        <a:pt x="700" y="82"/>
                      </a:lnTo>
                      <a:lnTo>
                        <a:pt x="702" y="84"/>
                      </a:lnTo>
                      <a:lnTo>
                        <a:pt x="707" y="85"/>
                      </a:lnTo>
                      <a:lnTo>
                        <a:pt x="708" y="86"/>
                      </a:lnTo>
                      <a:lnTo>
                        <a:pt x="708" y="86"/>
                      </a:lnTo>
                      <a:lnTo>
                        <a:pt x="708" y="89"/>
                      </a:lnTo>
                      <a:lnTo>
                        <a:pt x="708" y="89"/>
                      </a:lnTo>
                      <a:lnTo>
                        <a:pt x="708" y="89"/>
                      </a:lnTo>
                      <a:lnTo>
                        <a:pt x="704" y="89"/>
                      </a:lnTo>
                      <a:lnTo>
                        <a:pt x="703" y="89"/>
                      </a:lnTo>
                      <a:lnTo>
                        <a:pt x="702" y="89"/>
                      </a:lnTo>
                      <a:lnTo>
                        <a:pt x="702" y="90"/>
                      </a:lnTo>
                      <a:lnTo>
                        <a:pt x="696" y="90"/>
                      </a:lnTo>
                      <a:lnTo>
                        <a:pt x="696" y="90"/>
                      </a:lnTo>
                      <a:lnTo>
                        <a:pt x="695" y="90"/>
                      </a:lnTo>
                      <a:lnTo>
                        <a:pt x="695" y="92"/>
                      </a:lnTo>
                      <a:lnTo>
                        <a:pt x="693" y="90"/>
                      </a:lnTo>
                      <a:lnTo>
                        <a:pt x="693" y="90"/>
                      </a:lnTo>
                      <a:lnTo>
                        <a:pt x="689" y="90"/>
                      </a:lnTo>
                      <a:lnTo>
                        <a:pt x="689" y="85"/>
                      </a:lnTo>
                      <a:lnTo>
                        <a:pt x="691" y="85"/>
                      </a:lnTo>
                      <a:lnTo>
                        <a:pt x="691" y="84"/>
                      </a:lnTo>
                      <a:lnTo>
                        <a:pt x="691" y="84"/>
                      </a:lnTo>
                      <a:lnTo>
                        <a:pt x="693" y="86"/>
                      </a:lnTo>
                      <a:lnTo>
                        <a:pt x="699" y="86"/>
                      </a:lnTo>
                      <a:lnTo>
                        <a:pt x="699" y="86"/>
                      </a:lnTo>
                      <a:lnTo>
                        <a:pt x="699" y="86"/>
                      </a:lnTo>
                      <a:lnTo>
                        <a:pt x="699" y="84"/>
                      </a:lnTo>
                      <a:lnTo>
                        <a:pt x="696" y="84"/>
                      </a:lnTo>
                      <a:lnTo>
                        <a:pt x="696" y="82"/>
                      </a:lnTo>
                      <a:lnTo>
                        <a:pt x="698" y="81"/>
                      </a:lnTo>
                      <a:close/>
                      <a:moveTo>
                        <a:pt x="685" y="80"/>
                      </a:moveTo>
                      <a:lnTo>
                        <a:pt x="687" y="80"/>
                      </a:lnTo>
                      <a:lnTo>
                        <a:pt x="687" y="81"/>
                      </a:lnTo>
                      <a:lnTo>
                        <a:pt x="689" y="81"/>
                      </a:lnTo>
                      <a:lnTo>
                        <a:pt x="687" y="82"/>
                      </a:lnTo>
                      <a:lnTo>
                        <a:pt x="687" y="86"/>
                      </a:lnTo>
                      <a:lnTo>
                        <a:pt x="686" y="86"/>
                      </a:lnTo>
                      <a:lnTo>
                        <a:pt x="685" y="86"/>
                      </a:lnTo>
                      <a:lnTo>
                        <a:pt x="685" y="86"/>
                      </a:lnTo>
                      <a:lnTo>
                        <a:pt x="682" y="86"/>
                      </a:lnTo>
                      <a:lnTo>
                        <a:pt x="685" y="80"/>
                      </a:lnTo>
                      <a:close/>
                      <a:moveTo>
                        <a:pt x="1050" y="80"/>
                      </a:moveTo>
                      <a:lnTo>
                        <a:pt x="1050" y="80"/>
                      </a:lnTo>
                      <a:lnTo>
                        <a:pt x="1051" y="81"/>
                      </a:lnTo>
                      <a:lnTo>
                        <a:pt x="1051" y="84"/>
                      </a:lnTo>
                      <a:lnTo>
                        <a:pt x="1053" y="86"/>
                      </a:lnTo>
                      <a:lnTo>
                        <a:pt x="1050" y="85"/>
                      </a:lnTo>
                      <a:lnTo>
                        <a:pt x="1049" y="85"/>
                      </a:lnTo>
                      <a:lnTo>
                        <a:pt x="1049" y="85"/>
                      </a:lnTo>
                      <a:lnTo>
                        <a:pt x="1049" y="84"/>
                      </a:lnTo>
                      <a:lnTo>
                        <a:pt x="1047" y="84"/>
                      </a:lnTo>
                      <a:lnTo>
                        <a:pt x="1046" y="84"/>
                      </a:lnTo>
                      <a:lnTo>
                        <a:pt x="1047" y="81"/>
                      </a:lnTo>
                      <a:lnTo>
                        <a:pt x="1049" y="80"/>
                      </a:lnTo>
                      <a:lnTo>
                        <a:pt x="1050" y="80"/>
                      </a:lnTo>
                      <a:close/>
                      <a:moveTo>
                        <a:pt x="768" y="78"/>
                      </a:moveTo>
                      <a:lnTo>
                        <a:pt x="771" y="78"/>
                      </a:lnTo>
                      <a:lnTo>
                        <a:pt x="771" y="78"/>
                      </a:lnTo>
                      <a:lnTo>
                        <a:pt x="772" y="78"/>
                      </a:lnTo>
                      <a:lnTo>
                        <a:pt x="772" y="78"/>
                      </a:lnTo>
                      <a:lnTo>
                        <a:pt x="776" y="78"/>
                      </a:lnTo>
                      <a:lnTo>
                        <a:pt x="776" y="81"/>
                      </a:lnTo>
                      <a:lnTo>
                        <a:pt x="768" y="81"/>
                      </a:lnTo>
                      <a:lnTo>
                        <a:pt x="768" y="78"/>
                      </a:lnTo>
                      <a:lnTo>
                        <a:pt x="768" y="78"/>
                      </a:lnTo>
                      <a:lnTo>
                        <a:pt x="768" y="78"/>
                      </a:lnTo>
                      <a:close/>
                      <a:moveTo>
                        <a:pt x="672" y="76"/>
                      </a:moveTo>
                      <a:lnTo>
                        <a:pt x="673" y="76"/>
                      </a:lnTo>
                      <a:lnTo>
                        <a:pt x="674" y="77"/>
                      </a:lnTo>
                      <a:lnTo>
                        <a:pt x="674" y="77"/>
                      </a:lnTo>
                      <a:lnTo>
                        <a:pt x="674" y="77"/>
                      </a:lnTo>
                      <a:lnTo>
                        <a:pt x="676" y="77"/>
                      </a:lnTo>
                      <a:lnTo>
                        <a:pt x="677" y="77"/>
                      </a:lnTo>
                      <a:lnTo>
                        <a:pt x="678" y="77"/>
                      </a:lnTo>
                      <a:lnTo>
                        <a:pt x="678" y="80"/>
                      </a:lnTo>
                      <a:lnTo>
                        <a:pt x="677" y="81"/>
                      </a:lnTo>
                      <a:lnTo>
                        <a:pt x="677" y="82"/>
                      </a:lnTo>
                      <a:lnTo>
                        <a:pt x="676" y="84"/>
                      </a:lnTo>
                      <a:lnTo>
                        <a:pt x="676" y="84"/>
                      </a:lnTo>
                      <a:lnTo>
                        <a:pt x="674" y="84"/>
                      </a:lnTo>
                      <a:lnTo>
                        <a:pt x="674" y="84"/>
                      </a:lnTo>
                      <a:lnTo>
                        <a:pt x="674" y="84"/>
                      </a:lnTo>
                      <a:lnTo>
                        <a:pt x="674" y="82"/>
                      </a:lnTo>
                      <a:lnTo>
                        <a:pt x="674" y="82"/>
                      </a:lnTo>
                      <a:lnTo>
                        <a:pt x="674" y="81"/>
                      </a:lnTo>
                      <a:lnTo>
                        <a:pt x="674" y="80"/>
                      </a:lnTo>
                      <a:lnTo>
                        <a:pt x="672" y="80"/>
                      </a:lnTo>
                      <a:lnTo>
                        <a:pt x="672" y="78"/>
                      </a:lnTo>
                      <a:lnTo>
                        <a:pt x="672" y="77"/>
                      </a:lnTo>
                      <a:lnTo>
                        <a:pt x="672" y="76"/>
                      </a:lnTo>
                      <a:close/>
                      <a:moveTo>
                        <a:pt x="1058" y="75"/>
                      </a:moveTo>
                      <a:lnTo>
                        <a:pt x="1060" y="76"/>
                      </a:lnTo>
                      <a:lnTo>
                        <a:pt x="1060" y="77"/>
                      </a:lnTo>
                      <a:lnTo>
                        <a:pt x="1064" y="77"/>
                      </a:lnTo>
                      <a:lnTo>
                        <a:pt x="1064" y="77"/>
                      </a:lnTo>
                      <a:lnTo>
                        <a:pt x="1064" y="78"/>
                      </a:lnTo>
                      <a:lnTo>
                        <a:pt x="1066" y="80"/>
                      </a:lnTo>
                      <a:lnTo>
                        <a:pt x="1068" y="82"/>
                      </a:lnTo>
                      <a:lnTo>
                        <a:pt x="1068" y="82"/>
                      </a:lnTo>
                      <a:lnTo>
                        <a:pt x="1068" y="84"/>
                      </a:lnTo>
                      <a:lnTo>
                        <a:pt x="1068" y="84"/>
                      </a:lnTo>
                      <a:lnTo>
                        <a:pt x="1068" y="84"/>
                      </a:lnTo>
                      <a:lnTo>
                        <a:pt x="1064" y="82"/>
                      </a:lnTo>
                      <a:lnTo>
                        <a:pt x="1064" y="81"/>
                      </a:lnTo>
                      <a:lnTo>
                        <a:pt x="1062" y="81"/>
                      </a:lnTo>
                      <a:lnTo>
                        <a:pt x="1062" y="80"/>
                      </a:lnTo>
                      <a:lnTo>
                        <a:pt x="1060" y="80"/>
                      </a:lnTo>
                      <a:lnTo>
                        <a:pt x="1060" y="80"/>
                      </a:lnTo>
                      <a:lnTo>
                        <a:pt x="1059" y="78"/>
                      </a:lnTo>
                      <a:lnTo>
                        <a:pt x="1059" y="78"/>
                      </a:lnTo>
                      <a:lnTo>
                        <a:pt x="1059" y="77"/>
                      </a:lnTo>
                      <a:lnTo>
                        <a:pt x="1058" y="77"/>
                      </a:lnTo>
                      <a:lnTo>
                        <a:pt x="1058" y="76"/>
                      </a:lnTo>
                      <a:lnTo>
                        <a:pt x="1058" y="75"/>
                      </a:lnTo>
                      <a:close/>
                      <a:moveTo>
                        <a:pt x="817" y="73"/>
                      </a:moveTo>
                      <a:lnTo>
                        <a:pt x="817" y="76"/>
                      </a:lnTo>
                      <a:lnTo>
                        <a:pt x="816" y="77"/>
                      </a:lnTo>
                      <a:lnTo>
                        <a:pt x="814" y="81"/>
                      </a:lnTo>
                      <a:lnTo>
                        <a:pt x="813" y="81"/>
                      </a:lnTo>
                      <a:lnTo>
                        <a:pt x="813" y="80"/>
                      </a:lnTo>
                      <a:lnTo>
                        <a:pt x="813" y="80"/>
                      </a:lnTo>
                      <a:lnTo>
                        <a:pt x="813" y="77"/>
                      </a:lnTo>
                      <a:lnTo>
                        <a:pt x="814" y="77"/>
                      </a:lnTo>
                      <a:lnTo>
                        <a:pt x="814" y="75"/>
                      </a:lnTo>
                      <a:lnTo>
                        <a:pt x="816" y="73"/>
                      </a:lnTo>
                      <a:lnTo>
                        <a:pt x="817" y="73"/>
                      </a:lnTo>
                      <a:close/>
                      <a:moveTo>
                        <a:pt x="881" y="69"/>
                      </a:moveTo>
                      <a:lnTo>
                        <a:pt x="881" y="72"/>
                      </a:lnTo>
                      <a:lnTo>
                        <a:pt x="878" y="72"/>
                      </a:lnTo>
                      <a:lnTo>
                        <a:pt x="878" y="69"/>
                      </a:lnTo>
                      <a:lnTo>
                        <a:pt x="880" y="69"/>
                      </a:lnTo>
                      <a:lnTo>
                        <a:pt x="880" y="69"/>
                      </a:lnTo>
                      <a:lnTo>
                        <a:pt x="880" y="69"/>
                      </a:lnTo>
                      <a:lnTo>
                        <a:pt x="881" y="69"/>
                      </a:lnTo>
                      <a:close/>
                      <a:moveTo>
                        <a:pt x="1041" y="67"/>
                      </a:moveTo>
                      <a:lnTo>
                        <a:pt x="1042" y="67"/>
                      </a:lnTo>
                      <a:lnTo>
                        <a:pt x="1043" y="68"/>
                      </a:lnTo>
                      <a:lnTo>
                        <a:pt x="1043" y="69"/>
                      </a:lnTo>
                      <a:lnTo>
                        <a:pt x="1045" y="71"/>
                      </a:lnTo>
                      <a:lnTo>
                        <a:pt x="1046" y="71"/>
                      </a:lnTo>
                      <a:lnTo>
                        <a:pt x="1047" y="72"/>
                      </a:lnTo>
                      <a:lnTo>
                        <a:pt x="1049" y="73"/>
                      </a:lnTo>
                      <a:lnTo>
                        <a:pt x="1045" y="73"/>
                      </a:lnTo>
                      <a:lnTo>
                        <a:pt x="1045" y="73"/>
                      </a:lnTo>
                      <a:lnTo>
                        <a:pt x="1043" y="73"/>
                      </a:lnTo>
                      <a:lnTo>
                        <a:pt x="1043" y="73"/>
                      </a:lnTo>
                      <a:lnTo>
                        <a:pt x="1042" y="71"/>
                      </a:lnTo>
                      <a:lnTo>
                        <a:pt x="1041" y="69"/>
                      </a:lnTo>
                      <a:lnTo>
                        <a:pt x="1041" y="67"/>
                      </a:lnTo>
                      <a:close/>
                      <a:moveTo>
                        <a:pt x="657" y="59"/>
                      </a:moveTo>
                      <a:lnTo>
                        <a:pt x="660" y="59"/>
                      </a:lnTo>
                      <a:lnTo>
                        <a:pt x="660" y="60"/>
                      </a:lnTo>
                      <a:lnTo>
                        <a:pt x="664" y="60"/>
                      </a:lnTo>
                      <a:lnTo>
                        <a:pt x="665" y="60"/>
                      </a:lnTo>
                      <a:lnTo>
                        <a:pt x="665" y="61"/>
                      </a:lnTo>
                      <a:lnTo>
                        <a:pt x="664" y="61"/>
                      </a:lnTo>
                      <a:lnTo>
                        <a:pt x="662" y="63"/>
                      </a:lnTo>
                      <a:lnTo>
                        <a:pt x="660" y="63"/>
                      </a:lnTo>
                      <a:lnTo>
                        <a:pt x="657" y="63"/>
                      </a:lnTo>
                      <a:lnTo>
                        <a:pt x="657" y="61"/>
                      </a:lnTo>
                      <a:lnTo>
                        <a:pt x="657" y="61"/>
                      </a:lnTo>
                      <a:lnTo>
                        <a:pt x="656" y="61"/>
                      </a:lnTo>
                      <a:lnTo>
                        <a:pt x="656" y="60"/>
                      </a:lnTo>
                      <a:lnTo>
                        <a:pt x="657" y="60"/>
                      </a:lnTo>
                      <a:lnTo>
                        <a:pt x="657" y="59"/>
                      </a:lnTo>
                      <a:close/>
                      <a:moveTo>
                        <a:pt x="0" y="55"/>
                      </a:moveTo>
                      <a:lnTo>
                        <a:pt x="1" y="56"/>
                      </a:lnTo>
                      <a:lnTo>
                        <a:pt x="3" y="58"/>
                      </a:lnTo>
                      <a:lnTo>
                        <a:pt x="3" y="59"/>
                      </a:lnTo>
                      <a:lnTo>
                        <a:pt x="3" y="59"/>
                      </a:lnTo>
                      <a:lnTo>
                        <a:pt x="3" y="59"/>
                      </a:lnTo>
                      <a:lnTo>
                        <a:pt x="3" y="60"/>
                      </a:lnTo>
                      <a:lnTo>
                        <a:pt x="3" y="60"/>
                      </a:lnTo>
                      <a:lnTo>
                        <a:pt x="1" y="60"/>
                      </a:lnTo>
                      <a:lnTo>
                        <a:pt x="0" y="60"/>
                      </a:lnTo>
                      <a:lnTo>
                        <a:pt x="0" y="59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0" y="55"/>
                      </a:lnTo>
                      <a:close/>
                      <a:moveTo>
                        <a:pt x="846" y="54"/>
                      </a:moveTo>
                      <a:lnTo>
                        <a:pt x="847" y="55"/>
                      </a:lnTo>
                      <a:lnTo>
                        <a:pt x="847" y="55"/>
                      </a:lnTo>
                      <a:lnTo>
                        <a:pt x="848" y="56"/>
                      </a:lnTo>
                      <a:lnTo>
                        <a:pt x="848" y="56"/>
                      </a:lnTo>
                      <a:lnTo>
                        <a:pt x="848" y="58"/>
                      </a:lnTo>
                      <a:lnTo>
                        <a:pt x="848" y="59"/>
                      </a:lnTo>
                      <a:lnTo>
                        <a:pt x="847" y="59"/>
                      </a:lnTo>
                      <a:lnTo>
                        <a:pt x="847" y="60"/>
                      </a:lnTo>
                      <a:lnTo>
                        <a:pt x="848" y="60"/>
                      </a:lnTo>
                      <a:lnTo>
                        <a:pt x="848" y="63"/>
                      </a:lnTo>
                      <a:lnTo>
                        <a:pt x="847" y="63"/>
                      </a:lnTo>
                      <a:lnTo>
                        <a:pt x="847" y="64"/>
                      </a:lnTo>
                      <a:lnTo>
                        <a:pt x="844" y="64"/>
                      </a:lnTo>
                      <a:lnTo>
                        <a:pt x="846" y="65"/>
                      </a:lnTo>
                      <a:lnTo>
                        <a:pt x="844" y="65"/>
                      </a:lnTo>
                      <a:lnTo>
                        <a:pt x="844" y="65"/>
                      </a:lnTo>
                      <a:lnTo>
                        <a:pt x="843" y="64"/>
                      </a:lnTo>
                      <a:lnTo>
                        <a:pt x="843" y="65"/>
                      </a:lnTo>
                      <a:lnTo>
                        <a:pt x="844" y="65"/>
                      </a:lnTo>
                      <a:lnTo>
                        <a:pt x="844" y="69"/>
                      </a:lnTo>
                      <a:lnTo>
                        <a:pt x="843" y="69"/>
                      </a:lnTo>
                      <a:lnTo>
                        <a:pt x="842" y="67"/>
                      </a:lnTo>
                      <a:lnTo>
                        <a:pt x="842" y="65"/>
                      </a:lnTo>
                      <a:lnTo>
                        <a:pt x="840" y="64"/>
                      </a:lnTo>
                      <a:lnTo>
                        <a:pt x="843" y="63"/>
                      </a:lnTo>
                      <a:lnTo>
                        <a:pt x="844" y="59"/>
                      </a:lnTo>
                      <a:lnTo>
                        <a:pt x="844" y="59"/>
                      </a:lnTo>
                      <a:lnTo>
                        <a:pt x="843" y="58"/>
                      </a:lnTo>
                      <a:lnTo>
                        <a:pt x="843" y="58"/>
                      </a:lnTo>
                      <a:lnTo>
                        <a:pt x="844" y="58"/>
                      </a:lnTo>
                      <a:lnTo>
                        <a:pt x="844" y="56"/>
                      </a:lnTo>
                      <a:lnTo>
                        <a:pt x="842" y="55"/>
                      </a:lnTo>
                      <a:lnTo>
                        <a:pt x="842" y="55"/>
                      </a:lnTo>
                      <a:lnTo>
                        <a:pt x="843" y="54"/>
                      </a:lnTo>
                      <a:lnTo>
                        <a:pt x="846" y="54"/>
                      </a:lnTo>
                      <a:close/>
                      <a:moveTo>
                        <a:pt x="962" y="52"/>
                      </a:moveTo>
                      <a:lnTo>
                        <a:pt x="965" y="52"/>
                      </a:lnTo>
                      <a:lnTo>
                        <a:pt x="964" y="54"/>
                      </a:lnTo>
                      <a:lnTo>
                        <a:pt x="962" y="54"/>
                      </a:lnTo>
                      <a:lnTo>
                        <a:pt x="962" y="52"/>
                      </a:lnTo>
                      <a:close/>
                      <a:moveTo>
                        <a:pt x="733" y="51"/>
                      </a:moveTo>
                      <a:lnTo>
                        <a:pt x="734" y="51"/>
                      </a:lnTo>
                      <a:lnTo>
                        <a:pt x="734" y="51"/>
                      </a:lnTo>
                      <a:lnTo>
                        <a:pt x="734" y="52"/>
                      </a:lnTo>
                      <a:lnTo>
                        <a:pt x="733" y="52"/>
                      </a:lnTo>
                      <a:lnTo>
                        <a:pt x="733" y="51"/>
                      </a:lnTo>
                      <a:close/>
                      <a:moveTo>
                        <a:pt x="601" y="50"/>
                      </a:moveTo>
                      <a:lnTo>
                        <a:pt x="607" y="51"/>
                      </a:lnTo>
                      <a:lnTo>
                        <a:pt x="607" y="52"/>
                      </a:lnTo>
                      <a:lnTo>
                        <a:pt x="609" y="52"/>
                      </a:lnTo>
                      <a:lnTo>
                        <a:pt x="609" y="52"/>
                      </a:lnTo>
                      <a:lnTo>
                        <a:pt x="609" y="51"/>
                      </a:lnTo>
                      <a:lnTo>
                        <a:pt x="610" y="51"/>
                      </a:lnTo>
                      <a:lnTo>
                        <a:pt x="613" y="51"/>
                      </a:lnTo>
                      <a:lnTo>
                        <a:pt x="614" y="52"/>
                      </a:lnTo>
                      <a:lnTo>
                        <a:pt x="614" y="52"/>
                      </a:lnTo>
                      <a:lnTo>
                        <a:pt x="615" y="52"/>
                      </a:lnTo>
                      <a:lnTo>
                        <a:pt x="615" y="54"/>
                      </a:lnTo>
                      <a:lnTo>
                        <a:pt x="615" y="54"/>
                      </a:lnTo>
                      <a:lnTo>
                        <a:pt x="615" y="55"/>
                      </a:lnTo>
                      <a:lnTo>
                        <a:pt x="617" y="55"/>
                      </a:lnTo>
                      <a:lnTo>
                        <a:pt x="618" y="56"/>
                      </a:lnTo>
                      <a:lnTo>
                        <a:pt x="621" y="56"/>
                      </a:lnTo>
                      <a:lnTo>
                        <a:pt x="622" y="56"/>
                      </a:lnTo>
                      <a:lnTo>
                        <a:pt x="622" y="58"/>
                      </a:lnTo>
                      <a:lnTo>
                        <a:pt x="624" y="58"/>
                      </a:lnTo>
                      <a:lnTo>
                        <a:pt x="624" y="58"/>
                      </a:lnTo>
                      <a:lnTo>
                        <a:pt x="634" y="58"/>
                      </a:lnTo>
                      <a:lnTo>
                        <a:pt x="635" y="56"/>
                      </a:lnTo>
                      <a:lnTo>
                        <a:pt x="635" y="55"/>
                      </a:lnTo>
                      <a:lnTo>
                        <a:pt x="638" y="55"/>
                      </a:lnTo>
                      <a:lnTo>
                        <a:pt x="639" y="56"/>
                      </a:lnTo>
                      <a:lnTo>
                        <a:pt x="639" y="56"/>
                      </a:lnTo>
                      <a:lnTo>
                        <a:pt x="640" y="56"/>
                      </a:lnTo>
                      <a:lnTo>
                        <a:pt x="641" y="56"/>
                      </a:lnTo>
                      <a:lnTo>
                        <a:pt x="643" y="56"/>
                      </a:lnTo>
                      <a:lnTo>
                        <a:pt x="643" y="56"/>
                      </a:lnTo>
                      <a:lnTo>
                        <a:pt x="647" y="58"/>
                      </a:lnTo>
                      <a:lnTo>
                        <a:pt x="648" y="59"/>
                      </a:lnTo>
                      <a:lnTo>
                        <a:pt x="649" y="59"/>
                      </a:lnTo>
                      <a:lnTo>
                        <a:pt x="651" y="58"/>
                      </a:lnTo>
                      <a:lnTo>
                        <a:pt x="653" y="58"/>
                      </a:lnTo>
                      <a:lnTo>
                        <a:pt x="653" y="61"/>
                      </a:lnTo>
                      <a:lnTo>
                        <a:pt x="655" y="63"/>
                      </a:lnTo>
                      <a:lnTo>
                        <a:pt x="655" y="64"/>
                      </a:lnTo>
                      <a:lnTo>
                        <a:pt x="655" y="64"/>
                      </a:lnTo>
                      <a:lnTo>
                        <a:pt x="653" y="64"/>
                      </a:lnTo>
                      <a:lnTo>
                        <a:pt x="653" y="67"/>
                      </a:lnTo>
                      <a:lnTo>
                        <a:pt x="655" y="68"/>
                      </a:lnTo>
                      <a:lnTo>
                        <a:pt x="659" y="69"/>
                      </a:lnTo>
                      <a:lnTo>
                        <a:pt x="659" y="68"/>
                      </a:lnTo>
                      <a:lnTo>
                        <a:pt x="661" y="68"/>
                      </a:lnTo>
                      <a:lnTo>
                        <a:pt x="661" y="69"/>
                      </a:lnTo>
                      <a:lnTo>
                        <a:pt x="662" y="69"/>
                      </a:lnTo>
                      <a:lnTo>
                        <a:pt x="662" y="68"/>
                      </a:lnTo>
                      <a:lnTo>
                        <a:pt x="665" y="68"/>
                      </a:lnTo>
                      <a:lnTo>
                        <a:pt x="665" y="69"/>
                      </a:lnTo>
                      <a:lnTo>
                        <a:pt x="668" y="69"/>
                      </a:lnTo>
                      <a:lnTo>
                        <a:pt x="669" y="71"/>
                      </a:lnTo>
                      <a:lnTo>
                        <a:pt x="669" y="73"/>
                      </a:lnTo>
                      <a:lnTo>
                        <a:pt x="668" y="75"/>
                      </a:lnTo>
                      <a:lnTo>
                        <a:pt x="668" y="76"/>
                      </a:lnTo>
                      <a:lnTo>
                        <a:pt x="669" y="77"/>
                      </a:lnTo>
                      <a:lnTo>
                        <a:pt x="669" y="77"/>
                      </a:lnTo>
                      <a:lnTo>
                        <a:pt x="669" y="80"/>
                      </a:lnTo>
                      <a:lnTo>
                        <a:pt x="670" y="80"/>
                      </a:lnTo>
                      <a:lnTo>
                        <a:pt x="672" y="82"/>
                      </a:lnTo>
                      <a:lnTo>
                        <a:pt x="670" y="82"/>
                      </a:lnTo>
                      <a:lnTo>
                        <a:pt x="670" y="82"/>
                      </a:lnTo>
                      <a:lnTo>
                        <a:pt x="669" y="82"/>
                      </a:lnTo>
                      <a:lnTo>
                        <a:pt x="668" y="81"/>
                      </a:lnTo>
                      <a:lnTo>
                        <a:pt x="665" y="81"/>
                      </a:lnTo>
                      <a:lnTo>
                        <a:pt x="665" y="80"/>
                      </a:lnTo>
                      <a:lnTo>
                        <a:pt x="661" y="80"/>
                      </a:lnTo>
                      <a:lnTo>
                        <a:pt x="661" y="78"/>
                      </a:lnTo>
                      <a:lnTo>
                        <a:pt x="661" y="77"/>
                      </a:lnTo>
                      <a:lnTo>
                        <a:pt x="660" y="77"/>
                      </a:lnTo>
                      <a:lnTo>
                        <a:pt x="659" y="77"/>
                      </a:lnTo>
                      <a:lnTo>
                        <a:pt x="657" y="76"/>
                      </a:lnTo>
                      <a:lnTo>
                        <a:pt x="657" y="76"/>
                      </a:lnTo>
                      <a:lnTo>
                        <a:pt x="656" y="76"/>
                      </a:lnTo>
                      <a:lnTo>
                        <a:pt x="655" y="77"/>
                      </a:lnTo>
                      <a:lnTo>
                        <a:pt x="653" y="77"/>
                      </a:lnTo>
                      <a:lnTo>
                        <a:pt x="653" y="77"/>
                      </a:lnTo>
                      <a:lnTo>
                        <a:pt x="652" y="77"/>
                      </a:lnTo>
                      <a:lnTo>
                        <a:pt x="652" y="77"/>
                      </a:lnTo>
                      <a:lnTo>
                        <a:pt x="649" y="77"/>
                      </a:lnTo>
                      <a:lnTo>
                        <a:pt x="649" y="76"/>
                      </a:lnTo>
                      <a:lnTo>
                        <a:pt x="647" y="76"/>
                      </a:lnTo>
                      <a:lnTo>
                        <a:pt x="647" y="76"/>
                      </a:lnTo>
                      <a:lnTo>
                        <a:pt x="645" y="76"/>
                      </a:lnTo>
                      <a:lnTo>
                        <a:pt x="645" y="75"/>
                      </a:lnTo>
                      <a:lnTo>
                        <a:pt x="640" y="76"/>
                      </a:lnTo>
                      <a:lnTo>
                        <a:pt x="640" y="75"/>
                      </a:lnTo>
                      <a:lnTo>
                        <a:pt x="638" y="75"/>
                      </a:lnTo>
                      <a:lnTo>
                        <a:pt x="638" y="75"/>
                      </a:lnTo>
                      <a:lnTo>
                        <a:pt x="636" y="75"/>
                      </a:lnTo>
                      <a:lnTo>
                        <a:pt x="636" y="73"/>
                      </a:lnTo>
                      <a:lnTo>
                        <a:pt x="634" y="73"/>
                      </a:lnTo>
                      <a:lnTo>
                        <a:pt x="634" y="73"/>
                      </a:lnTo>
                      <a:lnTo>
                        <a:pt x="632" y="73"/>
                      </a:lnTo>
                      <a:lnTo>
                        <a:pt x="632" y="72"/>
                      </a:lnTo>
                      <a:lnTo>
                        <a:pt x="626" y="71"/>
                      </a:lnTo>
                      <a:lnTo>
                        <a:pt x="626" y="71"/>
                      </a:lnTo>
                      <a:lnTo>
                        <a:pt x="623" y="71"/>
                      </a:lnTo>
                      <a:lnTo>
                        <a:pt x="623" y="69"/>
                      </a:lnTo>
                      <a:lnTo>
                        <a:pt x="622" y="71"/>
                      </a:lnTo>
                      <a:lnTo>
                        <a:pt x="622" y="71"/>
                      </a:lnTo>
                      <a:lnTo>
                        <a:pt x="614" y="71"/>
                      </a:lnTo>
                      <a:lnTo>
                        <a:pt x="614" y="71"/>
                      </a:lnTo>
                      <a:lnTo>
                        <a:pt x="609" y="71"/>
                      </a:lnTo>
                      <a:lnTo>
                        <a:pt x="607" y="69"/>
                      </a:lnTo>
                      <a:lnTo>
                        <a:pt x="607" y="69"/>
                      </a:lnTo>
                      <a:lnTo>
                        <a:pt x="607" y="68"/>
                      </a:lnTo>
                      <a:lnTo>
                        <a:pt x="605" y="68"/>
                      </a:lnTo>
                      <a:lnTo>
                        <a:pt x="605" y="67"/>
                      </a:lnTo>
                      <a:lnTo>
                        <a:pt x="601" y="67"/>
                      </a:lnTo>
                      <a:lnTo>
                        <a:pt x="601" y="67"/>
                      </a:lnTo>
                      <a:lnTo>
                        <a:pt x="600" y="67"/>
                      </a:lnTo>
                      <a:lnTo>
                        <a:pt x="600" y="65"/>
                      </a:lnTo>
                      <a:lnTo>
                        <a:pt x="598" y="65"/>
                      </a:lnTo>
                      <a:lnTo>
                        <a:pt x="597" y="65"/>
                      </a:lnTo>
                      <a:lnTo>
                        <a:pt x="596" y="65"/>
                      </a:lnTo>
                      <a:lnTo>
                        <a:pt x="594" y="65"/>
                      </a:lnTo>
                      <a:lnTo>
                        <a:pt x="594" y="64"/>
                      </a:lnTo>
                      <a:lnTo>
                        <a:pt x="596" y="63"/>
                      </a:lnTo>
                      <a:lnTo>
                        <a:pt x="596" y="63"/>
                      </a:lnTo>
                      <a:lnTo>
                        <a:pt x="589" y="61"/>
                      </a:lnTo>
                      <a:lnTo>
                        <a:pt x="589" y="61"/>
                      </a:lnTo>
                      <a:lnTo>
                        <a:pt x="587" y="61"/>
                      </a:lnTo>
                      <a:lnTo>
                        <a:pt x="585" y="60"/>
                      </a:lnTo>
                      <a:lnTo>
                        <a:pt x="588" y="59"/>
                      </a:lnTo>
                      <a:lnTo>
                        <a:pt x="589" y="56"/>
                      </a:lnTo>
                      <a:lnTo>
                        <a:pt x="590" y="54"/>
                      </a:lnTo>
                      <a:lnTo>
                        <a:pt x="590" y="51"/>
                      </a:lnTo>
                      <a:lnTo>
                        <a:pt x="601" y="51"/>
                      </a:lnTo>
                      <a:lnTo>
                        <a:pt x="601" y="50"/>
                      </a:lnTo>
                      <a:close/>
                      <a:moveTo>
                        <a:pt x="1021" y="47"/>
                      </a:moveTo>
                      <a:lnTo>
                        <a:pt x="1024" y="47"/>
                      </a:lnTo>
                      <a:lnTo>
                        <a:pt x="1024" y="51"/>
                      </a:lnTo>
                      <a:lnTo>
                        <a:pt x="1025" y="52"/>
                      </a:lnTo>
                      <a:lnTo>
                        <a:pt x="1026" y="52"/>
                      </a:lnTo>
                      <a:lnTo>
                        <a:pt x="1026" y="54"/>
                      </a:lnTo>
                      <a:lnTo>
                        <a:pt x="1028" y="54"/>
                      </a:lnTo>
                      <a:lnTo>
                        <a:pt x="1028" y="56"/>
                      </a:lnTo>
                      <a:lnTo>
                        <a:pt x="1032" y="59"/>
                      </a:lnTo>
                      <a:lnTo>
                        <a:pt x="1032" y="60"/>
                      </a:lnTo>
                      <a:lnTo>
                        <a:pt x="1033" y="60"/>
                      </a:lnTo>
                      <a:lnTo>
                        <a:pt x="1037" y="65"/>
                      </a:lnTo>
                      <a:lnTo>
                        <a:pt x="1036" y="65"/>
                      </a:lnTo>
                      <a:lnTo>
                        <a:pt x="1034" y="68"/>
                      </a:lnTo>
                      <a:lnTo>
                        <a:pt x="1032" y="68"/>
                      </a:lnTo>
                      <a:lnTo>
                        <a:pt x="1032" y="67"/>
                      </a:lnTo>
                      <a:lnTo>
                        <a:pt x="1029" y="67"/>
                      </a:lnTo>
                      <a:lnTo>
                        <a:pt x="1029" y="67"/>
                      </a:lnTo>
                      <a:lnTo>
                        <a:pt x="1028" y="65"/>
                      </a:lnTo>
                      <a:lnTo>
                        <a:pt x="1026" y="64"/>
                      </a:lnTo>
                      <a:lnTo>
                        <a:pt x="1025" y="61"/>
                      </a:lnTo>
                      <a:lnTo>
                        <a:pt x="1025" y="61"/>
                      </a:lnTo>
                      <a:lnTo>
                        <a:pt x="1024" y="58"/>
                      </a:lnTo>
                      <a:lnTo>
                        <a:pt x="1022" y="58"/>
                      </a:lnTo>
                      <a:lnTo>
                        <a:pt x="1022" y="55"/>
                      </a:lnTo>
                      <a:lnTo>
                        <a:pt x="1021" y="55"/>
                      </a:lnTo>
                      <a:lnTo>
                        <a:pt x="1022" y="51"/>
                      </a:lnTo>
                      <a:lnTo>
                        <a:pt x="1021" y="51"/>
                      </a:lnTo>
                      <a:lnTo>
                        <a:pt x="1021" y="47"/>
                      </a:lnTo>
                      <a:close/>
                      <a:moveTo>
                        <a:pt x="748" y="41"/>
                      </a:moveTo>
                      <a:lnTo>
                        <a:pt x="748" y="41"/>
                      </a:lnTo>
                      <a:lnTo>
                        <a:pt x="748" y="41"/>
                      </a:lnTo>
                      <a:lnTo>
                        <a:pt x="748" y="43"/>
                      </a:lnTo>
                      <a:lnTo>
                        <a:pt x="746" y="44"/>
                      </a:lnTo>
                      <a:lnTo>
                        <a:pt x="746" y="46"/>
                      </a:lnTo>
                      <a:lnTo>
                        <a:pt x="748" y="47"/>
                      </a:lnTo>
                      <a:lnTo>
                        <a:pt x="749" y="48"/>
                      </a:lnTo>
                      <a:lnTo>
                        <a:pt x="748" y="48"/>
                      </a:lnTo>
                      <a:lnTo>
                        <a:pt x="748" y="50"/>
                      </a:lnTo>
                      <a:lnTo>
                        <a:pt x="746" y="51"/>
                      </a:lnTo>
                      <a:lnTo>
                        <a:pt x="745" y="52"/>
                      </a:lnTo>
                      <a:lnTo>
                        <a:pt x="744" y="52"/>
                      </a:lnTo>
                      <a:lnTo>
                        <a:pt x="742" y="48"/>
                      </a:lnTo>
                      <a:lnTo>
                        <a:pt x="741" y="48"/>
                      </a:lnTo>
                      <a:lnTo>
                        <a:pt x="741" y="48"/>
                      </a:lnTo>
                      <a:lnTo>
                        <a:pt x="740" y="48"/>
                      </a:lnTo>
                      <a:lnTo>
                        <a:pt x="740" y="46"/>
                      </a:lnTo>
                      <a:lnTo>
                        <a:pt x="741" y="46"/>
                      </a:lnTo>
                      <a:lnTo>
                        <a:pt x="741" y="44"/>
                      </a:lnTo>
                      <a:lnTo>
                        <a:pt x="741" y="44"/>
                      </a:lnTo>
                      <a:lnTo>
                        <a:pt x="741" y="43"/>
                      </a:lnTo>
                      <a:lnTo>
                        <a:pt x="742" y="43"/>
                      </a:lnTo>
                      <a:lnTo>
                        <a:pt x="742" y="43"/>
                      </a:lnTo>
                      <a:lnTo>
                        <a:pt x="744" y="46"/>
                      </a:lnTo>
                      <a:lnTo>
                        <a:pt x="744" y="46"/>
                      </a:lnTo>
                      <a:lnTo>
                        <a:pt x="744" y="46"/>
                      </a:lnTo>
                      <a:lnTo>
                        <a:pt x="744" y="44"/>
                      </a:lnTo>
                      <a:lnTo>
                        <a:pt x="745" y="44"/>
                      </a:lnTo>
                      <a:lnTo>
                        <a:pt x="745" y="41"/>
                      </a:lnTo>
                      <a:lnTo>
                        <a:pt x="748" y="41"/>
                      </a:lnTo>
                      <a:close/>
                      <a:moveTo>
                        <a:pt x="1003" y="39"/>
                      </a:moveTo>
                      <a:lnTo>
                        <a:pt x="1003" y="42"/>
                      </a:lnTo>
                      <a:lnTo>
                        <a:pt x="1004" y="42"/>
                      </a:lnTo>
                      <a:lnTo>
                        <a:pt x="1004" y="44"/>
                      </a:lnTo>
                      <a:lnTo>
                        <a:pt x="1004" y="44"/>
                      </a:lnTo>
                      <a:lnTo>
                        <a:pt x="1004" y="44"/>
                      </a:lnTo>
                      <a:lnTo>
                        <a:pt x="1004" y="44"/>
                      </a:lnTo>
                      <a:lnTo>
                        <a:pt x="1004" y="46"/>
                      </a:lnTo>
                      <a:lnTo>
                        <a:pt x="1001" y="47"/>
                      </a:lnTo>
                      <a:lnTo>
                        <a:pt x="1003" y="48"/>
                      </a:lnTo>
                      <a:lnTo>
                        <a:pt x="1003" y="50"/>
                      </a:lnTo>
                      <a:lnTo>
                        <a:pt x="1001" y="50"/>
                      </a:lnTo>
                      <a:lnTo>
                        <a:pt x="1001" y="51"/>
                      </a:lnTo>
                      <a:lnTo>
                        <a:pt x="998" y="51"/>
                      </a:lnTo>
                      <a:lnTo>
                        <a:pt x="996" y="54"/>
                      </a:lnTo>
                      <a:lnTo>
                        <a:pt x="996" y="55"/>
                      </a:lnTo>
                      <a:lnTo>
                        <a:pt x="994" y="56"/>
                      </a:lnTo>
                      <a:lnTo>
                        <a:pt x="992" y="58"/>
                      </a:lnTo>
                      <a:lnTo>
                        <a:pt x="987" y="59"/>
                      </a:lnTo>
                      <a:lnTo>
                        <a:pt x="987" y="59"/>
                      </a:lnTo>
                      <a:lnTo>
                        <a:pt x="987" y="59"/>
                      </a:lnTo>
                      <a:lnTo>
                        <a:pt x="984" y="59"/>
                      </a:lnTo>
                      <a:lnTo>
                        <a:pt x="984" y="59"/>
                      </a:lnTo>
                      <a:lnTo>
                        <a:pt x="984" y="59"/>
                      </a:lnTo>
                      <a:lnTo>
                        <a:pt x="984" y="59"/>
                      </a:lnTo>
                      <a:lnTo>
                        <a:pt x="982" y="59"/>
                      </a:lnTo>
                      <a:lnTo>
                        <a:pt x="978" y="59"/>
                      </a:lnTo>
                      <a:lnTo>
                        <a:pt x="975" y="59"/>
                      </a:lnTo>
                      <a:lnTo>
                        <a:pt x="975" y="58"/>
                      </a:lnTo>
                      <a:lnTo>
                        <a:pt x="973" y="56"/>
                      </a:lnTo>
                      <a:lnTo>
                        <a:pt x="970" y="55"/>
                      </a:lnTo>
                      <a:lnTo>
                        <a:pt x="973" y="54"/>
                      </a:lnTo>
                      <a:lnTo>
                        <a:pt x="974" y="54"/>
                      </a:lnTo>
                      <a:lnTo>
                        <a:pt x="975" y="54"/>
                      </a:lnTo>
                      <a:lnTo>
                        <a:pt x="975" y="54"/>
                      </a:lnTo>
                      <a:lnTo>
                        <a:pt x="977" y="55"/>
                      </a:lnTo>
                      <a:lnTo>
                        <a:pt x="978" y="55"/>
                      </a:lnTo>
                      <a:lnTo>
                        <a:pt x="979" y="55"/>
                      </a:lnTo>
                      <a:lnTo>
                        <a:pt x="979" y="54"/>
                      </a:lnTo>
                      <a:lnTo>
                        <a:pt x="981" y="54"/>
                      </a:lnTo>
                      <a:lnTo>
                        <a:pt x="983" y="54"/>
                      </a:lnTo>
                      <a:lnTo>
                        <a:pt x="983" y="51"/>
                      </a:lnTo>
                      <a:lnTo>
                        <a:pt x="984" y="48"/>
                      </a:lnTo>
                      <a:lnTo>
                        <a:pt x="986" y="48"/>
                      </a:lnTo>
                      <a:lnTo>
                        <a:pt x="986" y="50"/>
                      </a:lnTo>
                      <a:lnTo>
                        <a:pt x="986" y="50"/>
                      </a:lnTo>
                      <a:lnTo>
                        <a:pt x="986" y="50"/>
                      </a:lnTo>
                      <a:lnTo>
                        <a:pt x="986" y="51"/>
                      </a:lnTo>
                      <a:lnTo>
                        <a:pt x="987" y="52"/>
                      </a:lnTo>
                      <a:lnTo>
                        <a:pt x="990" y="52"/>
                      </a:lnTo>
                      <a:lnTo>
                        <a:pt x="990" y="51"/>
                      </a:lnTo>
                      <a:lnTo>
                        <a:pt x="992" y="51"/>
                      </a:lnTo>
                      <a:lnTo>
                        <a:pt x="994" y="51"/>
                      </a:lnTo>
                      <a:lnTo>
                        <a:pt x="994" y="50"/>
                      </a:lnTo>
                      <a:lnTo>
                        <a:pt x="994" y="48"/>
                      </a:lnTo>
                      <a:lnTo>
                        <a:pt x="995" y="48"/>
                      </a:lnTo>
                      <a:lnTo>
                        <a:pt x="995" y="46"/>
                      </a:lnTo>
                      <a:lnTo>
                        <a:pt x="996" y="46"/>
                      </a:lnTo>
                      <a:lnTo>
                        <a:pt x="996" y="46"/>
                      </a:lnTo>
                      <a:lnTo>
                        <a:pt x="998" y="46"/>
                      </a:lnTo>
                      <a:lnTo>
                        <a:pt x="998" y="44"/>
                      </a:lnTo>
                      <a:lnTo>
                        <a:pt x="998" y="44"/>
                      </a:lnTo>
                      <a:lnTo>
                        <a:pt x="999" y="43"/>
                      </a:lnTo>
                      <a:lnTo>
                        <a:pt x="998" y="43"/>
                      </a:lnTo>
                      <a:lnTo>
                        <a:pt x="998" y="41"/>
                      </a:lnTo>
                      <a:lnTo>
                        <a:pt x="999" y="41"/>
                      </a:lnTo>
                      <a:lnTo>
                        <a:pt x="1000" y="41"/>
                      </a:lnTo>
                      <a:lnTo>
                        <a:pt x="1001" y="41"/>
                      </a:lnTo>
                      <a:lnTo>
                        <a:pt x="1003" y="39"/>
                      </a:lnTo>
                      <a:close/>
                      <a:moveTo>
                        <a:pt x="827" y="0"/>
                      </a:moveTo>
                      <a:lnTo>
                        <a:pt x="829" y="1"/>
                      </a:lnTo>
                      <a:lnTo>
                        <a:pt x="835" y="3"/>
                      </a:lnTo>
                      <a:lnTo>
                        <a:pt x="835" y="1"/>
                      </a:lnTo>
                      <a:lnTo>
                        <a:pt x="837" y="1"/>
                      </a:lnTo>
                      <a:lnTo>
                        <a:pt x="837" y="3"/>
                      </a:lnTo>
                      <a:lnTo>
                        <a:pt x="840" y="1"/>
                      </a:lnTo>
                      <a:lnTo>
                        <a:pt x="840" y="3"/>
                      </a:lnTo>
                      <a:lnTo>
                        <a:pt x="842" y="3"/>
                      </a:lnTo>
                      <a:lnTo>
                        <a:pt x="843" y="8"/>
                      </a:lnTo>
                      <a:lnTo>
                        <a:pt x="843" y="8"/>
                      </a:lnTo>
                      <a:lnTo>
                        <a:pt x="843" y="9"/>
                      </a:lnTo>
                      <a:lnTo>
                        <a:pt x="842" y="9"/>
                      </a:lnTo>
                      <a:lnTo>
                        <a:pt x="842" y="16"/>
                      </a:lnTo>
                      <a:lnTo>
                        <a:pt x="843" y="17"/>
                      </a:lnTo>
                      <a:lnTo>
                        <a:pt x="843" y="20"/>
                      </a:lnTo>
                      <a:lnTo>
                        <a:pt x="843" y="22"/>
                      </a:lnTo>
                      <a:lnTo>
                        <a:pt x="844" y="22"/>
                      </a:lnTo>
                      <a:lnTo>
                        <a:pt x="844" y="21"/>
                      </a:lnTo>
                      <a:lnTo>
                        <a:pt x="844" y="21"/>
                      </a:lnTo>
                      <a:lnTo>
                        <a:pt x="844" y="21"/>
                      </a:lnTo>
                      <a:lnTo>
                        <a:pt x="844" y="20"/>
                      </a:lnTo>
                      <a:lnTo>
                        <a:pt x="847" y="21"/>
                      </a:lnTo>
                      <a:lnTo>
                        <a:pt x="847" y="25"/>
                      </a:lnTo>
                      <a:lnTo>
                        <a:pt x="848" y="25"/>
                      </a:lnTo>
                      <a:lnTo>
                        <a:pt x="848" y="25"/>
                      </a:lnTo>
                      <a:lnTo>
                        <a:pt x="848" y="25"/>
                      </a:lnTo>
                      <a:lnTo>
                        <a:pt x="850" y="25"/>
                      </a:lnTo>
                      <a:lnTo>
                        <a:pt x="850" y="25"/>
                      </a:lnTo>
                      <a:lnTo>
                        <a:pt x="850" y="25"/>
                      </a:lnTo>
                      <a:lnTo>
                        <a:pt x="850" y="27"/>
                      </a:lnTo>
                      <a:lnTo>
                        <a:pt x="852" y="29"/>
                      </a:lnTo>
                      <a:lnTo>
                        <a:pt x="852" y="27"/>
                      </a:lnTo>
                      <a:lnTo>
                        <a:pt x="855" y="27"/>
                      </a:lnTo>
                      <a:lnTo>
                        <a:pt x="855" y="26"/>
                      </a:lnTo>
                      <a:lnTo>
                        <a:pt x="856" y="26"/>
                      </a:lnTo>
                      <a:lnTo>
                        <a:pt x="856" y="26"/>
                      </a:lnTo>
                      <a:lnTo>
                        <a:pt x="856" y="26"/>
                      </a:lnTo>
                      <a:lnTo>
                        <a:pt x="856" y="26"/>
                      </a:lnTo>
                      <a:lnTo>
                        <a:pt x="857" y="25"/>
                      </a:lnTo>
                      <a:lnTo>
                        <a:pt x="857" y="25"/>
                      </a:lnTo>
                      <a:lnTo>
                        <a:pt x="857" y="22"/>
                      </a:lnTo>
                      <a:lnTo>
                        <a:pt x="859" y="22"/>
                      </a:lnTo>
                      <a:lnTo>
                        <a:pt x="860" y="21"/>
                      </a:lnTo>
                      <a:lnTo>
                        <a:pt x="861" y="18"/>
                      </a:lnTo>
                      <a:lnTo>
                        <a:pt x="863" y="18"/>
                      </a:lnTo>
                      <a:lnTo>
                        <a:pt x="864" y="17"/>
                      </a:lnTo>
                      <a:lnTo>
                        <a:pt x="864" y="17"/>
                      </a:lnTo>
                      <a:lnTo>
                        <a:pt x="865" y="17"/>
                      </a:lnTo>
                      <a:lnTo>
                        <a:pt x="867" y="16"/>
                      </a:lnTo>
                      <a:lnTo>
                        <a:pt x="868" y="14"/>
                      </a:lnTo>
                      <a:lnTo>
                        <a:pt x="869" y="13"/>
                      </a:lnTo>
                      <a:lnTo>
                        <a:pt x="872" y="12"/>
                      </a:lnTo>
                      <a:lnTo>
                        <a:pt x="872" y="10"/>
                      </a:lnTo>
                      <a:lnTo>
                        <a:pt x="876" y="12"/>
                      </a:lnTo>
                      <a:lnTo>
                        <a:pt x="876" y="13"/>
                      </a:lnTo>
                      <a:lnTo>
                        <a:pt x="878" y="13"/>
                      </a:lnTo>
                      <a:lnTo>
                        <a:pt x="880" y="14"/>
                      </a:lnTo>
                      <a:lnTo>
                        <a:pt x="881" y="14"/>
                      </a:lnTo>
                      <a:lnTo>
                        <a:pt x="882" y="16"/>
                      </a:lnTo>
                      <a:lnTo>
                        <a:pt x="885" y="17"/>
                      </a:lnTo>
                      <a:lnTo>
                        <a:pt x="885" y="17"/>
                      </a:lnTo>
                      <a:lnTo>
                        <a:pt x="889" y="18"/>
                      </a:lnTo>
                      <a:lnTo>
                        <a:pt x="889" y="18"/>
                      </a:lnTo>
                      <a:lnTo>
                        <a:pt x="893" y="18"/>
                      </a:lnTo>
                      <a:lnTo>
                        <a:pt x="893" y="20"/>
                      </a:lnTo>
                      <a:lnTo>
                        <a:pt x="894" y="20"/>
                      </a:lnTo>
                      <a:lnTo>
                        <a:pt x="895" y="20"/>
                      </a:lnTo>
                      <a:lnTo>
                        <a:pt x="895" y="18"/>
                      </a:lnTo>
                      <a:lnTo>
                        <a:pt x="898" y="20"/>
                      </a:lnTo>
                      <a:lnTo>
                        <a:pt x="899" y="21"/>
                      </a:lnTo>
                      <a:lnTo>
                        <a:pt x="899" y="21"/>
                      </a:lnTo>
                      <a:lnTo>
                        <a:pt x="899" y="22"/>
                      </a:lnTo>
                      <a:lnTo>
                        <a:pt x="903" y="21"/>
                      </a:lnTo>
                      <a:lnTo>
                        <a:pt x="903" y="22"/>
                      </a:lnTo>
                      <a:lnTo>
                        <a:pt x="905" y="22"/>
                      </a:lnTo>
                      <a:lnTo>
                        <a:pt x="905" y="24"/>
                      </a:lnTo>
                      <a:lnTo>
                        <a:pt x="907" y="25"/>
                      </a:lnTo>
                      <a:lnTo>
                        <a:pt x="909" y="26"/>
                      </a:lnTo>
                      <a:lnTo>
                        <a:pt x="910" y="27"/>
                      </a:lnTo>
                      <a:lnTo>
                        <a:pt x="914" y="27"/>
                      </a:lnTo>
                      <a:lnTo>
                        <a:pt x="914" y="29"/>
                      </a:lnTo>
                      <a:lnTo>
                        <a:pt x="915" y="29"/>
                      </a:lnTo>
                      <a:lnTo>
                        <a:pt x="915" y="29"/>
                      </a:lnTo>
                      <a:lnTo>
                        <a:pt x="918" y="29"/>
                      </a:lnTo>
                      <a:lnTo>
                        <a:pt x="918" y="30"/>
                      </a:lnTo>
                      <a:lnTo>
                        <a:pt x="919" y="30"/>
                      </a:lnTo>
                      <a:lnTo>
                        <a:pt x="920" y="31"/>
                      </a:lnTo>
                      <a:lnTo>
                        <a:pt x="924" y="31"/>
                      </a:lnTo>
                      <a:lnTo>
                        <a:pt x="924" y="31"/>
                      </a:lnTo>
                      <a:lnTo>
                        <a:pt x="926" y="31"/>
                      </a:lnTo>
                      <a:lnTo>
                        <a:pt x="927" y="34"/>
                      </a:lnTo>
                      <a:lnTo>
                        <a:pt x="931" y="34"/>
                      </a:lnTo>
                      <a:lnTo>
                        <a:pt x="932" y="35"/>
                      </a:lnTo>
                      <a:lnTo>
                        <a:pt x="932" y="35"/>
                      </a:lnTo>
                      <a:lnTo>
                        <a:pt x="935" y="39"/>
                      </a:lnTo>
                      <a:lnTo>
                        <a:pt x="939" y="39"/>
                      </a:lnTo>
                      <a:lnTo>
                        <a:pt x="940" y="41"/>
                      </a:lnTo>
                      <a:lnTo>
                        <a:pt x="941" y="41"/>
                      </a:lnTo>
                      <a:lnTo>
                        <a:pt x="941" y="42"/>
                      </a:lnTo>
                      <a:lnTo>
                        <a:pt x="943" y="43"/>
                      </a:lnTo>
                      <a:lnTo>
                        <a:pt x="944" y="47"/>
                      </a:lnTo>
                      <a:lnTo>
                        <a:pt x="945" y="47"/>
                      </a:lnTo>
                      <a:lnTo>
                        <a:pt x="945" y="47"/>
                      </a:lnTo>
                      <a:lnTo>
                        <a:pt x="944" y="48"/>
                      </a:lnTo>
                      <a:lnTo>
                        <a:pt x="944" y="48"/>
                      </a:lnTo>
                      <a:lnTo>
                        <a:pt x="944" y="50"/>
                      </a:lnTo>
                      <a:lnTo>
                        <a:pt x="944" y="50"/>
                      </a:lnTo>
                      <a:lnTo>
                        <a:pt x="945" y="51"/>
                      </a:lnTo>
                      <a:lnTo>
                        <a:pt x="953" y="52"/>
                      </a:lnTo>
                      <a:lnTo>
                        <a:pt x="953" y="54"/>
                      </a:lnTo>
                      <a:lnTo>
                        <a:pt x="954" y="55"/>
                      </a:lnTo>
                      <a:lnTo>
                        <a:pt x="954" y="56"/>
                      </a:lnTo>
                      <a:lnTo>
                        <a:pt x="956" y="58"/>
                      </a:lnTo>
                      <a:lnTo>
                        <a:pt x="958" y="58"/>
                      </a:lnTo>
                      <a:lnTo>
                        <a:pt x="958" y="58"/>
                      </a:lnTo>
                      <a:lnTo>
                        <a:pt x="960" y="56"/>
                      </a:lnTo>
                      <a:lnTo>
                        <a:pt x="960" y="58"/>
                      </a:lnTo>
                      <a:lnTo>
                        <a:pt x="962" y="58"/>
                      </a:lnTo>
                      <a:lnTo>
                        <a:pt x="962" y="60"/>
                      </a:lnTo>
                      <a:lnTo>
                        <a:pt x="964" y="60"/>
                      </a:lnTo>
                      <a:lnTo>
                        <a:pt x="965" y="63"/>
                      </a:lnTo>
                      <a:lnTo>
                        <a:pt x="964" y="64"/>
                      </a:lnTo>
                      <a:lnTo>
                        <a:pt x="964" y="65"/>
                      </a:lnTo>
                      <a:lnTo>
                        <a:pt x="961" y="67"/>
                      </a:lnTo>
                      <a:lnTo>
                        <a:pt x="961" y="67"/>
                      </a:lnTo>
                      <a:lnTo>
                        <a:pt x="960" y="67"/>
                      </a:lnTo>
                      <a:lnTo>
                        <a:pt x="960" y="67"/>
                      </a:lnTo>
                      <a:lnTo>
                        <a:pt x="958" y="67"/>
                      </a:lnTo>
                      <a:lnTo>
                        <a:pt x="958" y="67"/>
                      </a:lnTo>
                      <a:lnTo>
                        <a:pt x="958" y="68"/>
                      </a:lnTo>
                      <a:lnTo>
                        <a:pt x="957" y="68"/>
                      </a:lnTo>
                      <a:lnTo>
                        <a:pt x="957" y="68"/>
                      </a:lnTo>
                      <a:lnTo>
                        <a:pt x="958" y="68"/>
                      </a:lnTo>
                      <a:lnTo>
                        <a:pt x="958" y="69"/>
                      </a:lnTo>
                      <a:lnTo>
                        <a:pt x="958" y="73"/>
                      </a:lnTo>
                      <a:lnTo>
                        <a:pt x="958" y="73"/>
                      </a:lnTo>
                      <a:lnTo>
                        <a:pt x="960" y="77"/>
                      </a:lnTo>
                      <a:lnTo>
                        <a:pt x="962" y="78"/>
                      </a:lnTo>
                      <a:lnTo>
                        <a:pt x="962" y="80"/>
                      </a:lnTo>
                      <a:lnTo>
                        <a:pt x="964" y="80"/>
                      </a:lnTo>
                      <a:lnTo>
                        <a:pt x="964" y="80"/>
                      </a:lnTo>
                      <a:lnTo>
                        <a:pt x="965" y="80"/>
                      </a:lnTo>
                      <a:lnTo>
                        <a:pt x="965" y="80"/>
                      </a:lnTo>
                      <a:lnTo>
                        <a:pt x="965" y="80"/>
                      </a:lnTo>
                      <a:lnTo>
                        <a:pt x="965" y="80"/>
                      </a:lnTo>
                      <a:lnTo>
                        <a:pt x="966" y="81"/>
                      </a:lnTo>
                      <a:lnTo>
                        <a:pt x="966" y="81"/>
                      </a:lnTo>
                      <a:lnTo>
                        <a:pt x="966" y="84"/>
                      </a:lnTo>
                      <a:lnTo>
                        <a:pt x="967" y="85"/>
                      </a:lnTo>
                      <a:lnTo>
                        <a:pt x="969" y="86"/>
                      </a:lnTo>
                      <a:lnTo>
                        <a:pt x="969" y="90"/>
                      </a:lnTo>
                      <a:lnTo>
                        <a:pt x="973" y="90"/>
                      </a:lnTo>
                      <a:lnTo>
                        <a:pt x="975" y="92"/>
                      </a:lnTo>
                      <a:lnTo>
                        <a:pt x="974" y="93"/>
                      </a:lnTo>
                      <a:lnTo>
                        <a:pt x="975" y="94"/>
                      </a:lnTo>
                      <a:lnTo>
                        <a:pt x="975" y="96"/>
                      </a:lnTo>
                      <a:lnTo>
                        <a:pt x="977" y="97"/>
                      </a:lnTo>
                      <a:lnTo>
                        <a:pt x="978" y="97"/>
                      </a:lnTo>
                      <a:lnTo>
                        <a:pt x="979" y="97"/>
                      </a:lnTo>
                      <a:lnTo>
                        <a:pt x="981" y="98"/>
                      </a:lnTo>
                      <a:lnTo>
                        <a:pt x="981" y="101"/>
                      </a:lnTo>
                      <a:lnTo>
                        <a:pt x="982" y="101"/>
                      </a:lnTo>
                      <a:lnTo>
                        <a:pt x="982" y="102"/>
                      </a:lnTo>
                      <a:lnTo>
                        <a:pt x="986" y="103"/>
                      </a:lnTo>
                      <a:lnTo>
                        <a:pt x="986" y="105"/>
                      </a:lnTo>
                      <a:lnTo>
                        <a:pt x="987" y="106"/>
                      </a:lnTo>
                      <a:lnTo>
                        <a:pt x="986" y="106"/>
                      </a:lnTo>
                      <a:lnTo>
                        <a:pt x="986" y="107"/>
                      </a:lnTo>
                      <a:lnTo>
                        <a:pt x="983" y="107"/>
                      </a:lnTo>
                      <a:lnTo>
                        <a:pt x="983" y="106"/>
                      </a:lnTo>
                      <a:lnTo>
                        <a:pt x="979" y="106"/>
                      </a:lnTo>
                      <a:lnTo>
                        <a:pt x="978" y="105"/>
                      </a:lnTo>
                      <a:lnTo>
                        <a:pt x="971" y="103"/>
                      </a:lnTo>
                      <a:lnTo>
                        <a:pt x="971" y="103"/>
                      </a:lnTo>
                      <a:lnTo>
                        <a:pt x="970" y="103"/>
                      </a:lnTo>
                      <a:lnTo>
                        <a:pt x="970" y="102"/>
                      </a:lnTo>
                      <a:lnTo>
                        <a:pt x="970" y="102"/>
                      </a:lnTo>
                      <a:lnTo>
                        <a:pt x="969" y="102"/>
                      </a:lnTo>
                      <a:lnTo>
                        <a:pt x="967" y="103"/>
                      </a:lnTo>
                      <a:lnTo>
                        <a:pt x="967" y="103"/>
                      </a:lnTo>
                      <a:lnTo>
                        <a:pt x="967" y="102"/>
                      </a:lnTo>
                      <a:lnTo>
                        <a:pt x="966" y="102"/>
                      </a:lnTo>
                      <a:lnTo>
                        <a:pt x="966" y="102"/>
                      </a:lnTo>
                      <a:lnTo>
                        <a:pt x="962" y="101"/>
                      </a:lnTo>
                      <a:lnTo>
                        <a:pt x="962" y="98"/>
                      </a:lnTo>
                      <a:lnTo>
                        <a:pt x="958" y="96"/>
                      </a:lnTo>
                      <a:lnTo>
                        <a:pt x="958" y="94"/>
                      </a:lnTo>
                      <a:lnTo>
                        <a:pt x="954" y="93"/>
                      </a:lnTo>
                      <a:lnTo>
                        <a:pt x="953" y="92"/>
                      </a:lnTo>
                      <a:lnTo>
                        <a:pt x="952" y="90"/>
                      </a:lnTo>
                      <a:lnTo>
                        <a:pt x="950" y="90"/>
                      </a:lnTo>
                      <a:lnTo>
                        <a:pt x="950" y="88"/>
                      </a:lnTo>
                      <a:lnTo>
                        <a:pt x="950" y="85"/>
                      </a:lnTo>
                      <a:lnTo>
                        <a:pt x="949" y="84"/>
                      </a:lnTo>
                      <a:lnTo>
                        <a:pt x="948" y="82"/>
                      </a:lnTo>
                      <a:lnTo>
                        <a:pt x="947" y="81"/>
                      </a:lnTo>
                      <a:lnTo>
                        <a:pt x="945" y="81"/>
                      </a:lnTo>
                      <a:lnTo>
                        <a:pt x="945" y="81"/>
                      </a:lnTo>
                      <a:lnTo>
                        <a:pt x="945" y="80"/>
                      </a:lnTo>
                      <a:lnTo>
                        <a:pt x="943" y="80"/>
                      </a:lnTo>
                      <a:lnTo>
                        <a:pt x="943" y="80"/>
                      </a:lnTo>
                      <a:lnTo>
                        <a:pt x="939" y="80"/>
                      </a:lnTo>
                      <a:lnTo>
                        <a:pt x="939" y="78"/>
                      </a:lnTo>
                      <a:lnTo>
                        <a:pt x="939" y="78"/>
                      </a:lnTo>
                      <a:lnTo>
                        <a:pt x="939" y="80"/>
                      </a:lnTo>
                      <a:lnTo>
                        <a:pt x="936" y="80"/>
                      </a:lnTo>
                      <a:lnTo>
                        <a:pt x="935" y="78"/>
                      </a:lnTo>
                      <a:lnTo>
                        <a:pt x="933" y="78"/>
                      </a:lnTo>
                      <a:lnTo>
                        <a:pt x="932" y="77"/>
                      </a:lnTo>
                      <a:lnTo>
                        <a:pt x="929" y="77"/>
                      </a:lnTo>
                      <a:lnTo>
                        <a:pt x="929" y="78"/>
                      </a:lnTo>
                      <a:lnTo>
                        <a:pt x="928" y="78"/>
                      </a:lnTo>
                      <a:lnTo>
                        <a:pt x="928" y="78"/>
                      </a:lnTo>
                      <a:lnTo>
                        <a:pt x="927" y="77"/>
                      </a:lnTo>
                      <a:lnTo>
                        <a:pt x="927" y="78"/>
                      </a:lnTo>
                      <a:lnTo>
                        <a:pt x="926" y="80"/>
                      </a:lnTo>
                      <a:lnTo>
                        <a:pt x="924" y="81"/>
                      </a:lnTo>
                      <a:lnTo>
                        <a:pt x="924" y="84"/>
                      </a:lnTo>
                      <a:lnTo>
                        <a:pt x="926" y="84"/>
                      </a:lnTo>
                      <a:lnTo>
                        <a:pt x="926" y="84"/>
                      </a:lnTo>
                      <a:lnTo>
                        <a:pt x="926" y="85"/>
                      </a:lnTo>
                      <a:lnTo>
                        <a:pt x="923" y="86"/>
                      </a:lnTo>
                      <a:lnTo>
                        <a:pt x="923" y="88"/>
                      </a:lnTo>
                      <a:lnTo>
                        <a:pt x="922" y="88"/>
                      </a:lnTo>
                      <a:lnTo>
                        <a:pt x="922" y="89"/>
                      </a:lnTo>
                      <a:lnTo>
                        <a:pt x="920" y="89"/>
                      </a:lnTo>
                      <a:lnTo>
                        <a:pt x="920" y="89"/>
                      </a:lnTo>
                      <a:lnTo>
                        <a:pt x="915" y="89"/>
                      </a:lnTo>
                      <a:lnTo>
                        <a:pt x="914" y="89"/>
                      </a:lnTo>
                      <a:lnTo>
                        <a:pt x="914" y="88"/>
                      </a:lnTo>
                      <a:lnTo>
                        <a:pt x="914" y="88"/>
                      </a:lnTo>
                      <a:lnTo>
                        <a:pt x="912" y="88"/>
                      </a:lnTo>
                      <a:lnTo>
                        <a:pt x="912" y="89"/>
                      </a:lnTo>
                      <a:lnTo>
                        <a:pt x="911" y="89"/>
                      </a:lnTo>
                      <a:lnTo>
                        <a:pt x="911" y="90"/>
                      </a:lnTo>
                      <a:lnTo>
                        <a:pt x="902" y="90"/>
                      </a:lnTo>
                      <a:lnTo>
                        <a:pt x="902" y="89"/>
                      </a:lnTo>
                      <a:lnTo>
                        <a:pt x="899" y="89"/>
                      </a:lnTo>
                      <a:lnTo>
                        <a:pt x="899" y="89"/>
                      </a:lnTo>
                      <a:lnTo>
                        <a:pt x="898" y="88"/>
                      </a:lnTo>
                      <a:lnTo>
                        <a:pt x="897" y="88"/>
                      </a:lnTo>
                      <a:lnTo>
                        <a:pt x="897" y="84"/>
                      </a:lnTo>
                      <a:lnTo>
                        <a:pt x="895" y="82"/>
                      </a:lnTo>
                      <a:lnTo>
                        <a:pt x="894" y="81"/>
                      </a:lnTo>
                      <a:lnTo>
                        <a:pt x="893" y="80"/>
                      </a:lnTo>
                      <a:lnTo>
                        <a:pt x="892" y="80"/>
                      </a:lnTo>
                      <a:lnTo>
                        <a:pt x="890" y="78"/>
                      </a:lnTo>
                      <a:lnTo>
                        <a:pt x="889" y="80"/>
                      </a:lnTo>
                      <a:lnTo>
                        <a:pt x="886" y="80"/>
                      </a:lnTo>
                      <a:lnTo>
                        <a:pt x="884" y="80"/>
                      </a:lnTo>
                      <a:lnTo>
                        <a:pt x="882" y="78"/>
                      </a:lnTo>
                      <a:lnTo>
                        <a:pt x="882" y="81"/>
                      </a:lnTo>
                      <a:lnTo>
                        <a:pt x="872" y="82"/>
                      </a:lnTo>
                      <a:lnTo>
                        <a:pt x="873" y="80"/>
                      </a:lnTo>
                      <a:lnTo>
                        <a:pt x="875" y="78"/>
                      </a:lnTo>
                      <a:lnTo>
                        <a:pt x="876" y="77"/>
                      </a:lnTo>
                      <a:lnTo>
                        <a:pt x="877" y="77"/>
                      </a:lnTo>
                      <a:lnTo>
                        <a:pt x="877" y="76"/>
                      </a:lnTo>
                      <a:lnTo>
                        <a:pt x="881" y="75"/>
                      </a:lnTo>
                      <a:lnTo>
                        <a:pt x="882" y="75"/>
                      </a:lnTo>
                      <a:lnTo>
                        <a:pt x="884" y="76"/>
                      </a:lnTo>
                      <a:lnTo>
                        <a:pt x="884" y="76"/>
                      </a:lnTo>
                      <a:lnTo>
                        <a:pt x="884" y="77"/>
                      </a:lnTo>
                      <a:lnTo>
                        <a:pt x="884" y="77"/>
                      </a:lnTo>
                      <a:lnTo>
                        <a:pt x="884" y="76"/>
                      </a:lnTo>
                      <a:lnTo>
                        <a:pt x="882" y="75"/>
                      </a:lnTo>
                      <a:lnTo>
                        <a:pt x="882" y="73"/>
                      </a:lnTo>
                      <a:lnTo>
                        <a:pt x="884" y="72"/>
                      </a:lnTo>
                      <a:lnTo>
                        <a:pt x="884" y="71"/>
                      </a:lnTo>
                      <a:lnTo>
                        <a:pt x="884" y="69"/>
                      </a:lnTo>
                      <a:lnTo>
                        <a:pt x="882" y="69"/>
                      </a:lnTo>
                      <a:lnTo>
                        <a:pt x="882" y="68"/>
                      </a:lnTo>
                      <a:lnTo>
                        <a:pt x="882" y="68"/>
                      </a:lnTo>
                      <a:lnTo>
                        <a:pt x="882" y="67"/>
                      </a:lnTo>
                      <a:lnTo>
                        <a:pt x="881" y="67"/>
                      </a:lnTo>
                      <a:lnTo>
                        <a:pt x="881" y="63"/>
                      </a:lnTo>
                      <a:lnTo>
                        <a:pt x="878" y="61"/>
                      </a:lnTo>
                      <a:lnTo>
                        <a:pt x="878" y="60"/>
                      </a:lnTo>
                      <a:lnTo>
                        <a:pt x="880" y="60"/>
                      </a:lnTo>
                      <a:lnTo>
                        <a:pt x="880" y="60"/>
                      </a:lnTo>
                      <a:lnTo>
                        <a:pt x="880" y="59"/>
                      </a:lnTo>
                      <a:lnTo>
                        <a:pt x="878" y="59"/>
                      </a:lnTo>
                      <a:lnTo>
                        <a:pt x="878" y="58"/>
                      </a:lnTo>
                      <a:lnTo>
                        <a:pt x="880" y="55"/>
                      </a:lnTo>
                      <a:lnTo>
                        <a:pt x="880" y="54"/>
                      </a:lnTo>
                      <a:lnTo>
                        <a:pt x="878" y="52"/>
                      </a:lnTo>
                      <a:lnTo>
                        <a:pt x="878" y="51"/>
                      </a:lnTo>
                      <a:lnTo>
                        <a:pt x="877" y="51"/>
                      </a:lnTo>
                      <a:lnTo>
                        <a:pt x="877" y="48"/>
                      </a:lnTo>
                      <a:lnTo>
                        <a:pt x="872" y="47"/>
                      </a:lnTo>
                      <a:lnTo>
                        <a:pt x="871" y="46"/>
                      </a:lnTo>
                      <a:lnTo>
                        <a:pt x="865" y="47"/>
                      </a:lnTo>
                      <a:lnTo>
                        <a:pt x="864" y="43"/>
                      </a:lnTo>
                      <a:lnTo>
                        <a:pt x="859" y="41"/>
                      </a:lnTo>
                      <a:lnTo>
                        <a:pt x="859" y="39"/>
                      </a:lnTo>
                      <a:lnTo>
                        <a:pt x="854" y="39"/>
                      </a:lnTo>
                      <a:lnTo>
                        <a:pt x="854" y="39"/>
                      </a:lnTo>
                      <a:lnTo>
                        <a:pt x="852" y="39"/>
                      </a:lnTo>
                      <a:lnTo>
                        <a:pt x="852" y="38"/>
                      </a:lnTo>
                      <a:lnTo>
                        <a:pt x="848" y="39"/>
                      </a:lnTo>
                      <a:lnTo>
                        <a:pt x="848" y="38"/>
                      </a:lnTo>
                      <a:lnTo>
                        <a:pt x="847" y="38"/>
                      </a:lnTo>
                      <a:lnTo>
                        <a:pt x="847" y="38"/>
                      </a:lnTo>
                      <a:lnTo>
                        <a:pt x="844" y="37"/>
                      </a:lnTo>
                      <a:lnTo>
                        <a:pt x="846" y="34"/>
                      </a:lnTo>
                      <a:lnTo>
                        <a:pt x="846" y="33"/>
                      </a:lnTo>
                      <a:lnTo>
                        <a:pt x="843" y="33"/>
                      </a:lnTo>
                      <a:lnTo>
                        <a:pt x="843" y="33"/>
                      </a:lnTo>
                      <a:lnTo>
                        <a:pt x="840" y="31"/>
                      </a:lnTo>
                      <a:lnTo>
                        <a:pt x="840" y="30"/>
                      </a:lnTo>
                      <a:lnTo>
                        <a:pt x="839" y="30"/>
                      </a:lnTo>
                      <a:lnTo>
                        <a:pt x="839" y="30"/>
                      </a:lnTo>
                      <a:lnTo>
                        <a:pt x="837" y="29"/>
                      </a:lnTo>
                      <a:lnTo>
                        <a:pt x="837" y="27"/>
                      </a:lnTo>
                      <a:lnTo>
                        <a:pt x="837" y="27"/>
                      </a:lnTo>
                      <a:lnTo>
                        <a:pt x="837" y="27"/>
                      </a:lnTo>
                      <a:lnTo>
                        <a:pt x="835" y="29"/>
                      </a:lnTo>
                      <a:lnTo>
                        <a:pt x="835" y="30"/>
                      </a:lnTo>
                      <a:lnTo>
                        <a:pt x="834" y="31"/>
                      </a:lnTo>
                      <a:lnTo>
                        <a:pt x="834" y="33"/>
                      </a:lnTo>
                      <a:lnTo>
                        <a:pt x="831" y="33"/>
                      </a:lnTo>
                      <a:lnTo>
                        <a:pt x="830" y="31"/>
                      </a:lnTo>
                      <a:lnTo>
                        <a:pt x="830" y="31"/>
                      </a:lnTo>
                      <a:lnTo>
                        <a:pt x="830" y="29"/>
                      </a:lnTo>
                      <a:lnTo>
                        <a:pt x="830" y="29"/>
                      </a:lnTo>
                      <a:lnTo>
                        <a:pt x="830" y="27"/>
                      </a:lnTo>
                      <a:lnTo>
                        <a:pt x="827" y="27"/>
                      </a:lnTo>
                      <a:lnTo>
                        <a:pt x="826" y="22"/>
                      </a:lnTo>
                      <a:lnTo>
                        <a:pt x="822" y="24"/>
                      </a:lnTo>
                      <a:lnTo>
                        <a:pt x="822" y="21"/>
                      </a:lnTo>
                      <a:lnTo>
                        <a:pt x="822" y="21"/>
                      </a:lnTo>
                      <a:lnTo>
                        <a:pt x="822" y="21"/>
                      </a:lnTo>
                      <a:lnTo>
                        <a:pt x="825" y="21"/>
                      </a:lnTo>
                      <a:lnTo>
                        <a:pt x="829" y="21"/>
                      </a:lnTo>
                      <a:lnTo>
                        <a:pt x="831" y="21"/>
                      </a:lnTo>
                      <a:lnTo>
                        <a:pt x="831" y="20"/>
                      </a:lnTo>
                      <a:lnTo>
                        <a:pt x="833" y="20"/>
                      </a:lnTo>
                      <a:lnTo>
                        <a:pt x="833" y="20"/>
                      </a:lnTo>
                      <a:lnTo>
                        <a:pt x="835" y="20"/>
                      </a:lnTo>
                      <a:lnTo>
                        <a:pt x="835" y="20"/>
                      </a:lnTo>
                      <a:lnTo>
                        <a:pt x="839" y="18"/>
                      </a:lnTo>
                      <a:lnTo>
                        <a:pt x="839" y="17"/>
                      </a:lnTo>
                      <a:lnTo>
                        <a:pt x="837" y="17"/>
                      </a:lnTo>
                      <a:lnTo>
                        <a:pt x="834" y="16"/>
                      </a:lnTo>
                      <a:lnTo>
                        <a:pt x="833" y="16"/>
                      </a:lnTo>
                      <a:lnTo>
                        <a:pt x="831" y="17"/>
                      </a:lnTo>
                      <a:lnTo>
                        <a:pt x="830" y="17"/>
                      </a:lnTo>
                      <a:lnTo>
                        <a:pt x="830" y="16"/>
                      </a:lnTo>
                      <a:lnTo>
                        <a:pt x="829" y="16"/>
                      </a:lnTo>
                      <a:lnTo>
                        <a:pt x="827" y="16"/>
                      </a:lnTo>
                      <a:lnTo>
                        <a:pt x="825" y="17"/>
                      </a:lnTo>
                      <a:lnTo>
                        <a:pt x="823" y="16"/>
                      </a:lnTo>
                      <a:lnTo>
                        <a:pt x="823" y="16"/>
                      </a:lnTo>
                      <a:lnTo>
                        <a:pt x="825" y="16"/>
                      </a:lnTo>
                      <a:lnTo>
                        <a:pt x="825" y="14"/>
                      </a:lnTo>
                      <a:lnTo>
                        <a:pt x="823" y="14"/>
                      </a:lnTo>
                      <a:lnTo>
                        <a:pt x="823" y="12"/>
                      </a:lnTo>
                      <a:lnTo>
                        <a:pt x="822" y="12"/>
                      </a:lnTo>
                      <a:lnTo>
                        <a:pt x="822" y="10"/>
                      </a:lnTo>
                      <a:lnTo>
                        <a:pt x="820" y="10"/>
                      </a:lnTo>
                      <a:lnTo>
                        <a:pt x="818" y="10"/>
                      </a:lnTo>
                      <a:lnTo>
                        <a:pt x="817" y="10"/>
                      </a:lnTo>
                      <a:lnTo>
                        <a:pt x="816" y="10"/>
                      </a:lnTo>
                      <a:lnTo>
                        <a:pt x="816" y="10"/>
                      </a:lnTo>
                      <a:lnTo>
                        <a:pt x="814" y="10"/>
                      </a:lnTo>
                      <a:lnTo>
                        <a:pt x="814" y="9"/>
                      </a:lnTo>
                      <a:lnTo>
                        <a:pt x="816" y="8"/>
                      </a:lnTo>
                      <a:lnTo>
                        <a:pt x="816" y="6"/>
                      </a:lnTo>
                      <a:lnTo>
                        <a:pt x="816" y="5"/>
                      </a:lnTo>
                      <a:lnTo>
                        <a:pt x="816" y="5"/>
                      </a:lnTo>
                      <a:lnTo>
                        <a:pt x="816" y="3"/>
                      </a:lnTo>
                      <a:lnTo>
                        <a:pt x="817" y="4"/>
                      </a:lnTo>
                      <a:lnTo>
                        <a:pt x="820" y="3"/>
                      </a:lnTo>
                      <a:lnTo>
                        <a:pt x="822" y="3"/>
                      </a:lnTo>
                      <a:lnTo>
                        <a:pt x="822" y="1"/>
                      </a:lnTo>
                      <a:lnTo>
                        <a:pt x="82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1" name="Freeform 21">
                  <a:extLst>
                    <a:ext uri="{FF2B5EF4-FFF2-40B4-BE49-F238E27FC236}">
                      <a16:creationId xmlns:a16="http://schemas.microsoft.com/office/drawing/2014/main" id="{15F6D08A-7BDF-4FBC-83AC-5EC57AB344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594225" y="2553154"/>
                  <a:ext cx="3386138" cy="409575"/>
                </a:xfrm>
                <a:custGeom>
                  <a:avLst/>
                  <a:gdLst>
                    <a:gd name="T0" fmla="*/ 2124 w 2133"/>
                    <a:gd name="T1" fmla="*/ 238 h 258"/>
                    <a:gd name="T2" fmla="*/ 1934 w 2133"/>
                    <a:gd name="T3" fmla="*/ 233 h 258"/>
                    <a:gd name="T4" fmla="*/ 2111 w 2133"/>
                    <a:gd name="T5" fmla="*/ 231 h 258"/>
                    <a:gd name="T6" fmla="*/ 1666 w 2133"/>
                    <a:gd name="T7" fmla="*/ 228 h 258"/>
                    <a:gd name="T8" fmla="*/ 1895 w 2133"/>
                    <a:gd name="T9" fmla="*/ 217 h 258"/>
                    <a:gd name="T10" fmla="*/ 1718 w 2133"/>
                    <a:gd name="T11" fmla="*/ 228 h 258"/>
                    <a:gd name="T12" fmla="*/ 1908 w 2133"/>
                    <a:gd name="T13" fmla="*/ 215 h 258"/>
                    <a:gd name="T14" fmla="*/ 1656 w 2133"/>
                    <a:gd name="T15" fmla="*/ 216 h 258"/>
                    <a:gd name="T16" fmla="*/ 1697 w 2133"/>
                    <a:gd name="T17" fmla="*/ 203 h 258"/>
                    <a:gd name="T18" fmla="*/ 1930 w 2133"/>
                    <a:gd name="T19" fmla="*/ 203 h 258"/>
                    <a:gd name="T20" fmla="*/ 320 w 2133"/>
                    <a:gd name="T21" fmla="*/ 213 h 258"/>
                    <a:gd name="T22" fmla="*/ 1765 w 2133"/>
                    <a:gd name="T23" fmla="*/ 183 h 258"/>
                    <a:gd name="T24" fmla="*/ 1848 w 2133"/>
                    <a:gd name="T25" fmla="*/ 195 h 258"/>
                    <a:gd name="T26" fmla="*/ 1855 w 2133"/>
                    <a:gd name="T27" fmla="*/ 221 h 258"/>
                    <a:gd name="T28" fmla="*/ 1862 w 2133"/>
                    <a:gd name="T29" fmla="*/ 251 h 258"/>
                    <a:gd name="T30" fmla="*/ 1844 w 2133"/>
                    <a:gd name="T31" fmla="*/ 253 h 258"/>
                    <a:gd name="T32" fmla="*/ 1834 w 2133"/>
                    <a:gd name="T33" fmla="*/ 220 h 258"/>
                    <a:gd name="T34" fmla="*/ 1866 w 2133"/>
                    <a:gd name="T35" fmla="*/ 190 h 258"/>
                    <a:gd name="T36" fmla="*/ 1687 w 2133"/>
                    <a:gd name="T37" fmla="*/ 182 h 258"/>
                    <a:gd name="T38" fmla="*/ 1919 w 2133"/>
                    <a:gd name="T39" fmla="*/ 196 h 258"/>
                    <a:gd name="T40" fmla="*/ 1907 w 2133"/>
                    <a:gd name="T41" fmla="*/ 189 h 258"/>
                    <a:gd name="T42" fmla="*/ 1627 w 2133"/>
                    <a:gd name="T43" fmla="*/ 168 h 258"/>
                    <a:gd name="T44" fmla="*/ 1636 w 2133"/>
                    <a:gd name="T45" fmla="*/ 140 h 258"/>
                    <a:gd name="T46" fmla="*/ 1669 w 2133"/>
                    <a:gd name="T47" fmla="*/ 172 h 258"/>
                    <a:gd name="T48" fmla="*/ 1696 w 2133"/>
                    <a:gd name="T49" fmla="*/ 195 h 258"/>
                    <a:gd name="T50" fmla="*/ 1708 w 2133"/>
                    <a:gd name="T51" fmla="*/ 223 h 258"/>
                    <a:gd name="T52" fmla="*/ 1709 w 2133"/>
                    <a:gd name="T53" fmla="*/ 254 h 258"/>
                    <a:gd name="T54" fmla="*/ 1675 w 2133"/>
                    <a:gd name="T55" fmla="*/ 221 h 258"/>
                    <a:gd name="T56" fmla="*/ 1654 w 2133"/>
                    <a:gd name="T57" fmla="*/ 185 h 258"/>
                    <a:gd name="T58" fmla="*/ 1623 w 2133"/>
                    <a:gd name="T59" fmla="*/ 144 h 258"/>
                    <a:gd name="T60" fmla="*/ 1831 w 2133"/>
                    <a:gd name="T61" fmla="*/ 141 h 258"/>
                    <a:gd name="T62" fmla="*/ 1818 w 2133"/>
                    <a:gd name="T63" fmla="*/ 164 h 258"/>
                    <a:gd name="T64" fmla="*/ 1818 w 2133"/>
                    <a:gd name="T65" fmla="*/ 207 h 258"/>
                    <a:gd name="T66" fmla="*/ 1801 w 2133"/>
                    <a:gd name="T67" fmla="*/ 236 h 258"/>
                    <a:gd name="T68" fmla="*/ 1758 w 2133"/>
                    <a:gd name="T69" fmla="*/ 228 h 258"/>
                    <a:gd name="T70" fmla="*/ 1748 w 2133"/>
                    <a:gd name="T71" fmla="*/ 181 h 258"/>
                    <a:gd name="T72" fmla="*/ 1784 w 2133"/>
                    <a:gd name="T73" fmla="*/ 165 h 258"/>
                    <a:gd name="T74" fmla="*/ 1809 w 2133"/>
                    <a:gd name="T75" fmla="*/ 138 h 258"/>
                    <a:gd name="T76" fmla="*/ 57 w 2133"/>
                    <a:gd name="T77" fmla="*/ 118 h 258"/>
                    <a:gd name="T78" fmla="*/ 1895 w 2133"/>
                    <a:gd name="T79" fmla="*/ 121 h 258"/>
                    <a:gd name="T80" fmla="*/ 1882 w 2133"/>
                    <a:gd name="T81" fmla="*/ 138 h 258"/>
                    <a:gd name="T82" fmla="*/ 1858 w 2133"/>
                    <a:gd name="T83" fmla="*/ 119 h 258"/>
                    <a:gd name="T84" fmla="*/ 1890 w 2133"/>
                    <a:gd name="T85" fmla="*/ 104 h 258"/>
                    <a:gd name="T86" fmla="*/ 1491 w 2133"/>
                    <a:gd name="T87" fmla="*/ 136 h 258"/>
                    <a:gd name="T88" fmla="*/ 1882 w 2133"/>
                    <a:gd name="T89" fmla="*/ 93 h 258"/>
                    <a:gd name="T90" fmla="*/ 1601 w 2133"/>
                    <a:gd name="T91" fmla="*/ 89 h 258"/>
                    <a:gd name="T92" fmla="*/ 226 w 2133"/>
                    <a:gd name="T93" fmla="*/ 84 h 258"/>
                    <a:gd name="T94" fmla="*/ 1872 w 2133"/>
                    <a:gd name="T95" fmla="*/ 90 h 258"/>
                    <a:gd name="T96" fmla="*/ 1820 w 2133"/>
                    <a:gd name="T97" fmla="*/ 106 h 258"/>
                    <a:gd name="T98" fmla="*/ 1832 w 2133"/>
                    <a:gd name="T99" fmla="*/ 87 h 258"/>
                    <a:gd name="T100" fmla="*/ 1864 w 2133"/>
                    <a:gd name="T101" fmla="*/ 79 h 258"/>
                    <a:gd name="T102" fmla="*/ 1841 w 2133"/>
                    <a:gd name="T103" fmla="*/ 73 h 258"/>
                    <a:gd name="T104" fmla="*/ 1258 w 2133"/>
                    <a:gd name="T105" fmla="*/ 69 h 258"/>
                    <a:gd name="T106" fmla="*/ 1890 w 2133"/>
                    <a:gd name="T107" fmla="*/ 77 h 258"/>
                    <a:gd name="T108" fmla="*/ 1604 w 2133"/>
                    <a:gd name="T109" fmla="*/ 64 h 258"/>
                    <a:gd name="T110" fmla="*/ 1852 w 2133"/>
                    <a:gd name="T111" fmla="*/ 69 h 258"/>
                    <a:gd name="T112" fmla="*/ 231 w 2133"/>
                    <a:gd name="T113" fmla="*/ 45 h 258"/>
                    <a:gd name="T114" fmla="*/ 1860 w 2133"/>
                    <a:gd name="T115" fmla="*/ 3 h 258"/>
                    <a:gd name="T116" fmla="*/ 1855 w 2133"/>
                    <a:gd name="T117" fmla="*/ 47 h 258"/>
                    <a:gd name="T118" fmla="*/ 1873 w 2133"/>
                    <a:gd name="T119" fmla="*/ 62 h 258"/>
                    <a:gd name="T120" fmla="*/ 1847 w 2133"/>
                    <a:gd name="T121" fmla="*/ 47 h 258"/>
                    <a:gd name="T122" fmla="*/ 1844 w 2133"/>
                    <a:gd name="T123" fmla="*/ 16 h 2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133" h="258">
                      <a:moveTo>
                        <a:pt x="2080" y="255"/>
                      </a:moveTo>
                      <a:lnTo>
                        <a:pt x="2080" y="255"/>
                      </a:lnTo>
                      <a:lnTo>
                        <a:pt x="2080" y="255"/>
                      </a:lnTo>
                      <a:lnTo>
                        <a:pt x="2080" y="257"/>
                      </a:lnTo>
                      <a:lnTo>
                        <a:pt x="2080" y="257"/>
                      </a:lnTo>
                      <a:lnTo>
                        <a:pt x="2080" y="257"/>
                      </a:lnTo>
                      <a:lnTo>
                        <a:pt x="2080" y="257"/>
                      </a:lnTo>
                      <a:lnTo>
                        <a:pt x="2080" y="257"/>
                      </a:lnTo>
                      <a:lnTo>
                        <a:pt x="2078" y="257"/>
                      </a:lnTo>
                      <a:lnTo>
                        <a:pt x="2080" y="255"/>
                      </a:lnTo>
                      <a:close/>
                      <a:moveTo>
                        <a:pt x="2125" y="238"/>
                      </a:moveTo>
                      <a:lnTo>
                        <a:pt x="2128" y="240"/>
                      </a:lnTo>
                      <a:lnTo>
                        <a:pt x="2129" y="242"/>
                      </a:lnTo>
                      <a:lnTo>
                        <a:pt x="2131" y="244"/>
                      </a:lnTo>
                      <a:lnTo>
                        <a:pt x="2133" y="245"/>
                      </a:lnTo>
                      <a:lnTo>
                        <a:pt x="2133" y="245"/>
                      </a:lnTo>
                      <a:lnTo>
                        <a:pt x="2133" y="246"/>
                      </a:lnTo>
                      <a:lnTo>
                        <a:pt x="2133" y="246"/>
                      </a:lnTo>
                      <a:lnTo>
                        <a:pt x="2132" y="251"/>
                      </a:lnTo>
                      <a:lnTo>
                        <a:pt x="2131" y="250"/>
                      </a:lnTo>
                      <a:lnTo>
                        <a:pt x="2128" y="250"/>
                      </a:lnTo>
                      <a:lnTo>
                        <a:pt x="2129" y="246"/>
                      </a:lnTo>
                      <a:lnTo>
                        <a:pt x="2128" y="245"/>
                      </a:lnTo>
                      <a:lnTo>
                        <a:pt x="2128" y="244"/>
                      </a:lnTo>
                      <a:lnTo>
                        <a:pt x="2127" y="242"/>
                      </a:lnTo>
                      <a:lnTo>
                        <a:pt x="2125" y="241"/>
                      </a:lnTo>
                      <a:lnTo>
                        <a:pt x="2125" y="238"/>
                      </a:lnTo>
                      <a:close/>
                      <a:moveTo>
                        <a:pt x="2114" y="232"/>
                      </a:moveTo>
                      <a:lnTo>
                        <a:pt x="2118" y="233"/>
                      </a:lnTo>
                      <a:lnTo>
                        <a:pt x="2119" y="234"/>
                      </a:lnTo>
                      <a:lnTo>
                        <a:pt x="2122" y="236"/>
                      </a:lnTo>
                      <a:lnTo>
                        <a:pt x="2124" y="236"/>
                      </a:lnTo>
                      <a:lnTo>
                        <a:pt x="2124" y="238"/>
                      </a:lnTo>
                      <a:lnTo>
                        <a:pt x="2122" y="238"/>
                      </a:lnTo>
                      <a:lnTo>
                        <a:pt x="2122" y="237"/>
                      </a:lnTo>
                      <a:lnTo>
                        <a:pt x="2114" y="233"/>
                      </a:lnTo>
                      <a:lnTo>
                        <a:pt x="2114" y="232"/>
                      </a:lnTo>
                      <a:close/>
                      <a:moveTo>
                        <a:pt x="1904" y="232"/>
                      </a:moveTo>
                      <a:lnTo>
                        <a:pt x="1904" y="234"/>
                      </a:lnTo>
                      <a:lnTo>
                        <a:pt x="1907" y="234"/>
                      </a:lnTo>
                      <a:lnTo>
                        <a:pt x="1906" y="236"/>
                      </a:lnTo>
                      <a:lnTo>
                        <a:pt x="1906" y="237"/>
                      </a:lnTo>
                      <a:lnTo>
                        <a:pt x="1904" y="237"/>
                      </a:lnTo>
                      <a:lnTo>
                        <a:pt x="1903" y="237"/>
                      </a:lnTo>
                      <a:lnTo>
                        <a:pt x="1903" y="237"/>
                      </a:lnTo>
                      <a:lnTo>
                        <a:pt x="1900" y="237"/>
                      </a:lnTo>
                      <a:lnTo>
                        <a:pt x="1900" y="238"/>
                      </a:lnTo>
                      <a:lnTo>
                        <a:pt x="1898" y="238"/>
                      </a:lnTo>
                      <a:lnTo>
                        <a:pt x="1898" y="236"/>
                      </a:lnTo>
                      <a:lnTo>
                        <a:pt x="1895" y="236"/>
                      </a:lnTo>
                      <a:lnTo>
                        <a:pt x="1895" y="236"/>
                      </a:lnTo>
                      <a:lnTo>
                        <a:pt x="1894" y="236"/>
                      </a:lnTo>
                      <a:lnTo>
                        <a:pt x="1892" y="234"/>
                      </a:lnTo>
                      <a:lnTo>
                        <a:pt x="1892" y="233"/>
                      </a:lnTo>
                      <a:lnTo>
                        <a:pt x="1904" y="232"/>
                      </a:lnTo>
                      <a:close/>
                      <a:moveTo>
                        <a:pt x="1915" y="231"/>
                      </a:moveTo>
                      <a:lnTo>
                        <a:pt x="1920" y="232"/>
                      </a:lnTo>
                      <a:lnTo>
                        <a:pt x="1920" y="231"/>
                      </a:lnTo>
                      <a:lnTo>
                        <a:pt x="1923" y="232"/>
                      </a:lnTo>
                      <a:lnTo>
                        <a:pt x="1923" y="232"/>
                      </a:lnTo>
                      <a:lnTo>
                        <a:pt x="1923" y="232"/>
                      </a:lnTo>
                      <a:lnTo>
                        <a:pt x="1925" y="232"/>
                      </a:lnTo>
                      <a:lnTo>
                        <a:pt x="1928" y="232"/>
                      </a:lnTo>
                      <a:lnTo>
                        <a:pt x="1928" y="232"/>
                      </a:lnTo>
                      <a:lnTo>
                        <a:pt x="1930" y="232"/>
                      </a:lnTo>
                      <a:lnTo>
                        <a:pt x="1934" y="233"/>
                      </a:lnTo>
                      <a:lnTo>
                        <a:pt x="1934" y="234"/>
                      </a:lnTo>
                      <a:lnTo>
                        <a:pt x="1934" y="236"/>
                      </a:lnTo>
                      <a:lnTo>
                        <a:pt x="1936" y="237"/>
                      </a:lnTo>
                      <a:lnTo>
                        <a:pt x="1934" y="237"/>
                      </a:lnTo>
                      <a:lnTo>
                        <a:pt x="1933" y="237"/>
                      </a:lnTo>
                      <a:lnTo>
                        <a:pt x="1933" y="237"/>
                      </a:lnTo>
                      <a:lnTo>
                        <a:pt x="1925" y="234"/>
                      </a:lnTo>
                      <a:lnTo>
                        <a:pt x="1925" y="236"/>
                      </a:lnTo>
                      <a:lnTo>
                        <a:pt x="1924" y="236"/>
                      </a:lnTo>
                      <a:lnTo>
                        <a:pt x="1924" y="236"/>
                      </a:lnTo>
                      <a:lnTo>
                        <a:pt x="1924" y="236"/>
                      </a:lnTo>
                      <a:lnTo>
                        <a:pt x="1924" y="236"/>
                      </a:lnTo>
                      <a:lnTo>
                        <a:pt x="1924" y="236"/>
                      </a:lnTo>
                      <a:lnTo>
                        <a:pt x="1924" y="236"/>
                      </a:lnTo>
                      <a:lnTo>
                        <a:pt x="1921" y="236"/>
                      </a:lnTo>
                      <a:lnTo>
                        <a:pt x="1921" y="234"/>
                      </a:lnTo>
                      <a:lnTo>
                        <a:pt x="1919" y="234"/>
                      </a:lnTo>
                      <a:lnTo>
                        <a:pt x="1917" y="236"/>
                      </a:lnTo>
                      <a:lnTo>
                        <a:pt x="1916" y="236"/>
                      </a:lnTo>
                      <a:lnTo>
                        <a:pt x="1915" y="236"/>
                      </a:lnTo>
                      <a:lnTo>
                        <a:pt x="1913" y="234"/>
                      </a:lnTo>
                      <a:lnTo>
                        <a:pt x="1913" y="234"/>
                      </a:lnTo>
                      <a:lnTo>
                        <a:pt x="1911" y="234"/>
                      </a:lnTo>
                      <a:lnTo>
                        <a:pt x="1912" y="232"/>
                      </a:lnTo>
                      <a:lnTo>
                        <a:pt x="1913" y="232"/>
                      </a:lnTo>
                      <a:lnTo>
                        <a:pt x="1915" y="232"/>
                      </a:lnTo>
                      <a:lnTo>
                        <a:pt x="1915" y="231"/>
                      </a:lnTo>
                      <a:close/>
                      <a:moveTo>
                        <a:pt x="2107" y="229"/>
                      </a:moveTo>
                      <a:lnTo>
                        <a:pt x="2111" y="229"/>
                      </a:lnTo>
                      <a:lnTo>
                        <a:pt x="2111" y="231"/>
                      </a:lnTo>
                      <a:lnTo>
                        <a:pt x="2111" y="231"/>
                      </a:lnTo>
                      <a:lnTo>
                        <a:pt x="2111" y="231"/>
                      </a:lnTo>
                      <a:lnTo>
                        <a:pt x="2111" y="231"/>
                      </a:lnTo>
                      <a:lnTo>
                        <a:pt x="2112" y="231"/>
                      </a:lnTo>
                      <a:lnTo>
                        <a:pt x="2112" y="231"/>
                      </a:lnTo>
                      <a:lnTo>
                        <a:pt x="2112" y="232"/>
                      </a:lnTo>
                      <a:lnTo>
                        <a:pt x="2111" y="232"/>
                      </a:lnTo>
                      <a:lnTo>
                        <a:pt x="2111" y="232"/>
                      </a:lnTo>
                      <a:lnTo>
                        <a:pt x="2110" y="233"/>
                      </a:lnTo>
                      <a:lnTo>
                        <a:pt x="2108" y="232"/>
                      </a:lnTo>
                      <a:lnTo>
                        <a:pt x="2107" y="231"/>
                      </a:lnTo>
                      <a:lnTo>
                        <a:pt x="2107" y="231"/>
                      </a:lnTo>
                      <a:lnTo>
                        <a:pt x="2107" y="229"/>
                      </a:lnTo>
                      <a:close/>
                      <a:moveTo>
                        <a:pt x="1735" y="228"/>
                      </a:moveTo>
                      <a:lnTo>
                        <a:pt x="1738" y="228"/>
                      </a:lnTo>
                      <a:lnTo>
                        <a:pt x="1738" y="229"/>
                      </a:lnTo>
                      <a:lnTo>
                        <a:pt x="1738" y="229"/>
                      </a:lnTo>
                      <a:lnTo>
                        <a:pt x="1738" y="231"/>
                      </a:lnTo>
                      <a:lnTo>
                        <a:pt x="1738" y="233"/>
                      </a:lnTo>
                      <a:lnTo>
                        <a:pt x="1737" y="233"/>
                      </a:lnTo>
                      <a:lnTo>
                        <a:pt x="1734" y="233"/>
                      </a:lnTo>
                      <a:lnTo>
                        <a:pt x="1734" y="234"/>
                      </a:lnTo>
                      <a:lnTo>
                        <a:pt x="1731" y="234"/>
                      </a:lnTo>
                      <a:lnTo>
                        <a:pt x="1731" y="233"/>
                      </a:lnTo>
                      <a:lnTo>
                        <a:pt x="1730" y="232"/>
                      </a:lnTo>
                      <a:lnTo>
                        <a:pt x="1731" y="229"/>
                      </a:lnTo>
                      <a:lnTo>
                        <a:pt x="1731" y="229"/>
                      </a:lnTo>
                      <a:lnTo>
                        <a:pt x="1733" y="228"/>
                      </a:lnTo>
                      <a:lnTo>
                        <a:pt x="1735" y="228"/>
                      </a:lnTo>
                      <a:close/>
                      <a:moveTo>
                        <a:pt x="1665" y="225"/>
                      </a:moveTo>
                      <a:lnTo>
                        <a:pt x="1666" y="227"/>
                      </a:lnTo>
                      <a:lnTo>
                        <a:pt x="1666" y="227"/>
                      </a:lnTo>
                      <a:lnTo>
                        <a:pt x="1666" y="227"/>
                      </a:lnTo>
                      <a:lnTo>
                        <a:pt x="1666" y="228"/>
                      </a:lnTo>
                      <a:lnTo>
                        <a:pt x="1666" y="228"/>
                      </a:lnTo>
                      <a:lnTo>
                        <a:pt x="1666" y="228"/>
                      </a:lnTo>
                      <a:lnTo>
                        <a:pt x="1665" y="228"/>
                      </a:lnTo>
                      <a:lnTo>
                        <a:pt x="1665" y="228"/>
                      </a:lnTo>
                      <a:lnTo>
                        <a:pt x="1665" y="227"/>
                      </a:lnTo>
                      <a:lnTo>
                        <a:pt x="1665" y="227"/>
                      </a:lnTo>
                      <a:lnTo>
                        <a:pt x="1665" y="225"/>
                      </a:lnTo>
                      <a:close/>
                      <a:moveTo>
                        <a:pt x="2076" y="224"/>
                      </a:moveTo>
                      <a:lnTo>
                        <a:pt x="2082" y="225"/>
                      </a:lnTo>
                      <a:lnTo>
                        <a:pt x="2082" y="227"/>
                      </a:lnTo>
                      <a:lnTo>
                        <a:pt x="2082" y="227"/>
                      </a:lnTo>
                      <a:lnTo>
                        <a:pt x="2082" y="227"/>
                      </a:lnTo>
                      <a:lnTo>
                        <a:pt x="2080" y="227"/>
                      </a:lnTo>
                      <a:lnTo>
                        <a:pt x="2078" y="227"/>
                      </a:lnTo>
                      <a:lnTo>
                        <a:pt x="2076" y="227"/>
                      </a:lnTo>
                      <a:lnTo>
                        <a:pt x="2076" y="225"/>
                      </a:lnTo>
                      <a:lnTo>
                        <a:pt x="2076" y="224"/>
                      </a:lnTo>
                      <a:close/>
                      <a:moveTo>
                        <a:pt x="1072" y="220"/>
                      </a:moveTo>
                      <a:lnTo>
                        <a:pt x="1076" y="221"/>
                      </a:lnTo>
                      <a:lnTo>
                        <a:pt x="1076" y="221"/>
                      </a:lnTo>
                      <a:lnTo>
                        <a:pt x="1076" y="223"/>
                      </a:lnTo>
                      <a:lnTo>
                        <a:pt x="1076" y="223"/>
                      </a:lnTo>
                      <a:lnTo>
                        <a:pt x="1077" y="223"/>
                      </a:lnTo>
                      <a:lnTo>
                        <a:pt x="1072" y="223"/>
                      </a:lnTo>
                      <a:lnTo>
                        <a:pt x="1072" y="220"/>
                      </a:lnTo>
                      <a:close/>
                      <a:moveTo>
                        <a:pt x="1878" y="219"/>
                      </a:moveTo>
                      <a:lnTo>
                        <a:pt x="1886" y="219"/>
                      </a:lnTo>
                      <a:lnTo>
                        <a:pt x="1886" y="220"/>
                      </a:lnTo>
                      <a:lnTo>
                        <a:pt x="1878" y="221"/>
                      </a:lnTo>
                      <a:lnTo>
                        <a:pt x="1878" y="221"/>
                      </a:lnTo>
                      <a:lnTo>
                        <a:pt x="1878" y="221"/>
                      </a:lnTo>
                      <a:lnTo>
                        <a:pt x="1878" y="220"/>
                      </a:lnTo>
                      <a:lnTo>
                        <a:pt x="1878" y="219"/>
                      </a:lnTo>
                      <a:close/>
                      <a:moveTo>
                        <a:pt x="1892" y="217"/>
                      </a:moveTo>
                      <a:lnTo>
                        <a:pt x="1895" y="217"/>
                      </a:lnTo>
                      <a:lnTo>
                        <a:pt x="1895" y="219"/>
                      </a:lnTo>
                      <a:lnTo>
                        <a:pt x="1889" y="219"/>
                      </a:lnTo>
                      <a:lnTo>
                        <a:pt x="1889" y="217"/>
                      </a:lnTo>
                      <a:lnTo>
                        <a:pt x="1890" y="217"/>
                      </a:lnTo>
                      <a:lnTo>
                        <a:pt x="1891" y="217"/>
                      </a:lnTo>
                      <a:lnTo>
                        <a:pt x="1892" y="217"/>
                      </a:lnTo>
                      <a:close/>
                      <a:moveTo>
                        <a:pt x="1932" y="216"/>
                      </a:moveTo>
                      <a:lnTo>
                        <a:pt x="1932" y="217"/>
                      </a:lnTo>
                      <a:lnTo>
                        <a:pt x="1932" y="217"/>
                      </a:lnTo>
                      <a:lnTo>
                        <a:pt x="1932" y="220"/>
                      </a:lnTo>
                      <a:lnTo>
                        <a:pt x="1928" y="219"/>
                      </a:lnTo>
                      <a:lnTo>
                        <a:pt x="1929" y="217"/>
                      </a:lnTo>
                      <a:lnTo>
                        <a:pt x="1929" y="217"/>
                      </a:lnTo>
                      <a:lnTo>
                        <a:pt x="1932" y="216"/>
                      </a:lnTo>
                      <a:close/>
                      <a:moveTo>
                        <a:pt x="1716" y="216"/>
                      </a:moveTo>
                      <a:lnTo>
                        <a:pt x="1716" y="217"/>
                      </a:lnTo>
                      <a:lnTo>
                        <a:pt x="1717" y="219"/>
                      </a:lnTo>
                      <a:lnTo>
                        <a:pt x="1717" y="219"/>
                      </a:lnTo>
                      <a:lnTo>
                        <a:pt x="1718" y="217"/>
                      </a:lnTo>
                      <a:lnTo>
                        <a:pt x="1718" y="219"/>
                      </a:lnTo>
                      <a:lnTo>
                        <a:pt x="1720" y="219"/>
                      </a:lnTo>
                      <a:lnTo>
                        <a:pt x="1720" y="220"/>
                      </a:lnTo>
                      <a:lnTo>
                        <a:pt x="1721" y="220"/>
                      </a:lnTo>
                      <a:lnTo>
                        <a:pt x="1721" y="223"/>
                      </a:lnTo>
                      <a:lnTo>
                        <a:pt x="1721" y="223"/>
                      </a:lnTo>
                      <a:lnTo>
                        <a:pt x="1721" y="224"/>
                      </a:lnTo>
                      <a:lnTo>
                        <a:pt x="1722" y="224"/>
                      </a:lnTo>
                      <a:lnTo>
                        <a:pt x="1724" y="231"/>
                      </a:lnTo>
                      <a:lnTo>
                        <a:pt x="1722" y="231"/>
                      </a:lnTo>
                      <a:lnTo>
                        <a:pt x="1722" y="232"/>
                      </a:lnTo>
                      <a:lnTo>
                        <a:pt x="1722" y="232"/>
                      </a:lnTo>
                      <a:lnTo>
                        <a:pt x="1722" y="231"/>
                      </a:lnTo>
                      <a:lnTo>
                        <a:pt x="1718" y="228"/>
                      </a:lnTo>
                      <a:lnTo>
                        <a:pt x="1718" y="227"/>
                      </a:lnTo>
                      <a:lnTo>
                        <a:pt x="1717" y="227"/>
                      </a:lnTo>
                      <a:lnTo>
                        <a:pt x="1717" y="224"/>
                      </a:lnTo>
                      <a:lnTo>
                        <a:pt x="1717" y="224"/>
                      </a:lnTo>
                      <a:lnTo>
                        <a:pt x="1717" y="224"/>
                      </a:lnTo>
                      <a:lnTo>
                        <a:pt x="1717" y="224"/>
                      </a:lnTo>
                      <a:lnTo>
                        <a:pt x="1717" y="223"/>
                      </a:lnTo>
                      <a:lnTo>
                        <a:pt x="1717" y="223"/>
                      </a:lnTo>
                      <a:lnTo>
                        <a:pt x="1717" y="223"/>
                      </a:lnTo>
                      <a:lnTo>
                        <a:pt x="1717" y="221"/>
                      </a:lnTo>
                      <a:lnTo>
                        <a:pt x="1713" y="221"/>
                      </a:lnTo>
                      <a:lnTo>
                        <a:pt x="1713" y="221"/>
                      </a:lnTo>
                      <a:lnTo>
                        <a:pt x="1713" y="220"/>
                      </a:lnTo>
                      <a:lnTo>
                        <a:pt x="1713" y="219"/>
                      </a:lnTo>
                      <a:lnTo>
                        <a:pt x="1713" y="217"/>
                      </a:lnTo>
                      <a:lnTo>
                        <a:pt x="1714" y="217"/>
                      </a:lnTo>
                      <a:lnTo>
                        <a:pt x="1714" y="217"/>
                      </a:lnTo>
                      <a:lnTo>
                        <a:pt x="1716" y="216"/>
                      </a:lnTo>
                      <a:close/>
                      <a:moveTo>
                        <a:pt x="1866" y="215"/>
                      </a:moveTo>
                      <a:lnTo>
                        <a:pt x="1872" y="216"/>
                      </a:lnTo>
                      <a:lnTo>
                        <a:pt x="1872" y="217"/>
                      </a:lnTo>
                      <a:lnTo>
                        <a:pt x="1870" y="217"/>
                      </a:lnTo>
                      <a:lnTo>
                        <a:pt x="1870" y="219"/>
                      </a:lnTo>
                      <a:lnTo>
                        <a:pt x="1869" y="219"/>
                      </a:lnTo>
                      <a:lnTo>
                        <a:pt x="1869" y="219"/>
                      </a:lnTo>
                      <a:lnTo>
                        <a:pt x="1865" y="219"/>
                      </a:lnTo>
                      <a:lnTo>
                        <a:pt x="1865" y="219"/>
                      </a:lnTo>
                      <a:lnTo>
                        <a:pt x="1865" y="216"/>
                      </a:lnTo>
                      <a:lnTo>
                        <a:pt x="1865" y="216"/>
                      </a:lnTo>
                      <a:lnTo>
                        <a:pt x="1866" y="215"/>
                      </a:lnTo>
                      <a:close/>
                      <a:moveTo>
                        <a:pt x="1911" y="213"/>
                      </a:moveTo>
                      <a:lnTo>
                        <a:pt x="1911" y="215"/>
                      </a:lnTo>
                      <a:lnTo>
                        <a:pt x="1908" y="215"/>
                      </a:lnTo>
                      <a:lnTo>
                        <a:pt x="1908" y="213"/>
                      </a:lnTo>
                      <a:lnTo>
                        <a:pt x="1909" y="213"/>
                      </a:lnTo>
                      <a:lnTo>
                        <a:pt x="1909" y="213"/>
                      </a:lnTo>
                      <a:lnTo>
                        <a:pt x="1909" y="213"/>
                      </a:lnTo>
                      <a:lnTo>
                        <a:pt x="1911" y="213"/>
                      </a:lnTo>
                      <a:close/>
                      <a:moveTo>
                        <a:pt x="1937" y="212"/>
                      </a:moveTo>
                      <a:lnTo>
                        <a:pt x="1937" y="212"/>
                      </a:lnTo>
                      <a:lnTo>
                        <a:pt x="1938" y="212"/>
                      </a:lnTo>
                      <a:lnTo>
                        <a:pt x="1938" y="215"/>
                      </a:lnTo>
                      <a:lnTo>
                        <a:pt x="1937" y="215"/>
                      </a:lnTo>
                      <a:lnTo>
                        <a:pt x="1936" y="215"/>
                      </a:lnTo>
                      <a:lnTo>
                        <a:pt x="1936" y="215"/>
                      </a:lnTo>
                      <a:lnTo>
                        <a:pt x="1936" y="215"/>
                      </a:lnTo>
                      <a:lnTo>
                        <a:pt x="1936" y="215"/>
                      </a:lnTo>
                      <a:lnTo>
                        <a:pt x="1934" y="215"/>
                      </a:lnTo>
                      <a:lnTo>
                        <a:pt x="1934" y="215"/>
                      </a:lnTo>
                      <a:lnTo>
                        <a:pt x="1934" y="212"/>
                      </a:lnTo>
                      <a:lnTo>
                        <a:pt x="1937" y="212"/>
                      </a:lnTo>
                      <a:close/>
                      <a:moveTo>
                        <a:pt x="1932" y="210"/>
                      </a:moveTo>
                      <a:lnTo>
                        <a:pt x="1934" y="210"/>
                      </a:lnTo>
                      <a:lnTo>
                        <a:pt x="1934" y="211"/>
                      </a:lnTo>
                      <a:lnTo>
                        <a:pt x="1933" y="211"/>
                      </a:lnTo>
                      <a:lnTo>
                        <a:pt x="1933" y="211"/>
                      </a:lnTo>
                      <a:lnTo>
                        <a:pt x="1932" y="212"/>
                      </a:lnTo>
                      <a:lnTo>
                        <a:pt x="1932" y="211"/>
                      </a:lnTo>
                      <a:lnTo>
                        <a:pt x="1932" y="211"/>
                      </a:lnTo>
                      <a:lnTo>
                        <a:pt x="1932" y="210"/>
                      </a:lnTo>
                      <a:close/>
                      <a:moveTo>
                        <a:pt x="1657" y="210"/>
                      </a:moveTo>
                      <a:lnTo>
                        <a:pt x="1657" y="213"/>
                      </a:lnTo>
                      <a:lnTo>
                        <a:pt x="1658" y="216"/>
                      </a:lnTo>
                      <a:lnTo>
                        <a:pt x="1659" y="219"/>
                      </a:lnTo>
                      <a:lnTo>
                        <a:pt x="1656" y="219"/>
                      </a:lnTo>
                      <a:lnTo>
                        <a:pt x="1656" y="216"/>
                      </a:lnTo>
                      <a:lnTo>
                        <a:pt x="1653" y="211"/>
                      </a:lnTo>
                      <a:lnTo>
                        <a:pt x="1654" y="211"/>
                      </a:lnTo>
                      <a:lnTo>
                        <a:pt x="1657" y="210"/>
                      </a:lnTo>
                      <a:close/>
                      <a:moveTo>
                        <a:pt x="1934" y="210"/>
                      </a:moveTo>
                      <a:lnTo>
                        <a:pt x="1937" y="210"/>
                      </a:lnTo>
                      <a:lnTo>
                        <a:pt x="1937" y="210"/>
                      </a:lnTo>
                      <a:lnTo>
                        <a:pt x="1934" y="210"/>
                      </a:lnTo>
                      <a:lnTo>
                        <a:pt x="1934" y="210"/>
                      </a:lnTo>
                      <a:close/>
                      <a:moveTo>
                        <a:pt x="312" y="208"/>
                      </a:moveTo>
                      <a:lnTo>
                        <a:pt x="314" y="208"/>
                      </a:lnTo>
                      <a:lnTo>
                        <a:pt x="314" y="208"/>
                      </a:lnTo>
                      <a:lnTo>
                        <a:pt x="314" y="208"/>
                      </a:lnTo>
                      <a:lnTo>
                        <a:pt x="314" y="208"/>
                      </a:lnTo>
                      <a:lnTo>
                        <a:pt x="312" y="210"/>
                      </a:lnTo>
                      <a:lnTo>
                        <a:pt x="312" y="210"/>
                      </a:lnTo>
                      <a:lnTo>
                        <a:pt x="312" y="210"/>
                      </a:lnTo>
                      <a:lnTo>
                        <a:pt x="311" y="210"/>
                      </a:lnTo>
                      <a:lnTo>
                        <a:pt x="312" y="208"/>
                      </a:lnTo>
                      <a:close/>
                      <a:moveTo>
                        <a:pt x="315" y="206"/>
                      </a:moveTo>
                      <a:lnTo>
                        <a:pt x="316" y="206"/>
                      </a:lnTo>
                      <a:lnTo>
                        <a:pt x="316" y="206"/>
                      </a:lnTo>
                      <a:lnTo>
                        <a:pt x="316" y="207"/>
                      </a:lnTo>
                      <a:lnTo>
                        <a:pt x="315" y="207"/>
                      </a:lnTo>
                      <a:lnTo>
                        <a:pt x="315" y="206"/>
                      </a:lnTo>
                      <a:close/>
                      <a:moveTo>
                        <a:pt x="1907" y="204"/>
                      </a:moveTo>
                      <a:lnTo>
                        <a:pt x="1907" y="204"/>
                      </a:lnTo>
                      <a:lnTo>
                        <a:pt x="1907" y="206"/>
                      </a:lnTo>
                      <a:lnTo>
                        <a:pt x="1908" y="207"/>
                      </a:lnTo>
                      <a:lnTo>
                        <a:pt x="1909" y="207"/>
                      </a:lnTo>
                      <a:lnTo>
                        <a:pt x="1909" y="208"/>
                      </a:lnTo>
                      <a:lnTo>
                        <a:pt x="1907" y="210"/>
                      </a:lnTo>
                      <a:lnTo>
                        <a:pt x="1907" y="204"/>
                      </a:lnTo>
                      <a:close/>
                      <a:moveTo>
                        <a:pt x="1697" y="203"/>
                      </a:moveTo>
                      <a:lnTo>
                        <a:pt x="1700" y="204"/>
                      </a:lnTo>
                      <a:lnTo>
                        <a:pt x="1700" y="204"/>
                      </a:lnTo>
                      <a:lnTo>
                        <a:pt x="1699" y="204"/>
                      </a:lnTo>
                      <a:lnTo>
                        <a:pt x="1699" y="206"/>
                      </a:lnTo>
                      <a:lnTo>
                        <a:pt x="1697" y="206"/>
                      </a:lnTo>
                      <a:lnTo>
                        <a:pt x="1697" y="203"/>
                      </a:lnTo>
                      <a:close/>
                      <a:moveTo>
                        <a:pt x="314" y="202"/>
                      </a:moveTo>
                      <a:lnTo>
                        <a:pt x="315" y="202"/>
                      </a:lnTo>
                      <a:lnTo>
                        <a:pt x="315" y="202"/>
                      </a:lnTo>
                      <a:lnTo>
                        <a:pt x="315" y="202"/>
                      </a:lnTo>
                      <a:lnTo>
                        <a:pt x="315" y="202"/>
                      </a:lnTo>
                      <a:lnTo>
                        <a:pt x="314" y="203"/>
                      </a:lnTo>
                      <a:lnTo>
                        <a:pt x="314" y="203"/>
                      </a:lnTo>
                      <a:lnTo>
                        <a:pt x="314" y="203"/>
                      </a:lnTo>
                      <a:lnTo>
                        <a:pt x="312" y="203"/>
                      </a:lnTo>
                      <a:lnTo>
                        <a:pt x="314" y="202"/>
                      </a:lnTo>
                      <a:close/>
                      <a:moveTo>
                        <a:pt x="1936" y="200"/>
                      </a:moveTo>
                      <a:lnTo>
                        <a:pt x="1936" y="202"/>
                      </a:lnTo>
                      <a:lnTo>
                        <a:pt x="1940" y="202"/>
                      </a:lnTo>
                      <a:lnTo>
                        <a:pt x="1940" y="202"/>
                      </a:lnTo>
                      <a:lnTo>
                        <a:pt x="1941" y="203"/>
                      </a:lnTo>
                      <a:lnTo>
                        <a:pt x="1941" y="204"/>
                      </a:lnTo>
                      <a:lnTo>
                        <a:pt x="1940" y="204"/>
                      </a:lnTo>
                      <a:lnTo>
                        <a:pt x="1937" y="204"/>
                      </a:lnTo>
                      <a:lnTo>
                        <a:pt x="1934" y="204"/>
                      </a:lnTo>
                      <a:lnTo>
                        <a:pt x="1933" y="204"/>
                      </a:lnTo>
                      <a:lnTo>
                        <a:pt x="1933" y="204"/>
                      </a:lnTo>
                      <a:lnTo>
                        <a:pt x="1932" y="203"/>
                      </a:lnTo>
                      <a:lnTo>
                        <a:pt x="1932" y="203"/>
                      </a:lnTo>
                      <a:lnTo>
                        <a:pt x="1932" y="203"/>
                      </a:lnTo>
                      <a:lnTo>
                        <a:pt x="1930" y="203"/>
                      </a:lnTo>
                      <a:lnTo>
                        <a:pt x="1930" y="203"/>
                      </a:lnTo>
                      <a:lnTo>
                        <a:pt x="1930" y="203"/>
                      </a:lnTo>
                      <a:lnTo>
                        <a:pt x="1930" y="202"/>
                      </a:lnTo>
                      <a:lnTo>
                        <a:pt x="1933" y="202"/>
                      </a:lnTo>
                      <a:lnTo>
                        <a:pt x="1933" y="202"/>
                      </a:lnTo>
                      <a:lnTo>
                        <a:pt x="1936" y="200"/>
                      </a:lnTo>
                      <a:close/>
                      <a:moveTo>
                        <a:pt x="333" y="195"/>
                      </a:moveTo>
                      <a:lnTo>
                        <a:pt x="333" y="195"/>
                      </a:lnTo>
                      <a:lnTo>
                        <a:pt x="333" y="196"/>
                      </a:lnTo>
                      <a:lnTo>
                        <a:pt x="335" y="198"/>
                      </a:lnTo>
                      <a:lnTo>
                        <a:pt x="333" y="198"/>
                      </a:lnTo>
                      <a:lnTo>
                        <a:pt x="333" y="199"/>
                      </a:lnTo>
                      <a:lnTo>
                        <a:pt x="335" y="199"/>
                      </a:lnTo>
                      <a:lnTo>
                        <a:pt x="335" y="199"/>
                      </a:lnTo>
                      <a:lnTo>
                        <a:pt x="336" y="199"/>
                      </a:lnTo>
                      <a:lnTo>
                        <a:pt x="340" y="199"/>
                      </a:lnTo>
                      <a:lnTo>
                        <a:pt x="340" y="199"/>
                      </a:lnTo>
                      <a:lnTo>
                        <a:pt x="340" y="199"/>
                      </a:lnTo>
                      <a:lnTo>
                        <a:pt x="340" y="203"/>
                      </a:lnTo>
                      <a:lnTo>
                        <a:pt x="340" y="203"/>
                      </a:lnTo>
                      <a:lnTo>
                        <a:pt x="340" y="204"/>
                      </a:lnTo>
                      <a:lnTo>
                        <a:pt x="341" y="206"/>
                      </a:lnTo>
                      <a:lnTo>
                        <a:pt x="340" y="208"/>
                      </a:lnTo>
                      <a:lnTo>
                        <a:pt x="339" y="208"/>
                      </a:lnTo>
                      <a:lnTo>
                        <a:pt x="339" y="211"/>
                      </a:lnTo>
                      <a:lnTo>
                        <a:pt x="337" y="212"/>
                      </a:lnTo>
                      <a:lnTo>
                        <a:pt x="337" y="212"/>
                      </a:lnTo>
                      <a:lnTo>
                        <a:pt x="336" y="213"/>
                      </a:lnTo>
                      <a:lnTo>
                        <a:pt x="333" y="213"/>
                      </a:lnTo>
                      <a:lnTo>
                        <a:pt x="333" y="215"/>
                      </a:lnTo>
                      <a:lnTo>
                        <a:pt x="325" y="215"/>
                      </a:lnTo>
                      <a:lnTo>
                        <a:pt x="325" y="216"/>
                      </a:lnTo>
                      <a:lnTo>
                        <a:pt x="323" y="216"/>
                      </a:lnTo>
                      <a:lnTo>
                        <a:pt x="322" y="213"/>
                      </a:lnTo>
                      <a:lnTo>
                        <a:pt x="320" y="213"/>
                      </a:lnTo>
                      <a:lnTo>
                        <a:pt x="319" y="211"/>
                      </a:lnTo>
                      <a:lnTo>
                        <a:pt x="319" y="208"/>
                      </a:lnTo>
                      <a:lnTo>
                        <a:pt x="319" y="206"/>
                      </a:lnTo>
                      <a:lnTo>
                        <a:pt x="320" y="204"/>
                      </a:lnTo>
                      <a:lnTo>
                        <a:pt x="320" y="204"/>
                      </a:lnTo>
                      <a:lnTo>
                        <a:pt x="322" y="204"/>
                      </a:lnTo>
                      <a:lnTo>
                        <a:pt x="323" y="200"/>
                      </a:lnTo>
                      <a:lnTo>
                        <a:pt x="328" y="198"/>
                      </a:lnTo>
                      <a:lnTo>
                        <a:pt x="328" y="198"/>
                      </a:lnTo>
                      <a:lnTo>
                        <a:pt x="327" y="198"/>
                      </a:lnTo>
                      <a:lnTo>
                        <a:pt x="328" y="196"/>
                      </a:lnTo>
                      <a:lnTo>
                        <a:pt x="328" y="196"/>
                      </a:lnTo>
                      <a:lnTo>
                        <a:pt x="329" y="196"/>
                      </a:lnTo>
                      <a:lnTo>
                        <a:pt x="329" y="195"/>
                      </a:lnTo>
                      <a:lnTo>
                        <a:pt x="333" y="195"/>
                      </a:lnTo>
                      <a:close/>
                      <a:moveTo>
                        <a:pt x="1704" y="185"/>
                      </a:moveTo>
                      <a:lnTo>
                        <a:pt x="1705" y="185"/>
                      </a:lnTo>
                      <a:lnTo>
                        <a:pt x="1705" y="186"/>
                      </a:lnTo>
                      <a:lnTo>
                        <a:pt x="1704" y="186"/>
                      </a:lnTo>
                      <a:lnTo>
                        <a:pt x="1704" y="185"/>
                      </a:lnTo>
                      <a:close/>
                      <a:moveTo>
                        <a:pt x="1686" y="185"/>
                      </a:moveTo>
                      <a:lnTo>
                        <a:pt x="1687" y="186"/>
                      </a:lnTo>
                      <a:lnTo>
                        <a:pt x="1688" y="186"/>
                      </a:lnTo>
                      <a:lnTo>
                        <a:pt x="1688" y="189"/>
                      </a:lnTo>
                      <a:lnTo>
                        <a:pt x="1687" y="189"/>
                      </a:lnTo>
                      <a:lnTo>
                        <a:pt x="1687" y="187"/>
                      </a:lnTo>
                      <a:lnTo>
                        <a:pt x="1686" y="187"/>
                      </a:lnTo>
                      <a:lnTo>
                        <a:pt x="1686" y="185"/>
                      </a:lnTo>
                      <a:close/>
                      <a:moveTo>
                        <a:pt x="1764" y="183"/>
                      </a:moveTo>
                      <a:lnTo>
                        <a:pt x="1764" y="183"/>
                      </a:lnTo>
                      <a:lnTo>
                        <a:pt x="1764" y="183"/>
                      </a:lnTo>
                      <a:lnTo>
                        <a:pt x="1765" y="183"/>
                      </a:lnTo>
                      <a:lnTo>
                        <a:pt x="1765" y="183"/>
                      </a:lnTo>
                      <a:lnTo>
                        <a:pt x="1765" y="183"/>
                      </a:lnTo>
                      <a:lnTo>
                        <a:pt x="1764" y="183"/>
                      </a:lnTo>
                      <a:close/>
                      <a:moveTo>
                        <a:pt x="1883" y="182"/>
                      </a:moveTo>
                      <a:lnTo>
                        <a:pt x="1885" y="182"/>
                      </a:lnTo>
                      <a:lnTo>
                        <a:pt x="1886" y="183"/>
                      </a:lnTo>
                      <a:lnTo>
                        <a:pt x="1886" y="183"/>
                      </a:lnTo>
                      <a:lnTo>
                        <a:pt x="1886" y="186"/>
                      </a:lnTo>
                      <a:lnTo>
                        <a:pt x="1886" y="189"/>
                      </a:lnTo>
                      <a:lnTo>
                        <a:pt x="1883" y="190"/>
                      </a:lnTo>
                      <a:lnTo>
                        <a:pt x="1882" y="193"/>
                      </a:lnTo>
                      <a:lnTo>
                        <a:pt x="1881" y="195"/>
                      </a:lnTo>
                      <a:lnTo>
                        <a:pt x="1877" y="196"/>
                      </a:lnTo>
                      <a:lnTo>
                        <a:pt x="1877" y="198"/>
                      </a:lnTo>
                      <a:lnTo>
                        <a:pt x="1872" y="196"/>
                      </a:lnTo>
                      <a:lnTo>
                        <a:pt x="1872" y="196"/>
                      </a:lnTo>
                      <a:lnTo>
                        <a:pt x="1870" y="198"/>
                      </a:lnTo>
                      <a:lnTo>
                        <a:pt x="1870" y="198"/>
                      </a:lnTo>
                      <a:lnTo>
                        <a:pt x="1870" y="196"/>
                      </a:lnTo>
                      <a:lnTo>
                        <a:pt x="1869" y="196"/>
                      </a:lnTo>
                      <a:lnTo>
                        <a:pt x="1869" y="196"/>
                      </a:lnTo>
                      <a:lnTo>
                        <a:pt x="1866" y="196"/>
                      </a:lnTo>
                      <a:lnTo>
                        <a:pt x="1866" y="195"/>
                      </a:lnTo>
                      <a:lnTo>
                        <a:pt x="1857" y="195"/>
                      </a:lnTo>
                      <a:lnTo>
                        <a:pt x="1857" y="196"/>
                      </a:lnTo>
                      <a:lnTo>
                        <a:pt x="1853" y="195"/>
                      </a:lnTo>
                      <a:lnTo>
                        <a:pt x="1853" y="195"/>
                      </a:lnTo>
                      <a:lnTo>
                        <a:pt x="1853" y="195"/>
                      </a:lnTo>
                      <a:lnTo>
                        <a:pt x="1852" y="195"/>
                      </a:lnTo>
                      <a:lnTo>
                        <a:pt x="1852" y="195"/>
                      </a:lnTo>
                      <a:lnTo>
                        <a:pt x="1848" y="195"/>
                      </a:lnTo>
                      <a:lnTo>
                        <a:pt x="1848" y="196"/>
                      </a:lnTo>
                      <a:lnTo>
                        <a:pt x="1848" y="196"/>
                      </a:lnTo>
                      <a:lnTo>
                        <a:pt x="1848" y="195"/>
                      </a:lnTo>
                      <a:lnTo>
                        <a:pt x="1847" y="195"/>
                      </a:lnTo>
                      <a:lnTo>
                        <a:pt x="1845" y="195"/>
                      </a:lnTo>
                      <a:lnTo>
                        <a:pt x="1844" y="199"/>
                      </a:lnTo>
                      <a:lnTo>
                        <a:pt x="1844" y="204"/>
                      </a:lnTo>
                      <a:lnTo>
                        <a:pt x="1844" y="208"/>
                      </a:lnTo>
                      <a:lnTo>
                        <a:pt x="1847" y="210"/>
                      </a:lnTo>
                      <a:lnTo>
                        <a:pt x="1847" y="210"/>
                      </a:lnTo>
                      <a:lnTo>
                        <a:pt x="1849" y="210"/>
                      </a:lnTo>
                      <a:lnTo>
                        <a:pt x="1849" y="211"/>
                      </a:lnTo>
                      <a:lnTo>
                        <a:pt x="1851" y="212"/>
                      </a:lnTo>
                      <a:lnTo>
                        <a:pt x="1851" y="212"/>
                      </a:lnTo>
                      <a:lnTo>
                        <a:pt x="1851" y="212"/>
                      </a:lnTo>
                      <a:lnTo>
                        <a:pt x="1852" y="212"/>
                      </a:lnTo>
                      <a:lnTo>
                        <a:pt x="1853" y="212"/>
                      </a:lnTo>
                      <a:lnTo>
                        <a:pt x="1853" y="211"/>
                      </a:lnTo>
                      <a:lnTo>
                        <a:pt x="1855" y="210"/>
                      </a:lnTo>
                      <a:lnTo>
                        <a:pt x="1857" y="210"/>
                      </a:lnTo>
                      <a:lnTo>
                        <a:pt x="1860" y="210"/>
                      </a:lnTo>
                      <a:lnTo>
                        <a:pt x="1870" y="210"/>
                      </a:lnTo>
                      <a:lnTo>
                        <a:pt x="1869" y="213"/>
                      </a:lnTo>
                      <a:lnTo>
                        <a:pt x="1868" y="213"/>
                      </a:lnTo>
                      <a:lnTo>
                        <a:pt x="1866" y="213"/>
                      </a:lnTo>
                      <a:lnTo>
                        <a:pt x="1865" y="215"/>
                      </a:lnTo>
                      <a:lnTo>
                        <a:pt x="1864" y="215"/>
                      </a:lnTo>
                      <a:lnTo>
                        <a:pt x="1864" y="216"/>
                      </a:lnTo>
                      <a:lnTo>
                        <a:pt x="1864" y="216"/>
                      </a:lnTo>
                      <a:lnTo>
                        <a:pt x="1862" y="219"/>
                      </a:lnTo>
                      <a:lnTo>
                        <a:pt x="1861" y="219"/>
                      </a:lnTo>
                      <a:lnTo>
                        <a:pt x="1861" y="219"/>
                      </a:lnTo>
                      <a:lnTo>
                        <a:pt x="1857" y="220"/>
                      </a:lnTo>
                      <a:lnTo>
                        <a:pt x="1857" y="221"/>
                      </a:lnTo>
                      <a:lnTo>
                        <a:pt x="1855" y="221"/>
                      </a:lnTo>
                      <a:lnTo>
                        <a:pt x="1855" y="221"/>
                      </a:lnTo>
                      <a:lnTo>
                        <a:pt x="1852" y="221"/>
                      </a:lnTo>
                      <a:lnTo>
                        <a:pt x="1851" y="223"/>
                      </a:lnTo>
                      <a:lnTo>
                        <a:pt x="1851" y="223"/>
                      </a:lnTo>
                      <a:lnTo>
                        <a:pt x="1852" y="224"/>
                      </a:lnTo>
                      <a:lnTo>
                        <a:pt x="1853" y="225"/>
                      </a:lnTo>
                      <a:lnTo>
                        <a:pt x="1855" y="225"/>
                      </a:lnTo>
                      <a:lnTo>
                        <a:pt x="1857" y="225"/>
                      </a:lnTo>
                      <a:lnTo>
                        <a:pt x="1857" y="228"/>
                      </a:lnTo>
                      <a:lnTo>
                        <a:pt x="1858" y="231"/>
                      </a:lnTo>
                      <a:lnTo>
                        <a:pt x="1858" y="232"/>
                      </a:lnTo>
                      <a:lnTo>
                        <a:pt x="1858" y="232"/>
                      </a:lnTo>
                      <a:lnTo>
                        <a:pt x="1862" y="233"/>
                      </a:lnTo>
                      <a:lnTo>
                        <a:pt x="1862" y="234"/>
                      </a:lnTo>
                      <a:lnTo>
                        <a:pt x="1864" y="234"/>
                      </a:lnTo>
                      <a:lnTo>
                        <a:pt x="1864" y="237"/>
                      </a:lnTo>
                      <a:lnTo>
                        <a:pt x="1862" y="238"/>
                      </a:lnTo>
                      <a:lnTo>
                        <a:pt x="1864" y="238"/>
                      </a:lnTo>
                      <a:lnTo>
                        <a:pt x="1864" y="241"/>
                      </a:lnTo>
                      <a:lnTo>
                        <a:pt x="1865" y="242"/>
                      </a:lnTo>
                      <a:lnTo>
                        <a:pt x="1866" y="242"/>
                      </a:lnTo>
                      <a:lnTo>
                        <a:pt x="1866" y="244"/>
                      </a:lnTo>
                      <a:lnTo>
                        <a:pt x="1866" y="244"/>
                      </a:lnTo>
                      <a:lnTo>
                        <a:pt x="1868" y="244"/>
                      </a:lnTo>
                      <a:lnTo>
                        <a:pt x="1868" y="245"/>
                      </a:lnTo>
                      <a:lnTo>
                        <a:pt x="1869" y="245"/>
                      </a:lnTo>
                      <a:lnTo>
                        <a:pt x="1869" y="246"/>
                      </a:lnTo>
                      <a:lnTo>
                        <a:pt x="1868" y="246"/>
                      </a:lnTo>
                      <a:lnTo>
                        <a:pt x="1868" y="248"/>
                      </a:lnTo>
                      <a:lnTo>
                        <a:pt x="1866" y="248"/>
                      </a:lnTo>
                      <a:lnTo>
                        <a:pt x="1865" y="248"/>
                      </a:lnTo>
                      <a:lnTo>
                        <a:pt x="1862" y="248"/>
                      </a:lnTo>
                      <a:lnTo>
                        <a:pt x="1861" y="248"/>
                      </a:lnTo>
                      <a:lnTo>
                        <a:pt x="1862" y="251"/>
                      </a:lnTo>
                      <a:lnTo>
                        <a:pt x="1861" y="253"/>
                      </a:lnTo>
                      <a:lnTo>
                        <a:pt x="1860" y="253"/>
                      </a:lnTo>
                      <a:lnTo>
                        <a:pt x="1857" y="253"/>
                      </a:lnTo>
                      <a:lnTo>
                        <a:pt x="1857" y="253"/>
                      </a:lnTo>
                      <a:lnTo>
                        <a:pt x="1856" y="253"/>
                      </a:lnTo>
                      <a:lnTo>
                        <a:pt x="1856" y="251"/>
                      </a:lnTo>
                      <a:lnTo>
                        <a:pt x="1855" y="250"/>
                      </a:lnTo>
                      <a:lnTo>
                        <a:pt x="1855" y="249"/>
                      </a:lnTo>
                      <a:lnTo>
                        <a:pt x="1855" y="248"/>
                      </a:lnTo>
                      <a:lnTo>
                        <a:pt x="1855" y="245"/>
                      </a:lnTo>
                      <a:lnTo>
                        <a:pt x="1855" y="245"/>
                      </a:lnTo>
                      <a:lnTo>
                        <a:pt x="1855" y="244"/>
                      </a:lnTo>
                      <a:lnTo>
                        <a:pt x="1853" y="242"/>
                      </a:lnTo>
                      <a:lnTo>
                        <a:pt x="1853" y="241"/>
                      </a:lnTo>
                      <a:lnTo>
                        <a:pt x="1852" y="241"/>
                      </a:lnTo>
                      <a:lnTo>
                        <a:pt x="1852" y="240"/>
                      </a:lnTo>
                      <a:lnTo>
                        <a:pt x="1852" y="237"/>
                      </a:lnTo>
                      <a:lnTo>
                        <a:pt x="1852" y="236"/>
                      </a:lnTo>
                      <a:lnTo>
                        <a:pt x="1851" y="233"/>
                      </a:lnTo>
                      <a:lnTo>
                        <a:pt x="1851" y="233"/>
                      </a:lnTo>
                      <a:lnTo>
                        <a:pt x="1848" y="233"/>
                      </a:lnTo>
                      <a:lnTo>
                        <a:pt x="1847" y="234"/>
                      </a:lnTo>
                      <a:lnTo>
                        <a:pt x="1845" y="234"/>
                      </a:lnTo>
                      <a:lnTo>
                        <a:pt x="1845" y="241"/>
                      </a:lnTo>
                      <a:lnTo>
                        <a:pt x="1843" y="244"/>
                      </a:lnTo>
                      <a:lnTo>
                        <a:pt x="1843" y="245"/>
                      </a:lnTo>
                      <a:lnTo>
                        <a:pt x="1844" y="246"/>
                      </a:lnTo>
                      <a:lnTo>
                        <a:pt x="1845" y="248"/>
                      </a:lnTo>
                      <a:lnTo>
                        <a:pt x="1845" y="249"/>
                      </a:lnTo>
                      <a:lnTo>
                        <a:pt x="1845" y="250"/>
                      </a:lnTo>
                      <a:lnTo>
                        <a:pt x="1844" y="251"/>
                      </a:lnTo>
                      <a:lnTo>
                        <a:pt x="1843" y="251"/>
                      </a:lnTo>
                      <a:lnTo>
                        <a:pt x="1844" y="253"/>
                      </a:lnTo>
                      <a:lnTo>
                        <a:pt x="1844" y="253"/>
                      </a:lnTo>
                      <a:lnTo>
                        <a:pt x="1844" y="253"/>
                      </a:lnTo>
                      <a:lnTo>
                        <a:pt x="1844" y="257"/>
                      </a:lnTo>
                      <a:lnTo>
                        <a:pt x="1841" y="257"/>
                      </a:lnTo>
                      <a:lnTo>
                        <a:pt x="1839" y="257"/>
                      </a:lnTo>
                      <a:lnTo>
                        <a:pt x="1839" y="257"/>
                      </a:lnTo>
                      <a:lnTo>
                        <a:pt x="1839" y="258"/>
                      </a:lnTo>
                      <a:lnTo>
                        <a:pt x="1834" y="258"/>
                      </a:lnTo>
                      <a:lnTo>
                        <a:pt x="1834" y="255"/>
                      </a:lnTo>
                      <a:lnTo>
                        <a:pt x="1834" y="251"/>
                      </a:lnTo>
                      <a:lnTo>
                        <a:pt x="1834" y="248"/>
                      </a:lnTo>
                      <a:lnTo>
                        <a:pt x="1835" y="248"/>
                      </a:lnTo>
                      <a:lnTo>
                        <a:pt x="1835" y="248"/>
                      </a:lnTo>
                      <a:lnTo>
                        <a:pt x="1835" y="246"/>
                      </a:lnTo>
                      <a:lnTo>
                        <a:pt x="1835" y="246"/>
                      </a:lnTo>
                      <a:lnTo>
                        <a:pt x="1836" y="246"/>
                      </a:lnTo>
                      <a:lnTo>
                        <a:pt x="1836" y="245"/>
                      </a:lnTo>
                      <a:lnTo>
                        <a:pt x="1837" y="244"/>
                      </a:lnTo>
                      <a:lnTo>
                        <a:pt x="1836" y="241"/>
                      </a:lnTo>
                      <a:lnTo>
                        <a:pt x="1836" y="241"/>
                      </a:lnTo>
                      <a:lnTo>
                        <a:pt x="1836" y="237"/>
                      </a:lnTo>
                      <a:lnTo>
                        <a:pt x="1834" y="237"/>
                      </a:lnTo>
                      <a:lnTo>
                        <a:pt x="1831" y="237"/>
                      </a:lnTo>
                      <a:lnTo>
                        <a:pt x="1831" y="236"/>
                      </a:lnTo>
                      <a:lnTo>
                        <a:pt x="1831" y="233"/>
                      </a:lnTo>
                      <a:lnTo>
                        <a:pt x="1831" y="232"/>
                      </a:lnTo>
                      <a:lnTo>
                        <a:pt x="1831" y="231"/>
                      </a:lnTo>
                      <a:lnTo>
                        <a:pt x="1831" y="231"/>
                      </a:lnTo>
                      <a:lnTo>
                        <a:pt x="1831" y="227"/>
                      </a:lnTo>
                      <a:lnTo>
                        <a:pt x="1832" y="225"/>
                      </a:lnTo>
                      <a:lnTo>
                        <a:pt x="1832" y="224"/>
                      </a:lnTo>
                      <a:lnTo>
                        <a:pt x="1834" y="224"/>
                      </a:lnTo>
                      <a:lnTo>
                        <a:pt x="1834" y="220"/>
                      </a:lnTo>
                      <a:lnTo>
                        <a:pt x="1834" y="220"/>
                      </a:lnTo>
                      <a:lnTo>
                        <a:pt x="1834" y="212"/>
                      </a:lnTo>
                      <a:lnTo>
                        <a:pt x="1835" y="212"/>
                      </a:lnTo>
                      <a:lnTo>
                        <a:pt x="1836" y="210"/>
                      </a:lnTo>
                      <a:lnTo>
                        <a:pt x="1837" y="210"/>
                      </a:lnTo>
                      <a:lnTo>
                        <a:pt x="1837" y="208"/>
                      </a:lnTo>
                      <a:lnTo>
                        <a:pt x="1837" y="208"/>
                      </a:lnTo>
                      <a:lnTo>
                        <a:pt x="1839" y="206"/>
                      </a:lnTo>
                      <a:lnTo>
                        <a:pt x="1839" y="203"/>
                      </a:lnTo>
                      <a:lnTo>
                        <a:pt x="1837" y="202"/>
                      </a:lnTo>
                      <a:lnTo>
                        <a:pt x="1837" y="199"/>
                      </a:lnTo>
                      <a:lnTo>
                        <a:pt x="1837" y="199"/>
                      </a:lnTo>
                      <a:lnTo>
                        <a:pt x="1839" y="198"/>
                      </a:lnTo>
                      <a:lnTo>
                        <a:pt x="1839" y="198"/>
                      </a:lnTo>
                      <a:lnTo>
                        <a:pt x="1837" y="198"/>
                      </a:lnTo>
                      <a:lnTo>
                        <a:pt x="1837" y="195"/>
                      </a:lnTo>
                      <a:lnTo>
                        <a:pt x="1839" y="195"/>
                      </a:lnTo>
                      <a:lnTo>
                        <a:pt x="1839" y="193"/>
                      </a:lnTo>
                      <a:lnTo>
                        <a:pt x="1840" y="191"/>
                      </a:lnTo>
                      <a:lnTo>
                        <a:pt x="1841" y="190"/>
                      </a:lnTo>
                      <a:lnTo>
                        <a:pt x="1844" y="190"/>
                      </a:lnTo>
                      <a:lnTo>
                        <a:pt x="1844" y="189"/>
                      </a:lnTo>
                      <a:lnTo>
                        <a:pt x="1845" y="189"/>
                      </a:lnTo>
                      <a:lnTo>
                        <a:pt x="1848" y="187"/>
                      </a:lnTo>
                      <a:lnTo>
                        <a:pt x="1849" y="187"/>
                      </a:lnTo>
                      <a:lnTo>
                        <a:pt x="1853" y="187"/>
                      </a:lnTo>
                      <a:lnTo>
                        <a:pt x="1853" y="189"/>
                      </a:lnTo>
                      <a:lnTo>
                        <a:pt x="1853" y="190"/>
                      </a:lnTo>
                      <a:lnTo>
                        <a:pt x="1856" y="189"/>
                      </a:lnTo>
                      <a:lnTo>
                        <a:pt x="1856" y="190"/>
                      </a:lnTo>
                      <a:lnTo>
                        <a:pt x="1864" y="190"/>
                      </a:lnTo>
                      <a:lnTo>
                        <a:pt x="1864" y="191"/>
                      </a:lnTo>
                      <a:lnTo>
                        <a:pt x="1866" y="190"/>
                      </a:lnTo>
                      <a:lnTo>
                        <a:pt x="1874" y="190"/>
                      </a:lnTo>
                      <a:lnTo>
                        <a:pt x="1874" y="190"/>
                      </a:lnTo>
                      <a:lnTo>
                        <a:pt x="1875" y="190"/>
                      </a:lnTo>
                      <a:lnTo>
                        <a:pt x="1875" y="189"/>
                      </a:lnTo>
                      <a:lnTo>
                        <a:pt x="1878" y="189"/>
                      </a:lnTo>
                      <a:lnTo>
                        <a:pt x="1878" y="189"/>
                      </a:lnTo>
                      <a:lnTo>
                        <a:pt x="1879" y="187"/>
                      </a:lnTo>
                      <a:lnTo>
                        <a:pt x="1879" y="186"/>
                      </a:lnTo>
                      <a:lnTo>
                        <a:pt x="1882" y="185"/>
                      </a:lnTo>
                      <a:lnTo>
                        <a:pt x="1883" y="182"/>
                      </a:lnTo>
                      <a:close/>
                      <a:moveTo>
                        <a:pt x="1640" y="182"/>
                      </a:moveTo>
                      <a:lnTo>
                        <a:pt x="1642" y="182"/>
                      </a:lnTo>
                      <a:lnTo>
                        <a:pt x="1642" y="183"/>
                      </a:lnTo>
                      <a:lnTo>
                        <a:pt x="1644" y="185"/>
                      </a:lnTo>
                      <a:lnTo>
                        <a:pt x="1645" y="185"/>
                      </a:lnTo>
                      <a:lnTo>
                        <a:pt x="1646" y="186"/>
                      </a:lnTo>
                      <a:lnTo>
                        <a:pt x="1646" y="190"/>
                      </a:lnTo>
                      <a:lnTo>
                        <a:pt x="1646" y="190"/>
                      </a:lnTo>
                      <a:lnTo>
                        <a:pt x="1646" y="190"/>
                      </a:lnTo>
                      <a:lnTo>
                        <a:pt x="1645" y="189"/>
                      </a:lnTo>
                      <a:lnTo>
                        <a:pt x="1644" y="187"/>
                      </a:lnTo>
                      <a:lnTo>
                        <a:pt x="1642" y="186"/>
                      </a:lnTo>
                      <a:lnTo>
                        <a:pt x="1642" y="185"/>
                      </a:lnTo>
                      <a:lnTo>
                        <a:pt x="1640" y="183"/>
                      </a:lnTo>
                      <a:lnTo>
                        <a:pt x="1640" y="182"/>
                      </a:lnTo>
                      <a:lnTo>
                        <a:pt x="1640" y="182"/>
                      </a:lnTo>
                      <a:lnTo>
                        <a:pt x="1640" y="182"/>
                      </a:lnTo>
                      <a:close/>
                      <a:moveTo>
                        <a:pt x="1684" y="181"/>
                      </a:moveTo>
                      <a:lnTo>
                        <a:pt x="1687" y="181"/>
                      </a:lnTo>
                      <a:lnTo>
                        <a:pt x="1688" y="182"/>
                      </a:lnTo>
                      <a:lnTo>
                        <a:pt x="1688" y="183"/>
                      </a:lnTo>
                      <a:lnTo>
                        <a:pt x="1688" y="183"/>
                      </a:lnTo>
                      <a:lnTo>
                        <a:pt x="1687" y="182"/>
                      </a:lnTo>
                      <a:lnTo>
                        <a:pt x="1684" y="182"/>
                      </a:lnTo>
                      <a:lnTo>
                        <a:pt x="1684" y="181"/>
                      </a:lnTo>
                      <a:close/>
                      <a:moveTo>
                        <a:pt x="1679" y="177"/>
                      </a:moveTo>
                      <a:lnTo>
                        <a:pt x="1680" y="177"/>
                      </a:lnTo>
                      <a:lnTo>
                        <a:pt x="1680" y="179"/>
                      </a:lnTo>
                      <a:lnTo>
                        <a:pt x="1680" y="179"/>
                      </a:lnTo>
                      <a:lnTo>
                        <a:pt x="1680" y="178"/>
                      </a:lnTo>
                      <a:lnTo>
                        <a:pt x="1679" y="178"/>
                      </a:lnTo>
                      <a:lnTo>
                        <a:pt x="1679" y="177"/>
                      </a:lnTo>
                      <a:close/>
                      <a:moveTo>
                        <a:pt x="1909" y="174"/>
                      </a:moveTo>
                      <a:lnTo>
                        <a:pt x="1912" y="176"/>
                      </a:lnTo>
                      <a:lnTo>
                        <a:pt x="1912" y="177"/>
                      </a:lnTo>
                      <a:lnTo>
                        <a:pt x="1912" y="177"/>
                      </a:lnTo>
                      <a:lnTo>
                        <a:pt x="1912" y="178"/>
                      </a:lnTo>
                      <a:lnTo>
                        <a:pt x="1912" y="178"/>
                      </a:lnTo>
                      <a:lnTo>
                        <a:pt x="1912" y="178"/>
                      </a:lnTo>
                      <a:lnTo>
                        <a:pt x="1911" y="179"/>
                      </a:lnTo>
                      <a:lnTo>
                        <a:pt x="1911" y="181"/>
                      </a:lnTo>
                      <a:lnTo>
                        <a:pt x="1912" y="181"/>
                      </a:lnTo>
                      <a:lnTo>
                        <a:pt x="1912" y="182"/>
                      </a:lnTo>
                      <a:lnTo>
                        <a:pt x="1912" y="182"/>
                      </a:lnTo>
                      <a:lnTo>
                        <a:pt x="1911" y="189"/>
                      </a:lnTo>
                      <a:lnTo>
                        <a:pt x="1912" y="189"/>
                      </a:lnTo>
                      <a:lnTo>
                        <a:pt x="1912" y="187"/>
                      </a:lnTo>
                      <a:lnTo>
                        <a:pt x="1915" y="186"/>
                      </a:lnTo>
                      <a:lnTo>
                        <a:pt x="1915" y="185"/>
                      </a:lnTo>
                      <a:lnTo>
                        <a:pt x="1917" y="185"/>
                      </a:lnTo>
                      <a:lnTo>
                        <a:pt x="1917" y="186"/>
                      </a:lnTo>
                      <a:lnTo>
                        <a:pt x="1919" y="187"/>
                      </a:lnTo>
                      <a:lnTo>
                        <a:pt x="1916" y="189"/>
                      </a:lnTo>
                      <a:lnTo>
                        <a:pt x="1913" y="191"/>
                      </a:lnTo>
                      <a:lnTo>
                        <a:pt x="1917" y="191"/>
                      </a:lnTo>
                      <a:lnTo>
                        <a:pt x="1919" y="196"/>
                      </a:lnTo>
                      <a:lnTo>
                        <a:pt x="1916" y="196"/>
                      </a:lnTo>
                      <a:lnTo>
                        <a:pt x="1916" y="196"/>
                      </a:lnTo>
                      <a:lnTo>
                        <a:pt x="1915" y="195"/>
                      </a:lnTo>
                      <a:lnTo>
                        <a:pt x="1913" y="194"/>
                      </a:lnTo>
                      <a:lnTo>
                        <a:pt x="1912" y="194"/>
                      </a:lnTo>
                      <a:lnTo>
                        <a:pt x="1911" y="194"/>
                      </a:lnTo>
                      <a:lnTo>
                        <a:pt x="1909" y="195"/>
                      </a:lnTo>
                      <a:lnTo>
                        <a:pt x="1909" y="196"/>
                      </a:lnTo>
                      <a:lnTo>
                        <a:pt x="1909" y="198"/>
                      </a:lnTo>
                      <a:lnTo>
                        <a:pt x="1909" y="199"/>
                      </a:lnTo>
                      <a:lnTo>
                        <a:pt x="1909" y="200"/>
                      </a:lnTo>
                      <a:lnTo>
                        <a:pt x="1911" y="203"/>
                      </a:lnTo>
                      <a:lnTo>
                        <a:pt x="1912" y="203"/>
                      </a:lnTo>
                      <a:lnTo>
                        <a:pt x="1912" y="203"/>
                      </a:lnTo>
                      <a:lnTo>
                        <a:pt x="1913" y="204"/>
                      </a:lnTo>
                      <a:lnTo>
                        <a:pt x="1913" y="206"/>
                      </a:lnTo>
                      <a:lnTo>
                        <a:pt x="1912" y="206"/>
                      </a:lnTo>
                      <a:lnTo>
                        <a:pt x="1912" y="206"/>
                      </a:lnTo>
                      <a:lnTo>
                        <a:pt x="1911" y="204"/>
                      </a:lnTo>
                      <a:lnTo>
                        <a:pt x="1909" y="203"/>
                      </a:lnTo>
                      <a:lnTo>
                        <a:pt x="1908" y="203"/>
                      </a:lnTo>
                      <a:lnTo>
                        <a:pt x="1908" y="202"/>
                      </a:lnTo>
                      <a:lnTo>
                        <a:pt x="1908" y="202"/>
                      </a:lnTo>
                      <a:lnTo>
                        <a:pt x="1907" y="200"/>
                      </a:lnTo>
                      <a:lnTo>
                        <a:pt x="1907" y="199"/>
                      </a:lnTo>
                      <a:lnTo>
                        <a:pt x="1907" y="199"/>
                      </a:lnTo>
                      <a:lnTo>
                        <a:pt x="1907" y="198"/>
                      </a:lnTo>
                      <a:lnTo>
                        <a:pt x="1907" y="196"/>
                      </a:lnTo>
                      <a:lnTo>
                        <a:pt x="1908" y="196"/>
                      </a:lnTo>
                      <a:lnTo>
                        <a:pt x="1907" y="193"/>
                      </a:lnTo>
                      <a:lnTo>
                        <a:pt x="1908" y="191"/>
                      </a:lnTo>
                      <a:lnTo>
                        <a:pt x="1908" y="190"/>
                      </a:lnTo>
                      <a:lnTo>
                        <a:pt x="1907" y="189"/>
                      </a:lnTo>
                      <a:lnTo>
                        <a:pt x="1906" y="187"/>
                      </a:lnTo>
                      <a:lnTo>
                        <a:pt x="1906" y="185"/>
                      </a:lnTo>
                      <a:lnTo>
                        <a:pt x="1906" y="185"/>
                      </a:lnTo>
                      <a:lnTo>
                        <a:pt x="1907" y="181"/>
                      </a:lnTo>
                      <a:lnTo>
                        <a:pt x="1907" y="181"/>
                      </a:lnTo>
                      <a:lnTo>
                        <a:pt x="1907" y="178"/>
                      </a:lnTo>
                      <a:lnTo>
                        <a:pt x="1908" y="178"/>
                      </a:lnTo>
                      <a:lnTo>
                        <a:pt x="1908" y="177"/>
                      </a:lnTo>
                      <a:lnTo>
                        <a:pt x="1908" y="177"/>
                      </a:lnTo>
                      <a:lnTo>
                        <a:pt x="1909" y="176"/>
                      </a:lnTo>
                      <a:lnTo>
                        <a:pt x="1909" y="174"/>
                      </a:lnTo>
                      <a:close/>
                      <a:moveTo>
                        <a:pt x="324" y="173"/>
                      </a:moveTo>
                      <a:lnTo>
                        <a:pt x="325" y="173"/>
                      </a:lnTo>
                      <a:lnTo>
                        <a:pt x="325" y="173"/>
                      </a:lnTo>
                      <a:lnTo>
                        <a:pt x="324" y="173"/>
                      </a:lnTo>
                      <a:lnTo>
                        <a:pt x="324" y="173"/>
                      </a:lnTo>
                      <a:lnTo>
                        <a:pt x="324" y="173"/>
                      </a:lnTo>
                      <a:close/>
                      <a:moveTo>
                        <a:pt x="1915" y="170"/>
                      </a:moveTo>
                      <a:lnTo>
                        <a:pt x="1916" y="172"/>
                      </a:lnTo>
                      <a:lnTo>
                        <a:pt x="1916" y="172"/>
                      </a:lnTo>
                      <a:lnTo>
                        <a:pt x="1917" y="173"/>
                      </a:lnTo>
                      <a:lnTo>
                        <a:pt x="1917" y="173"/>
                      </a:lnTo>
                      <a:lnTo>
                        <a:pt x="1919" y="173"/>
                      </a:lnTo>
                      <a:lnTo>
                        <a:pt x="1919" y="176"/>
                      </a:lnTo>
                      <a:lnTo>
                        <a:pt x="1920" y="177"/>
                      </a:lnTo>
                      <a:lnTo>
                        <a:pt x="1919" y="177"/>
                      </a:lnTo>
                      <a:lnTo>
                        <a:pt x="1919" y="178"/>
                      </a:lnTo>
                      <a:lnTo>
                        <a:pt x="1916" y="178"/>
                      </a:lnTo>
                      <a:lnTo>
                        <a:pt x="1916" y="176"/>
                      </a:lnTo>
                      <a:lnTo>
                        <a:pt x="1915" y="176"/>
                      </a:lnTo>
                      <a:lnTo>
                        <a:pt x="1915" y="176"/>
                      </a:lnTo>
                      <a:lnTo>
                        <a:pt x="1915" y="170"/>
                      </a:lnTo>
                      <a:close/>
                      <a:moveTo>
                        <a:pt x="1627" y="168"/>
                      </a:moveTo>
                      <a:lnTo>
                        <a:pt x="1628" y="169"/>
                      </a:lnTo>
                      <a:lnTo>
                        <a:pt x="1629" y="169"/>
                      </a:lnTo>
                      <a:lnTo>
                        <a:pt x="1631" y="170"/>
                      </a:lnTo>
                      <a:lnTo>
                        <a:pt x="1631" y="172"/>
                      </a:lnTo>
                      <a:lnTo>
                        <a:pt x="1628" y="170"/>
                      </a:lnTo>
                      <a:lnTo>
                        <a:pt x="1627" y="168"/>
                      </a:lnTo>
                      <a:close/>
                      <a:moveTo>
                        <a:pt x="849" y="156"/>
                      </a:moveTo>
                      <a:lnTo>
                        <a:pt x="850" y="156"/>
                      </a:lnTo>
                      <a:lnTo>
                        <a:pt x="850" y="160"/>
                      </a:lnTo>
                      <a:lnTo>
                        <a:pt x="847" y="160"/>
                      </a:lnTo>
                      <a:lnTo>
                        <a:pt x="847" y="159"/>
                      </a:lnTo>
                      <a:lnTo>
                        <a:pt x="848" y="159"/>
                      </a:lnTo>
                      <a:lnTo>
                        <a:pt x="849" y="156"/>
                      </a:lnTo>
                      <a:close/>
                      <a:moveTo>
                        <a:pt x="1734" y="155"/>
                      </a:moveTo>
                      <a:lnTo>
                        <a:pt x="1737" y="155"/>
                      </a:lnTo>
                      <a:lnTo>
                        <a:pt x="1737" y="156"/>
                      </a:lnTo>
                      <a:lnTo>
                        <a:pt x="1737" y="156"/>
                      </a:lnTo>
                      <a:lnTo>
                        <a:pt x="1737" y="157"/>
                      </a:lnTo>
                      <a:lnTo>
                        <a:pt x="1737" y="159"/>
                      </a:lnTo>
                      <a:lnTo>
                        <a:pt x="1735" y="159"/>
                      </a:lnTo>
                      <a:lnTo>
                        <a:pt x="1734" y="159"/>
                      </a:lnTo>
                      <a:lnTo>
                        <a:pt x="1734" y="155"/>
                      </a:lnTo>
                      <a:close/>
                      <a:moveTo>
                        <a:pt x="1624" y="136"/>
                      </a:moveTo>
                      <a:lnTo>
                        <a:pt x="1627" y="136"/>
                      </a:lnTo>
                      <a:lnTo>
                        <a:pt x="1628" y="138"/>
                      </a:lnTo>
                      <a:lnTo>
                        <a:pt x="1631" y="140"/>
                      </a:lnTo>
                      <a:lnTo>
                        <a:pt x="1632" y="140"/>
                      </a:lnTo>
                      <a:lnTo>
                        <a:pt x="1632" y="140"/>
                      </a:lnTo>
                      <a:lnTo>
                        <a:pt x="1633" y="140"/>
                      </a:lnTo>
                      <a:lnTo>
                        <a:pt x="1635" y="140"/>
                      </a:lnTo>
                      <a:lnTo>
                        <a:pt x="1636" y="140"/>
                      </a:lnTo>
                      <a:lnTo>
                        <a:pt x="1636" y="140"/>
                      </a:lnTo>
                      <a:lnTo>
                        <a:pt x="1636" y="140"/>
                      </a:lnTo>
                      <a:lnTo>
                        <a:pt x="1637" y="140"/>
                      </a:lnTo>
                      <a:lnTo>
                        <a:pt x="1637" y="140"/>
                      </a:lnTo>
                      <a:lnTo>
                        <a:pt x="1640" y="140"/>
                      </a:lnTo>
                      <a:lnTo>
                        <a:pt x="1641" y="140"/>
                      </a:lnTo>
                      <a:lnTo>
                        <a:pt x="1644" y="140"/>
                      </a:lnTo>
                      <a:lnTo>
                        <a:pt x="1644" y="141"/>
                      </a:lnTo>
                      <a:lnTo>
                        <a:pt x="1645" y="143"/>
                      </a:lnTo>
                      <a:lnTo>
                        <a:pt x="1646" y="143"/>
                      </a:lnTo>
                      <a:lnTo>
                        <a:pt x="1646" y="145"/>
                      </a:lnTo>
                      <a:lnTo>
                        <a:pt x="1648" y="147"/>
                      </a:lnTo>
                      <a:lnTo>
                        <a:pt x="1648" y="149"/>
                      </a:lnTo>
                      <a:lnTo>
                        <a:pt x="1650" y="149"/>
                      </a:lnTo>
                      <a:lnTo>
                        <a:pt x="1652" y="151"/>
                      </a:lnTo>
                      <a:lnTo>
                        <a:pt x="1653" y="151"/>
                      </a:lnTo>
                      <a:lnTo>
                        <a:pt x="1653" y="152"/>
                      </a:lnTo>
                      <a:lnTo>
                        <a:pt x="1653" y="153"/>
                      </a:lnTo>
                      <a:lnTo>
                        <a:pt x="1653" y="153"/>
                      </a:lnTo>
                      <a:lnTo>
                        <a:pt x="1654" y="153"/>
                      </a:lnTo>
                      <a:lnTo>
                        <a:pt x="1656" y="155"/>
                      </a:lnTo>
                      <a:lnTo>
                        <a:pt x="1656" y="157"/>
                      </a:lnTo>
                      <a:lnTo>
                        <a:pt x="1658" y="159"/>
                      </a:lnTo>
                      <a:lnTo>
                        <a:pt x="1659" y="160"/>
                      </a:lnTo>
                      <a:lnTo>
                        <a:pt x="1661" y="160"/>
                      </a:lnTo>
                      <a:lnTo>
                        <a:pt x="1661" y="161"/>
                      </a:lnTo>
                      <a:lnTo>
                        <a:pt x="1663" y="161"/>
                      </a:lnTo>
                      <a:lnTo>
                        <a:pt x="1665" y="162"/>
                      </a:lnTo>
                      <a:lnTo>
                        <a:pt x="1665" y="162"/>
                      </a:lnTo>
                      <a:lnTo>
                        <a:pt x="1666" y="164"/>
                      </a:lnTo>
                      <a:lnTo>
                        <a:pt x="1666" y="165"/>
                      </a:lnTo>
                      <a:lnTo>
                        <a:pt x="1666" y="166"/>
                      </a:lnTo>
                      <a:lnTo>
                        <a:pt x="1666" y="166"/>
                      </a:lnTo>
                      <a:lnTo>
                        <a:pt x="1669" y="166"/>
                      </a:lnTo>
                      <a:lnTo>
                        <a:pt x="1669" y="172"/>
                      </a:lnTo>
                      <a:lnTo>
                        <a:pt x="1670" y="173"/>
                      </a:lnTo>
                      <a:lnTo>
                        <a:pt x="1673" y="176"/>
                      </a:lnTo>
                      <a:lnTo>
                        <a:pt x="1674" y="177"/>
                      </a:lnTo>
                      <a:lnTo>
                        <a:pt x="1674" y="176"/>
                      </a:lnTo>
                      <a:lnTo>
                        <a:pt x="1675" y="174"/>
                      </a:lnTo>
                      <a:lnTo>
                        <a:pt x="1675" y="174"/>
                      </a:lnTo>
                      <a:lnTo>
                        <a:pt x="1675" y="174"/>
                      </a:lnTo>
                      <a:lnTo>
                        <a:pt x="1676" y="176"/>
                      </a:lnTo>
                      <a:lnTo>
                        <a:pt x="1678" y="177"/>
                      </a:lnTo>
                      <a:lnTo>
                        <a:pt x="1678" y="178"/>
                      </a:lnTo>
                      <a:lnTo>
                        <a:pt x="1679" y="181"/>
                      </a:lnTo>
                      <a:lnTo>
                        <a:pt x="1683" y="183"/>
                      </a:lnTo>
                      <a:lnTo>
                        <a:pt x="1683" y="187"/>
                      </a:lnTo>
                      <a:lnTo>
                        <a:pt x="1684" y="187"/>
                      </a:lnTo>
                      <a:lnTo>
                        <a:pt x="1684" y="187"/>
                      </a:lnTo>
                      <a:lnTo>
                        <a:pt x="1684" y="189"/>
                      </a:lnTo>
                      <a:lnTo>
                        <a:pt x="1687" y="189"/>
                      </a:lnTo>
                      <a:lnTo>
                        <a:pt x="1687" y="190"/>
                      </a:lnTo>
                      <a:lnTo>
                        <a:pt x="1688" y="190"/>
                      </a:lnTo>
                      <a:lnTo>
                        <a:pt x="1690" y="190"/>
                      </a:lnTo>
                      <a:lnTo>
                        <a:pt x="1690" y="189"/>
                      </a:lnTo>
                      <a:lnTo>
                        <a:pt x="1691" y="187"/>
                      </a:lnTo>
                      <a:lnTo>
                        <a:pt x="1691" y="187"/>
                      </a:lnTo>
                      <a:lnTo>
                        <a:pt x="1691" y="186"/>
                      </a:lnTo>
                      <a:lnTo>
                        <a:pt x="1692" y="186"/>
                      </a:lnTo>
                      <a:lnTo>
                        <a:pt x="1692" y="187"/>
                      </a:lnTo>
                      <a:lnTo>
                        <a:pt x="1692" y="187"/>
                      </a:lnTo>
                      <a:lnTo>
                        <a:pt x="1692" y="190"/>
                      </a:lnTo>
                      <a:lnTo>
                        <a:pt x="1692" y="190"/>
                      </a:lnTo>
                      <a:lnTo>
                        <a:pt x="1691" y="191"/>
                      </a:lnTo>
                      <a:lnTo>
                        <a:pt x="1695" y="191"/>
                      </a:lnTo>
                      <a:lnTo>
                        <a:pt x="1695" y="194"/>
                      </a:lnTo>
                      <a:lnTo>
                        <a:pt x="1696" y="195"/>
                      </a:lnTo>
                      <a:lnTo>
                        <a:pt x="1696" y="195"/>
                      </a:lnTo>
                      <a:lnTo>
                        <a:pt x="1696" y="196"/>
                      </a:lnTo>
                      <a:lnTo>
                        <a:pt x="1697" y="196"/>
                      </a:lnTo>
                      <a:lnTo>
                        <a:pt x="1697" y="198"/>
                      </a:lnTo>
                      <a:lnTo>
                        <a:pt x="1697" y="198"/>
                      </a:lnTo>
                      <a:lnTo>
                        <a:pt x="1697" y="199"/>
                      </a:lnTo>
                      <a:lnTo>
                        <a:pt x="1699" y="199"/>
                      </a:lnTo>
                      <a:lnTo>
                        <a:pt x="1699" y="200"/>
                      </a:lnTo>
                      <a:lnTo>
                        <a:pt x="1697" y="202"/>
                      </a:lnTo>
                      <a:lnTo>
                        <a:pt x="1696" y="203"/>
                      </a:lnTo>
                      <a:lnTo>
                        <a:pt x="1696" y="204"/>
                      </a:lnTo>
                      <a:lnTo>
                        <a:pt x="1696" y="210"/>
                      </a:lnTo>
                      <a:lnTo>
                        <a:pt x="1697" y="210"/>
                      </a:lnTo>
                      <a:lnTo>
                        <a:pt x="1697" y="210"/>
                      </a:lnTo>
                      <a:lnTo>
                        <a:pt x="1699" y="211"/>
                      </a:lnTo>
                      <a:lnTo>
                        <a:pt x="1699" y="211"/>
                      </a:lnTo>
                      <a:lnTo>
                        <a:pt x="1700" y="211"/>
                      </a:lnTo>
                      <a:lnTo>
                        <a:pt x="1700" y="210"/>
                      </a:lnTo>
                      <a:lnTo>
                        <a:pt x="1701" y="210"/>
                      </a:lnTo>
                      <a:lnTo>
                        <a:pt x="1701" y="211"/>
                      </a:lnTo>
                      <a:lnTo>
                        <a:pt x="1701" y="211"/>
                      </a:lnTo>
                      <a:lnTo>
                        <a:pt x="1704" y="211"/>
                      </a:lnTo>
                      <a:lnTo>
                        <a:pt x="1707" y="211"/>
                      </a:lnTo>
                      <a:lnTo>
                        <a:pt x="1705" y="213"/>
                      </a:lnTo>
                      <a:lnTo>
                        <a:pt x="1705" y="216"/>
                      </a:lnTo>
                      <a:lnTo>
                        <a:pt x="1705" y="217"/>
                      </a:lnTo>
                      <a:lnTo>
                        <a:pt x="1705" y="217"/>
                      </a:lnTo>
                      <a:lnTo>
                        <a:pt x="1707" y="219"/>
                      </a:lnTo>
                      <a:lnTo>
                        <a:pt x="1708" y="220"/>
                      </a:lnTo>
                      <a:lnTo>
                        <a:pt x="1708" y="220"/>
                      </a:lnTo>
                      <a:lnTo>
                        <a:pt x="1708" y="221"/>
                      </a:lnTo>
                      <a:lnTo>
                        <a:pt x="1708" y="223"/>
                      </a:lnTo>
                      <a:lnTo>
                        <a:pt x="1708" y="223"/>
                      </a:lnTo>
                      <a:lnTo>
                        <a:pt x="1708" y="223"/>
                      </a:lnTo>
                      <a:lnTo>
                        <a:pt x="1709" y="224"/>
                      </a:lnTo>
                      <a:lnTo>
                        <a:pt x="1709" y="224"/>
                      </a:lnTo>
                      <a:lnTo>
                        <a:pt x="1709" y="224"/>
                      </a:lnTo>
                      <a:lnTo>
                        <a:pt x="1711" y="224"/>
                      </a:lnTo>
                      <a:lnTo>
                        <a:pt x="1712" y="224"/>
                      </a:lnTo>
                      <a:lnTo>
                        <a:pt x="1713" y="224"/>
                      </a:lnTo>
                      <a:lnTo>
                        <a:pt x="1714" y="224"/>
                      </a:lnTo>
                      <a:lnTo>
                        <a:pt x="1714" y="224"/>
                      </a:lnTo>
                      <a:lnTo>
                        <a:pt x="1716" y="224"/>
                      </a:lnTo>
                      <a:lnTo>
                        <a:pt x="1716" y="229"/>
                      </a:lnTo>
                      <a:lnTo>
                        <a:pt x="1717" y="229"/>
                      </a:lnTo>
                      <a:lnTo>
                        <a:pt x="1717" y="231"/>
                      </a:lnTo>
                      <a:lnTo>
                        <a:pt x="1717" y="231"/>
                      </a:lnTo>
                      <a:lnTo>
                        <a:pt x="1718" y="232"/>
                      </a:lnTo>
                      <a:lnTo>
                        <a:pt x="1718" y="232"/>
                      </a:lnTo>
                      <a:lnTo>
                        <a:pt x="1720" y="233"/>
                      </a:lnTo>
                      <a:lnTo>
                        <a:pt x="1720" y="234"/>
                      </a:lnTo>
                      <a:lnTo>
                        <a:pt x="1718" y="236"/>
                      </a:lnTo>
                      <a:lnTo>
                        <a:pt x="1718" y="238"/>
                      </a:lnTo>
                      <a:lnTo>
                        <a:pt x="1717" y="240"/>
                      </a:lnTo>
                      <a:lnTo>
                        <a:pt x="1717" y="242"/>
                      </a:lnTo>
                      <a:lnTo>
                        <a:pt x="1717" y="242"/>
                      </a:lnTo>
                      <a:lnTo>
                        <a:pt x="1717" y="245"/>
                      </a:lnTo>
                      <a:lnTo>
                        <a:pt x="1717" y="245"/>
                      </a:lnTo>
                      <a:lnTo>
                        <a:pt x="1717" y="245"/>
                      </a:lnTo>
                      <a:lnTo>
                        <a:pt x="1717" y="254"/>
                      </a:lnTo>
                      <a:lnTo>
                        <a:pt x="1717" y="254"/>
                      </a:lnTo>
                      <a:lnTo>
                        <a:pt x="1717" y="254"/>
                      </a:lnTo>
                      <a:lnTo>
                        <a:pt x="1713" y="253"/>
                      </a:lnTo>
                      <a:lnTo>
                        <a:pt x="1713" y="254"/>
                      </a:lnTo>
                      <a:lnTo>
                        <a:pt x="1711" y="254"/>
                      </a:lnTo>
                      <a:lnTo>
                        <a:pt x="1709" y="254"/>
                      </a:lnTo>
                      <a:lnTo>
                        <a:pt x="1708" y="254"/>
                      </a:lnTo>
                      <a:lnTo>
                        <a:pt x="1705" y="253"/>
                      </a:lnTo>
                      <a:lnTo>
                        <a:pt x="1705" y="254"/>
                      </a:lnTo>
                      <a:lnTo>
                        <a:pt x="1707" y="255"/>
                      </a:lnTo>
                      <a:lnTo>
                        <a:pt x="1708" y="257"/>
                      </a:lnTo>
                      <a:lnTo>
                        <a:pt x="1704" y="257"/>
                      </a:lnTo>
                      <a:lnTo>
                        <a:pt x="1703" y="255"/>
                      </a:lnTo>
                      <a:lnTo>
                        <a:pt x="1701" y="254"/>
                      </a:lnTo>
                      <a:lnTo>
                        <a:pt x="1700" y="254"/>
                      </a:lnTo>
                      <a:lnTo>
                        <a:pt x="1699" y="253"/>
                      </a:lnTo>
                      <a:lnTo>
                        <a:pt x="1697" y="250"/>
                      </a:lnTo>
                      <a:lnTo>
                        <a:pt x="1695" y="250"/>
                      </a:lnTo>
                      <a:lnTo>
                        <a:pt x="1693" y="249"/>
                      </a:lnTo>
                      <a:lnTo>
                        <a:pt x="1690" y="248"/>
                      </a:lnTo>
                      <a:lnTo>
                        <a:pt x="1688" y="244"/>
                      </a:lnTo>
                      <a:lnTo>
                        <a:pt x="1687" y="244"/>
                      </a:lnTo>
                      <a:lnTo>
                        <a:pt x="1687" y="242"/>
                      </a:lnTo>
                      <a:lnTo>
                        <a:pt x="1687" y="242"/>
                      </a:lnTo>
                      <a:lnTo>
                        <a:pt x="1687" y="240"/>
                      </a:lnTo>
                      <a:lnTo>
                        <a:pt x="1686" y="240"/>
                      </a:lnTo>
                      <a:lnTo>
                        <a:pt x="1686" y="237"/>
                      </a:lnTo>
                      <a:lnTo>
                        <a:pt x="1684" y="237"/>
                      </a:lnTo>
                      <a:lnTo>
                        <a:pt x="1683" y="233"/>
                      </a:lnTo>
                      <a:lnTo>
                        <a:pt x="1682" y="233"/>
                      </a:lnTo>
                      <a:lnTo>
                        <a:pt x="1682" y="232"/>
                      </a:lnTo>
                      <a:lnTo>
                        <a:pt x="1680" y="231"/>
                      </a:lnTo>
                      <a:lnTo>
                        <a:pt x="1680" y="228"/>
                      </a:lnTo>
                      <a:lnTo>
                        <a:pt x="1679" y="227"/>
                      </a:lnTo>
                      <a:lnTo>
                        <a:pt x="1679" y="227"/>
                      </a:lnTo>
                      <a:lnTo>
                        <a:pt x="1679" y="225"/>
                      </a:lnTo>
                      <a:lnTo>
                        <a:pt x="1678" y="225"/>
                      </a:lnTo>
                      <a:lnTo>
                        <a:pt x="1678" y="223"/>
                      </a:lnTo>
                      <a:lnTo>
                        <a:pt x="1675" y="221"/>
                      </a:lnTo>
                      <a:lnTo>
                        <a:pt x="1675" y="216"/>
                      </a:lnTo>
                      <a:lnTo>
                        <a:pt x="1674" y="216"/>
                      </a:lnTo>
                      <a:lnTo>
                        <a:pt x="1674" y="213"/>
                      </a:lnTo>
                      <a:lnTo>
                        <a:pt x="1673" y="213"/>
                      </a:lnTo>
                      <a:lnTo>
                        <a:pt x="1671" y="211"/>
                      </a:lnTo>
                      <a:lnTo>
                        <a:pt x="1671" y="211"/>
                      </a:lnTo>
                      <a:lnTo>
                        <a:pt x="1671" y="210"/>
                      </a:lnTo>
                      <a:lnTo>
                        <a:pt x="1670" y="210"/>
                      </a:lnTo>
                      <a:lnTo>
                        <a:pt x="1670" y="210"/>
                      </a:lnTo>
                      <a:lnTo>
                        <a:pt x="1670" y="210"/>
                      </a:lnTo>
                      <a:lnTo>
                        <a:pt x="1670" y="208"/>
                      </a:lnTo>
                      <a:lnTo>
                        <a:pt x="1669" y="207"/>
                      </a:lnTo>
                      <a:lnTo>
                        <a:pt x="1669" y="206"/>
                      </a:lnTo>
                      <a:lnTo>
                        <a:pt x="1667" y="206"/>
                      </a:lnTo>
                      <a:lnTo>
                        <a:pt x="1667" y="204"/>
                      </a:lnTo>
                      <a:lnTo>
                        <a:pt x="1666" y="204"/>
                      </a:lnTo>
                      <a:lnTo>
                        <a:pt x="1666" y="203"/>
                      </a:lnTo>
                      <a:lnTo>
                        <a:pt x="1663" y="202"/>
                      </a:lnTo>
                      <a:lnTo>
                        <a:pt x="1663" y="200"/>
                      </a:lnTo>
                      <a:lnTo>
                        <a:pt x="1663" y="200"/>
                      </a:lnTo>
                      <a:lnTo>
                        <a:pt x="1662" y="199"/>
                      </a:lnTo>
                      <a:lnTo>
                        <a:pt x="1661" y="196"/>
                      </a:lnTo>
                      <a:lnTo>
                        <a:pt x="1659" y="196"/>
                      </a:lnTo>
                      <a:lnTo>
                        <a:pt x="1659" y="195"/>
                      </a:lnTo>
                      <a:lnTo>
                        <a:pt x="1658" y="195"/>
                      </a:lnTo>
                      <a:lnTo>
                        <a:pt x="1657" y="195"/>
                      </a:lnTo>
                      <a:lnTo>
                        <a:pt x="1657" y="193"/>
                      </a:lnTo>
                      <a:lnTo>
                        <a:pt x="1657" y="193"/>
                      </a:lnTo>
                      <a:lnTo>
                        <a:pt x="1657" y="191"/>
                      </a:lnTo>
                      <a:lnTo>
                        <a:pt x="1656" y="191"/>
                      </a:lnTo>
                      <a:lnTo>
                        <a:pt x="1656" y="187"/>
                      </a:lnTo>
                      <a:lnTo>
                        <a:pt x="1654" y="187"/>
                      </a:lnTo>
                      <a:lnTo>
                        <a:pt x="1654" y="185"/>
                      </a:lnTo>
                      <a:lnTo>
                        <a:pt x="1654" y="183"/>
                      </a:lnTo>
                      <a:lnTo>
                        <a:pt x="1654" y="181"/>
                      </a:lnTo>
                      <a:lnTo>
                        <a:pt x="1654" y="179"/>
                      </a:lnTo>
                      <a:lnTo>
                        <a:pt x="1652" y="178"/>
                      </a:lnTo>
                      <a:lnTo>
                        <a:pt x="1649" y="176"/>
                      </a:lnTo>
                      <a:lnTo>
                        <a:pt x="1645" y="176"/>
                      </a:lnTo>
                      <a:lnTo>
                        <a:pt x="1644" y="170"/>
                      </a:lnTo>
                      <a:lnTo>
                        <a:pt x="1642" y="169"/>
                      </a:lnTo>
                      <a:lnTo>
                        <a:pt x="1642" y="168"/>
                      </a:lnTo>
                      <a:lnTo>
                        <a:pt x="1641" y="168"/>
                      </a:lnTo>
                      <a:lnTo>
                        <a:pt x="1641" y="166"/>
                      </a:lnTo>
                      <a:lnTo>
                        <a:pt x="1641" y="166"/>
                      </a:lnTo>
                      <a:lnTo>
                        <a:pt x="1640" y="165"/>
                      </a:lnTo>
                      <a:lnTo>
                        <a:pt x="1637" y="162"/>
                      </a:lnTo>
                      <a:lnTo>
                        <a:pt x="1637" y="160"/>
                      </a:lnTo>
                      <a:lnTo>
                        <a:pt x="1636" y="160"/>
                      </a:lnTo>
                      <a:lnTo>
                        <a:pt x="1636" y="159"/>
                      </a:lnTo>
                      <a:lnTo>
                        <a:pt x="1635" y="159"/>
                      </a:lnTo>
                      <a:lnTo>
                        <a:pt x="1635" y="159"/>
                      </a:lnTo>
                      <a:lnTo>
                        <a:pt x="1633" y="159"/>
                      </a:lnTo>
                      <a:lnTo>
                        <a:pt x="1632" y="156"/>
                      </a:lnTo>
                      <a:lnTo>
                        <a:pt x="1629" y="155"/>
                      </a:lnTo>
                      <a:lnTo>
                        <a:pt x="1629" y="153"/>
                      </a:lnTo>
                      <a:lnTo>
                        <a:pt x="1628" y="153"/>
                      </a:lnTo>
                      <a:lnTo>
                        <a:pt x="1628" y="152"/>
                      </a:lnTo>
                      <a:lnTo>
                        <a:pt x="1625" y="151"/>
                      </a:lnTo>
                      <a:lnTo>
                        <a:pt x="1625" y="149"/>
                      </a:lnTo>
                      <a:lnTo>
                        <a:pt x="1624" y="148"/>
                      </a:lnTo>
                      <a:lnTo>
                        <a:pt x="1624" y="147"/>
                      </a:lnTo>
                      <a:lnTo>
                        <a:pt x="1623" y="147"/>
                      </a:lnTo>
                      <a:lnTo>
                        <a:pt x="1623" y="145"/>
                      </a:lnTo>
                      <a:lnTo>
                        <a:pt x="1623" y="145"/>
                      </a:lnTo>
                      <a:lnTo>
                        <a:pt x="1623" y="144"/>
                      </a:lnTo>
                      <a:lnTo>
                        <a:pt x="1621" y="143"/>
                      </a:lnTo>
                      <a:lnTo>
                        <a:pt x="1621" y="136"/>
                      </a:lnTo>
                      <a:lnTo>
                        <a:pt x="1624" y="136"/>
                      </a:lnTo>
                      <a:close/>
                      <a:moveTo>
                        <a:pt x="1856" y="128"/>
                      </a:moveTo>
                      <a:lnTo>
                        <a:pt x="1857" y="128"/>
                      </a:lnTo>
                      <a:lnTo>
                        <a:pt x="1857" y="130"/>
                      </a:lnTo>
                      <a:lnTo>
                        <a:pt x="1857" y="130"/>
                      </a:lnTo>
                      <a:lnTo>
                        <a:pt x="1857" y="130"/>
                      </a:lnTo>
                      <a:lnTo>
                        <a:pt x="1856" y="128"/>
                      </a:lnTo>
                      <a:close/>
                      <a:moveTo>
                        <a:pt x="1814" y="126"/>
                      </a:moveTo>
                      <a:lnTo>
                        <a:pt x="1815" y="126"/>
                      </a:lnTo>
                      <a:lnTo>
                        <a:pt x="1815" y="126"/>
                      </a:lnTo>
                      <a:lnTo>
                        <a:pt x="1815" y="127"/>
                      </a:lnTo>
                      <a:lnTo>
                        <a:pt x="1817" y="127"/>
                      </a:lnTo>
                      <a:lnTo>
                        <a:pt x="1817" y="128"/>
                      </a:lnTo>
                      <a:lnTo>
                        <a:pt x="1819" y="128"/>
                      </a:lnTo>
                      <a:lnTo>
                        <a:pt x="1819" y="127"/>
                      </a:lnTo>
                      <a:lnTo>
                        <a:pt x="1820" y="127"/>
                      </a:lnTo>
                      <a:lnTo>
                        <a:pt x="1820" y="130"/>
                      </a:lnTo>
                      <a:lnTo>
                        <a:pt x="1823" y="130"/>
                      </a:lnTo>
                      <a:lnTo>
                        <a:pt x="1823" y="130"/>
                      </a:lnTo>
                      <a:lnTo>
                        <a:pt x="1824" y="131"/>
                      </a:lnTo>
                      <a:lnTo>
                        <a:pt x="1824" y="132"/>
                      </a:lnTo>
                      <a:lnTo>
                        <a:pt x="1824" y="134"/>
                      </a:lnTo>
                      <a:lnTo>
                        <a:pt x="1824" y="136"/>
                      </a:lnTo>
                      <a:lnTo>
                        <a:pt x="1824" y="136"/>
                      </a:lnTo>
                      <a:lnTo>
                        <a:pt x="1824" y="136"/>
                      </a:lnTo>
                      <a:lnTo>
                        <a:pt x="1827" y="136"/>
                      </a:lnTo>
                      <a:lnTo>
                        <a:pt x="1827" y="139"/>
                      </a:lnTo>
                      <a:lnTo>
                        <a:pt x="1830" y="139"/>
                      </a:lnTo>
                      <a:lnTo>
                        <a:pt x="1831" y="139"/>
                      </a:lnTo>
                      <a:lnTo>
                        <a:pt x="1831" y="140"/>
                      </a:lnTo>
                      <a:lnTo>
                        <a:pt x="1831" y="141"/>
                      </a:lnTo>
                      <a:lnTo>
                        <a:pt x="1832" y="141"/>
                      </a:lnTo>
                      <a:lnTo>
                        <a:pt x="1832" y="143"/>
                      </a:lnTo>
                      <a:lnTo>
                        <a:pt x="1834" y="143"/>
                      </a:lnTo>
                      <a:lnTo>
                        <a:pt x="1835" y="145"/>
                      </a:lnTo>
                      <a:lnTo>
                        <a:pt x="1834" y="145"/>
                      </a:lnTo>
                      <a:lnTo>
                        <a:pt x="1832" y="147"/>
                      </a:lnTo>
                      <a:lnTo>
                        <a:pt x="1831" y="147"/>
                      </a:lnTo>
                      <a:lnTo>
                        <a:pt x="1831" y="148"/>
                      </a:lnTo>
                      <a:lnTo>
                        <a:pt x="1828" y="148"/>
                      </a:lnTo>
                      <a:lnTo>
                        <a:pt x="1828" y="148"/>
                      </a:lnTo>
                      <a:lnTo>
                        <a:pt x="1828" y="148"/>
                      </a:lnTo>
                      <a:lnTo>
                        <a:pt x="1828" y="148"/>
                      </a:lnTo>
                      <a:lnTo>
                        <a:pt x="1827" y="148"/>
                      </a:lnTo>
                      <a:lnTo>
                        <a:pt x="1827" y="148"/>
                      </a:lnTo>
                      <a:lnTo>
                        <a:pt x="1827" y="148"/>
                      </a:lnTo>
                      <a:lnTo>
                        <a:pt x="1826" y="148"/>
                      </a:lnTo>
                      <a:lnTo>
                        <a:pt x="1826" y="151"/>
                      </a:lnTo>
                      <a:lnTo>
                        <a:pt x="1828" y="151"/>
                      </a:lnTo>
                      <a:lnTo>
                        <a:pt x="1828" y="153"/>
                      </a:lnTo>
                      <a:lnTo>
                        <a:pt x="1826" y="155"/>
                      </a:lnTo>
                      <a:lnTo>
                        <a:pt x="1826" y="156"/>
                      </a:lnTo>
                      <a:lnTo>
                        <a:pt x="1824" y="156"/>
                      </a:lnTo>
                      <a:lnTo>
                        <a:pt x="1823" y="156"/>
                      </a:lnTo>
                      <a:lnTo>
                        <a:pt x="1822" y="156"/>
                      </a:lnTo>
                      <a:lnTo>
                        <a:pt x="1819" y="155"/>
                      </a:lnTo>
                      <a:lnTo>
                        <a:pt x="1819" y="157"/>
                      </a:lnTo>
                      <a:lnTo>
                        <a:pt x="1818" y="157"/>
                      </a:lnTo>
                      <a:lnTo>
                        <a:pt x="1818" y="159"/>
                      </a:lnTo>
                      <a:lnTo>
                        <a:pt x="1822" y="160"/>
                      </a:lnTo>
                      <a:lnTo>
                        <a:pt x="1820" y="161"/>
                      </a:lnTo>
                      <a:lnTo>
                        <a:pt x="1820" y="162"/>
                      </a:lnTo>
                      <a:lnTo>
                        <a:pt x="1819" y="164"/>
                      </a:lnTo>
                      <a:lnTo>
                        <a:pt x="1818" y="164"/>
                      </a:lnTo>
                      <a:lnTo>
                        <a:pt x="1818" y="166"/>
                      </a:lnTo>
                      <a:lnTo>
                        <a:pt x="1820" y="168"/>
                      </a:lnTo>
                      <a:lnTo>
                        <a:pt x="1822" y="169"/>
                      </a:lnTo>
                      <a:lnTo>
                        <a:pt x="1822" y="169"/>
                      </a:lnTo>
                      <a:lnTo>
                        <a:pt x="1822" y="173"/>
                      </a:lnTo>
                      <a:lnTo>
                        <a:pt x="1823" y="173"/>
                      </a:lnTo>
                      <a:lnTo>
                        <a:pt x="1823" y="174"/>
                      </a:lnTo>
                      <a:lnTo>
                        <a:pt x="1823" y="174"/>
                      </a:lnTo>
                      <a:lnTo>
                        <a:pt x="1823" y="176"/>
                      </a:lnTo>
                      <a:lnTo>
                        <a:pt x="1823" y="176"/>
                      </a:lnTo>
                      <a:lnTo>
                        <a:pt x="1823" y="177"/>
                      </a:lnTo>
                      <a:lnTo>
                        <a:pt x="1823" y="177"/>
                      </a:lnTo>
                      <a:lnTo>
                        <a:pt x="1822" y="181"/>
                      </a:lnTo>
                      <a:lnTo>
                        <a:pt x="1823" y="181"/>
                      </a:lnTo>
                      <a:lnTo>
                        <a:pt x="1823" y="182"/>
                      </a:lnTo>
                      <a:lnTo>
                        <a:pt x="1827" y="186"/>
                      </a:lnTo>
                      <a:lnTo>
                        <a:pt x="1830" y="187"/>
                      </a:lnTo>
                      <a:lnTo>
                        <a:pt x="1831" y="190"/>
                      </a:lnTo>
                      <a:lnTo>
                        <a:pt x="1828" y="190"/>
                      </a:lnTo>
                      <a:lnTo>
                        <a:pt x="1826" y="191"/>
                      </a:lnTo>
                      <a:lnTo>
                        <a:pt x="1822" y="191"/>
                      </a:lnTo>
                      <a:lnTo>
                        <a:pt x="1820" y="194"/>
                      </a:lnTo>
                      <a:lnTo>
                        <a:pt x="1820" y="198"/>
                      </a:lnTo>
                      <a:lnTo>
                        <a:pt x="1822" y="198"/>
                      </a:lnTo>
                      <a:lnTo>
                        <a:pt x="1820" y="200"/>
                      </a:lnTo>
                      <a:lnTo>
                        <a:pt x="1820" y="202"/>
                      </a:lnTo>
                      <a:lnTo>
                        <a:pt x="1822" y="202"/>
                      </a:lnTo>
                      <a:lnTo>
                        <a:pt x="1822" y="202"/>
                      </a:lnTo>
                      <a:lnTo>
                        <a:pt x="1820" y="202"/>
                      </a:lnTo>
                      <a:lnTo>
                        <a:pt x="1820" y="204"/>
                      </a:lnTo>
                      <a:lnTo>
                        <a:pt x="1819" y="204"/>
                      </a:lnTo>
                      <a:lnTo>
                        <a:pt x="1819" y="206"/>
                      </a:lnTo>
                      <a:lnTo>
                        <a:pt x="1818" y="207"/>
                      </a:lnTo>
                      <a:lnTo>
                        <a:pt x="1818" y="207"/>
                      </a:lnTo>
                      <a:lnTo>
                        <a:pt x="1818" y="207"/>
                      </a:lnTo>
                      <a:lnTo>
                        <a:pt x="1818" y="207"/>
                      </a:lnTo>
                      <a:lnTo>
                        <a:pt x="1819" y="208"/>
                      </a:lnTo>
                      <a:lnTo>
                        <a:pt x="1819" y="210"/>
                      </a:lnTo>
                      <a:lnTo>
                        <a:pt x="1819" y="211"/>
                      </a:lnTo>
                      <a:lnTo>
                        <a:pt x="1818" y="212"/>
                      </a:lnTo>
                      <a:lnTo>
                        <a:pt x="1817" y="213"/>
                      </a:lnTo>
                      <a:lnTo>
                        <a:pt x="1815" y="216"/>
                      </a:lnTo>
                      <a:lnTo>
                        <a:pt x="1814" y="217"/>
                      </a:lnTo>
                      <a:lnTo>
                        <a:pt x="1815" y="219"/>
                      </a:lnTo>
                      <a:lnTo>
                        <a:pt x="1817" y="220"/>
                      </a:lnTo>
                      <a:lnTo>
                        <a:pt x="1817" y="223"/>
                      </a:lnTo>
                      <a:lnTo>
                        <a:pt x="1817" y="223"/>
                      </a:lnTo>
                      <a:lnTo>
                        <a:pt x="1815" y="224"/>
                      </a:lnTo>
                      <a:lnTo>
                        <a:pt x="1815" y="224"/>
                      </a:lnTo>
                      <a:lnTo>
                        <a:pt x="1815" y="224"/>
                      </a:lnTo>
                      <a:lnTo>
                        <a:pt x="1814" y="224"/>
                      </a:lnTo>
                      <a:lnTo>
                        <a:pt x="1814" y="224"/>
                      </a:lnTo>
                      <a:lnTo>
                        <a:pt x="1813" y="225"/>
                      </a:lnTo>
                      <a:lnTo>
                        <a:pt x="1811" y="227"/>
                      </a:lnTo>
                      <a:lnTo>
                        <a:pt x="1811" y="228"/>
                      </a:lnTo>
                      <a:lnTo>
                        <a:pt x="1811" y="228"/>
                      </a:lnTo>
                      <a:lnTo>
                        <a:pt x="1811" y="228"/>
                      </a:lnTo>
                      <a:lnTo>
                        <a:pt x="1810" y="228"/>
                      </a:lnTo>
                      <a:lnTo>
                        <a:pt x="1809" y="233"/>
                      </a:lnTo>
                      <a:lnTo>
                        <a:pt x="1809" y="233"/>
                      </a:lnTo>
                      <a:lnTo>
                        <a:pt x="1809" y="233"/>
                      </a:lnTo>
                      <a:lnTo>
                        <a:pt x="1803" y="234"/>
                      </a:lnTo>
                      <a:lnTo>
                        <a:pt x="1803" y="234"/>
                      </a:lnTo>
                      <a:lnTo>
                        <a:pt x="1802" y="234"/>
                      </a:lnTo>
                      <a:lnTo>
                        <a:pt x="1802" y="236"/>
                      </a:lnTo>
                      <a:lnTo>
                        <a:pt x="1801" y="236"/>
                      </a:lnTo>
                      <a:lnTo>
                        <a:pt x="1801" y="236"/>
                      </a:lnTo>
                      <a:lnTo>
                        <a:pt x="1800" y="236"/>
                      </a:lnTo>
                      <a:lnTo>
                        <a:pt x="1800" y="237"/>
                      </a:lnTo>
                      <a:lnTo>
                        <a:pt x="1798" y="237"/>
                      </a:lnTo>
                      <a:lnTo>
                        <a:pt x="1797" y="237"/>
                      </a:lnTo>
                      <a:lnTo>
                        <a:pt x="1796" y="236"/>
                      </a:lnTo>
                      <a:lnTo>
                        <a:pt x="1796" y="234"/>
                      </a:lnTo>
                      <a:lnTo>
                        <a:pt x="1792" y="234"/>
                      </a:lnTo>
                      <a:lnTo>
                        <a:pt x="1792" y="233"/>
                      </a:lnTo>
                      <a:lnTo>
                        <a:pt x="1790" y="233"/>
                      </a:lnTo>
                      <a:lnTo>
                        <a:pt x="1790" y="233"/>
                      </a:lnTo>
                      <a:lnTo>
                        <a:pt x="1788" y="234"/>
                      </a:lnTo>
                      <a:lnTo>
                        <a:pt x="1786" y="234"/>
                      </a:lnTo>
                      <a:lnTo>
                        <a:pt x="1785" y="233"/>
                      </a:lnTo>
                      <a:lnTo>
                        <a:pt x="1784" y="233"/>
                      </a:lnTo>
                      <a:lnTo>
                        <a:pt x="1783" y="232"/>
                      </a:lnTo>
                      <a:lnTo>
                        <a:pt x="1781" y="234"/>
                      </a:lnTo>
                      <a:lnTo>
                        <a:pt x="1779" y="234"/>
                      </a:lnTo>
                      <a:lnTo>
                        <a:pt x="1779" y="234"/>
                      </a:lnTo>
                      <a:lnTo>
                        <a:pt x="1772" y="234"/>
                      </a:lnTo>
                      <a:lnTo>
                        <a:pt x="1772" y="231"/>
                      </a:lnTo>
                      <a:lnTo>
                        <a:pt x="1769" y="231"/>
                      </a:lnTo>
                      <a:lnTo>
                        <a:pt x="1768" y="231"/>
                      </a:lnTo>
                      <a:lnTo>
                        <a:pt x="1768" y="229"/>
                      </a:lnTo>
                      <a:lnTo>
                        <a:pt x="1767" y="229"/>
                      </a:lnTo>
                      <a:lnTo>
                        <a:pt x="1765" y="231"/>
                      </a:lnTo>
                      <a:lnTo>
                        <a:pt x="1765" y="231"/>
                      </a:lnTo>
                      <a:lnTo>
                        <a:pt x="1764" y="232"/>
                      </a:lnTo>
                      <a:lnTo>
                        <a:pt x="1764" y="232"/>
                      </a:lnTo>
                      <a:lnTo>
                        <a:pt x="1762" y="232"/>
                      </a:lnTo>
                      <a:lnTo>
                        <a:pt x="1760" y="231"/>
                      </a:lnTo>
                      <a:lnTo>
                        <a:pt x="1758" y="231"/>
                      </a:lnTo>
                      <a:lnTo>
                        <a:pt x="1758" y="228"/>
                      </a:lnTo>
                      <a:lnTo>
                        <a:pt x="1756" y="225"/>
                      </a:lnTo>
                      <a:lnTo>
                        <a:pt x="1756" y="223"/>
                      </a:lnTo>
                      <a:lnTo>
                        <a:pt x="1755" y="223"/>
                      </a:lnTo>
                      <a:lnTo>
                        <a:pt x="1755" y="215"/>
                      </a:lnTo>
                      <a:lnTo>
                        <a:pt x="1754" y="215"/>
                      </a:lnTo>
                      <a:lnTo>
                        <a:pt x="1752" y="211"/>
                      </a:lnTo>
                      <a:lnTo>
                        <a:pt x="1750" y="212"/>
                      </a:lnTo>
                      <a:lnTo>
                        <a:pt x="1748" y="213"/>
                      </a:lnTo>
                      <a:lnTo>
                        <a:pt x="1747" y="213"/>
                      </a:lnTo>
                      <a:lnTo>
                        <a:pt x="1747" y="212"/>
                      </a:lnTo>
                      <a:lnTo>
                        <a:pt x="1748" y="211"/>
                      </a:lnTo>
                      <a:lnTo>
                        <a:pt x="1748" y="210"/>
                      </a:lnTo>
                      <a:lnTo>
                        <a:pt x="1746" y="210"/>
                      </a:lnTo>
                      <a:lnTo>
                        <a:pt x="1747" y="207"/>
                      </a:lnTo>
                      <a:lnTo>
                        <a:pt x="1747" y="206"/>
                      </a:lnTo>
                      <a:lnTo>
                        <a:pt x="1746" y="206"/>
                      </a:lnTo>
                      <a:lnTo>
                        <a:pt x="1746" y="204"/>
                      </a:lnTo>
                      <a:lnTo>
                        <a:pt x="1745" y="204"/>
                      </a:lnTo>
                      <a:lnTo>
                        <a:pt x="1745" y="203"/>
                      </a:lnTo>
                      <a:lnTo>
                        <a:pt x="1746" y="203"/>
                      </a:lnTo>
                      <a:lnTo>
                        <a:pt x="1745" y="198"/>
                      </a:lnTo>
                      <a:lnTo>
                        <a:pt x="1743" y="196"/>
                      </a:lnTo>
                      <a:lnTo>
                        <a:pt x="1743" y="194"/>
                      </a:lnTo>
                      <a:lnTo>
                        <a:pt x="1742" y="194"/>
                      </a:lnTo>
                      <a:lnTo>
                        <a:pt x="1743" y="191"/>
                      </a:lnTo>
                      <a:lnTo>
                        <a:pt x="1743" y="191"/>
                      </a:lnTo>
                      <a:lnTo>
                        <a:pt x="1743" y="190"/>
                      </a:lnTo>
                      <a:lnTo>
                        <a:pt x="1743" y="189"/>
                      </a:lnTo>
                      <a:lnTo>
                        <a:pt x="1743" y="187"/>
                      </a:lnTo>
                      <a:lnTo>
                        <a:pt x="1743" y="187"/>
                      </a:lnTo>
                      <a:lnTo>
                        <a:pt x="1745" y="185"/>
                      </a:lnTo>
                      <a:lnTo>
                        <a:pt x="1746" y="181"/>
                      </a:lnTo>
                      <a:lnTo>
                        <a:pt x="1748" y="181"/>
                      </a:lnTo>
                      <a:lnTo>
                        <a:pt x="1748" y="177"/>
                      </a:lnTo>
                      <a:lnTo>
                        <a:pt x="1751" y="178"/>
                      </a:lnTo>
                      <a:lnTo>
                        <a:pt x="1752" y="178"/>
                      </a:lnTo>
                      <a:lnTo>
                        <a:pt x="1754" y="179"/>
                      </a:lnTo>
                      <a:lnTo>
                        <a:pt x="1754" y="181"/>
                      </a:lnTo>
                      <a:lnTo>
                        <a:pt x="1756" y="179"/>
                      </a:lnTo>
                      <a:lnTo>
                        <a:pt x="1756" y="179"/>
                      </a:lnTo>
                      <a:lnTo>
                        <a:pt x="1759" y="181"/>
                      </a:lnTo>
                      <a:lnTo>
                        <a:pt x="1759" y="182"/>
                      </a:lnTo>
                      <a:lnTo>
                        <a:pt x="1763" y="183"/>
                      </a:lnTo>
                      <a:lnTo>
                        <a:pt x="1763" y="181"/>
                      </a:lnTo>
                      <a:lnTo>
                        <a:pt x="1763" y="181"/>
                      </a:lnTo>
                      <a:lnTo>
                        <a:pt x="1763" y="181"/>
                      </a:lnTo>
                      <a:lnTo>
                        <a:pt x="1765" y="181"/>
                      </a:lnTo>
                      <a:lnTo>
                        <a:pt x="1765" y="178"/>
                      </a:lnTo>
                      <a:lnTo>
                        <a:pt x="1765" y="176"/>
                      </a:lnTo>
                      <a:lnTo>
                        <a:pt x="1767" y="176"/>
                      </a:lnTo>
                      <a:lnTo>
                        <a:pt x="1767" y="174"/>
                      </a:lnTo>
                      <a:lnTo>
                        <a:pt x="1765" y="173"/>
                      </a:lnTo>
                      <a:lnTo>
                        <a:pt x="1765" y="172"/>
                      </a:lnTo>
                      <a:lnTo>
                        <a:pt x="1767" y="172"/>
                      </a:lnTo>
                      <a:lnTo>
                        <a:pt x="1768" y="172"/>
                      </a:lnTo>
                      <a:lnTo>
                        <a:pt x="1769" y="170"/>
                      </a:lnTo>
                      <a:lnTo>
                        <a:pt x="1769" y="169"/>
                      </a:lnTo>
                      <a:lnTo>
                        <a:pt x="1771" y="169"/>
                      </a:lnTo>
                      <a:lnTo>
                        <a:pt x="1775" y="169"/>
                      </a:lnTo>
                      <a:lnTo>
                        <a:pt x="1775" y="168"/>
                      </a:lnTo>
                      <a:lnTo>
                        <a:pt x="1777" y="168"/>
                      </a:lnTo>
                      <a:lnTo>
                        <a:pt x="1777" y="168"/>
                      </a:lnTo>
                      <a:lnTo>
                        <a:pt x="1783" y="168"/>
                      </a:lnTo>
                      <a:lnTo>
                        <a:pt x="1783" y="166"/>
                      </a:lnTo>
                      <a:lnTo>
                        <a:pt x="1784" y="166"/>
                      </a:lnTo>
                      <a:lnTo>
                        <a:pt x="1784" y="165"/>
                      </a:lnTo>
                      <a:lnTo>
                        <a:pt x="1784" y="164"/>
                      </a:lnTo>
                      <a:lnTo>
                        <a:pt x="1785" y="164"/>
                      </a:lnTo>
                      <a:lnTo>
                        <a:pt x="1785" y="162"/>
                      </a:lnTo>
                      <a:lnTo>
                        <a:pt x="1786" y="162"/>
                      </a:lnTo>
                      <a:lnTo>
                        <a:pt x="1786" y="161"/>
                      </a:lnTo>
                      <a:lnTo>
                        <a:pt x="1788" y="160"/>
                      </a:lnTo>
                      <a:lnTo>
                        <a:pt x="1788" y="159"/>
                      </a:lnTo>
                      <a:lnTo>
                        <a:pt x="1788" y="159"/>
                      </a:lnTo>
                      <a:lnTo>
                        <a:pt x="1788" y="157"/>
                      </a:lnTo>
                      <a:lnTo>
                        <a:pt x="1789" y="157"/>
                      </a:lnTo>
                      <a:lnTo>
                        <a:pt x="1789" y="156"/>
                      </a:lnTo>
                      <a:lnTo>
                        <a:pt x="1790" y="156"/>
                      </a:lnTo>
                      <a:lnTo>
                        <a:pt x="1790" y="153"/>
                      </a:lnTo>
                      <a:lnTo>
                        <a:pt x="1790" y="153"/>
                      </a:lnTo>
                      <a:lnTo>
                        <a:pt x="1793" y="153"/>
                      </a:lnTo>
                      <a:lnTo>
                        <a:pt x="1796" y="153"/>
                      </a:lnTo>
                      <a:lnTo>
                        <a:pt x="1796" y="152"/>
                      </a:lnTo>
                      <a:lnTo>
                        <a:pt x="1797" y="152"/>
                      </a:lnTo>
                      <a:lnTo>
                        <a:pt x="1798" y="149"/>
                      </a:lnTo>
                      <a:lnTo>
                        <a:pt x="1802" y="149"/>
                      </a:lnTo>
                      <a:lnTo>
                        <a:pt x="1802" y="148"/>
                      </a:lnTo>
                      <a:lnTo>
                        <a:pt x="1803" y="148"/>
                      </a:lnTo>
                      <a:lnTo>
                        <a:pt x="1805" y="147"/>
                      </a:lnTo>
                      <a:lnTo>
                        <a:pt x="1805" y="145"/>
                      </a:lnTo>
                      <a:lnTo>
                        <a:pt x="1805" y="145"/>
                      </a:lnTo>
                      <a:lnTo>
                        <a:pt x="1805" y="143"/>
                      </a:lnTo>
                      <a:lnTo>
                        <a:pt x="1802" y="143"/>
                      </a:lnTo>
                      <a:lnTo>
                        <a:pt x="1803" y="141"/>
                      </a:lnTo>
                      <a:lnTo>
                        <a:pt x="1805" y="140"/>
                      </a:lnTo>
                      <a:lnTo>
                        <a:pt x="1805" y="140"/>
                      </a:lnTo>
                      <a:lnTo>
                        <a:pt x="1806" y="138"/>
                      </a:lnTo>
                      <a:lnTo>
                        <a:pt x="1807" y="138"/>
                      </a:lnTo>
                      <a:lnTo>
                        <a:pt x="1809" y="138"/>
                      </a:lnTo>
                      <a:lnTo>
                        <a:pt x="1809" y="136"/>
                      </a:lnTo>
                      <a:lnTo>
                        <a:pt x="1809" y="135"/>
                      </a:lnTo>
                      <a:lnTo>
                        <a:pt x="1810" y="135"/>
                      </a:lnTo>
                      <a:lnTo>
                        <a:pt x="1810" y="134"/>
                      </a:lnTo>
                      <a:lnTo>
                        <a:pt x="1811" y="132"/>
                      </a:lnTo>
                      <a:lnTo>
                        <a:pt x="1811" y="131"/>
                      </a:lnTo>
                      <a:lnTo>
                        <a:pt x="1813" y="131"/>
                      </a:lnTo>
                      <a:lnTo>
                        <a:pt x="1813" y="130"/>
                      </a:lnTo>
                      <a:lnTo>
                        <a:pt x="1813" y="130"/>
                      </a:lnTo>
                      <a:lnTo>
                        <a:pt x="1813" y="127"/>
                      </a:lnTo>
                      <a:lnTo>
                        <a:pt x="1813" y="127"/>
                      </a:lnTo>
                      <a:lnTo>
                        <a:pt x="1814" y="126"/>
                      </a:lnTo>
                      <a:lnTo>
                        <a:pt x="1814" y="126"/>
                      </a:lnTo>
                      <a:close/>
                      <a:moveTo>
                        <a:pt x="1610" y="123"/>
                      </a:moveTo>
                      <a:lnTo>
                        <a:pt x="1612" y="123"/>
                      </a:lnTo>
                      <a:lnTo>
                        <a:pt x="1612" y="126"/>
                      </a:lnTo>
                      <a:lnTo>
                        <a:pt x="1611" y="126"/>
                      </a:lnTo>
                      <a:lnTo>
                        <a:pt x="1610" y="123"/>
                      </a:lnTo>
                      <a:close/>
                      <a:moveTo>
                        <a:pt x="657" y="118"/>
                      </a:moveTo>
                      <a:lnTo>
                        <a:pt x="658" y="118"/>
                      </a:lnTo>
                      <a:lnTo>
                        <a:pt x="658" y="119"/>
                      </a:lnTo>
                      <a:lnTo>
                        <a:pt x="658" y="119"/>
                      </a:lnTo>
                      <a:lnTo>
                        <a:pt x="658" y="119"/>
                      </a:lnTo>
                      <a:lnTo>
                        <a:pt x="657" y="119"/>
                      </a:lnTo>
                      <a:lnTo>
                        <a:pt x="657" y="119"/>
                      </a:lnTo>
                      <a:lnTo>
                        <a:pt x="657" y="119"/>
                      </a:lnTo>
                      <a:lnTo>
                        <a:pt x="657" y="119"/>
                      </a:lnTo>
                      <a:lnTo>
                        <a:pt x="657" y="118"/>
                      </a:lnTo>
                      <a:close/>
                      <a:moveTo>
                        <a:pt x="57" y="117"/>
                      </a:moveTo>
                      <a:lnTo>
                        <a:pt x="58" y="118"/>
                      </a:lnTo>
                      <a:lnTo>
                        <a:pt x="58" y="118"/>
                      </a:lnTo>
                      <a:lnTo>
                        <a:pt x="58" y="118"/>
                      </a:lnTo>
                      <a:lnTo>
                        <a:pt x="57" y="118"/>
                      </a:lnTo>
                      <a:lnTo>
                        <a:pt x="57" y="117"/>
                      </a:lnTo>
                      <a:close/>
                      <a:moveTo>
                        <a:pt x="56" y="117"/>
                      </a:moveTo>
                      <a:lnTo>
                        <a:pt x="57" y="118"/>
                      </a:lnTo>
                      <a:lnTo>
                        <a:pt x="57" y="118"/>
                      </a:lnTo>
                      <a:lnTo>
                        <a:pt x="57" y="118"/>
                      </a:lnTo>
                      <a:lnTo>
                        <a:pt x="57" y="118"/>
                      </a:lnTo>
                      <a:lnTo>
                        <a:pt x="56" y="119"/>
                      </a:lnTo>
                      <a:lnTo>
                        <a:pt x="56" y="119"/>
                      </a:lnTo>
                      <a:lnTo>
                        <a:pt x="56" y="117"/>
                      </a:lnTo>
                      <a:close/>
                      <a:moveTo>
                        <a:pt x="43" y="117"/>
                      </a:moveTo>
                      <a:lnTo>
                        <a:pt x="44" y="118"/>
                      </a:lnTo>
                      <a:lnTo>
                        <a:pt x="44" y="118"/>
                      </a:lnTo>
                      <a:lnTo>
                        <a:pt x="44" y="119"/>
                      </a:lnTo>
                      <a:lnTo>
                        <a:pt x="44" y="119"/>
                      </a:lnTo>
                      <a:lnTo>
                        <a:pt x="43" y="118"/>
                      </a:lnTo>
                      <a:lnTo>
                        <a:pt x="43" y="117"/>
                      </a:lnTo>
                      <a:close/>
                      <a:moveTo>
                        <a:pt x="231" y="104"/>
                      </a:moveTo>
                      <a:lnTo>
                        <a:pt x="234" y="104"/>
                      </a:lnTo>
                      <a:lnTo>
                        <a:pt x="234" y="104"/>
                      </a:lnTo>
                      <a:lnTo>
                        <a:pt x="234" y="105"/>
                      </a:lnTo>
                      <a:lnTo>
                        <a:pt x="231" y="105"/>
                      </a:lnTo>
                      <a:lnTo>
                        <a:pt x="231" y="104"/>
                      </a:lnTo>
                      <a:close/>
                      <a:moveTo>
                        <a:pt x="1891" y="101"/>
                      </a:moveTo>
                      <a:lnTo>
                        <a:pt x="1892" y="101"/>
                      </a:lnTo>
                      <a:lnTo>
                        <a:pt x="1894" y="101"/>
                      </a:lnTo>
                      <a:lnTo>
                        <a:pt x="1895" y="105"/>
                      </a:lnTo>
                      <a:lnTo>
                        <a:pt x="1896" y="109"/>
                      </a:lnTo>
                      <a:lnTo>
                        <a:pt x="1898" y="113"/>
                      </a:lnTo>
                      <a:lnTo>
                        <a:pt x="1898" y="118"/>
                      </a:lnTo>
                      <a:lnTo>
                        <a:pt x="1896" y="118"/>
                      </a:lnTo>
                      <a:lnTo>
                        <a:pt x="1896" y="119"/>
                      </a:lnTo>
                      <a:lnTo>
                        <a:pt x="1895" y="119"/>
                      </a:lnTo>
                      <a:lnTo>
                        <a:pt x="1895" y="121"/>
                      </a:lnTo>
                      <a:lnTo>
                        <a:pt x="1895" y="121"/>
                      </a:lnTo>
                      <a:lnTo>
                        <a:pt x="1895" y="122"/>
                      </a:lnTo>
                      <a:lnTo>
                        <a:pt x="1894" y="122"/>
                      </a:lnTo>
                      <a:lnTo>
                        <a:pt x="1892" y="123"/>
                      </a:lnTo>
                      <a:lnTo>
                        <a:pt x="1891" y="124"/>
                      </a:lnTo>
                      <a:lnTo>
                        <a:pt x="1891" y="127"/>
                      </a:lnTo>
                      <a:lnTo>
                        <a:pt x="1892" y="130"/>
                      </a:lnTo>
                      <a:lnTo>
                        <a:pt x="1894" y="132"/>
                      </a:lnTo>
                      <a:lnTo>
                        <a:pt x="1892" y="132"/>
                      </a:lnTo>
                      <a:lnTo>
                        <a:pt x="1892" y="132"/>
                      </a:lnTo>
                      <a:lnTo>
                        <a:pt x="1892" y="132"/>
                      </a:lnTo>
                      <a:lnTo>
                        <a:pt x="1892" y="128"/>
                      </a:lnTo>
                      <a:lnTo>
                        <a:pt x="1891" y="128"/>
                      </a:lnTo>
                      <a:lnTo>
                        <a:pt x="1891" y="130"/>
                      </a:lnTo>
                      <a:lnTo>
                        <a:pt x="1889" y="130"/>
                      </a:lnTo>
                      <a:lnTo>
                        <a:pt x="1890" y="132"/>
                      </a:lnTo>
                      <a:lnTo>
                        <a:pt x="1890" y="132"/>
                      </a:lnTo>
                      <a:lnTo>
                        <a:pt x="1890" y="134"/>
                      </a:lnTo>
                      <a:lnTo>
                        <a:pt x="1891" y="134"/>
                      </a:lnTo>
                      <a:lnTo>
                        <a:pt x="1891" y="136"/>
                      </a:lnTo>
                      <a:lnTo>
                        <a:pt x="1890" y="138"/>
                      </a:lnTo>
                      <a:lnTo>
                        <a:pt x="1890" y="139"/>
                      </a:lnTo>
                      <a:lnTo>
                        <a:pt x="1889" y="140"/>
                      </a:lnTo>
                      <a:lnTo>
                        <a:pt x="1887" y="140"/>
                      </a:lnTo>
                      <a:lnTo>
                        <a:pt x="1886" y="140"/>
                      </a:lnTo>
                      <a:lnTo>
                        <a:pt x="1886" y="140"/>
                      </a:lnTo>
                      <a:lnTo>
                        <a:pt x="1886" y="140"/>
                      </a:lnTo>
                      <a:lnTo>
                        <a:pt x="1886" y="138"/>
                      </a:lnTo>
                      <a:lnTo>
                        <a:pt x="1886" y="138"/>
                      </a:lnTo>
                      <a:lnTo>
                        <a:pt x="1886" y="138"/>
                      </a:lnTo>
                      <a:lnTo>
                        <a:pt x="1886" y="136"/>
                      </a:lnTo>
                      <a:lnTo>
                        <a:pt x="1885" y="138"/>
                      </a:lnTo>
                      <a:lnTo>
                        <a:pt x="1882" y="138"/>
                      </a:lnTo>
                      <a:lnTo>
                        <a:pt x="1881" y="138"/>
                      </a:lnTo>
                      <a:lnTo>
                        <a:pt x="1879" y="136"/>
                      </a:lnTo>
                      <a:lnTo>
                        <a:pt x="1877" y="135"/>
                      </a:lnTo>
                      <a:lnTo>
                        <a:pt x="1874" y="134"/>
                      </a:lnTo>
                      <a:lnTo>
                        <a:pt x="1874" y="131"/>
                      </a:lnTo>
                      <a:lnTo>
                        <a:pt x="1874" y="128"/>
                      </a:lnTo>
                      <a:lnTo>
                        <a:pt x="1874" y="126"/>
                      </a:lnTo>
                      <a:lnTo>
                        <a:pt x="1875" y="126"/>
                      </a:lnTo>
                      <a:lnTo>
                        <a:pt x="1875" y="124"/>
                      </a:lnTo>
                      <a:lnTo>
                        <a:pt x="1877" y="124"/>
                      </a:lnTo>
                      <a:lnTo>
                        <a:pt x="1877" y="122"/>
                      </a:lnTo>
                      <a:lnTo>
                        <a:pt x="1877" y="122"/>
                      </a:lnTo>
                      <a:lnTo>
                        <a:pt x="1877" y="122"/>
                      </a:lnTo>
                      <a:lnTo>
                        <a:pt x="1874" y="122"/>
                      </a:lnTo>
                      <a:lnTo>
                        <a:pt x="1874" y="121"/>
                      </a:lnTo>
                      <a:lnTo>
                        <a:pt x="1873" y="121"/>
                      </a:lnTo>
                      <a:lnTo>
                        <a:pt x="1872" y="121"/>
                      </a:lnTo>
                      <a:lnTo>
                        <a:pt x="1872" y="122"/>
                      </a:lnTo>
                      <a:lnTo>
                        <a:pt x="1868" y="121"/>
                      </a:lnTo>
                      <a:lnTo>
                        <a:pt x="1868" y="122"/>
                      </a:lnTo>
                      <a:lnTo>
                        <a:pt x="1865" y="122"/>
                      </a:lnTo>
                      <a:lnTo>
                        <a:pt x="1864" y="121"/>
                      </a:lnTo>
                      <a:lnTo>
                        <a:pt x="1864" y="119"/>
                      </a:lnTo>
                      <a:lnTo>
                        <a:pt x="1862" y="119"/>
                      </a:lnTo>
                      <a:lnTo>
                        <a:pt x="1862" y="121"/>
                      </a:lnTo>
                      <a:lnTo>
                        <a:pt x="1861" y="121"/>
                      </a:lnTo>
                      <a:lnTo>
                        <a:pt x="1861" y="122"/>
                      </a:lnTo>
                      <a:lnTo>
                        <a:pt x="1860" y="123"/>
                      </a:lnTo>
                      <a:lnTo>
                        <a:pt x="1860" y="124"/>
                      </a:lnTo>
                      <a:lnTo>
                        <a:pt x="1857" y="124"/>
                      </a:lnTo>
                      <a:lnTo>
                        <a:pt x="1856" y="123"/>
                      </a:lnTo>
                      <a:lnTo>
                        <a:pt x="1857" y="122"/>
                      </a:lnTo>
                      <a:lnTo>
                        <a:pt x="1858" y="119"/>
                      </a:lnTo>
                      <a:lnTo>
                        <a:pt x="1858" y="119"/>
                      </a:lnTo>
                      <a:lnTo>
                        <a:pt x="1860" y="118"/>
                      </a:lnTo>
                      <a:lnTo>
                        <a:pt x="1858" y="117"/>
                      </a:lnTo>
                      <a:lnTo>
                        <a:pt x="1858" y="115"/>
                      </a:lnTo>
                      <a:lnTo>
                        <a:pt x="1858" y="114"/>
                      </a:lnTo>
                      <a:lnTo>
                        <a:pt x="1860" y="114"/>
                      </a:lnTo>
                      <a:lnTo>
                        <a:pt x="1862" y="114"/>
                      </a:lnTo>
                      <a:lnTo>
                        <a:pt x="1865" y="113"/>
                      </a:lnTo>
                      <a:lnTo>
                        <a:pt x="1865" y="110"/>
                      </a:lnTo>
                      <a:lnTo>
                        <a:pt x="1868" y="110"/>
                      </a:lnTo>
                      <a:lnTo>
                        <a:pt x="1868" y="109"/>
                      </a:lnTo>
                      <a:lnTo>
                        <a:pt x="1869" y="109"/>
                      </a:lnTo>
                      <a:lnTo>
                        <a:pt x="1870" y="109"/>
                      </a:lnTo>
                      <a:lnTo>
                        <a:pt x="1872" y="109"/>
                      </a:lnTo>
                      <a:lnTo>
                        <a:pt x="1872" y="109"/>
                      </a:lnTo>
                      <a:lnTo>
                        <a:pt x="1872" y="109"/>
                      </a:lnTo>
                      <a:lnTo>
                        <a:pt x="1872" y="113"/>
                      </a:lnTo>
                      <a:lnTo>
                        <a:pt x="1873" y="113"/>
                      </a:lnTo>
                      <a:lnTo>
                        <a:pt x="1874" y="113"/>
                      </a:lnTo>
                      <a:lnTo>
                        <a:pt x="1877" y="111"/>
                      </a:lnTo>
                      <a:lnTo>
                        <a:pt x="1877" y="110"/>
                      </a:lnTo>
                      <a:lnTo>
                        <a:pt x="1879" y="109"/>
                      </a:lnTo>
                      <a:lnTo>
                        <a:pt x="1879" y="110"/>
                      </a:lnTo>
                      <a:lnTo>
                        <a:pt x="1882" y="110"/>
                      </a:lnTo>
                      <a:lnTo>
                        <a:pt x="1883" y="109"/>
                      </a:lnTo>
                      <a:lnTo>
                        <a:pt x="1883" y="107"/>
                      </a:lnTo>
                      <a:lnTo>
                        <a:pt x="1885" y="106"/>
                      </a:lnTo>
                      <a:lnTo>
                        <a:pt x="1885" y="106"/>
                      </a:lnTo>
                      <a:lnTo>
                        <a:pt x="1886" y="106"/>
                      </a:lnTo>
                      <a:lnTo>
                        <a:pt x="1886" y="106"/>
                      </a:lnTo>
                      <a:lnTo>
                        <a:pt x="1889" y="106"/>
                      </a:lnTo>
                      <a:lnTo>
                        <a:pt x="1889" y="104"/>
                      </a:lnTo>
                      <a:lnTo>
                        <a:pt x="1890" y="104"/>
                      </a:lnTo>
                      <a:lnTo>
                        <a:pt x="1890" y="104"/>
                      </a:lnTo>
                      <a:lnTo>
                        <a:pt x="1889" y="104"/>
                      </a:lnTo>
                      <a:lnTo>
                        <a:pt x="1889" y="101"/>
                      </a:lnTo>
                      <a:lnTo>
                        <a:pt x="1890" y="101"/>
                      </a:lnTo>
                      <a:lnTo>
                        <a:pt x="1891" y="101"/>
                      </a:lnTo>
                      <a:close/>
                      <a:moveTo>
                        <a:pt x="1484" y="97"/>
                      </a:moveTo>
                      <a:lnTo>
                        <a:pt x="1487" y="97"/>
                      </a:lnTo>
                      <a:lnTo>
                        <a:pt x="1487" y="100"/>
                      </a:lnTo>
                      <a:lnTo>
                        <a:pt x="1488" y="100"/>
                      </a:lnTo>
                      <a:lnTo>
                        <a:pt x="1488" y="102"/>
                      </a:lnTo>
                      <a:lnTo>
                        <a:pt x="1489" y="102"/>
                      </a:lnTo>
                      <a:lnTo>
                        <a:pt x="1489" y="104"/>
                      </a:lnTo>
                      <a:lnTo>
                        <a:pt x="1492" y="105"/>
                      </a:lnTo>
                      <a:lnTo>
                        <a:pt x="1492" y="107"/>
                      </a:lnTo>
                      <a:lnTo>
                        <a:pt x="1493" y="107"/>
                      </a:lnTo>
                      <a:lnTo>
                        <a:pt x="1493" y="109"/>
                      </a:lnTo>
                      <a:lnTo>
                        <a:pt x="1493" y="109"/>
                      </a:lnTo>
                      <a:lnTo>
                        <a:pt x="1493" y="110"/>
                      </a:lnTo>
                      <a:lnTo>
                        <a:pt x="1495" y="110"/>
                      </a:lnTo>
                      <a:lnTo>
                        <a:pt x="1496" y="113"/>
                      </a:lnTo>
                      <a:lnTo>
                        <a:pt x="1497" y="115"/>
                      </a:lnTo>
                      <a:lnTo>
                        <a:pt x="1498" y="115"/>
                      </a:lnTo>
                      <a:lnTo>
                        <a:pt x="1500" y="121"/>
                      </a:lnTo>
                      <a:lnTo>
                        <a:pt x="1501" y="121"/>
                      </a:lnTo>
                      <a:lnTo>
                        <a:pt x="1500" y="131"/>
                      </a:lnTo>
                      <a:lnTo>
                        <a:pt x="1497" y="132"/>
                      </a:lnTo>
                      <a:lnTo>
                        <a:pt x="1497" y="134"/>
                      </a:lnTo>
                      <a:lnTo>
                        <a:pt x="1495" y="134"/>
                      </a:lnTo>
                      <a:lnTo>
                        <a:pt x="1495" y="134"/>
                      </a:lnTo>
                      <a:lnTo>
                        <a:pt x="1493" y="134"/>
                      </a:lnTo>
                      <a:lnTo>
                        <a:pt x="1493" y="135"/>
                      </a:lnTo>
                      <a:lnTo>
                        <a:pt x="1492" y="135"/>
                      </a:lnTo>
                      <a:lnTo>
                        <a:pt x="1491" y="136"/>
                      </a:lnTo>
                      <a:lnTo>
                        <a:pt x="1488" y="136"/>
                      </a:lnTo>
                      <a:lnTo>
                        <a:pt x="1488" y="136"/>
                      </a:lnTo>
                      <a:lnTo>
                        <a:pt x="1488" y="136"/>
                      </a:lnTo>
                      <a:lnTo>
                        <a:pt x="1487" y="136"/>
                      </a:lnTo>
                      <a:lnTo>
                        <a:pt x="1487" y="135"/>
                      </a:lnTo>
                      <a:lnTo>
                        <a:pt x="1485" y="135"/>
                      </a:lnTo>
                      <a:lnTo>
                        <a:pt x="1484" y="134"/>
                      </a:lnTo>
                      <a:lnTo>
                        <a:pt x="1483" y="132"/>
                      </a:lnTo>
                      <a:lnTo>
                        <a:pt x="1481" y="121"/>
                      </a:lnTo>
                      <a:lnTo>
                        <a:pt x="1480" y="121"/>
                      </a:lnTo>
                      <a:lnTo>
                        <a:pt x="1480" y="117"/>
                      </a:lnTo>
                      <a:lnTo>
                        <a:pt x="1480" y="117"/>
                      </a:lnTo>
                      <a:lnTo>
                        <a:pt x="1480" y="117"/>
                      </a:lnTo>
                      <a:lnTo>
                        <a:pt x="1480" y="115"/>
                      </a:lnTo>
                      <a:lnTo>
                        <a:pt x="1480" y="114"/>
                      </a:lnTo>
                      <a:lnTo>
                        <a:pt x="1481" y="114"/>
                      </a:lnTo>
                      <a:lnTo>
                        <a:pt x="1481" y="113"/>
                      </a:lnTo>
                      <a:lnTo>
                        <a:pt x="1483" y="113"/>
                      </a:lnTo>
                      <a:lnTo>
                        <a:pt x="1483" y="110"/>
                      </a:lnTo>
                      <a:lnTo>
                        <a:pt x="1483" y="110"/>
                      </a:lnTo>
                      <a:lnTo>
                        <a:pt x="1483" y="109"/>
                      </a:lnTo>
                      <a:lnTo>
                        <a:pt x="1484" y="109"/>
                      </a:lnTo>
                      <a:lnTo>
                        <a:pt x="1483" y="109"/>
                      </a:lnTo>
                      <a:lnTo>
                        <a:pt x="1483" y="107"/>
                      </a:lnTo>
                      <a:lnTo>
                        <a:pt x="1483" y="105"/>
                      </a:lnTo>
                      <a:lnTo>
                        <a:pt x="1483" y="105"/>
                      </a:lnTo>
                      <a:lnTo>
                        <a:pt x="1484" y="104"/>
                      </a:lnTo>
                      <a:lnTo>
                        <a:pt x="1484" y="104"/>
                      </a:lnTo>
                      <a:lnTo>
                        <a:pt x="1484" y="101"/>
                      </a:lnTo>
                      <a:lnTo>
                        <a:pt x="1483" y="101"/>
                      </a:lnTo>
                      <a:lnTo>
                        <a:pt x="1484" y="97"/>
                      </a:lnTo>
                      <a:close/>
                      <a:moveTo>
                        <a:pt x="1881" y="92"/>
                      </a:moveTo>
                      <a:lnTo>
                        <a:pt x="1882" y="93"/>
                      </a:lnTo>
                      <a:lnTo>
                        <a:pt x="1883" y="94"/>
                      </a:lnTo>
                      <a:lnTo>
                        <a:pt x="1883" y="96"/>
                      </a:lnTo>
                      <a:lnTo>
                        <a:pt x="1883" y="96"/>
                      </a:lnTo>
                      <a:lnTo>
                        <a:pt x="1882" y="96"/>
                      </a:lnTo>
                      <a:lnTo>
                        <a:pt x="1882" y="97"/>
                      </a:lnTo>
                      <a:lnTo>
                        <a:pt x="1881" y="97"/>
                      </a:lnTo>
                      <a:lnTo>
                        <a:pt x="1879" y="97"/>
                      </a:lnTo>
                      <a:lnTo>
                        <a:pt x="1878" y="96"/>
                      </a:lnTo>
                      <a:lnTo>
                        <a:pt x="1875" y="96"/>
                      </a:lnTo>
                      <a:lnTo>
                        <a:pt x="1875" y="94"/>
                      </a:lnTo>
                      <a:lnTo>
                        <a:pt x="1877" y="93"/>
                      </a:lnTo>
                      <a:lnTo>
                        <a:pt x="1878" y="93"/>
                      </a:lnTo>
                      <a:lnTo>
                        <a:pt x="1879" y="92"/>
                      </a:lnTo>
                      <a:lnTo>
                        <a:pt x="1881" y="92"/>
                      </a:lnTo>
                      <a:close/>
                      <a:moveTo>
                        <a:pt x="1864" y="88"/>
                      </a:moveTo>
                      <a:lnTo>
                        <a:pt x="1864" y="88"/>
                      </a:lnTo>
                      <a:lnTo>
                        <a:pt x="1864" y="88"/>
                      </a:lnTo>
                      <a:lnTo>
                        <a:pt x="1865" y="89"/>
                      </a:lnTo>
                      <a:lnTo>
                        <a:pt x="1864" y="89"/>
                      </a:lnTo>
                      <a:lnTo>
                        <a:pt x="1864" y="88"/>
                      </a:lnTo>
                      <a:lnTo>
                        <a:pt x="1864" y="88"/>
                      </a:lnTo>
                      <a:lnTo>
                        <a:pt x="1864" y="88"/>
                      </a:lnTo>
                      <a:lnTo>
                        <a:pt x="1864" y="88"/>
                      </a:lnTo>
                      <a:lnTo>
                        <a:pt x="1864" y="88"/>
                      </a:lnTo>
                      <a:lnTo>
                        <a:pt x="1864" y="88"/>
                      </a:lnTo>
                      <a:lnTo>
                        <a:pt x="1864" y="88"/>
                      </a:lnTo>
                      <a:close/>
                      <a:moveTo>
                        <a:pt x="1601" y="88"/>
                      </a:moveTo>
                      <a:lnTo>
                        <a:pt x="1602" y="88"/>
                      </a:lnTo>
                      <a:lnTo>
                        <a:pt x="1602" y="88"/>
                      </a:lnTo>
                      <a:lnTo>
                        <a:pt x="1602" y="88"/>
                      </a:lnTo>
                      <a:lnTo>
                        <a:pt x="1602" y="88"/>
                      </a:lnTo>
                      <a:lnTo>
                        <a:pt x="1602" y="88"/>
                      </a:lnTo>
                      <a:lnTo>
                        <a:pt x="1601" y="89"/>
                      </a:lnTo>
                      <a:lnTo>
                        <a:pt x="1601" y="88"/>
                      </a:lnTo>
                      <a:close/>
                      <a:moveTo>
                        <a:pt x="1870" y="84"/>
                      </a:moveTo>
                      <a:lnTo>
                        <a:pt x="1872" y="87"/>
                      </a:lnTo>
                      <a:lnTo>
                        <a:pt x="1872" y="87"/>
                      </a:lnTo>
                      <a:lnTo>
                        <a:pt x="1872" y="88"/>
                      </a:lnTo>
                      <a:lnTo>
                        <a:pt x="1872" y="88"/>
                      </a:lnTo>
                      <a:lnTo>
                        <a:pt x="1872" y="89"/>
                      </a:lnTo>
                      <a:lnTo>
                        <a:pt x="1872" y="89"/>
                      </a:lnTo>
                      <a:lnTo>
                        <a:pt x="1870" y="90"/>
                      </a:lnTo>
                      <a:lnTo>
                        <a:pt x="1870" y="90"/>
                      </a:lnTo>
                      <a:lnTo>
                        <a:pt x="1870" y="92"/>
                      </a:lnTo>
                      <a:lnTo>
                        <a:pt x="1869" y="93"/>
                      </a:lnTo>
                      <a:lnTo>
                        <a:pt x="1869" y="100"/>
                      </a:lnTo>
                      <a:lnTo>
                        <a:pt x="1869" y="100"/>
                      </a:lnTo>
                      <a:lnTo>
                        <a:pt x="1869" y="100"/>
                      </a:lnTo>
                      <a:lnTo>
                        <a:pt x="1869" y="101"/>
                      </a:lnTo>
                      <a:lnTo>
                        <a:pt x="1869" y="102"/>
                      </a:lnTo>
                      <a:lnTo>
                        <a:pt x="1868" y="102"/>
                      </a:lnTo>
                      <a:lnTo>
                        <a:pt x="1866" y="100"/>
                      </a:lnTo>
                      <a:lnTo>
                        <a:pt x="1865" y="100"/>
                      </a:lnTo>
                      <a:lnTo>
                        <a:pt x="1865" y="100"/>
                      </a:lnTo>
                      <a:lnTo>
                        <a:pt x="1862" y="100"/>
                      </a:lnTo>
                      <a:lnTo>
                        <a:pt x="1862" y="98"/>
                      </a:lnTo>
                      <a:lnTo>
                        <a:pt x="1861" y="97"/>
                      </a:lnTo>
                      <a:lnTo>
                        <a:pt x="1861" y="96"/>
                      </a:lnTo>
                      <a:lnTo>
                        <a:pt x="1860" y="96"/>
                      </a:lnTo>
                      <a:lnTo>
                        <a:pt x="1860" y="93"/>
                      </a:lnTo>
                      <a:lnTo>
                        <a:pt x="1865" y="92"/>
                      </a:lnTo>
                      <a:lnTo>
                        <a:pt x="1866" y="90"/>
                      </a:lnTo>
                      <a:lnTo>
                        <a:pt x="1868" y="85"/>
                      </a:lnTo>
                      <a:lnTo>
                        <a:pt x="1869" y="84"/>
                      </a:lnTo>
                      <a:lnTo>
                        <a:pt x="1870" y="84"/>
                      </a:lnTo>
                      <a:close/>
                      <a:moveTo>
                        <a:pt x="226" y="84"/>
                      </a:moveTo>
                      <a:lnTo>
                        <a:pt x="230" y="84"/>
                      </a:lnTo>
                      <a:lnTo>
                        <a:pt x="230" y="84"/>
                      </a:lnTo>
                      <a:lnTo>
                        <a:pt x="229" y="85"/>
                      </a:lnTo>
                      <a:lnTo>
                        <a:pt x="229" y="87"/>
                      </a:lnTo>
                      <a:lnTo>
                        <a:pt x="230" y="88"/>
                      </a:lnTo>
                      <a:lnTo>
                        <a:pt x="230" y="89"/>
                      </a:lnTo>
                      <a:lnTo>
                        <a:pt x="229" y="89"/>
                      </a:lnTo>
                      <a:lnTo>
                        <a:pt x="229" y="90"/>
                      </a:lnTo>
                      <a:lnTo>
                        <a:pt x="227" y="90"/>
                      </a:lnTo>
                      <a:lnTo>
                        <a:pt x="227" y="90"/>
                      </a:lnTo>
                      <a:lnTo>
                        <a:pt x="226" y="90"/>
                      </a:lnTo>
                      <a:lnTo>
                        <a:pt x="226" y="88"/>
                      </a:lnTo>
                      <a:lnTo>
                        <a:pt x="225" y="85"/>
                      </a:lnTo>
                      <a:lnTo>
                        <a:pt x="225" y="84"/>
                      </a:lnTo>
                      <a:lnTo>
                        <a:pt x="226" y="84"/>
                      </a:lnTo>
                      <a:lnTo>
                        <a:pt x="226" y="84"/>
                      </a:lnTo>
                      <a:close/>
                      <a:moveTo>
                        <a:pt x="1875" y="83"/>
                      </a:moveTo>
                      <a:lnTo>
                        <a:pt x="1877" y="83"/>
                      </a:lnTo>
                      <a:lnTo>
                        <a:pt x="1877" y="83"/>
                      </a:lnTo>
                      <a:lnTo>
                        <a:pt x="1877" y="83"/>
                      </a:lnTo>
                      <a:lnTo>
                        <a:pt x="1877" y="89"/>
                      </a:lnTo>
                      <a:lnTo>
                        <a:pt x="1877" y="89"/>
                      </a:lnTo>
                      <a:lnTo>
                        <a:pt x="1878" y="90"/>
                      </a:lnTo>
                      <a:lnTo>
                        <a:pt x="1875" y="90"/>
                      </a:lnTo>
                      <a:lnTo>
                        <a:pt x="1875" y="92"/>
                      </a:lnTo>
                      <a:lnTo>
                        <a:pt x="1873" y="92"/>
                      </a:lnTo>
                      <a:lnTo>
                        <a:pt x="1873" y="93"/>
                      </a:lnTo>
                      <a:lnTo>
                        <a:pt x="1873" y="94"/>
                      </a:lnTo>
                      <a:lnTo>
                        <a:pt x="1872" y="97"/>
                      </a:lnTo>
                      <a:lnTo>
                        <a:pt x="1870" y="97"/>
                      </a:lnTo>
                      <a:lnTo>
                        <a:pt x="1870" y="94"/>
                      </a:lnTo>
                      <a:lnTo>
                        <a:pt x="1870" y="92"/>
                      </a:lnTo>
                      <a:lnTo>
                        <a:pt x="1872" y="90"/>
                      </a:lnTo>
                      <a:lnTo>
                        <a:pt x="1873" y="89"/>
                      </a:lnTo>
                      <a:lnTo>
                        <a:pt x="1874" y="87"/>
                      </a:lnTo>
                      <a:lnTo>
                        <a:pt x="1875" y="85"/>
                      </a:lnTo>
                      <a:lnTo>
                        <a:pt x="1875" y="83"/>
                      </a:lnTo>
                      <a:close/>
                      <a:moveTo>
                        <a:pt x="204" y="81"/>
                      </a:moveTo>
                      <a:lnTo>
                        <a:pt x="205" y="81"/>
                      </a:lnTo>
                      <a:lnTo>
                        <a:pt x="205" y="83"/>
                      </a:lnTo>
                      <a:lnTo>
                        <a:pt x="205" y="83"/>
                      </a:lnTo>
                      <a:lnTo>
                        <a:pt x="205" y="83"/>
                      </a:lnTo>
                      <a:lnTo>
                        <a:pt x="204" y="83"/>
                      </a:lnTo>
                      <a:lnTo>
                        <a:pt x="204" y="83"/>
                      </a:lnTo>
                      <a:lnTo>
                        <a:pt x="204" y="81"/>
                      </a:lnTo>
                      <a:close/>
                      <a:moveTo>
                        <a:pt x="1836" y="80"/>
                      </a:moveTo>
                      <a:lnTo>
                        <a:pt x="1837" y="84"/>
                      </a:lnTo>
                      <a:lnTo>
                        <a:pt x="1836" y="84"/>
                      </a:lnTo>
                      <a:lnTo>
                        <a:pt x="1836" y="88"/>
                      </a:lnTo>
                      <a:lnTo>
                        <a:pt x="1837" y="88"/>
                      </a:lnTo>
                      <a:lnTo>
                        <a:pt x="1837" y="90"/>
                      </a:lnTo>
                      <a:lnTo>
                        <a:pt x="1835" y="90"/>
                      </a:lnTo>
                      <a:lnTo>
                        <a:pt x="1834" y="93"/>
                      </a:lnTo>
                      <a:lnTo>
                        <a:pt x="1832" y="94"/>
                      </a:lnTo>
                      <a:lnTo>
                        <a:pt x="1832" y="94"/>
                      </a:lnTo>
                      <a:lnTo>
                        <a:pt x="1830" y="96"/>
                      </a:lnTo>
                      <a:lnTo>
                        <a:pt x="1830" y="97"/>
                      </a:lnTo>
                      <a:lnTo>
                        <a:pt x="1828" y="98"/>
                      </a:lnTo>
                      <a:lnTo>
                        <a:pt x="1827" y="101"/>
                      </a:lnTo>
                      <a:lnTo>
                        <a:pt x="1826" y="104"/>
                      </a:lnTo>
                      <a:lnTo>
                        <a:pt x="1826" y="104"/>
                      </a:lnTo>
                      <a:lnTo>
                        <a:pt x="1824" y="104"/>
                      </a:lnTo>
                      <a:lnTo>
                        <a:pt x="1823" y="105"/>
                      </a:lnTo>
                      <a:lnTo>
                        <a:pt x="1822" y="105"/>
                      </a:lnTo>
                      <a:lnTo>
                        <a:pt x="1822" y="106"/>
                      </a:lnTo>
                      <a:lnTo>
                        <a:pt x="1820" y="106"/>
                      </a:lnTo>
                      <a:lnTo>
                        <a:pt x="1819" y="107"/>
                      </a:lnTo>
                      <a:lnTo>
                        <a:pt x="1818" y="107"/>
                      </a:lnTo>
                      <a:lnTo>
                        <a:pt x="1817" y="109"/>
                      </a:lnTo>
                      <a:lnTo>
                        <a:pt x="1817" y="109"/>
                      </a:lnTo>
                      <a:lnTo>
                        <a:pt x="1815" y="110"/>
                      </a:lnTo>
                      <a:lnTo>
                        <a:pt x="1814" y="110"/>
                      </a:lnTo>
                      <a:lnTo>
                        <a:pt x="1814" y="109"/>
                      </a:lnTo>
                      <a:lnTo>
                        <a:pt x="1815" y="107"/>
                      </a:lnTo>
                      <a:lnTo>
                        <a:pt x="1817" y="105"/>
                      </a:lnTo>
                      <a:lnTo>
                        <a:pt x="1817" y="105"/>
                      </a:lnTo>
                      <a:lnTo>
                        <a:pt x="1817" y="104"/>
                      </a:lnTo>
                      <a:lnTo>
                        <a:pt x="1818" y="104"/>
                      </a:lnTo>
                      <a:lnTo>
                        <a:pt x="1819" y="104"/>
                      </a:lnTo>
                      <a:lnTo>
                        <a:pt x="1819" y="104"/>
                      </a:lnTo>
                      <a:lnTo>
                        <a:pt x="1819" y="104"/>
                      </a:lnTo>
                      <a:lnTo>
                        <a:pt x="1819" y="102"/>
                      </a:lnTo>
                      <a:lnTo>
                        <a:pt x="1823" y="102"/>
                      </a:lnTo>
                      <a:lnTo>
                        <a:pt x="1823" y="100"/>
                      </a:lnTo>
                      <a:lnTo>
                        <a:pt x="1824" y="100"/>
                      </a:lnTo>
                      <a:lnTo>
                        <a:pt x="1824" y="98"/>
                      </a:lnTo>
                      <a:lnTo>
                        <a:pt x="1826" y="98"/>
                      </a:lnTo>
                      <a:lnTo>
                        <a:pt x="1827" y="96"/>
                      </a:lnTo>
                      <a:lnTo>
                        <a:pt x="1827" y="94"/>
                      </a:lnTo>
                      <a:lnTo>
                        <a:pt x="1828" y="93"/>
                      </a:lnTo>
                      <a:lnTo>
                        <a:pt x="1830" y="92"/>
                      </a:lnTo>
                      <a:lnTo>
                        <a:pt x="1830" y="92"/>
                      </a:lnTo>
                      <a:lnTo>
                        <a:pt x="1830" y="90"/>
                      </a:lnTo>
                      <a:lnTo>
                        <a:pt x="1831" y="90"/>
                      </a:lnTo>
                      <a:lnTo>
                        <a:pt x="1831" y="90"/>
                      </a:lnTo>
                      <a:lnTo>
                        <a:pt x="1830" y="89"/>
                      </a:lnTo>
                      <a:lnTo>
                        <a:pt x="1830" y="88"/>
                      </a:lnTo>
                      <a:lnTo>
                        <a:pt x="1831" y="88"/>
                      </a:lnTo>
                      <a:lnTo>
                        <a:pt x="1832" y="87"/>
                      </a:lnTo>
                      <a:lnTo>
                        <a:pt x="1832" y="85"/>
                      </a:lnTo>
                      <a:lnTo>
                        <a:pt x="1834" y="85"/>
                      </a:lnTo>
                      <a:lnTo>
                        <a:pt x="1834" y="81"/>
                      </a:lnTo>
                      <a:lnTo>
                        <a:pt x="1836" y="80"/>
                      </a:lnTo>
                      <a:close/>
                      <a:moveTo>
                        <a:pt x="1882" y="80"/>
                      </a:moveTo>
                      <a:lnTo>
                        <a:pt x="1887" y="80"/>
                      </a:lnTo>
                      <a:lnTo>
                        <a:pt x="1887" y="81"/>
                      </a:lnTo>
                      <a:lnTo>
                        <a:pt x="1889" y="81"/>
                      </a:lnTo>
                      <a:lnTo>
                        <a:pt x="1887" y="83"/>
                      </a:lnTo>
                      <a:lnTo>
                        <a:pt x="1887" y="84"/>
                      </a:lnTo>
                      <a:lnTo>
                        <a:pt x="1887" y="87"/>
                      </a:lnTo>
                      <a:lnTo>
                        <a:pt x="1889" y="87"/>
                      </a:lnTo>
                      <a:lnTo>
                        <a:pt x="1889" y="88"/>
                      </a:lnTo>
                      <a:lnTo>
                        <a:pt x="1890" y="88"/>
                      </a:lnTo>
                      <a:lnTo>
                        <a:pt x="1889" y="90"/>
                      </a:lnTo>
                      <a:lnTo>
                        <a:pt x="1890" y="92"/>
                      </a:lnTo>
                      <a:lnTo>
                        <a:pt x="1890" y="93"/>
                      </a:lnTo>
                      <a:lnTo>
                        <a:pt x="1890" y="93"/>
                      </a:lnTo>
                      <a:lnTo>
                        <a:pt x="1890" y="92"/>
                      </a:lnTo>
                      <a:lnTo>
                        <a:pt x="1887" y="92"/>
                      </a:lnTo>
                      <a:lnTo>
                        <a:pt x="1887" y="92"/>
                      </a:lnTo>
                      <a:lnTo>
                        <a:pt x="1886" y="90"/>
                      </a:lnTo>
                      <a:lnTo>
                        <a:pt x="1885" y="88"/>
                      </a:lnTo>
                      <a:lnTo>
                        <a:pt x="1883" y="87"/>
                      </a:lnTo>
                      <a:lnTo>
                        <a:pt x="1883" y="85"/>
                      </a:lnTo>
                      <a:lnTo>
                        <a:pt x="1885" y="84"/>
                      </a:lnTo>
                      <a:lnTo>
                        <a:pt x="1885" y="83"/>
                      </a:lnTo>
                      <a:lnTo>
                        <a:pt x="1882" y="83"/>
                      </a:lnTo>
                      <a:lnTo>
                        <a:pt x="1882" y="80"/>
                      </a:lnTo>
                      <a:close/>
                      <a:moveTo>
                        <a:pt x="1858" y="77"/>
                      </a:moveTo>
                      <a:lnTo>
                        <a:pt x="1861" y="77"/>
                      </a:lnTo>
                      <a:lnTo>
                        <a:pt x="1862" y="77"/>
                      </a:lnTo>
                      <a:lnTo>
                        <a:pt x="1864" y="79"/>
                      </a:lnTo>
                      <a:lnTo>
                        <a:pt x="1866" y="79"/>
                      </a:lnTo>
                      <a:lnTo>
                        <a:pt x="1866" y="81"/>
                      </a:lnTo>
                      <a:lnTo>
                        <a:pt x="1866" y="83"/>
                      </a:lnTo>
                      <a:lnTo>
                        <a:pt x="1865" y="84"/>
                      </a:lnTo>
                      <a:lnTo>
                        <a:pt x="1865" y="87"/>
                      </a:lnTo>
                      <a:lnTo>
                        <a:pt x="1862" y="87"/>
                      </a:lnTo>
                      <a:lnTo>
                        <a:pt x="1860" y="88"/>
                      </a:lnTo>
                      <a:lnTo>
                        <a:pt x="1858" y="88"/>
                      </a:lnTo>
                      <a:lnTo>
                        <a:pt x="1856" y="89"/>
                      </a:lnTo>
                      <a:lnTo>
                        <a:pt x="1856" y="85"/>
                      </a:lnTo>
                      <a:lnTo>
                        <a:pt x="1857" y="85"/>
                      </a:lnTo>
                      <a:lnTo>
                        <a:pt x="1858" y="77"/>
                      </a:lnTo>
                      <a:close/>
                      <a:moveTo>
                        <a:pt x="1603" y="75"/>
                      </a:moveTo>
                      <a:lnTo>
                        <a:pt x="1604" y="75"/>
                      </a:lnTo>
                      <a:lnTo>
                        <a:pt x="1604" y="76"/>
                      </a:lnTo>
                      <a:lnTo>
                        <a:pt x="1603" y="76"/>
                      </a:lnTo>
                      <a:lnTo>
                        <a:pt x="1603" y="76"/>
                      </a:lnTo>
                      <a:lnTo>
                        <a:pt x="1603" y="75"/>
                      </a:lnTo>
                      <a:lnTo>
                        <a:pt x="1603" y="75"/>
                      </a:lnTo>
                      <a:lnTo>
                        <a:pt x="1603" y="75"/>
                      </a:lnTo>
                      <a:close/>
                      <a:moveTo>
                        <a:pt x="1869" y="71"/>
                      </a:moveTo>
                      <a:lnTo>
                        <a:pt x="1872" y="71"/>
                      </a:lnTo>
                      <a:lnTo>
                        <a:pt x="1873" y="72"/>
                      </a:lnTo>
                      <a:lnTo>
                        <a:pt x="1874" y="73"/>
                      </a:lnTo>
                      <a:lnTo>
                        <a:pt x="1877" y="73"/>
                      </a:lnTo>
                      <a:lnTo>
                        <a:pt x="1877" y="76"/>
                      </a:lnTo>
                      <a:lnTo>
                        <a:pt x="1869" y="75"/>
                      </a:lnTo>
                      <a:lnTo>
                        <a:pt x="1869" y="71"/>
                      </a:lnTo>
                      <a:close/>
                      <a:moveTo>
                        <a:pt x="1839" y="71"/>
                      </a:moveTo>
                      <a:lnTo>
                        <a:pt x="1839" y="71"/>
                      </a:lnTo>
                      <a:lnTo>
                        <a:pt x="1840" y="72"/>
                      </a:lnTo>
                      <a:lnTo>
                        <a:pt x="1841" y="72"/>
                      </a:lnTo>
                      <a:lnTo>
                        <a:pt x="1841" y="73"/>
                      </a:lnTo>
                      <a:lnTo>
                        <a:pt x="1839" y="73"/>
                      </a:lnTo>
                      <a:lnTo>
                        <a:pt x="1837" y="71"/>
                      </a:lnTo>
                      <a:lnTo>
                        <a:pt x="1839" y="71"/>
                      </a:lnTo>
                      <a:lnTo>
                        <a:pt x="1839" y="71"/>
                      </a:lnTo>
                      <a:close/>
                      <a:moveTo>
                        <a:pt x="1604" y="68"/>
                      </a:moveTo>
                      <a:lnTo>
                        <a:pt x="1606" y="68"/>
                      </a:lnTo>
                      <a:lnTo>
                        <a:pt x="1606" y="69"/>
                      </a:lnTo>
                      <a:lnTo>
                        <a:pt x="1606" y="69"/>
                      </a:lnTo>
                      <a:lnTo>
                        <a:pt x="1606" y="71"/>
                      </a:lnTo>
                      <a:lnTo>
                        <a:pt x="1606" y="71"/>
                      </a:lnTo>
                      <a:lnTo>
                        <a:pt x="1604" y="71"/>
                      </a:lnTo>
                      <a:lnTo>
                        <a:pt x="1604" y="68"/>
                      </a:lnTo>
                      <a:close/>
                      <a:moveTo>
                        <a:pt x="6" y="68"/>
                      </a:moveTo>
                      <a:lnTo>
                        <a:pt x="9" y="71"/>
                      </a:lnTo>
                      <a:lnTo>
                        <a:pt x="10" y="72"/>
                      </a:lnTo>
                      <a:lnTo>
                        <a:pt x="13" y="73"/>
                      </a:lnTo>
                      <a:lnTo>
                        <a:pt x="14" y="75"/>
                      </a:lnTo>
                      <a:lnTo>
                        <a:pt x="14" y="76"/>
                      </a:lnTo>
                      <a:lnTo>
                        <a:pt x="15" y="77"/>
                      </a:lnTo>
                      <a:lnTo>
                        <a:pt x="15" y="80"/>
                      </a:lnTo>
                      <a:lnTo>
                        <a:pt x="9" y="79"/>
                      </a:lnTo>
                      <a:lnTo>
                        <a:pt x="9" y="77"/>
                      </a:lnTo>
                      <a:lnTo>
                        <a:pt x="7" y="76"/>
                      </a:lnTo>
                      <a:lnTo>
                        <a:pt x="7" y="75"/>
                      </a:lnTo>
                      <a:lnTo>
                        <a:pt x="7" y="73"/>
                      </a:lnTo>
                      <a:lnTo>
                        <a:pt x="6" y="73"/>
                      </a:lnTo>
                      <a:lnTo>
                        <a:pt x="6" y="68"/>
                      </a:lnTo>
                      <a:close/>
                      <a:moveTo>
                        <a:pt x="1258" y="68"/>
                      </a:moveTo>
                      <a:lnTo>
                        <a:pt x="1258" y="68"/>
                      </a:lnTo>
                      <a:lnTo>
                        <a:pt x="1258" y="69"/>
                      </a:lnTo>
                      <a:lnTo>
                        <a:pt x="1259" y="69"/>
                      </a:lnTo>
                      <a:lnTo>
                        <a:pt x="1259" y="69"/>
                      </a:lnTo>
                      <a:lnTo>
                        <a:pt x="1258" y="69"/>
                      </a:lnTo>
                      <a:lnTo>
                        <a:pt x="1258" y="71"/>
                      </a:lnTo>
                      <a:lnTo>
                        <a:pt x="1254" y="71"/>
                      </a:lnTo>
                      <a:lnTo>
                        <a:pt x="1254" y="69"/>
                      </a:lnTo>
                      <a:lnTo>
                        <a:pt x="1252" y="69"/>
                      </a:lnTo>
                      <a:lnTo>
                        <a:pt x="1252" y="69"/>
                      </a:lnTo>
                      <a:lnTo>
                        <a:pt x="1251" y="69"/>
                      </a:lnTo>
                      <a:lnTo>
                        <a:pt x="1251" y="69"/>
                      </a:lnTo>
                      <a:lnTo>
                        <a:pt x="1250" y="68"/>
                      </a:lnTo>
                      <a:lnTo>
                        <a:pt x="1255" y="69"/>
                      </a:lnTo>
                      <a:lnTo>
                        <a:pt x="1255" y="68"/>
                      </a:lnTo>
                      <a:lnTo>
                        <a:pt x="1255" y="68"/>
                      </a:lnTo>
                      <a:lnTo>
                        <a:pt x="1255" y="69"/>
                      </a:lnTo>
                      <a:lnTo>
                        <a:pt x="1255" y="69"/>
                      </a:lnTo>
                      <a:lnTo>
                        <a:pt x="1256" y="68"/>
                      </a:lnTo>
                      <a:lnTo>
                        <a:pt x="1258" y="68"/>
                      </a:lnTo>
                      <a:close/>
                      <a:moveTo>
                        <a:pt x="1857" y="67"/>
                      </a:moveTo>
                      <a:lnTo>
                        <a:pt x="1860" y="68"/>
                      </a:lnTo>
                      <a:lnTo>
                        <a:pt x="1860" y="69"/>
                      </a:lnTo>
                      <a:lnTo>
                        <a:pt x="1858" y="69"/>
                      </a:lnTo>
                      <a:lnTo>
                        <a:pt x="1857" y="68"/>
                      </a:lnTo>
                      <a:lnTo>
                        <a:pt x="1857" y="67"/>
                      </a:lnTo>
                      <a:close/>
                      <a:moveTo>
                        <a:pt x="1886" y="66"/>
                      </a:moveTo>
                      <a:lnTo>
                        <a:pt x="1886" y="66"/>
                      </a:lnTo>
                      <a:lnTo>
                        <a:pt x="1887" y="66"/>
                      </a:lnTo>
                      <a:lnTo>
                        <a:pt x="1887" y="66"/>
                      </a:lnTo>
                      <a:lnTo>
                        <a:pt x="1887" y="66"/>
                      </a:lnTo>
                      <a:lnTo>
                        <a:pt x="1887" y="68"/>
                      </a:lnTo>
                      <a:lnTo>
                        <a:pt x="1889" y="68"/>
                      </a:lnTo>
                      <a:lnTo>
                        <a:pt x="1889" y="69"/>
                      </a:lnTo>
                      <a:lnTo>
                        <a:pt x="1887" y="72"/>
                      </a:lnTo>
                      <a:lnTo>
                        <a:pt x="1887" y="73"/>
                      </a:lnTo>
                      <a:lnTo>
                        <a:pt x="1887" y="75"/>
                      </a:lnTo>
                      <a:lnTo>
                        <a:pt x="1890" y="77"/>
                      </a:lnTo>
                      <a:lnTo>
                        <a:pt x="1890" y="77"/>
                      </a:lnTo>
                      <a:lnTo>
                        <a:pt x="1890" y="79"/>
                      </a:lnTo>
                      <a:lnTo>
                        <a:pt x="1891" y="79"/>
                      </a:lnTo>
                      <a:lnTo>
                        <a:pt x="1891" y="80"/>
                      </a:lnTo>
                      <a:lnTo>
                        <a:pt x="1892" y="81"/>
                      </a:lnTo>
                      <a:lnTo>
                        <a:pt x="1891" y="81"/>
                      </a:lnTo>
                      <a:lnTo>
                        <a:pt x="1890" y="80"/>
                      </a:lnTo>
                      <a:lnTo>
                        <a:pt x="1890" y="80"/>
                      </a:lnTo>
                      <a:lnTo>
                        <a:pt x="1889" y="80"/>
                      </a:lnTo>
                      <a:lnTo>
                        <a:pt x="1889" y="80"/>
                      </a:lnTo>
                      <a:lnTo>
                        <a:pt x="1889" y="80"/>
                      </a:lnTo>
                      <a:lnTo>
                        <a:pt x="1887" y="79"/>
                      </a:lnTo>
                      <a:lnTo>
                        <a:pt x="1886" y="79"/>
                      </a:lnTo>
                      <a:lnTo>
                        <a:pt x="1886" y="79"/>
                      </a:lnTo>
                      <a:lnTo>
                        <a:pt x="1885" y="79"/>
                      </a:lnTo>
                      <a:lnTo>
                        <a:pt x="1885" y="77"/>
                      </a:lnTo>
                      <a:lnTo>
                        <a:pt x="1885" y="76"/>
                      </a:lnTo>
                      <a:lnTo>
                        <a:pt x="1885" y="75"/>
                      </a:lnTo>
                      <a:lnTo>
                        <a:pt x="1883" y="75"/>
                      </a:lnTo>
                      <a:lnTo>
                        <a:pt x="1883" y="73"/>
                      </a:lnTo>
                      <a:lnTo>
                        <a:pt x="1882" y="72"/>
                      </a:lnTo>
                      <a:lnTo>
                        <a:pt x="1882" y="71"/>
                      </a:lnTo>
                      <a:lnTo>
                        <a:pt x="1881" y="71"/>
                      </a:lnTo>
                      <a:lnTo>
                        <a:pt x="1881" y="69"/>
                      </a:lnTo>
                      <a:lnTo>
                        <a:pt x="1879" y="69"/>
                      </a:lnTo>
                      <a:lnTo>
                        <a:pt x="1879" y="68"/>
                      </a:lnTo>
                      <a:lnTo>
                        <a:pt x="1881" y="68"/>
                      </a:lnTo>
                      <a:lnTo>
                        <a:pt x="1881" y="67"/>
                      </a:lnTo>
                      <a:lnTo>
                        <a:pt x="1882" y="66"/>
                      </a:lnTo>
                      <a:lnTo>
                        <a:pt x="1883" y="66"/>
                      </a:lnTo>
                      <a:lnTo>
                        <a:pt x="1886" y="66"/>
                      </a:lnTo>
                      <a:close/>
                      <a:moveTo>
                        <a:pt x="1604" y="64"/>
                      </a:moveTo>
                      <a:lnTo>
                        <a:pt x="1604" y="64"/>
                      </a:lnTo>
                      <a:lnTo>
                        <a:pt x="1604" y="66"/>
                      </a:lnTo>
                      <a:lnTo>
                        <a:pt x="1606" y="66"/>
                      </a:lnTo>
                      <a:lnTo>
                        <a:pt x="1604" y="66"/>
                      </a:lnTo>
                      <a:lnTo>
                        <a:pt x="1604" y="64"/>
                      </a:lnTo>
                      <a:close/>
                      <a:moveTo>
                        <a:pt x="0" y="64"/>
                      </a:moveTo>
                      <a:lnTo>
                        <a:pt x="2" y="64"/>
                      </a:lnTo>
                      <a:lnTo>
                        <a:pt x="3" y="64"/>
                      </a:lnTo>
                      <a:lnTo>
                        <a:pt x="3" y="67"/>
                      </a:lnTo>
                      <a:lnTo>
                        <a:pt x="2" y="67"/>
                      </a:lnTo>
                      <a:lnTo>
                        <a:pt x="1" y="67"/>
                      </a:lnTo>
                      <a:lnTo>
                        <a:pt x="0" y="66"/>
                      </a:lnTo>
                      <a:lnTo>
                        <a:pt x="0" y="66"/>
                      </a:lnTo>
                      <a:lnTo>
                        <a:pt x="0" y="64"/>
                      </a:lnTo>
                      <a:lnTo>
                        <a:pt x="0" y="64"/>
                      </a:lnTo>
                      <a:lnTo>
                        <a:pt x="0" y="64"/>
                      </a:lnTo>
                      <a:close/>
                      <a:moveTo>
                        <a:pt x="239" y="58"/>
                      </a:moveTo>
                      <a:lnTo>
                        <a:pt x="240" y="59"/>
                      </a:lnTo>
                      <a:lnTo>
                        <a:pt x="240" y="59"/>
                      </a:lnTo>
                      <a:lnTo>
                        <a:pt x="240" y="60"/>
                      </a:lnTo>
                      <a:lnTo>
                        <a:pt x="240" y="60"/>
                      </a:lnTo>
                      <a:lnTo>
                        <a:pt x="240" y="60"/>
                      </a:lnTo>
                      <a:lnTo>
                        <a:pt x="240" y="60"/>
                      </a:lnTo>
                      <a:lnTo>
                        <a:pt x="239" y="60"/>
                      </a:lnTo>
                      <a:lnTo>
                        <a:pt x="239" y="58"/>
                      </a:lnTo>
                      <a:close/>
                      <a:moveTo>
                        <a:pt x="1847" y="56"/>
                      </a:moveTo>
                      <a:lnTo>
                        <a:pt x="1848" y="56"/>
                      </a:lnTo>
                      <a:lnTo>
                        <a:pt x="1851" y="58"/>
                      </a:lnTo>
                      <a:lnTo>
                        <a:pt x="1852" y="60"/>
                      </a:lnTo>
                      <a:lnTo>
                        <a:pt x="1853" y="63"/>
                      </a:lnTo>
                      <a:lnTo>
                        <a:pt x="1853" y="66"/>
                      </a:lnTo>
                      <a:lnTo>
                        <a:pt x="1855" y="69"/>
                      </a:lnTo>
                      <a:lnTo>
                        <a:pt x="1852" y="69"/>
                      </a:lnTo>
                      <a:lnTo>
                        <a:pt x="1852" y="69"/>
                      </a:lnTo>
                      <a:lnTo>
                        <a:pt x="1851" y="68"/>
                      </a:lnTo>
                      <a:lnTo>
                        <a:pt x="1852" y="67"/>
                      </a:lnTo>
                      <a:lnTo>
                        <a:pt x="1852" y="66"/>
                      </a:lnTo>
                      <a:lnTo>
                        <a:pt x="1852" y="66"/>
                      </a:lnTo>
                      <a:lnTo>
                        <a:pt x="1852" y="64"/>
                      </a:lnTo>
                      <a:lnTo>
                        <a:pt x="1849" y="64"/>
                      </a:lnTo>
                      <a:lnTo>
                        <a:pt x="1849" y="64"/>
                      </a:lnTo>
                      <a:lnTo>
                        <a:pt x="1848" y="64"/>
                      </a:lnTo>
                      <a:lnTo>
                        <a:pt x="1847" y="60"/>
                      </a:lnTo>
                      <a:lnTo>
                        <a:pt x="1845" y="60"/>
                      </a:lnTo>
                      <a:lnTo>
                        <a:pt x="1845" y="59"/>
                      </a:lnTo>
                      <a:lnTo>
                        <a:pt x="1843" y="58"/>
                      </a:lnTo>
                      <a:lnTo>
                        <a:pt x="1843" y="56"/>
                      </a:lnTo>
                      <a:lnTo>
                        <a:pt x="1845" y="56"/>
                      </a:lnTo>
                      <a:lnTo>
                        <a:pt x="1847" y="56"/>
                      </a:lnTo>
                      <a:close/>
                      <a:moveTo>
                        <a:pt x="1606" y="55"/>
                      </a:moveTo>
                      <a:lnTo>
                        <a:pt x="1606" y="55"/>
                      </a:lnTo>
                      <a:lnTo>
                        <a:pt x="1606" y="56"/>
                      </a:lnTo>
                      <a:lnTo>
                        <a:pt x="1606" y="58"/>
                      </a:lnTo>
                      <a:lnTo>
                        <a:pt x="1606" y="58"/>
                      </a:lnTo>
                      <a:lnTo>
                        <a:pt x="1604" y="58"/>
                      </a:lnTo>
                      <a:lnTo>
                        <a:pt x="1604" y="56"/>
                      </a:lnTo>
                      <a:lnTo>
                        <a:pt x="1606" y="55"/>
                      </a:lnTo>
                      <a:close/>
                      <a:moveTo>
                        <a:pt x="1878" y="52"/>
                      </a:moveTo>
                      <a:lnTo>
                        <a:pt x="1879" y="52"/>
                      </a:lnTo>
                      <a:lnTo>
                        <a:pt x="1879" y="54"/>
                      </a:lnTo>
                      <a:lnTo>
                        <a:pt x="1881" y="55"/>
                      </a:lnTo>
                      <a:lnTo>
                        <a:pt x="1878" y="55"/>
                      </a:lnTo>
                      <a:lnTo>
                        <a:pt x="1878" y="52"/>
                      </a:lnTo>
                      <a:close/>
                      <a:moveTo>
                        <a:pt x="227" y="42"/>
                      </a:moveTo>
                      <a:lnTo>
                        <a:pt x="230" y="42"/>
                      </a:lnTo>
                      <a:lnTo>
                        <a:pt x="230" y="43"/>
                      </a:lnTo>
                      <a:lnTo>
                        <a:pt x="231" y="45"/>
                      </a:lnTo>
                      <a:lnTo>
                        <a:pt x="231" y="46"/>
                      </a:lnTo>
                      <a:lnTo>
                        <a:pt x="229" y="46"/>
                      </a:lnTo>
                      <a:lnTo>
                        <a:pt x="229" y="45"/>
                      </a:lnTo>
                      <a:lnTo>
                        <a:pt x="227" y="42"/>
                      </a:lnTo>
                      <a:close/>
                      <a:moveTo>
                        <a:pt x="223" y="33"/>
                      </a:moveTo>
                      <a:lnTo>
                        <a:pt x="225" y="33"/>
                      </a:lnTo>
                      <a:lnTo>
                        <a:pt x="225" y="35"/>
                      </a:lnTo>
                      <a:lnTo>
                        <a:pt x="225" y="35"/>
                      </a:lnTo>
                      <a:lnTo>
                        <a:pt x="226" y="35"/>
                      </a:lnTo>
                      <a:lnTo>
                        <a:pt x="226" y="37"/>
                      </a:lnTo>
                      <a:lnTo>
                        <a:pt x="225" y="37"/>
                      </a:lnTo>
                      <a:lnTo>
                        <a:pt x="223" y="33"/>
                      </a:lnTo>
                      <a:close/>
                      <a:moveTo>
                        <a:pt x="222" y="25"/>
                      </a:moveTo>
                      <a:lnTo>
                        <a:pt x="226" y="25"/>
                      </a:lnTo>
                      <a:lnTo>
                        <a:pt x="226" y="26"/>
                      </a:lnTo>
                      <a:lnTo>
                        <a:pt x="225" y="26"/>
                      </a:lnTo>
                      <a:lnTo>
                        <a:pt x="223" y="28"/>
                      </a:lnTo>
                      <a:lnTo>
                        <a:pt x="222" y="28"/>
                      </a:lnTo>
                      <a:lnTo>
                        <a:pt x="221" y="25"/>
                      </a:lnTo>
                      <a:lnTo>
                        <a:pt x="222" y="25"/>
                      </a:lnTo>
                      <a:lnTo>
                        <a:pt x="222" y="25"/>
                      </a:lnTo>
                      <a:close/>
                      <a:moveTo>
                        <a:pt x="1851" y="0"/>
                      </a:moveTo>
                      <a:lnTo>
                        <a:pt x="1852" y="3"/>
                      </a:lnTo>
                      <a:lnTo>
                        <a:pt x="1853" y="4"/>
                      </a:lnTo>
                      <a:lnTo>
                        <a:pt x="1856" y="4"/>
                      </a:lnTo>
                      <a:lnTo>
                        <a:pt x="1857" y="4"/>
                      </a:lnTo>
                      <a:lnTo>
                        <a:pt x="1857" y="4"/>
                      </a:lnTo>
                      <a:lnTo>
                        <a:pt x="1857" y="4"/>
                      </a:lnTo>
                      <a:lnTo>
                        <a:pt x="1858" y="3"/>
                      </a:lnTo>
                      <a:lnTo>
                        <a:pt x="1858" y="1"/>
                      </a:lnTo>
                      <a:lnTo>
                        <a:pt x="1860" y="1"/>
                      </a:lnTo>
                      <a:lnTo>
                        <a:pt x="1861" y="3"/>
                      </a:lnTo>
                      <a:lnTo>
                        <a:pt x="1860" y="3"/>
                      </a:lnTo>
                      <a:lnTo>
                        <a:pt x="1860" y="4"/>
                      </a:lnTo>
                      <a:lnTo>
                        <a:pt x="1860" y="4"/>
                      </a:lnTo>
                      <a:lnTo>
                        <a:pt x="1860" y="8"/>
                      </a:lnTo>
                      <a:lnTo>
                        <a:pt x="1860" y="8"/>
                      </a:lnTo>
                      <a:lnTo>
                        <a:pt x="1858" y="8"/>
                      </a:lnTo>
                      <a:lnTo>
                        <a:pt x="1858" y="9"/>
                      </a:lnTo>
                      <a:lnTo>
                        <a:pt x="1860" y="9"/>
                      </a:lnTo>
                      <a:lnTo>
                        <a:pt x="1860" y="12"/>
                      </a:lnTo>
                      <a:lnTo>
                        <a:pt x="1862" y="13"/>
                      </a:lnTo>
                      <a:lnTo>
                        <a:pt x="1862" y="17"/>
                      </a:lnTo>
                      <a:lnTo>
                        <a:pt x="1862" y="17"/>
                      </a:lnTo>
                      <a:lnTo>
                        <a:pt x="1862" y="18"/>
                      </a:lnTo>
                      <a:lnTo>
                        <a:pt x="1864" y="20"/>
                      </a:lnTo>
                      <a:lnTo>
                        <a:pt x="1862" y="21"/>
                      </a:lnTo>
                      <a:lnTo>
                        <a:pt x="1862" y="22"/>
                      </a:lnTo>
                      <a:lnTo>
                        <a:pt x="1858" y="22"/>
                      </a:lnTo>
                      <a:lnTo>
                        <a:pt x="1858" y="25"/>
                      </a:lnTo>
                      <a:lnTo>
                        <a:pt x="1858" y="25"/>
                      </a:lnTo>
                      <a:lnTo>
                        <a:pt x="1858" y="25"/>
                      </a:lnTo>
                      <a:lnTo>
                        <a:pt x="1858" y="26"/>
                      </a:lnTo>
                      <a:lnTo>
                        <a:pt x="1858" y="26"/>
                      </a:lnTo>
                      <a:lnTo>
                        <a:pt x="1857" y="29"/>
                      </a:lnTo>
                      <a:lnTo>
                        <a:pt x="1855" y="30"/>
                      </a:lnTo>
                      <a:lnTo>
                        <a:pt x="1853" y="37"/>
                      </a:lnTo>
                      <a:lnTo>
                        <a:pt x="1855" y="37"/>
                      </a:lnTo>
                      <a:lnTo>
                        <a:pt x="1855" y="37"/>
                      </a:lnTo>
                      <a:lnTo>
                        <a:pt x="1855" y="38"/>
                      </a:lnTo>
                      <a:lnTo>
                        <a:pt x="1853" y="39"/>
                      </a:lnTo>
                      <a:lnTo>
                        <a:pt x="1853" y="41"/>
                      </a:lnTo>
                      <a:lnTo>
                        <a:pt x="1853" y="42"/>
                      </a:lnTo>
                      <a:lnTo>
                        <a:pt x="1855" y="43"/>
                      </a:lnTo>
                      <a:lnTo>
                        <a:pt x="1855" y="47"/>
                      </a:lnTo>
                      <a:lnTo>
                        <a:pt x="1855" y="47"/>
                      </a:lnTo>
                      <a:lnTo>
                        <a:pt x="1855" y="49"/>
                      </a:lnTo>
                      <a:lnTo>
                        <a:pt x="1856" y="49"/>
                      </a:lnTo>
                      <a:lnTo>
                        <a:pt x="1856" y="49"/>
                      </a:lnTo>
                      <a:lnTo>
                        <a:pt x="1858" y="50"/>
                      </a:lnTo>
                      <a:lnTo>
                        <a:pt x="1858" y="49"/>
                      </a:lnTo>
                      <a:lnTo>
                        <a:pt x="1860" y="49"/>
                      </a:lnTo>
                      <a:lnTo>
                        <a:pt x="1861" y="47"/>
                      </a:lnTo>
                      <a:lnTo>
                        <a:pt x="1865" y="47"/>
                      </a:lnTo>
                      <a:lnTo>
                        <a:pt x="1866" y="46"/>
                      </a:lnTo>
                      <a:lnTo>
                        <a:pt x="1866" y="46"/>
                      </a:lnTo>
                      <a:lnTo>
                        <a:pt x="1866" y="46"/>
                      </a:lnTo>
                      <a:lnTo>
                        <a:pt x="1866" y="47"/>
                      </a:lnTo>
                      <a:lnTo>
                        <a:pt x="1868" y="47"/>
                      </a:lnTo>
                      <a:lnTo>
                        <a:pt x="1868" y="49"/>
                      </a:lnTo>
                      <a:lnTo>
                        <a:pt x="1868" y="49"/>
                      </a:lnTo>
                      <a:lnTo>
                        <a:pt x="1868" y="51"/>
                      </a:lnTo>
                      <a:lnTo>
                        <a:pt x="1869" y="51"/>
                      </a:lnTo>
                      <a:lnTo>
                        <a:pt x="1870" y="49"/>
                      </a:lnTo>
                      <a:lnTo>
                        <a:pt x="1872" y="49"/>
                      </a:lnTo>
                      <a:lnTo>
                        <a:pt x="1873" y="50"/>
                      </a:lnTo>
                      <a:lnTo>
                        <a:pt x="1874" y="51"/>
                      </a:lnTo>
                      <a:lnTo>
                        <a:pt x="1874" y="54"/>
                      </a:lnTo>
                      <a:lnTo>
                        <a:pt x="1874" y="55"/>
                      </a:lnTo>
                      <a:lnTo>
                        <a:pt x="1874" y="56"/>
                      </a:lnTo>
                      <a:lnTo>
                        <a:pt x="1874" y="58"/>
                      </a:lnTo>
                      <a:lnTo>
                        <a:pt x="1877" y="59"/>
                      </a:lnTo>
                      <a:lnTo>
                        <a:pt x="1877" y="60"/>
                      </a:lnTo>
                      <a:lnTo>
                        <a:pt x="1877" y="62"/>
                      </a:lnTo>
                      <a:lnTo>
                        <a:pt x="1877" y="62"/>
                      </a:lnTo>
                      <a:lnTo>
                        <a:pt x="1877" y="64"/>
                      </a:lnTo>
                      <a:lnTo>
                        <a:pt x="1874" y="64"/>
                      </a:lnTo>
                      <a:lnTo>
                        <a:pt x="1874" y="63"/>
                      </a:lnTo>
                      <a:lnTo>
                        <a:pt x="1873" y="62"/>
                      </a:lnTo>
                      <a:lnTo>
                        <a:pt x="1873" y="62"/>
                      </a:lnTo>
                      <a:lnTo>
                        <a:pt x="1872" y="60"/>
                      </a:lnTo>
                      <a:lnTo>
                        <a:pt x="1872" y="62"/>
                      </a:lnTo>
                      <a:lnTo>
                        <a:pt x="1872" y="62"/>
                      </a:lnTo>
                      <a:lnTo>
                        <a:pt x="1870" y="60"/>
                      </a:lnTo>
                      <a:lnTo>
                        <a:pt x="1869" y="58"/>
                      </a:lnTo>
                      <a:lnTo>
                        <a:pt x="1869" y="58"/>
                      </a:lnTo>
                      <a:lnTo>
                        <a:pt x="1868" y="56"/>
                      </a:lnTo>
                      <a:lnTo>
                        <a:pt x="1866" y="55"/>
                      </a:lnTo>
                      <a:lnTo>
                        <a:pt x="1866" y="52"/>
                      </a:lnTo>
                      <a:lnTo>
                        <a:pt x="1864" y="52"/>
                      </a:lnTo>
                      <a:lnTo>
                        <a:pt x="1864" y="55"/>
                      </a:lnTo>
                      <a:lnTo>
                        <a:pt x="1865" y="55"/>
                      </a:lnTo>
                      <a:lnTo>
                        <a:pt x="1865" y="58"/>
                      </a:lnTo>
                      <a:lnTo>
                        <a:pt x="1865" y="58"/>
                      </a:lnTo>
                      <a:lnTo>
                        <a:pt x="1864" y="58"/>
                      </a:lnTo>
                      <a:lnTo>
                        <a:pt x="1864" y="58"/>
                      </a:lnTo>
                      <a:lnTo>
                        <a:pt x="1864" y="58"/>
                      </a:lnTo>
                      <a:lnTo>
                        <a:pt x="1862" y="54"/>
                      </a:lnTo>
                      <a:lnTo>
                        <a:pt x="1860" y="54"/>
                      </a:lnTo>
                      <a:lnTo>
                        <a:pt x="1858" y="52"/>
                      </a:lnTo>
                      <a:lnTo>
                        <a:pt x="1856" y="52"/>
                      </a:lnTo>
                      <a:lnTo>
                        <a:pt x="1855" y="52"/>
                      </a:lnTo>
                      <a:lnTo>
                        <a:pt x="1855" y="55"/>
                      </a:lnTo>
                      <a:lnTo>
                        <a:pt x="1851" y="56"/>
                      </a:lnTo>
                      <a:lnTo>
                        <a:pt x="1851" y="55"/>
                      </a:lnTo>
                      <a:lnTo>
                        <a:pt x="1849" y="55"/>
                      </a:lnTo>
                      <a:lnTo>
                        <a:pt x="1849" y="54"/>
                      </a:lnTo>
                      <a:lnTo>
                        <a:pt x="1849" y="52"/>
                      </a:lnTo>
                      <a:lnTo>
                        <a:pt x="1847" y="52"/>
                      </a:lnTo>
                      <a:lnTo>
                        <a:pt x="1847" y="50"/>
                      </a:lnTo>
                      <a:lnTo>
                        <a:pt x="1845" y="50"/>
                      </a:lnTo>
                      <a:lnTo>
                        <a:pt x="1847" y="47"/>
                      </a:lnTo>
                      <a:lnTo>
                        <a:pt x="1847" y="46"/>
                      </a:lnTo>
                      <a:lnTo>
                        <a:pt x="1848" y="45"/>
                      </a:lnTo>
                      <a:lnTo>
                        <a:pt x="1848" y="42"/>
                      </a:lnTo>
                      <a:lnTo>
                        <a:pt x="1845" y="42"/>
                      </a:lnTo>
                      <a:lnTo>
                        <a:pt x="1845" y="43"/>
                      </a:lnTo>
                      <a:lnTo>
                        <a:pt x="1845" y="45"/>
                      </a:lnTo>
                      <a:lnTo>
                        <a:pt x="1844" y="43"/>
                      </a:lnTo>
                      <a:lnTo>
                        <a:pt x="1844" y="43"/>
                      </a:lnTo>
                      <a:lnTo>
                        <a:pt x="1843" y="42"/>
                      </a:lnTo>
                      <a:lnTo>
                        <a:pt x="1841" y="42"/>
                      </a:lnTo>
                      <a:lnTo>
                        <a:pt x="1841" y="41"/>
                      </a:lnTo>
                      <a:lnTo>
                        <a:pt x="1841" y="39"/>
                      </a:lnTo>
                      <a:lnTo>
                        <a:pt x="1840" y="39"/>
                      </a:lnTo>
                      <a:lnTo>
                        <a:pt x="1840" y="34"/>
                      </a:lnTo>
                      <a:lnTo>
                        <a:pt x="1840" y="34"/>
                      </a:lnTo>
                      <a:lnTo>
                        <a:pt x="1840" y="33"/>
                      </a:lnTo>
                      <a:lnTo>
                        <a:pt x="1839" y="32"/>
                      </a:lnTo>
                      <a:lnTo>
                        <a:pt x="1837" y="28"/>
                      </a:lnTo>
                      <a:lnTo>
                        <a:pt x="1839" y="28"/>
                      </a:lnTo>
                      <a:lnTo>
                        <a:pt x="1839" y="28"/>
                      </a:lnTo>
                      <a:lnTo>
                        <a:pt x="1840" y="28"/>
                      </a:lnTo>
                      <a:lnTo>
                        <a:pt x="1841" y="29"/>
                      </a:lnTo>
                      <a:lnTo>
                        <a:pt x="1843" y="29"/>
                      </a:lnTo>
                      <a:lnTo>
                        <a:pt x="1844" y="28"/>
                      </a:lnTo>
                      <a:lnTo>
                        <a:pt x="1844" y="25"/>
                      </a:lnTo>
                      <a:lnTo>
                        <a:pt x="1843" y="25"/>
                      </a:lnTo>
                      <a:lnTo>
                        <a:pt x="1843" y="24"/>
                      </a:lnTo>
                      <a:lnTo>
                        <a:pt x="1844" y="22"/>
                      </a:lnTo>
                      <a:lnTo>
                        <a:pt x="1845" y="21"/>
                      </a:lnTo>
                      <a:lnTo>
                        <a:pt x="1845" y="20"/>
                      </a:lnTo>
                      <a:lnTo>
                        <a:pt x="1845" y="18"/>
                      </a:lnTo>
                      <a:lnTo>
                        <a:pt x="1844" y="18"/>
                      </a:lnTo>
                      <a:lnTo>
                        <a:pt x="1844" y="16"/>
                      </a:lnTo>
                      <a:lnTo>
                        <a:pt x="1844" y="16"/>
                      </a:lnTo>
                      <a:lnTo>
                        <a:pt x="1844" y="12"/>
                      </a:lnTo>
                      <a:lnTo>
                        <a:pt x="1845" y="12"/>
                      </a:lnTo>
                      <a:lnTo>
                        <a:pt x="1845" y="9"/>
                      </a:lnTo>
                      <a:lnTo>
                        <a:pt x="1845" y="9"/>
                      </a:lnTo>
                      <a:lnTo>
                        <a:pt x="1845" y="8"/>
                      </a:lnTo>
                      <a:lnTo>
                        <a:pt x="1847" y="8"/>
                      </a:lnTo>
                      <a:lnTo>
                        <a:pt x="1847" y="7"/>
                      </a:lnTo>
                      <a:lnTo>
                        <a:pt x="1847" y="7"/>
                      </a:lnTo>
                      <a:lnTo>
                        <a:pt x="1845" y="5"/>
                      </a:lnTo>
                      <a:lnTo>
                        <a:pt x="1845" y="5"/>
                      </a:lnTo>
                      <a:lnTo>
                        <a:pt x="1847" y="5"/>
                      </a:lnTo>
                      <a:lnTo>
                        <a:pt x="1847" y="1"/>
                      </a:lnTo>
                      <a:lnTo>
                        <a:pt x="1848" y="1"/>
                      </a:lnTo>
                      <a:lnTo>
                        <a:pt x="1849" y="1"/>
                      </a:lnTo>
                      <a:lnTo>
                        <a:pt x="185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2" name="Freeform 22">
                  <a:extLst>
                    <a:ext uri="{FF2B5EF4-FFF2-40B4-BE49-F238E27FC236}">
                      <a16:creationId xmlns:a16="http://schemas.microsoft.com/office/drawing/2014/main" id="{F8A702BA-E7E2-42FE-AE73-6830DEA70FA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219575" y="1995942"/>
                  <a:ext cx="3730625" cy="574675"/>
                </a:xfrm>
                <a:custGeom>
                  <a:avLst/>
                  <a:gdLst>
                    <a:gd name="T0" fmla="*/ 321 w 2350"/>
                    <a:gd name="T1" fmla="*/ 358 h 362"/>
                    <a:gd name="T2" fmla="*/ 1990 w 2350"/>
                    <a:gd name="T3" fmla="*/ 362 h 362"/>
                    <a:gd name="T4" fmla="*/ 381 w 2350"/>
                    <a:gd name="T5" fmla="*/ 338 h 362"/>
                    <a:gd name="T6" fmla="*/ 377 w 2350"/>
                    <a:gd name="T7" fmla="*/ 354 h 362"/>
                    <a:gd name="T8" fmla="*/ 361 w 2350"/>
                    <a:gd name="T9" fmla="*/ 350 h 362"/>
                    <a:gd name="T10" fmla="*/ 356 w 2350"/>
                    <a:gd name="T11" fmla="*/ 322 h 362"/>
                    <a:gd name="T12" fmla="*/ 297 w 2350"/>
                    <a:gd name="T13" fmla="*/ 303 h 362"/>
                    <a:gd name="T14" fmla="*/ 335 w 2350"/>
                    <a:gd name="T15" fmla="*/ 325 h 362"/>
                    <a:gd name="T16" fmla="*/ 310 w 2350"/>
                    <a:gd name="T17" fmla="*/ 322 h 362"/>
                    <a:gd name="T18" fmla="*/ 256 w 2350"/>
                    <a:gd name="T19" fmla="*/ 311 h 362"/>
                    <a:gd name="T20" fmla="*/ 2094 w 2350"/>
                    <a:gd name="T21" fmla="*/ 294 h 362"/>
                    <a:gd name="T22" fmla="*/ 2093 w 2350"/>
                    <a:gd name="T23" fmla="*/ 279 h 362"/>
                    <a:gd name="T24" fmla="*/ 2160 w 2350"/>
                    <a:gd name="T25" fmla="*/ 246 h 362"/>
                    <a:gd name="T26" fmla="*/ 855 w 2350"/>
                    <a:gd name="T27" fmla="*/ 245 h 362"/>
                    <a:gd name="T28" fmla="*/ 2177 w 2350"/>
                    <a:gd name="T29" fmla="*/ 223 h 362"/>
                    <a:gd name="T30" fmla="*/ 2182 w 2350"/>
                    <a:gd name="T31" fmla="*/ 193 h 362"/>
                    <a:gd name="T32" fmla="*/ 2169 w 2350"/>
                    <a:gd name="T33" fmla="*/ 204 h 362"/>
                    <a:gd name="T34" fmla="*/ 2172 w 2350"/>
                    <a:gd name="T35" fmla="*/ 187 h 362"/>
                    <a:gd name="T36" fmla="*/ 2189 w 2350"/>
                    <a:gd name="T37" fmla="*/ 189 h 362"/>
                    <a:gd name="T38" fmla="*/ 2198 w 2350"/>
                    <a:gd name="T39" fmla="*/ 174 h 362"/>
                    <a:gd name="T40" fmla="*/ 1242 w 2350"/>
                    <a:gd name="T41" fmla="*/ 174 h 362"/>
                    <a:gd name="T42" fmla="*/ 1310 w 2350"/>
                    <a:gd name="T43" fmla="*/ 176 h 362"/>
                    <a:gd name="T44" fmla="*/ 1245 w 2350"/>
                    <a:gd name="T45" fmla="*/ 152 h 362"/>
                    <a:gd name="T46" fmla="*/ 334 w 2350"/>
                    <a:gd name="T47" fmla="*/ 136 h 362"/>
                    <a:gd name="T48" fmla="*/ 1126 w 2350"/>
                    <a:gd name="T49" fmla="*/ 143 h 362"/>
                    <a:gd name="T50" fmla="*/ 1249 w 2350"/>
                    <a:gd name="T51" fmla="*/ 126 h 362"/>
                    <a:gd name="T52" fmla="*/ 1189 w 2350"/>
                    <a:gd name="T53" fmla="*/ 118 h 362"/>
                    <a:gd name="T54" fmla="*/ 1055 w 2350"/>
                    <a:gd name="T55" fmla="*/ 115 h 362"/>
                    <a:gd name="T56" fmla="*/ 1085 w 2350"/>
                    <a:gd name="T57" fmla="*/ 110 h 362"/>
                    <a:gd name="T58" fmla="*/ 2272 w 2350"/>
                    <a:gd name="T59" fmla="*/ 123 h 362"/>
                    <a:gd name="T60" fmla="*/ 2262 w 2350"/>
                    <a:gd name="T61" fmla="*/ 168 h 362"/>
                    <a:gd name="T62" fmla="*/ 2248 w 2350"/>
                    <a:gd name="T63" fmla="*/ 180 h 362"/>
                    <a:gd name="T64" fmla="*/ 2217 w 2350"/>
                    <a:gd name="T65" fmla="*/ 190 h 362"/>
                    <a:gd name="T66" fmla="*/ 2193 w 2350"/>
                    <a:gd name="T67" fmla="*/ 181 h 362"/>
                    <a:gd name="T68" fmla="*/ 2207 w 2350"/>
                    <a:gd name="T69" fmla="*/ 167 h 362"/>
                    <a:gd name="T70" fmla="*/ 2229 w 2350"/>
                    <a:gd name="T71" fmla="*/ 153 h 362"/>
                    <a:gd name="T72" fmla="*/ 2254 w 2350"/>
                    <a:gd name="T73" fmla="*/ 115 h 362"/>
                    <a:gd name="T74" fmla="*/ 355 w 2350"/>
                    <a:gd name="T75" fmla="*/ 100 h 362"/>
                    <a:gd name="T76" fmla="*/ 3 w 2350"/>
                    <a:gd name="T77" fmla="*/ 93 h 362"/>
                    <a:gd name="T78" fmla="*/ 2320 w 2350"/>
                    <a:gd name="T79" fmla="*/ 71 h 362"/>
                    <a:gd name="T80" fmla="*/ 328 w 2350"/>
                    <a:gd name="T81" fmla="*/ 67 h 362"/>
                    <a:gd name="T82" fmla="*/ 279 w 2350"/>
                    <a:gd name="T83" fmla="*/ 92 h 362"/>
                    <a:gd name="T84" fmla="*/ 276 w 2350"/>
                    <a:gd name="T85" fmla="*/ 84 h 362"/>
                    <a:gd name="T86" fmla="*/ 317 w 2350"/>
                    <a:gd name="T87" fmla="*/ 66 h 362"/>
                    <a:gd name="T88" fmla="*/ 298 w 2350"/>
                    <a:gd name="T89" fmla="*/ 58 h 362"/>
                    <a:gd name="T90" fmla="*/ 2321 w 2350"/>
                    <a:gd name="T91" fmla="*/ 60 h 362"/>
                    <a:gd name="T92" fmla="*/ 2282 w 2350"/>
                    <a:gd name="T93" fmla="*/ 59 h 362"/>
                    <a:gd name="T94" fmla="*/ 2288 w 2350"/>
                    <a:gd name="T95" fmla="*/ 80 h 362"/>
                    <a:gd name="T96" fmla="*/ 2259 w 2350"/>
                    <a:gd name="T97" fmla="*/ 95 h 362"/>
                    <a:gd name="T98" fmla="*/ 347 w 2350"/>
                    <a:gd name="T99" fmla="*/ 43 h 362"/>
                    <a:gd name="T100" fmla="*/ 279 w 2350"/>
                    <a:gd name="T101" fmla="*/ 45 h 362"/>
                    <a:gd name="T102" fmla="*/ 264 w 2350"/>
                    <a:gd name="T103" fmla="*/ 38 h 362"/>
                    <a:gd name="T104" fmla="*/ 241 w 2350"/>
                    <a:gd name="T105" fmla="*/ 11 h 362"/>
                    <a:gd name="T106" fmla="*/ 283 w 2350"/>
                    <a:gd name="T107" fmla="*/ 38 h 362"/>
                    <a:gd name="T108" fmla="*/ 287 w 2350"/>
                    <a:gd name="T109" fmla="*/ 54 h 362"/>
                    <a:gd name="T110" fmla="*/ 264 w 2350"/>
                    <a:gd name="T111" fmla="*/ 55 h 362"/>
                    <a:gd name="T112" fmla="*/ 239 w 2350"/>
                    <a:gd name="T113" fmla="*/ 55 h 362"/>
                    <a:gd name="T114" fmla="*/ 225 w 2350"/>
                    <a:gd name="T115" fmla="*/ 67 h 362"/>
                    <a:gd name="T116" fmla="*/ 243 w 2350"/>
                    <a:gd name="T117" fmla="*/ 38 h 362"/>
                    <a:gd name="T118" fmla="*/ 219 w 2350"/>
                    <a:gd name="T119" fmla="*/ 26 h 362"/>
                    <a:gd name="T120" fmla="*/ 188 w 2350"/>
                    <a:gd name="T121" fmla="*/ 26 h 362"/>
                    <a:gd name="T122" fmla="*/ 221 w 2350"/>
                    <a:gd name="T123" fmla="*/ 6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350" h="362">
                      <a:moveTo>
                        <a:pt x="419" y="350"/>
                      </a:moveTo>
                      <a:lnTo>
                        <a:pt x="419" y="350"/>
                      </a:lnTo>
                      <a:lnTo>
                        <a:pt x="419" y="351"/>
                      </a:lnTo>
                      <a:lnTo>
                        <a:pt x="423" y="350"/>
                      </a:lnTo>
                      <a:lnTo>
                        <a:pt x="423" y="351"/>
                      </a:lnTo>
                      <a:lnTo>
                        <a:pt x="425" y="351"/>
                      </a:lnTo>
                      <a:lnTo>
                        <a:pt x="425" y="352"/>
                      </a:lnTo>
                      <a:lnTo>
                        <a:pt x="424" y="354"/>
                      </a:lnTo>
                      <a:lnTo>
                        <a:pt x="423" y="355"/>
                      </a:lnTo>
                      <a:lnTo>
                        <a:pt x="421" y="356"/>
                      </a:lnTo>
                      <a:lnTo>
                        <a:pt x="419" y="356"/>
                      </a:lnTo>
                      <a:lnTo>
                        <a:pt x="419" y="355"/>
                      </a:lnTo>
                      <a:lnTo>
                        <a:pt x="415" y="355"/>
                      </a:lnTo>
                      <a:lnTo>
                        <a:pt x="414" y="354"/>
                      </a:lnTo>
                      <a:lnTo>
                        <a:pt x="414" y="352"/>
                      </a:lnTo>
                      <a:lnTo>
                        <a:pt x="412" y="351"/>
                      </a:lnTo>
                      <a:lnTo>
                        <a:pt x="415" y="351"/>
                      </a:lnTo>
                      <a:lnTo>
                        <a:pt x="419" y="350"/>
                      </a:lnTo>
                      <a:close/>
                      <a:moveTo>
                        <a:pt x="317" y="347"/>
                      </a:moveTo>
                      <a:lnTo>
                        <a:pt x="318" y="348"/>
                      </a:lnTo>
                      <a:lnTo>
                        <a:pt x="318" y="348"/>
                      </a:lnTo>
                      <a:lnTo>
                        <a:pt x="318" y="348"/>
                      </a:lnTo>
                      <a:lnTo>
                        <a:pt x="318" y="350"/>
                      </a:lnTo>
                      <a:lnTo>
                        <a:pt x="325" y="350"/>
                      </a:lnTo>
                      <a:lnTo>
                        <a:pt x="326" y="351"/>
                      </a:lnTo>
                      <a:lnTo>
                        <a:pt x="327" y="352"/>
                      </a:lnTo>
                      <a:lnTo>
                        <a:pt x="328" y="352"/>
                      </a:lnTo>
                      <a:lnTo>
                        <a:pt x="330" y="355"/>
                      </a:lnTo>
                      <a:lnTo>
                        <a:pt x="328" y="355"/>
                      </a:lnTo>
                      <a:lnTo>
                        <a:pt x="328" y="355"/>
                      </a:lnTo>
                      <a:lnTo>
                        <a:pt x="325" y="355"/>
                      </a:lnTo>
                      <a:lnTo>
                        <a:pt x="323" y="358"/>
                      </a:lnTo>
                      <a:lnTo>
                        <a:pt x="322" y="358"/>
                      </a:lnTo>
                      <a:lnTo>
                        <a:pt x="321" y="358"/>
                      </a:lnTo>
                      <a:lnTo>
                        <a:pt x="321" y="356"/>
                      </a:lnTo>
                      <a:lnTo>
                        <a:pt x="315" y="356"/>
                      </a:lnTo>
                      <a:lnTo>
                        <a:pt x="315" y="355"/>
                      </a:lnTo>
                      <a:lnTo>
                        <a:pt x="314" y="354"/>
                      </a:lnTo>
                      <a:lnTo>
                        <a:pt x="313" y="352"/>
                      </a:lnTo>
                      <a:lnTo>
                        <a:pt x="310" y="352"/>
                      </a:lnTo>
                      <a:lnTo>
                        <a:pt x="310" y="351"/>
                      </a:lnTo>
                      <a:lnTo>
                        <a:pt x="309" y="351"/>
                      </a:lnTo>
                      <a:lnTo>
                        <a:pt x="310" y="350"/>
                      </a:lnTo>
                      <a:lnTo>
                        <a:pt x="311" y="348"/>
                      </a:lnTo>
                      <a:lnTo>
                        <a:pt x="313" y="348"/>
                      </a:lnTo>
                      <a:lnTo>
                        <a:pt x="315" y="348"/>
                      </a:lnTo>
                      <a:lnTo>
                        <a:pt x="317" y="347"/>
                      </a:lnTo>
                      <a:close/>
                      <a:moveTo>
                        <a:pt x="1999" y="341"/>
                      </a:moveTo>
                      <a:lnTo>
                        <a:pt x="1999" y="341"/>
                      </a:lnTo>
                      <a:lnTo>
                        <a:pt x="2000" y="342"/>
                      </a:lnTo>
                      <a:lnTo>
                        <a:pt x="2001" y="346"/>
                      </a:lnTo>
                      <a:lnTo>
                        <a:pt x="2000" y="346"/>
                      </a:lnTo>
                      <a:lnTo>
                        <a:pt x="2000" y="346"/>
                      </a:lnTo>
                      <a:lnTo>
                        <a:pt x="1999" y="347"/>
                      </a:lnTo>
                      <a:lnTo>
                        <a:pt x="1999" y="347"/>
                      </a:lnTo>
                      <a:lnTo>
                        <a:pt x="1999" y="350"/>
                      </a:lnTo>
                      <a:lnTo>
                        <a:pt x="1998" y="350"/>
                      </a:lnTo>
                      <a:lnTo>
                        <a:pt x="1998" y="352"/>
                      </a:lnTo>
                      <a:lnTo>
                        <a:pt x="1996" y="352"/>
                      </a:lnTo>
                      <a:lnTo>
                        <a:pt x="1996" y="354"/>
                      </a:lnTo>
                      <a:lnTo>
                        <a:pt x="1998" y="355"/>
                      </a:lnTo>
                      <a:lnTo>
                        <a:pt x="1996" y="355"/>
                      </a:lnTo>
                      <a:lnTo>
                        <a:pt x="1996" y="355"/>
                      </a:lnTo>
                      <a:lnTo>
                        <a:pt x="1995" y="356"/>
                      </a:lnTo>
                      <a:lnTo>
                        <a:pt x="1994" y="356"/>
                      </a:lnTo>
                      <a:lnTo>
                        <a:pt x="1992" y="359"/>
                      </a:lnTo>
                      <a:lnTo>
                        <a:pt x="1990" y="360"/>
                      </a:lnTo>
                      <a:lnTo>
                        <a:pt x="1990" y="362"/>
                      </a:lnTo>
                      <a:lnTo>
                        <a:pt x="1986" y="362"/>
                      </a:lnTo>
                      <a:lnTo>
                        <a:pt x="1986" y="362"/>
                      </a:lnTo>
                      <a:lnTo>
                        <a:pt x="1986" y="362"/>
                      </a:lnTo>
                      <a:lnTo>
                        <a:pt x="1984" y="360"/>
                      </a:lnTo>
                      <a:lnTo>
                        <a:pt x="1982" y="360"/>
                      </a:lnTo>
                      <a:lnTo>
                        <a:pt x="1982" y="359"/>
                      </a:lnTo>
                      <a:lnTo>
                        <a:pt x="1981" y="359"/>
                      </a:lnTo>
                      <a:lnTo>
                        <a:pt x="1979" y="358"/>
                      </a:lnTo>
                      <a:lnTo>
                        <a:pt x="1978" y="356"/>
                      </a:lnTo>
                      <a:lnTo>
                        <a:pt x="1977" y="355"/>
                      </a:lnTo>
                      <a:lnTo>
                        <a:pt x="1977" y="352"/>
                      </a:lnTo>
                      <a:lnTo>
                        <a:pt x="1977" y="350"/>
                      </a:lnTo>
                      <a:lnTo>
                        <a:pt x="1977" y="350"/>
                      </a:lnTo>
                      <a:lnTo>
                        <a:pt x="1977" y="350"/>
                      </a:lnTo>
                      <a:lnTo>
                        <a:pt x="1978" y="348"/>
                      </a:lnTo>
                      <a:lnTo>
                        <a:pt x="1979" y="348"/>
                      </a:lnTo>
                      <a:lnTo>
                        <a:pt x="1981" y="347"/>
                      </a:lnTo>
                      <a:lnTo>
                        <a:pt x="1983" y="347"/>
                      </a:lnTo>
                      <a:lnTo>
                        <a:pt x="1983" y="346"/>
                      </a:lnTo>
                      <a:lnTo>
                        <a:pt x="1983" y="345"/>
                      </a:lnTo>
                      <a:lnTo>
                        <a:pt x="1983" y="345"/>
                      </a:lnTo>
                      <a:lnTo>
                        <a:pt x="1986" y="343"/>
                      </a:lnTo>
                      <a:lnTo>
                        <a:pt x="1987" y="343"/>
                      </a:lnTo>
                      <a:lnTo>
                        <a:pt x="1987" y="343"/>
                      </a:lnTo>
                      <a:lnTo>
                        <a:pt x="1990" y="343"/>
                      </a:lnTo>
                      <a:lnTo>
                        <a:pt x="1990" y="343"/>
                      </a:lnTo>
                      <a:lnTo>
                        <a:pt x="1992" y="342"/>
                      </a:lnTo>
                      <a:lnTo>
                        <a:pt x="1992" y="342"/>
                      </a:lnTo>
                      <a:lnTo>
                        <a:pt x="1999" y="341"/>
                      </a:lnTo>
                      <a:close/>
                      <a:moveTo>
                        <a:pt x="374" y="335"/>
                      </a:moveTo>
                      <a:lnTo>
                        <a:pt x="374" y="337"/>
                      </a:lnTo>
                      <a:lnTo>
                        <a:pt x="374" y="337"/>
                      </a:lnTo>
                      <a:lnTo>
                        <a:pt x="380" y="337"/>
                      </a:lnTo>
                      <a:lnTo>
                        <a:pt x="381" y="338"/>
                      </a:lnTo>
                      <a:lnTo>
                        <a:pt x="383" y="338"/>
                      </a:lnTo>
                      <a:lnTo>
                        <a:pt x="385" y="339"/>
                      </a:lnTo>
                      <a:lnTo>
                        <a:pt x="386" y="339"/>
                      </a:lnTo>
                      <a:lnTo>
                        <a:pt x="386" y="341"/>
                      </a:lnTo>
                      <a:lnTo>
                        <a:pt x="386" y="341"/>
                      </a:lnTo>
                      <a:lnTo>
                        <a:pt x="387" y="341"/>
                      </a:lnTo>
                      <a:lnTo>
                        <a:pt x="387" y="342"/>
                      </a:lnTo>
                      <a:lnTo>
                        <a:pt x="389" y="342"/>
                      </a:lnTo>
                      <a:lnTo>
                        <a:pt x="390" y="343"/>
                      </a:lnTo>
                      <a:lnTo>
                        <a:pt x="390" y="343"/>
                      </a:lnTo>
                      <a:lnTo>
                        <a:pt x="393" y="343"/>
                      </a:lnTo>
                      <a:lnTo>
                        <a:pt x="395" y="343"/>
                      </a:lnTo>
                      <a:lnTo>
                        <a:pt x="397" y="343"/>
                      </a:lnTo>
                      <a:lnTo>
                        <a:pt x="398" y="345"/>
                      </a:lnTo>
                      <a:lnTo>
                        <a:pt x="399" y="346"/>
                      </a:lnTo>
                      <a:lnTo>
                        <a:pt x="400" y="347"/>
                      </a:lnTo>
                      <a:lnTo>
                        <a:pt x="400" y="350"/>
                      </a:lnTo>
                      <a:lnTo>
                        <a:pt x="399" y="350"/>
                      </a:lnTo>
                      <a:lnTo>
                        <a:pt x="397" y="350"/>
                      </a:lnTo>
                      <a:lnTo>
                        <a:pt x="397" y="350"/>
                      </a:lnTo>
                      <a:lnTo>
                        <a:pt x="395" y="350"/>
                      </a:lnTo>
                      <a:lnTo>
                        <a:pt x="395" y="350"/>
                      </a:lnTo>
                      <a:lnTo>
                        <a:pt x="387" y="350"/>
                      </a:lnTo>
                      <a:lnTo>
                        <a:pt x="387" y="351"/>
                      </a:lnTo>
                      <a:lnTo>
                        <a:pt x="387" y="351"/>
                      </a:lnTo>
                      <a:lnTo>
                        <a:pt x="386" y="352"/>
                      </a:lnTo>
                      <a:lnTo>
                        <a:pt x="385" y="352"/>
                      </a:lnTo>
                      <a:lnTo>
                        <a:pt x="381" y="352"/>
                      </a:lnTo>
                      <a:lnTo>
                        <a:pt x="378" y="351"/>
                      </a:lnTo>
                      <a:lnTo>
                        <a:pt x="376" y="350"/>
                      </a:lnTo>
                      <a:lnTo>
                        <a:pt x="376" y="350"/>
                      </a:lnTo>
                      <a:lnTo>
                        <a:pt x="377" y="350"/>
                      </a:lnTo>
                      <a:lnTo>
                        <a:pt x="377" y="354"/>
                      </a:lnTo>
                      <a:lnTo>
                        <a:pt x="377" y="354"/>
                      </a:lnTo>
                      <a:lnTo>
                        <a:pt x="376" y="355"/>
                      </a:lnTo>
                      <a:lnTo>
                        <a:pt x="376" y="356"/>
                      </a:lnTo>
                      <a:lnTo>
                        <a:pt x="373" y="356"/>
                      </a:lnTo>
                      <a:lnTo>
                        <a:pt x="373" y="356"/>
                      </a:lnTo>
                      <a:lnTo>
                        <a:pt x="373" y="356"/>
                      </a:lnTo>
                      <a:lnTo>
                        <a:pt x="373" y="356"/>
                      </a:lnTo>
                      <a:lnTo>
                        <a:pt x="372" y="356"/>
                      </a:lnTo>
                      <a:lnTo>
                        <a:pt x="372" y="355"/>
                      </a:lnTo>
                      <a:lnTo>
                        <a:pt x="372" y="355"/>
                      </a:lnTo>
                      <a:lnTo>
                        <a:pt x="372" y="355"/>
                      </a:lnTo>
                      <a:lnTo>
                        <a:pt x="372" y="355"/>
                      </a:lnTo>
                      <a:lnTo>
                        <a:pt x="370" y="354"/>
                      </a:lnTo>
                      <a:lnTo>
                        <a:pt x="370" y="352"/>
                      </a:lnTo>
                      <a:lnTo>
                        <a:pt x="356" y="352"/>
                      </a:lnTo>
                      <a:lnTo>
                        <a:pt x="355" y="352"/>
                      </a:lnTo>
                      <a:lnTo>
                        <a:pt x="353" y="352"/>
                      </a:lnTo>
                      <a:lnTo>
                        <a:pt x="351" y="354"/>
                      </a:lnTo>
                      <a:lnTo>
                        <a:pt x="348" y="352"/>
                      </a:lnTo>
                      <a:lnTo>
                        <a:pt x="348" y="352"/>
                      </a:lnTo>
                      <a:lnTo>
                        <a:pt x="347" y="352"/>
                      </a:lnTo>
                      <a:lnTo>
                        <a:pt x="345" y="351"/>
                      </a:lnTo>
                      <a:lnTo>
                        <a:pt x="345" y="350"/>
                      </a:lnTo>
                      <a:lnTo>
                        <a:pt x="345" y="348"/>
                      </a:lnTo>
                      <a:lnTo>
                        <a:pt x="348" y="347"/>
                      </a:lnTo>
                      <a:lnTo>
                        <a:pt x="348" y="347"/>
                      </a:lnTo>
                      <a:lnTo>
                        <a:pt x="348" y="347"/>
                      </a:lnTo>
                      <a:lnTo>
                        <a:pt x="348" y="347"/>
                      </a:lnTo>
                      <a:lnTo>
                        <a:pt x="351" y="347"/>
                      </a:lnTo>
                      <a:lnTo>
                        <a:pt x="352" y="348"/>
                      </a:lnTo>
                      <a:lnTo>
                        <a:pt x="355" y="348"/>
                      </a:lnTo>
                      <a:lnTo>
                        <a:pt x="355" y="348"/>
                      </a:lnTo>
                      <a:lnTo>
                        <a:pt x="360" y="348"/>
                      </a:lnTo>
                      <a:lnTo>
                        <a:pt x="360" y="350"/>
                      </a:lnTo>
                      <a:lnTo>
                        <a:pt x="361" y="350"/>
                      </a:lnTo>
                      <a:lnTo>
                        <a:pt x="361" y="350"/>
                      </a:lnTo>
                      <a:lnTo>
                        <a:pt x="364" y="351"/>
                      </a:lnTo>
                      <a:lnTo>
                        <a:pt x="364" y="350"/>
                      </a:lnTo>
                      <a:lnTo>
                        <a:pt x="365" y="350"/>
                      </a:lnTo>
                      <a:lnTo>
                        <a:pt x="365" y="347"/>
                      </a:lnTo>
                      <a:lnTo>
                        <a:pt x="364" y="347"/>
                      </a:lnTo>
                      <a:lnTo>
                        <a:pt x="364" y="346"/>
                      </a:lnTo>
                      <a:lnTo>
                        <a:pt x="363" y="346"/>
                      </a:lnTo>
                      <a:lnTo>
                        <a:pt x="363" y="345"/>
                      </a:lnTo>
                      <a:lnTo>
                        <a:pt x="361" y="345"/>
                      </a:lnTo>
                      <a:lnTo>
                        <a:pt x="361" y="342"/>
                      </a:lnTo>
                      <a:lnTo>
                        <a:pt x="361" y="341"/>
                      </a:lnTo>
                      <a:lnTo>
                        <a:pt x="363" y="339"/>
                      </a:lnTo>
                      <a:lnTo>
                        <a:pt x="361" y="339"/>
                      </a:lnTo>
                      <a:lnTo>
                        <a:pt x="360" y="338"/>
                      </a:lnTo>
                      <a:lnTo>
                        <a:pt x="359" y="337"/>
                      </a:lnTo>
                      <a:lnTo>
                        <a:pt x="357" y="337"/>
                      </a:lnTo>
                      <a:lnTo>
                        <a:pt x="363" y="337"/>
                      </a:lnTo>
                      <a:lnTo>
                        <a:pt x="364" y="337"/>
                      </a:lnTo>
                      <a:lnTo>
                        <a:pt x="365" y="338"/>
                      </a:lnTo>
                      <a:lnTo>
                        <a:pt x="365" y="338"/>
                      </a:lnTo>
                      <a:lnTo>
                        <a:pt x="365" y="338"/>
                      </a:lnTo>
                      <a:lnTo>
                        <a:pt x="366" y="338"/>
                      </a:lnTo>
                      <a:lnTo>
                        <a:pt x="368" y="338"/>
                      </a:lnTo>
                      <a:lnTo>
                        <a:pt x="369" y="338"/>
                      </a:lnTo>
                      <a:lnTo>
                        <a:pt x="370" y="338"/>
                      </a:lnTo>
                      <a:lnTo>
                        <a:pt x="370" y="338"/>
                      </a:lnTo>
                      <a:lnTo>
                        <a:pt x="372" y="338"/>
                      </a:lnTo>
                      <a:lnTo>
                        <a:pt x="373" y="337"/>
                      </a:lnTo>
                      <a:lnTo>
                        <a:pt x="373" y="337"/>
                      </a:lnTo>
                      <a:lnTo>
                        <a:pt x="374" y="335"/>
                      </a:lnTo>
                      <a:close/>
                      <a:moveTo>
                        <a:pt x="355" y="322"/>
                      </a:moveTo>
                      <a:lnTo>
                        <a:pt x="356" y="322"/>
                      </a:lnTo>
                      <a:lnTo>
                        <a:pt x="356" y="322"/>
                      </a:lnTo>
                      <a:lnTo>
                        <a:pt x="355" y="322"/>
                      </a:lnTo>
                      <a:lnTo>
                        <a:pt x="355" y="322"/>
                      </a:lnTo>
                      <a:lnTo>
                        <a:pt x="355" y="322"/>
                      </a:lnTo>
                      <a:close/>
                      <a:moveTo>
                        <a:pt x="271" y="311"/>
                      </a:moveTo>
                      <a:lnTo>
                        <a:pt x="275" y="312"/>
                      </a:lnTo>
                      <a:lnTo>
                        <a:pt x="273" y="317"/>
                      </a:lnTo>
                      <a:lnTo>
                        <a:pt x="272" y="317"/>
                      </a:lnTo>
                      <a:lnTo>
                        <a:pt x="271" y="317"/>
                      </a:lnTo>
                      <a:lnTo>
                        <a:pt x="268" y="318"/>
                      </a:lnTo>
                      <a:lnTo>
                        <a:pt x="268" y="318"/>
                      </a:lnTo>
                      <a:lnTo>
                        <a:pt x="268" y="317"/>
                      </a:lnTo>
                      <a:lnTo>
                        <a:pt x="270" y="317"/>
                      </a:lnTo>
                      <a:lnTo>
                        <a:pt x="271" y="316"/>
                      </a:lnTo>
                      <a:lnTo>
                        <a:pt x="271" y="313"/>
                      </a:lnTo>
                      <a:lnTo>
                        <a:pt x="270" y="313"/>
                      </a:lnTo>
                      <a:lnTo>
                        <a:pt x="270" y="312"/>
                      </a:lnTo>
                      <a:lnTo>
                        <a:pt x="271" y="311"/>
                      </a:lnTo>
                      <a:close/>
                      <a:moveTo>
                        <a:pt x="271" y="299"/>
                      </a:moveTo>
                      <a:lnTo>
                        <a:pt x="275" y="300"/>
                      </a:lnTo>
                      <a:lnTo>
                        <a:pt x="275" y="300"/>
                      </a:lnTo>
                      <a:lnTo>
                        <a:pt x="275" y="299"/>
                      </a:lnTo>
                      <a:lnTo>
                        <a:pt x="280" y="299"/>
                      </a:lnTo>
                      <a:lnTo>
                        <a:pt x="281" y="301"/>
                      </a:lnTo>
                      <a:lnTo>
                        <a:pt x="283" y="301"/>
                      </a:lnTo>
                      <a:lnTo>
                        <a:pt x="283" y="301"/>
                      </a:lnTo>
                      <a:lnTo>
                        <a:pt x="284" y="300"/>
                      </a:lnTo>
                      <a:lnTo>
                        <a:pt x="284" y="300"/>
                      </a:lnTo>
                      <a:lnTo>
                        <a:pt x="289" y="300"/>
                      </a:lnTo>
                      <a:lnTo>
                        <a:pt x="289" y="301"/>
                      </a:lnTo>
                      <a:lnTo>
                        <a:pt x="293" y="300"/>
                      </a:lnTo>
                      <a:lnTo>
                        <a:pt x="294" y="303"/>
                      </a:lnTo>
                      <a:lnTo>
                        <a:pt x="296" y="303"/>
                      </a:lnTo>
                      <a:lnTo>
                        <a:pt x="297" y="303"/>
                      </a:lnTo>
                      <a:lnTo>
                        <a:pt x="297" y="303"/>
                      </a:lnTo>
                      <a:lnTo>
                        <a:pt x="298" y="303"/>
                      </a:lnTo>
                      <a:lnTo>
                        <a:pt x="298" y="303"/>
                      </a:lnTo>
                      <a:lnTo>
                        <a:pt x="300" y="304"/>
                      </a:lnTo>
                      <a:lnTo>
                        <a:pt x="301" y="304"/>
                      </a:lnTo>
                      <a:lnTo>
                        <a:pt x="301" y="308"/>
                      </a:lnTo>
                      <a:lnTo>
                        <a:pt x="304" y="308"/>
                      </a:lnTo>
                      <a:lnTo>
                        <a:pt x="304" y="309"/>
                      </a:lnTo>
                      <a:lnTo>
                        <a:pt x="306" y="309"/>
                      </a:lnTo>
                      <a:lnTo>
                        <a:pt x="306" y="311"/>
                      </a:lnTo>
                      <a:lnTo>
                        <a:pt x="311" y="311"/>
                      </a:lnTo>
                      <a:lnTo>
                        <a:pt x="311" y="311"/>
                      </a:lnTo>
                      <a:lnTo>
                        <a:pt x="313" y="311"/>
                      </a:lnTo>
                      <a:lnTo>
                        <a:pt x="313" y="312"/>
                      </a:lnTo>
                      <a:lnTo>
                        <a:pt x="314" y="312"/>
                      </a:lnTo>
                      <a:lnTo>
                        <a:pt x="315" y="312"/>
                      </a:lnTo>
                      <a:lnTo>
                        <a:pt x="315" y="313"/>
                      </a:lnTo>
                      <a:lnTo>
                        <a:pt x="319" y="313"/>
                      </a:lnTo>
                      <a:lnTo>
                        <a:pt x="321" y="316"/>
                      </a:lnTo>
                      <a:lnTo>
                        <a:pt x="322" y="318"/>
                      </a:lnTo>
                      <a:lnTo>
                        <a:pt x="325" y="317"/>
                      </a:lnTo>
                      <a:lnTo>
                        <a:pt x="325" y="320"/>
                      </a:lnTo>
                      <a:lnTo>
                        <a:pt x="326" y="320"/>
                      </a:lnTo>
                      <a:lnTo>
                        <a:pt x="326" y="320"/>
                      </a:lnTo>
                      <a:lnTo>
                        <a:pt x="326" y="321"/>
                      </a:lnTo>
                      <a:lnTo>
                        <a:pt x="326" y="321"/>
                      </a:lnTo>
                      <a:lnTo>
                        <a:pt x="327" y="321"/>
                      </a:lnTo>
                      <a:lnTo>
                        <a:pt x="328" y="322"/>
                      </a:lnTo>
                      <a:lnTo>
                        <a:pt x="328" y="322"/>
                      </a:lnTo>
                      <a:lnTo>
                        <a:pt x="331" y="321"/>
                      </a:lnTo>
                      <a:lnTo>
                        <a:pt x="332" y="321"/>
                      </a:lnTo>
                      <a:lnTo>
                        <a:pt x="332" y="321"/>
                      </a:lnTo>
                      <a:lnTo>
                        <a:pt x="332" y="322"/>
                      </a:lnTo>
                      <a:lnTo>
                        <a:pt x="335" y="322"/>
                      </a:lnTo>
                      <a:lnTo>
                        <a:pt x="335" y="325"/>
                      </a:lnTo>
                      <a:lnTo>
                        <a:pt x="334" y="326"/>
                      </a:lnTo>
                      <a:lnTo>
                        <a:pt x="336" y="326"/>
                      </a:lnTo>
                      <a:lnTo>
                        <a:pt x="338" y="328"/>
                      </a:lnTo>
                      <a:lnTo>
                        <a:pt x="339" y="328"/>
                      </a:lnTo>
                      <a:lnTo>
                        <a:pt x="340" y="328"/>
                      </a:lnTo>
                      <a:lnTo>
                        <a:pt x="340" y="328"/>
                      </a:lnTo>
                      <a:lnTo>
                        <a:pt x="343" y="328"/>
                      </a:lnTo>
                      <a:lnTo>
                        <a:pt x="344" y="328"/>
                      </a:lnTo>
                      <a:lnTo>
                        <a:pt x="345" y="329"/>
                      </a:lnTo>
                      <a:lnTo>
                        <a:pt x="345" y="329"/>
                      </a:lnTo>
                      <a:lnTo>
                        <a:pt x="347" y="330"/>
                      </a:lnTo>
                      <a:lnTo>
                        <a:pt x="347" y="331"/>
                      </a:lnTo>
                      <a:lnTo>
                        <a:pt x="345" y="331"/>
                      </a:lnTo>
                      <a:lnTo>
                        <a:pt x="345" y="333"/>
                      </a:lnTo>
                      <a:lnTo>
                        <a:pt x="344" y="333"/>
                      </a:lnTo>
                      <a:lnTo>
                        <a:pt x="343" y="333"/>
                      </a:lnTo>
                      <a:lnTo>
                        <a:pt x="343" y="33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40" y="334"/>
                      </a:lnTo>
                      <a:lnTo>
                        <a:pt x="336" y="334"/>
                      </a:lnTo>
                      <a:lnTo>
                        <a:pt x="332" y="334"/>
                      </a:lnTo>
                      <a:lnTo>
                        <a:pt x="330" y="334"/>
                      </a:lnTo>
                      <a:lnTo>
                        <a:pt x="330" y="335"/>
                      </a:lnTo>
                      <a:lnTo>
                        <a:pt x="317" y="337"/>
                      </a:lnTo>
                      <a:lnTo>
                        <a:pt x="317" y="334"/>
                      </a:lnTo>
                      <a:lnTo>
                        <a:pt x="318" y="333"/>
                      </a:lnTo>
                      <a:lnTo>
                        <a:pt x="318" y="333"/>
                      </a:lnTo>
                      <a:lnTo>
                        <a:pt x="319" y="333"/>
                      </a:lnTo>
                      <a:lnTo>
                        <a:pt x="321" y="329"/>
                      </a:lnTo>
                      <a:lnTo>
                        <a:pt x="314" y="326"/>
                      </a:lnTo>
                      <a:lnTo>
                        <a:pt x="314" y="326"/>
                      </a:lnTo>
                      <a:lnTo>
                        <a:pt x="311" y="325"/>
                      </a:lnTo>
                      <a:lnTo>
                        <a:pt x="310" y="322"/>
                      </a:lnTo>
                      <a:lnTo>
                        <a:pt x="309" y="321"/>
                      </a:lnTo>
                      <a:lnTo>
                        <a:pt x="309" y="317"/>
                      </a:lnTo>
                      <a:lnTo>
                        <a:pt x="300" y="317"/>
                      </a:lnTo>
                      <a:lnTo>
                        <a:pt x="298" y="314"/>
                      </a:lnTo>
                      <a:lnTo>
                        <a:pt x="296" y="314"/>
                      </a:lnTo>
                      <a:lnTo>
                        <a:pt x="296" y="314"/>
                      </a:lnTo>
                      <a:lnTo>
                        <a:pt x="293" y="313"/>
                      </a:lnTo>
                      <a:lnTo>
                        <a:pt x="293" y="312"/>
                      </a:lnTo>
                      <a:lnTo>
                        <a:pt x="293" y="311"/>
                      </a:lnTo>
                      <a:lnTo>
                        <a:pt x="292" y="311"/>
                      </a:lnTo>
                      <a:lnTo>
                        <a:pt x="289" y="311"/>
                      </a:lnTo>
                      <a:lnTo>
                        <a:pt x="289" y="309"/>
                      </a:lnTo>
                      <a:lnTo>
                        <a:pt x="288" y="309"/>
                      </a:lnTo>
                      <a:lnTo>
                        <a:pt x="288" y="308"/>
                      </a:lnTo>
                      <a:lnTo>
                        <a:pt x="284" y="308"/>
                      </a:lnTo>
                      <a:lnTo>
                        <a:pt x="284" y="308"/>
                      </a:lnTo>
                      <a:lnTo>
                        <a:pt x="280" y="307"/>
                      </a:lnTo>
                      <a:lnTo>
                        <a:pt x="280" y="304"/>
                      </a:lnTo>
                      <a:lnTo>
                        <a:pt x="277" y="304"/>
                      </a:lnTo>
                      <a:lnTo>
                        <a:pt x="275" y="303"/>
                      </a:lnTo>
                      <a:lnTo>
                        <a:pt x="272" y="303"/>
                      </a:lnTo>
                      <a:lnTo>
                        <a:pt x="271" y="305"/>
                      </a:lnTo>
                      <a:lnTo>
                        <a:pt x="270" y="305"/>
                      </a:lnTo>
                      <a:lnTo>
                        <a:pt x="268" y="305"/>
                      </a:lnTo>
                      <a:lnTo>
                        <a:pt x="267" y="307"/>
                      </a:lnTo>
                      <a:lnTo>
                        <a:pt x="266" y="308"/>
                      </a:lnTo>
                      <a:lnTo>
                        <a:pt x="266" y="309"/>
                      </a:lnTo>
                      <a:lnTo>
                        <a:pt x="264" y="309"/>
                      </a:lnTo>
                      <a:lnTo>
                        <a:pt x="263" y="309"/>
                      </a:lnTo>
                      <a:lnTo>
                        <a:pt x="263" y="312"/>
                      </a:lnTo>
                      <a:lnTo>
                        <a:pt x="256" y="313"/>
                      </a:lnTo>
                      <a:lnTo>
                        <a:pt x="256" y="312"/>
                      </a:lnTo>
                      <a:lnTo>
                        <a:pt x="256" y="311"/>
                      </a:lnTo>
                      <a:lnTo>
                        <a:pt x="256" y="311"/>
                      </a:lnTo>
                      <a:lnTo>
                        <a:pt x="256" y="311"/>
                      </a:lnTo>
                      <a:lnTo>
                        <a:pt x="259" y="311"/>
                      </a:lnTo>
                      <a:lnTo>
                        <a:pt x="258" y="308"/>
                      </a:lnTo>
                      <a:lnTo>
                        <a:pt x="260" y="305"/>
                      </a:lnTo>
                      <a:lnTo>
                        <a:pt x="262" y="304"/>
                      </a:lnTo>
                      <a:lnTo>
                        <a:pt x="262" y="303"/>
                      </a:lnTo>
                      <a:lnTo>
                        <a:pt x="264" y="303"/>
                      </a:lnTo>
                      <a:lnTo>
                        <a:pt x="264" y="303"/>
                      </a:lnTo>
                      <a:lnTo>
                        <a:pt x="266" y="301"/>
                      </a:lnTo>
                      <a:lnTo>
                        <a:pt x="267" y="300"/>
                      </a:lnTo>
                      <a:lnTo>
                        <a:pt x="270" y="300"/>
                      </a:lnTo>
                      <a:lnTo>
                        <a:pt x="270" y="300"/>
                      </a:lnTo>
                      <a:lnTo>
                        <a:pt x="271" y="300"/>
                      </a:lnTo>
                      <a:lnTo>
                        <a:pt x="271" y="299"/>
                      </a:lnTo>
                      <a:close/>
                      <a:moveTo>
                        <a:pt x="310" y="283"/>
                      </a:moveTo>
                      <a:lnTo>
                        <a:pt x="313" y="283"/>
                      </a:lnTo>
                      <a:lnTo>
                        <a:pt x="313" y="283"/>
                      </a:lnTo>
                      <a:lnTo>
                        <a:pt x="313" y="284"/>
                      </a:lnTo>
                      <a:lnTo>
                        <a:pt x="314" y="286"/>
                      </a:lnTo>
                      <a:lnTo>
                        <a:pt x="314" y="286"/>
                      </a:lnTo>
                      <a:lnTo>
                        <a:pt x="314" y="288"/>
                      </a:lnTo>
                      <a:lnTo>
                        <a:pt x="314" y="288"/>
                      </a:lnTo>
                      <a:lnTo>
                        <a:pt x="311" y="288"/>
                      </a:lnTo>
                      <a:lnTo>
                        <a:pt x="310" y="287"/>
                      </a:lnTo>
                      <a:lnTo>
                        <a:pt x="308" y="287"/>
                      </a:lnTo>
                      <a:lnTo>
                        <a:pt x="309" y="286"/>
                      </a:lnTo>
                      <a:lnTo>
                        <a:pt x="309" y="284"/>
                      </a:lnTo>
                      <a:lnTo>
                        <a:pt x="310" y="283"/>
                      </a:lnTo>
                      <a:close/>
                      <a:moveTo>
                        <a:pt x="2093" y="279"/>
                      </a:moveTo>
                      <a:lnTo>
                        <a:pt x="2096" y="279"/>
                      </a:lnTo>
                      <a:lnTo>
                        <a:pt x="2097" y="282"/>
                      </a:lnTo>
                      <a:lnTo>
                        <a:pt x="2098" y="283"/>
                      </a:lnTo>
                      <a:lnTo>
                        <a:pt x="2096" y="288"/>
                      </a:lnTo>
                      <a:lnTo>
                        <a:pt x="2094" y="294"/>
                      </a:lnTo>
                      <a:lnTo>
                        <a:pt x="2093" y="299"/>
                      </a:lnTo>
                      <a:lnTo>
                        <a:pt x="2093" y="303"/>
                      </a:lnTo>
                      <a:lnTo>
                        <a:pt x="2092" y="303"/>
                      </a:lnTo>
                      <a:lnTo>
                        <a:pt x="2092" y="305"/>
                      </a:lnTo>
                      <a:lnTo>
                        <a:pt x="2092" y="305"/>
                      </a:lnTo>
                      <a:lnTo>
                        <a:pt x="2092" y="308"/>
                      </a:lnTo>
                      <a:lnTo>
                        <a:pt x="2088" y="311"/>
                      </a:lnTo>
                      <a:lnTo>
                        <a:pt x="2088" y="312"/>
                      </a:lnTo>
                      <a:lnTo>
                        <a:pt x="2088" y="312"/>
                      </a:lnTo>
                      <a:lnTo>
                        <a:pt x="2087" y="314"/>
                      </a:lnTo>
                      <a:lnTo>
                        <a:pt x="2085" y="313"/>
                      </a:lnTo>
                      <a:lnTo>
                        <a:pt x="2084" y="312"/>
                      </a:lnTo>
                      <a:lnTo>
                        <a:pt x="2083" y="311"/>
                      </a:lnTo>
                      <a:lnTo>
                        <a:pt x="2081" y="309"/>
                      </a:lnTo>
                      <a:lnTo>
                        <a:pt x="2080" y="301"/>
                      </a:lnTo>
                      <a:lnTo>
                        <a:pt x="2081" y="300"/>
                      </a:lnTo>
                      <a:lnTo>
                        <a:pt x="2081" y="297"/>
                      </a:lnTo>
                      <a:lnTo>
                        <a:pt x="2084" y="296"/>
                      </a:lnTo>
                      <a:lnTo>
                        <a:pt x="2084" y="295"/>
                      </a:lnTo>
                      <a:lnTo>
                        <a:pt x="2085" y="295"/>
                      </a:lnTo>
                      <a:lnTo>
                        <a:pt x="2084" y="295"/>
                      </a:lnTo>
                      <a:lnTo>
                        <a:pt x="2085" y="291"/>
                      </a:lnTo>
                      <a:lnTo>
                        <a:pt x="2085" y="291"/>
                      </a:lnTo>
                      <a:lnTo>
                        <a:pt x="2085" y="290"/>
                      </a:lnTo>
                      <a:lnTo>
                        <a:pt x="2089" y="287"/>
                      </a:lnTo>
                      <a:lnTo>
                        <a:pt x="2089" y="286"/>
                      </a:lnTo>
                      <a:lnTo>
                        <a:pt x="2089" y="286"/>
                      </a:lnTo>
                      <a:lnTo>
                        <a:pt x="2089" y="284"/>
                      </a:lnTo>
                      <a:lnTo>
                        <a:pt x="2091" y="284"/>
                      </a:lnTo>
                      <a:lnTo>
                        <a:pt x="2091" y="283"/>
                      </a:lnTo>
                      <a:lnTo>
                        <a:pt x="2091" y="282"/>
                      </a:lnTo>
                      <a:lnTo>
                        <a:pt x="2092" y="280"/>
                      </a:lnTo>
                      <a:lnTo>
                        <a:pt x="2093" y="280"/>
                      </a:lnTo>
                      <a:lnTo>
                        <a:pt x="2093" y="279"/>
                      </a:lnTo>
                      <a:close/>
                      <a:moveTo>
                        <a:pt x="2152" y="262"/>
                      </a:moveTo>
                      <a:lnTo>
                        <a:pt x="2152" y="263"/>
                      </a:lnTo>
                      <a:lnTo>
                        <a:pt x="2152" y="263"/>
                      </a:lnTo>
                      <a:lnTo>
                        <a:pt x="2152" y="263"/>
                      </a:lnTo>
                      <a:lnTo>
                        <a:pt x="2151" y="265"/>
                      </a:lnTo>
                      <a:lnTo>
                        <a:pt x="2149" y="265"/>
                      </a:lnTo>
                      <a:lnTo>
                        <a:pt x="2149" y="266"/>
                      </a:lnTo>
                      <a:lnTo>
                        <a:pt x="2148" y="266"/>
                      </a:lnTo>
                      <a:lnTo>
                        <a:pt x="2148" y="265"/>
                      </a:lnTo>
                      <a:lnTo>
                        <a:pt x="2148" y="265"/>
                      </a:lnTo>
                      <a:lnTo>
                        <a:pt x="2148" y="263"/>
                      </a:lnTo>
                      <a:lnTo>
                        <a:pt x="2148" y="263"/>
                      </a:lnTo>
                      <a:lnTo>
                        <a:pt x="2152" y="262"/>
                      </a:lnTo>
                      <a:close/>
                      <a:moveTo>
                        <a:pt x="2142" y="261"/>
                      </a:moveTo>
                      <a:lnTo>
                        <a:pt x="2143" y="261"/>
                      </a:lnTo>
                      <a:lnTo>
                        <a:pt x="2143" y="263"/>
                      </a:lnTo>
                      <a:lnTo>
                        <a:pt x="2143" y="263"/>
                      </a:lnTo>
                      <a:lnTo>
                        <a:pt x="2143" y="262"/>
                      </a:lnTo>
                      <a:lnTo>
                        <a:pt x="2142" y="262"/>
                      </a:lnTo>
                      <a:lnTo>
                        <a:pt x="2142" y="261"/>
                      </a:lnTo>
                      <a:close/>
                      <a:moveTo>
                        <a:pt x="869" y="249"/>
                      </a:moveTo>
                      <a:lnTo>
                        <a:pt x="872" y="249"/>
                      </a:lnTo>
                      <a:lnTo>
                        <a:pt x="872" y="250"/>
                      </a:lnTo>
                      <a:lnTo>
                        <a:pt x="873" y="250"/>
                      </a:lnTo>
                      <a:lnTo>
                        <a:pt x="872" y="253"/>
                      </a:lnTo>
                      <a:lnTo>
                        <a:pt x="869" y="253"/>
                      </a:lnTo>
                      <a:lnTo>
                        <a:pt x="869" y="252"/>
                      </a:lnTo>
                      <a:lnTo>
                        <a:pt x="869" y="252"/>
                      </a:lnTo>
                      <a:lnTo>
                        <a:pt x="869" y="249"/>
                      </a:lnTo>
                      <a:close/>
                      <a:moveTo>
                        <a:pt x="2160" y="246"/>
                      </a:moveTo>
                      <a:lnTo>
                        <a:pt x="2161" y="246"/>
                      </a:lnTo>
                      <a:lnTo>
                        <a:pt x="2161" y="246"/>
                      </a:lnTo>
                      <a:lnTo>
                        <a:pt x="2160" y="246"/>
                      </a:lnTo>
                      <a:lnTo>
                        <a:pt x="2160" y="246"/>
                      </a:lnTo>
                      <a:lnTo>
                        <a:pt x="2160" y="246"/>
                      </a:lnTo>
                      <a:close/>
                      <a:moveTo>
                        <a:pt x="865" y="246"/>
                      </a:moveTo>
                      <a:lnTo>
                        <a:pt x="865" y="246"/>
                      </a:lnTo>
                      <a:lnTo>
                        <a:pt x="864" y="246"/>
                      </a:lnTo>
                      <a:lnTo>
                        <a:pt x="863" y="248"/>
                      </a:lnTo>
                      <a:lnTo>
                        <a:pt x="861" y="248"/>
                      </a:lnTo>
                      <a:lnTo>
                        <a:pt x="861" y="249"/>
                      </a:lnTo>
                      <a:lnTo>
                        <a:pt x="861" y="250"/>
                      </a:lnTo>
                      <a:lnTo>
                        <a:pt x="860" y="250"/>
                      </a:lnTo>
                      <a:lnTo>
                        <a:pt x="860" y="250"/>
                      </a:lnTo>
                      <a:lnTo>
                        <a:pt x="860" y="250"/>
                      </a:lnTo>
                      <a:lnTo>
                        <a:pt x="859" y="250"/>
                      </a:lnTo>
                      <a:lnTo>
                        <a:pt x="859" y="248"/>
                      </a:lnTo>
                      <a:lnTo>
                        <a:pt x="861" y="248"/>
                      </a:lnTo>
                      <a:lnTo>
                        <a:pt x="863" y="246"/>
                      </a:lnTo>
                      <a:lnTo>
                        <a:pt x="865" y="246"/>
                      </a:lnTo>
                      <a:close/>
                      <a:moveTo>
                        <a:pt x="885" y="245"/>
                      </a:moveTo>
                      <a:lnTo>
                        <a:pt x="886" y="245"/>
                      </a:lnTo>
                      <a:lnTo>
                        <a:pt x="886" y="245"/>
                      </a:lnTo>
                      <a:lnTo>
                        <a:pt x="886" y="245"/>
                      </a:lnTo>
                      <a:lnTo>
                        <a:pt x="886" y="249"/>
                      </a:lnTo>
                      <a:lnTo>
                        <a:pt x="886" y="249"/>
                      </a:lnTo>
                      <a:lnTo>
                        <a:pt x="886" y="249"/>
                      </a:lnTo>
                      <a:lnTo>
                        <a:pt x="885" y="250"/>
                      </a:lnTo>
                      <a:lnTo>
                        <a:pt x="884" y="250"/>
                      </a:lnTo>
                      <a:lnTo>
                        <a:pt x="882" y="250"/>
                      </a:lnTo>
                      <a:lnTo>
                        <a:pt x="882" y="250"/>
                      </a:lnTo>
                      <a:lnTo>
                        <a:pt x="884" y="249"/>
                      </a:lnTo>
                      <a:lnTo>
                        <a:pt x="885" y="248"/>
                      </a:lnTo>
                      <a:lnTo>
                        <a:pt x="885" y="245"/>
                      </a:lnTo>
                      <a:close/>
                      <a:moveTo>
                        <a:pt x="855" y="244"/>
                      </a:moveTo>
                      <a:lnTo>
                        <a:pt x="855" y="244"/>
                      </a:lnTo>
                      <a:lnTo>
                        <a:pt x="855" y="244"/>
                      </a:lnTo>
                      <a:lnTo>
                        <a:pt x="855" y="245"/>
                      </a:lnTo>
                      <a:lnTo>
                        <a:pt x="855" y="245"/>
                      </a:lnTo>
                      <a:lnTo>
                        <a:pt x="855" y="244"/>
                      </a:lnTo>
                      <a:close/>
                      <a:moveTo>
                        <a:pt x="887" y="241"/>
                      </a:moveTo>
                      <a:lnTo>
                        <a:pt x="889" y="241"/>
                      </a:lnTo>
                      <a:lnTo>
                        <a:pt x="889" y="242"/>
                      </a:lnTo>
                      <a:lnTo>
                        <a:pt x="887" y="242"/>
                      </a:lnTo>
                      <a:lnTo>
                        <a:pt x="887" y="241"/>
                      </a:lnTo>
                      <a:close/>
                      <a:moveTo>
                        <a:pt x="204" y="231"/>
                      </a:moveTo>
                      <a:lnTo>
                        <a:pt x="205" y="231"/>
                      </a:lnTo>
                      <a:lnTo>
                        <a:pt x="205" y="232"/>
                      </a:lnTo>
                      <a:lnTo>
                        <a:pt x="207" y="232"/>
                      </a:lnTo>
                      <a:lnTo>
                        <a:pt x="207" y="235"/>
                      </a:lnTo>
                      <a:lnTo>
                        <a:pt x="205" y="235"/>
                      </a:lnTo>
                      <a:lnTo>
                        <a:pt x="205" y="235"/>
                      </a:lnTo>
                      <a:lnTo>
                        <a:pt x="205" y="236"/>
                      </a:lnTo>
                      <a:lnTo>
                        <a:pt x="204" y="235"/>
                      </a:lnTo>
                      <a:lnTo>
                        <a:pt x="203" y="233"/>
                      </a:lnTo>
                      <a:lnTo>
                        <a:pt x="203" y="232"/>
                      </a:lnTo>
                      <a:lnTo>
                        <a:pt x="204" y="231"/>
                      </a:lnTo>
                      <a:close/>
                      <a:moveTo>
                        <a:pt x="191" y="225"/>
                      </a:moveTo>
                      <a:lnTo>
                        <a:pt x="192" y="225"/>
                      </a:lnTo>
                      <a:lnTo>
                        <a:pt x="192" y="228"/>
                      </a:lnTo>
                      <a:lnTo>
                        <a:pt x="192" y="228"/>
                      </a:lnTo>
                      <a:lnTo>
                        <a:pt x="192" y="228"/>
                      </a:lnTo>
                      <a:lnTo>
                        <a:pt x="191" y="227"/>
                      </a:lnTo>
                      <a:lnTo>
                        <a:pt x="191" y="225"/>
                      </a:lnTo>
                      <a:close/>
                      <a:moveTo>
                        <a:pt x="2170" y="224"/>
                      </a:moveTo>
                      <a:lnTo>
                        <a:pt x="2172" y="224"/>
                      </a:lnTo>
                      <a:lnTo>
                        <a:pt x="2172" y="224"/>
                      </a:lnTo>
                      <a:lnTo>
                        <a:pt x="2172" y="224"/>
                      </a:lnTo>
                      <a:lnTo>
                        <a:pt x="2170" y="224"/>
                      </a:lnTo>
                      <a:lnTo>
                        <a:pt x="2170" y="224"/>
                      </a:lnTo>
                      <a:close/>
                      <a:moveTo>
                        <a:pt x="2177" y="223"/>
                      </a:moveTo>
                      <a:lnTo>
                        <a:pt x="2177" y="223"/>
                      </a:lnTo>
                      <a:lnTo>
                        <a:pt x="2177" y="223"/>
                      </a:lnTo>
                      <a:lnTo>
                        <a:pt x="2177" y="223"/>
                      </a:lnTo>
                      <a:lnTo>
                        <a:pt x="2177" y="224"/>
                      </a:lnTo>
                      <a:lnTo>
                        <a:pt x="2174" y="225"/>
                      </a:lnTo>
                      <a:lnTo>
                        <a:pt x="2176" y="223"/>
                      </a:lnTo>
                      <a:lnTo>
                        <a:pt x="2176" y="223"/>
                      </a:lnTo>
                      <a:lnTo>
                        <a:pt x="2177" y="223"/>
                      </a:lnTo>
                      <a:close/>
                      <a:moveTo>
                        <a:pt x="2093" y="211"/>
                      </a:moveTo>
                      <a:lnTo>
                        <a:pt x="2094" y="211"/>
                      </a:lnTo>
                      <a:lnTo>
                        <a:pt x="2094" y="214"/>
                      </a:lnTo>
                      <a:lnTo>
                        <a:pt x="2094" y="214"/>
                      </a:lnTo>
                      <a:lnTo>
                        <a:pt x="2094" y="212"/>
                      </a:lnTo>
                      <a:lnTo>
                        <a:pt x="2094" y="212"/>
                      </a:lnTo>
                      <a:lnTo>
                        <a:pt x="2093" y="212"/>
                      </a:lnTo>
                      <a:lnTo>
                        <a:pt x="2093" y="211"/>
                      </a:lnTo>
                      <a:close/>
                      <a:moveTo>
                        <a:pt x="2139" y="190"/>
                      </a:moveTo>
                      <a:lnTo>
                        <a:pt x="2138" y="191"/>
                      </a:lnTo>
                      <a:lnTo>
                        <a:pt x="2138" y="193"/>
                      </a:lnTo>
                      <a:lnTo>
                        <a:pt x="2136" y="194"/>
                      </a:lnTo>
                      <a:lnTo>
                        <a:pt x="2134" y="194"/>
                      </a:lnTo>
                      <a:lnTo>
                        <a:pt x="2134" y="193"/>
                      </a:lnTo>
                      <a:lnTo>
                        <a:pt x="2135" y="191"/>
                      </a:lnTo>
                      <a:lnTo>
                        <a:pt x="2136" y="191"/>
                      </a:lnTo>
                      <a:lnTo>
                        <a:pt x="2139" y="190"/>
                      </a:lnTo>
                      <a:close/>
                      <a:moveTo>
                        <a:pt x="2173" y="184"/>
                      </a:moveTo>
                      <a:lnTo>
                        <a:pt x="2174" y="185"/>
                      </a:lnTo>
                      <a:lnTo>
                        <a:pt x="2177" y="185"/>
                      </a:lnTo>
                      <a:lnTo>
                        <a:pt x="2177" y="187"/>
                      </a:lnTo>
                      <a:lnTo>
                        <a:pt x="2182" y="187"/>
                      </a:lnTo>
                      <a:lnTo>
                        <a:pt x="2182" y="191"/>
                      </a:lnTo>
                      <a:lnTo>
                        <a:pt x="2181" y="193"/>
                      </a:lnTo>
                      <a:lnTo>
                        <a:pt x="2181" y="193"/>
                      </a:lnTo>
                      <a:lnTo>
                        <a:pt x="2181" y="193"/>
                      </a:lnTo>
                      <a:lnTo>
                        <a:pt x="2182" y="193"/>
                      </a:lnTo>
                      <a:lnTo>
                        <a:pt x="2182" y="193"/>
                      </a:lnTo>
                      <a:lnTo>
                        <a:pt x="2183" y="195"/>
                      </a:lnTo>
                      <a:lnTo>
                        <a:pt x="2185" y="197"/>
                      </a:lnTo>
                      <a:lnTo>
                        <a:pt x="2185" y="198"/>
                      </a:lnTo>
                      <a:lnTo>
                        <a:pt x="2183" y="199"/>
                      </a:lnTo>
                      <a:lnTo>
                        <a:pt x="2182" y="201"/>
                      </a:lnTo>
                      <a:lnTo>
                        <a:pt x="2182" y="201"/>
                      </a:lnTo>
                      <a:lnTo>
                        <a:pt x="2182" y="203"/>
                      </a:lnTo>
                      <a:lnTo>
                        <a:pt x="2181" y="203"/>
                      </a:lnTo>
                      <a:lnTo>
                        <a:pt x="2181" y="204"/>
                      </a:lnTo>
                      <a:lnTo>
                        <a:pt x="2181" y="204"/>
                      </a:lnTo>
                      <a:lnTo>
                        <a:pt x="2181" y="208"/>
                      </a:lnTo>
                      <a:lnTo>
                        <a:pt x="2180" y="208"/>
                      </a:lnTo>
                      <a:lnTo>
                        <a:pt x="2180" y="211"/>
                      </a:lnTo>
                      <a:lnTo>
                        <a:pt x="2177" y="214"/>
                      </a:lnTo>
                      <a:lnTo>
                        <a:pt x="2177" y="215"/>
                      </a:lnTo>
                      <a:lnTo>
                        <a:pt x="2177" y="216"/>
                      </a:lnTo>
                      <a:lnTo>
                        <a:pt x="2174" y="216"/>
                      </a:lnTo>
                      <a:lnTo>
                        <a:pt x="2174" y="218"/>
                      </a:lnTo>
                      <a:lnTo>
                        <a:pt x="2173" y="218"/>
                      </a:lnTo>
                      <a:lnTo>
                        <a:pt x="2173" y="214"/>
                      </a:lnTo>
                      <a:lnTo>
                        <a:pt x="2173" y="210"/>
                      </a:lnTo>
                      <a:lnTo>
                        <a:pt x="2172" y="211"/>
                      </a:lnTo>
                      <a:lnTo>
                        <a:pt x="2172" y="212"/>
                      </a:lnTo>
                      <a:lnTo>
                        <a:pt x="2172" y="215"/>
                      </a:lnTo>
                      <a:lnTo>
                        <a:pt x="2168" y="214"/>
                      </a:lnTo>
                      <a:lnTo>
                        <a:pt x="2168" y="212"/>
                      </a:lnTo>
                      <a:lnTo>
                        <a:pt x="2169" y="212"/>
                      </a:lnTo>
                      <a:lnTo>
                        <a:pt x="2169" y="211"/>
                      </a:lnTo>
                      <a:lnTo>
                        <a:pt x="2168" y="211"/>
                      </a:lnTo>
                      <a:lnTo>
                        <a:pt x="2168" y="210"/>
                      </a:lnTo>
                      <a:lnTo>
                        <a:pt x="2168" y="208"/>
                      </a:lnTo>
                      <a:lnTo>
                        <a:pt x="2169" y="206"/>
                      </a:lnTo>
                      <a:lnTo>
                        <a:pt x="2169" y="204"/>
                      </a:lnTo>
                      <a:lnTo>
                        <a:pt x="2169" y="204"/>
                      </a:lnTo>
                      <a:lnTo>
                        <a:pt x="2169" y="204"/>
                      </a:lnTo>
                      <a:lnTo>
                        <a:pt x="2173" y="203"/>
                      </a:lnTo>
                      <a:lnTo>
                        <a:pt x="2173" y="201"/>
                      </a:lnTo>
                      <a:lnTo>
                        <a:pt x="2174" y="201"/>
                      </a:lnTo>
                      <a:lnTo>
                        <a:pt x="2173" y="195"/>
                      </a:lnTo>
                      <a:lnTo>
                        <a:pt x="2170" y="195"/>
                      </a:lnTo>
                      <a:lnTo>
                        <a:pt x="2173" y="201"/>
                      </a:lnTo>
                      <a:lnTo>
                        <a:pt x="2172" y="202"/>
                      </a:lnTo>
                      <a:lnTo>
                        <a:pt x="2172" y="202"/>
                      </a:lnTo>
                      <a:lnTo>
                        <a:pt x="2170" y="202"/>
                      </a:lnTo>
                      <a:lnTo>
                        <a:pt x="2170" y="201"/>
                      </a:lnTo>
                      <a:lnTo>
                        <a:pt x="2169" y="202"/>
                      </a:lnTo>
                      <a:lnTo>
                        <a:pt x="2168" y="202"/>
                      </a:lnTo>
                      <a:lnTo>
                        <a:pt x="2168" y="202"/>
                      </a:lnTo>
                      <a:lnTo>
                        <a:pt x="2166" y="201"/>
                      </a:lnTo>
                      <a:lnTo>
                        <a:pt x="2165" y="199"/>
                      </a:lnTo>
                      <a:lnTo>
                        <a:pt x="2164" y="197"/>
                      </a:lnTo>
                      <a:lnTo>
                        <a:pt x="2166" y="197"/>
                      </a:lnTo>
                      <a:lnTo>
                        <a:pt x="2166" y="199"/>
                      </a:lnTo>
                      <a:lnTo>
                        <a:pt x="2168" y="199"/>
                      </a:lnTo>
                      <a:lnTo>
                        <a:pt x="2168" y="197"/>
                      </a:lnTo>
                      <a:lnTo>
                        <a:pt x="2166" y="194"/>
                      </a:lnTo>
                      <a:lnTo>
                        <a:pt x="2164" y="194"/>
                      </a:lnTo>
                      <a:lnTo>
                        <a:pt x="2164" y="191"/>
                      </a:lnTo>
                      <a:lnTo>
                        <a:pt x="2164" y="191"/>
                      </a:lnTo>
                      <a:lnTo>
                        <a:pt x="2163" y="190"/>
                      </a:lnTo>
                      <a:lnTo>
                        <a:pt x="2164" y="190"/>
                      </a:lnTo>
                      <a:lnTo>
                        <a:pt x="2164" y="189"/>
                      </a:lnTo>
                      <a:lnTo>
                        <a:pt x="2166" y="189"/>
                      </a:lnTo>
                      <a:lnTo>
                        <a:pt x="2166" y="190"/>
                      </a:lnTo>
                      <a:lnTo>
                        <a:pt x="2169" y="189"/>
                      </a:lnTo>
                      <a:lnTo>
                        <a:pt x="2169" y="186"/>
                      </a:lnTo>
                      <a:lnTo>
                        <a:pt x="2172" y="187"/>
                      </a:lnTo>
                      <a:lnTo>
                        <a:pt x="2172" y="185"/>
                      </a:lnTo>
                      <a:lnTo>
                        <a:pt x="2173" y="185"/>
                      </a:lnTo>
                      <a:lnTo>
                        <a:pt x="2173" y="184"/>
                      </a:lnTo>
                      <a:close/>
                      <a:moveTo>
                        <a:pt x="2207" y="181"/>
                      </a:moveTo>
                      <a:lnTo>
                        <a:pt x="2208" y="181"/>
                      </a:lnTo>
                      <a:lnTo>
                        <a:pt x="2208" y="182"/>
                      </a:lnTo>
                      <a:lnTo>
                        <a:pt x="2207" y="182"/>
                      </a:lnTo>
                      <a:lnTo>
                        <a:pt x="2207" y="181"/>
                      </a:lnTo>
                      <a:close/>
                      <a:moveTo>
                        <a:pt x="2204" y="180"/>
                      </a:moveTo>
                      <a:lnTo>
                        <a:pt x="2206" y="184"/>
                      </a:lnTo>
                      <a:lnTo>
                        <a:pt x="2208" y="184"/>
                      </a:lnTo>
                      <a:lnTo>
                        <a:pt x="2208" y="187"/>
                      </a:lnTo>
                      <a:lnTo>
                        <a:pt x="2207" y="187"/>
                      </a:lnTo>
                      <a:lnTo>
                        <a:pt x="2206" y="190"/>
                      </a:lnTo>
                      <a:lnTo>
                        <a:pt x="2204" y="193"/>
                      </a:lnTo>
                      <a:lnTo>
                        <a:pt x="2203" y="193"/>
                      </a:lnTo>
                      <a:lnTo>
                        <a:pt x="2202" y="190"/>
                      </a:lnTo>
                      <a:lnTo>
                        <a:pt x="2200" y="191"/>
                      </a:lnTo>
                      <a:lnTo>
                        <a:pt x="2200" y="193"/>
                      </a:lnTo>
                      <a:lnTo>
                        <a:pt x="2197" y="193"/>
                      </a:lnTo>
                      <a:lnTo>
                        <a:pt x="2197" y="195"/>
                      </a:lnTo>
                      <a:lnTo>
                        <a:pt x="2195" y="198"/>
                      </a:lnTo>
                      <a:lnTo>
                        <a:pt x="2195" y="201"/>
                      </a:lnTo>
                      <a:lnTo>
                        <a:pt x="2190" y="197"/>
                      </a:lnTo>
                      <a:lnTo>
                        <a:pt x="2190" y="197"/>
                      </a:lnTo>
                      <a:lnTo>
                        <a:pt x="2190" y="194"/>
                      </a:lnTo>
                      <a:lnTo>
                        <a:pt x="2190" y="194"/>
                      </a:lnTo>
                      <a:lnTo>
                        <a:pt x="2190" y="194"/>
                      </a:lnTo>
                      <a:lnTo>
                        <a:pt x="2190" y="193"/>
                      </a:lnTo>
                      <a:lnTo>
                        <a:pt x="2189" y="193"/>
                      </a:lnTo>
                      <a:lnTo>
                        <a:pt x="2189" y="191"/>
                      </a:lnTo>
                      <a:lnTo>
                        <a:pt x="2187" y="191"/>
                      </a:lnTo>
                      <a:lnTo>
                        <a:pt x="2187" y="190"/>
                      </a:lnTo>
                      <a:lnTo>
                        <a:pt x="2189" y="189"/>
                      </a:lnTo>
                      <a:lnTo>
                        <a:pt x="2190" y="189"/>
                      </a:lnTo>
                      <a:lnTo>
                        <a:pt x="2190" y="187"/>
                      </a:lnTo>
                      <a:lnTo>
                        <a:pt x="2191" y="186"/>
                      </a:lnTo>
                      <a:lnTo>
                        <a:pt x="2191" y="185"/>
                      </a:lnTo>
                      <a:lnTo>
                        <a:pt x="2193" y="184"/>
                      </a:lnTo>
                      <a:lnTo>
                        <a:pt x="2195" y="182"/>
                      </a:lnTo>
                      <a:lnTo>
                        <a:pt x="2195" y="184"/>
                      </a:lnTo>
                      <a:lnTo>
                        <a:pt x="2197" y="184"/>
                      </a:lnTo>
                      <a:lnTo>
                        <a:pt x="2197" y="184"/>
                      </a:lnTo>
                      <a:lnTo>
                        <a:pt x="2197" y="184"/>
                      </a:lnTo>
                      <a:lnTo>
                        <a:pt x="2198" y="184"/>
                      </a:lnTo>
                      <a:lnTo>
                        <a:pt x="2198" y="184"/>
                      </a:lnTo>
                      <a:lnTo>
                        <a:pt x="2198" y="184"/>
                      </a:lnTo>
                      <a:lnTo>
                        <a:pt x="2198" y="184"/>
                      </a:lnTo>
                      <a:lnTo>
                        <a:pt x="2199" y="182"/>
                      </a:lnTo>
                      <a:lnTo>
                        <a:pt x="2199" y="182"/>
                      </a:lnTo>
                      <a:lnTo>
                        <a:pt x="2199" y="181"/>
                      </a:lnTo>
                      <a:lnTo>
                        <a:pt x="2204" y="180"/>
                      </a:lnTo>
                      <a:close/>
                      <a:moveTo>
                        <a:pt x="323" y="173"/>
                      </a:moveTo>
                      <a:lnTo>
                        <a:pt x="326" y="173"/>
                      </a:lnTo>
                      <a:lnTo>
                        <a:pt x="326" y="173"/>
                      </a:lnTo>
                      <a:lnTo>
                        <a:pt x="325" y="173"/>
                      </a:lnTo>
                      <a:lnTo>
                        <a:pt x="325" y="174"/>
                      </a:lnTo>
                      <a:lnTo>
                        <a:pt x="323" y="174"/>
                      </a:lnTo>
                      <a:lnTo>
                        <a:pt x="323" y="174"/>
                      </a:lnTo>
                      <a:lnTo>
                        <a:pt x="323" y="173"/>
                      </a:lnTo>
                      <a:close/>
                      <a:moveTo>
                        <a:pt x="2197" y="172"/>
                      </a:moveTo>
                      <a:lnTo>
                        <a:pt x="2197" y="173"/>
                      </a:lnTo>
                      <a:lnTo>
                        <a:pt x="2195" y="173"/>
                      </a:lnTo>
                      <a:lnTo>
                        <a:pt x="2195" y="174"/>
                      </a:lnTo>
                      <a:lnTo>
                        <a:pt x="2197" y="174"/>
                      </a:lnTo>
                      <a:lnTo>
                        <a:pt x="2197" y="176"/>
                      </a:lnTo>
                      <a:lnTo>
                        <a:pt x="2198" y="176"/>
                      </a:lnTo>
                      <a:lnTo>
                        <a:pt x="2198" y="174"/>
                      </a:lnTo>
                      <a:lnTo>
                        <a:pt x="2199" y="174"/>
                      </a:lnTo>
                      <a:lnTo>
                        <a:pt x="2198" y="172"/>
                      </a:lnTo>
                      <a:lnTo>
                        <a:pt x="2197" y="172"/>
                      </a:lnTo>
                      <a:close/>
                      <a:moveTo>
                        <a:pt x="2198" y="168"/>
                      </a:moveTo>
                      <a:lnTo>
                        <a:pt x="2199" y="168"/>
                      </a:lnTo>
                      <a:lnTo>
                        <a:pt x="2199" y="169"/>
                      </a:lnTo>
                      <a:lnTo>
                        <a:pt x="2198" y="169"/>
                      </a:lnTo>
                      <a:lnTo>
                        <a:pt x="2198" y="169"/>
                      </a:lnTo>
                      <a:lnTo>
                        <a:pt x="2198" y="169"/>
                      </a:lnTo>
                      <a:lnTo>
                        <a:pt x="2197" y="169"/>
                      </a:lnTo>
                      <a:lnTo>
                        <a:pt x="2197" y="168"/>
                      </a:lnTo>
                      <a:lnTo>
                        <a:pt x="2198" y="168"/>
                      </a:lnTo>
                      <a:lnTo>
                        <a:pt x="2198" y="168"/>
                      </a:lnTo>
                      <a:close/>
                      <a:moveTo>
                        <a:pt x="1253" y="167"/>
                      </a:moveTo>
                      <a:lnTo>
                        <a:pt x="1254" y="168"/>
                      </a:lnTo>
                      <a:lnTo>
                        <a:pt x="1254" y="168"/>
                      </a:lnTo>
                      <a:lnTo>
                        <a:pt x="1254" y="168"/>
                      </a:lnTo>
                      <a:lnTo>
                        <a:pt x="1253" y="168"/>
                      </a:lnTo>
                      <a:lnTo>
                        <a:pt x="1253" y="167"/>
                      </a:lnTo>
                      <a:close/>
                      <a:moveTo>
                        <a:pt x="1223" y="167"/>
                      </a:moveTo>
                      <a:lnTo>
                        <a:pt x="1224" y="167"/>
                      </a:lnTo>
                      <a:lnTo>
                        <a:pt x="1224" y="168"/>
                      </a:lnTo>
                      <a:lnTo>
                        <a:pt x="1225" y="168"/>
                      </a:lnTo>
                      <a:lnTo>
                        <a:pt x="1227" y="169"/>
                      </a:lnTo>
                      <a:lnTo>
                        <a:pt x="1234" y="169"/>
                      </a:lnTo>
                      <a:lnTo>
                        <a:pt x="1234" y="170"/>
                      </a:lnTo>
                      <a:lnTo>
                        <a:pt x="1242" y="169"/>
                      </a:lnTo>
                      <a:lnTo>
                        <a:pt x="1242" y="172"/>
                      </a:lnTo>
                      <a:lnTo>
                        <a:pt x="1245" y="172"/>
                      </a:lnTo>
                      <a:lnTo>
                        <a:pt x="1246" y="172"/>
                      </a:lnTo>
                      <a:lnTo>
                        <a:pt x="1246" y="173"/>
                      </a:lnTo>
                      <a:lnTo>
                        <a:pt x="1246" y="173"/>
                      </a:lnTo>
                      <a:lnTo>
                        <a:pt x="1245" y="173"/>
                      </a:lnTo>
                      <a:lnTo>
                        <a:pt x="1242" y="174"/>
                      </a:lnTo>
                      <a:lnTo>
                        <a:pt x="1241" y="174"/>
                      </a:lnTo>
                      <a:lnTo>
                        <a:pt x="1240" y="174"/>
                      </a:lnTo>
                      <a:lnTo>
                        <a:pt x="1240" y="174"/>
                      </a:lnTo>
                      <a:lnTo>
                        <a:pt x="1238" y="173"/>
                      </a:lnTo>
                      <a:lnTo>
                        <a:pt x="1238" y="173"/>
                      </a:lnTo>
                      <a:lnTo>
                        <a:pt x="1238" y="174"/>
                      </a:lnTo>
                      <a:lnTo>
                        <a:pt x="1237" y="174"/>
                      </a:lnTo>
                      <a:lnTo>
                        <a:pt x="1237" y="174"/>
                      </a:lnTo>
                      <a:lnTo>
                        <a:pt x="1233" y="174"/>
                      </a:lnTo>
                      <a:lnTo>
                        <a:pt x="1232" y="173"/>
                      </a:lnTo>
                      <a:lnTo>
                        <a:pt x="1228" y="172"/>
                      </a:lnTo>
                      <a:lnTo>
                        <a:pt x="1224" y="172"/>
                      </a:lnTo>
                      <a:lnTo>
                        <a:pt x="1220" y="170"/>
                      </a:lnTo>
                      <a:lnTo>
                        <a:pt x="1220" y="168"/>
                      </a:lnTo>
                      <a:lnTo>
                        <a:pt x="1221" y="168"/>
                      </a:lnTo>
                      <a:lnTo>
                        <a:pt x="1221" y="168"/>
                      </a:lnTo>
                      <a:lnTo>
                        <a:pt x="1223" y="168"/>
                      </a:lnTo>
                      <a:lnTo>
                        <a:pt x="1223" y="167"/>
                      </a:lnTo>
                      <a:close/>
                      <a:moveTo>
                        <a:pt x="1321" y="165"/>
                      </a:moveTo>
                      <a:lnTo>
                        <a:pt x="1321" y="165"/>
                      </a:lnTo>
                      <a:lnTo>
                        <a:pt x="1319" y="167"/>
                      </a:lnTo>
                      <a:lnTo>
                        <a:pt x="1317" y="168"/>
                      </a:lnTo>
                      <a:lnTo>
                        <a:pt x="1316" y="169"/>
                      </a:lnTo>
                      <a:lnTo>
                        <a:pt x="1316" y="170"/>
                      </a:lnTo>
                      <a:lnTo>
                        <a:pt x="1314" y="170"/>
                      </a:lnTo>
                      <a:lnTo>
                        <a:pt x="1314" y="170"/>
                      </a:lnTo>
                      <a:lnTo>
                        <a:pt x="1316" y="170"/>
                      </a:lnTo>
                      <a:lnTo>
                        <a:pt x="1316" y="172"/>
                      </a:lnTo>
                      <a:lnTo>
                        <a:pt x="1314" y="173"/>
                      </a:lnTo>
                      <a:lnTo>
                        <a:pt x="1314" y="173"/>
                      </a:lnTo>
                      <a:lnTo>
                        <a:pt x="1313" y="174"/>
                      </a:lnTo>
                      <a:lnTo>
                        <a:pt x="1313" y="174"/>
                      </a:lnTo>
                      <a:lnTo>
                        <a:pt x="1310" y="174"/>
                      </a:lnTo>
                      <a:lnTo>
                        <a:pt x="1310" y="176"/>
                      </a:lnTo>
                      <a:lnTo>
                        <a:pt x="1308" y="177"/>
                      </a:lnTo>
                      <a:lnTo>
                        <a:pt x="1304" y="177"/>
                      </a:lnTo>
                      <a:lnTo>
                        <a:pt x="1302" y="176"/>
                      </a:lnTo>
                      <a:lnTo>
                        <a:pt x="1301" y="176"/>
                      </a:lnTo>
                      <a:lnTo>
                        <a:pt x="1300" y="174"/>
                      </a:lnTo>
                      <a:lnTo>
                        <a:pt x="1299" y="173"/>
                      </a:lnTo>
                      <a:lnTo>
                        <a:pt x="1301" y="172"/>
                      </a:lnTo>
                      <a:lnTo>
                        <a:pt x="1302" y="170"/>
                      </a:lnTo>
                      <a:lnTo>
                        <a:pt x="1305" y="170"/>
                      </a:lnTo>
                      <a:lnTo>
                        <a:pt x="1306" y="170"/>
                      </a:lnTo>
                      <a:lnTo>
                        <a:pt x="1305" y="169"/>
                      </a:lnTo>
                      <a:lnTo>
                        <a:pt x="1308" y="169"/>
                      </a:lnTo>
                      <a:lnTo>
                        <a:pt x="1308" y="169"/>
                      </a:lnTo>
                      <a:lnTo>
                        <a:pt x="1308" y="169"/>
                      </a:lnTo>
                      <a:lnTo>
                        <a:pt x="1309" y="169"/>
                      </a:lnTo>
                      <a:lnTo>
                        <a:pt x="1309" y="169"/>
                      </a:lnTo>
                      <a:lnTo>
                        <a:pt x="1313" y="169"/>
                      </a:lnTo>
                      <a:lnTo>
                        <a:pt x="1313" y="168"/>
                      </a:lnTo>
                      <a:lnTo>
                        <a:pt x="1316" y="168"/>
                      </a:lnTo>
                      <a:lnTo>
                        <a:pt x="1317" y="167"/>
                      </a:lnTo>
                      <a:lnTo>
                        <a:pt x="1321" y="165"/>
                      </a:lnTo>
                      <a:close/>
                      <a:moveTo>
                        <a:pt x="1209" y="155"/>
                      </a:moveTo>
                      <a:lnTo>
                        <a:pt x="1211" y="155"/>
                      </a:lnTo>
                      <a:lnTo>
                        <a:pt x="1211" y="155"/>
                      </a:lnTo>
                      <a:lnTo>
                        <a:pt x="1211" y="155"/>
                      </a:lnTo>
                      <a:lnTo>
                        <a:pt x="1211" y="157"/>
                      </a:lnTo>
                      <a:lnTo>
                        <a:pt x="1209" y="157"/>
                      </a:lnTo>
                      <a:lnTo>
                        <a:pt x="1209" y="155"/>
                      </a:lnTo>
                      <a:close/>
                      <a:moveTo>
                        <a:pt x="1245" y="152"/>
                      </a:moveTo>
                      <a:lnTo>
                        <a:pt x="1246" y="152"/>
                      </a:lnTo>
                      <a:lnTo>
                        <a:pt x="1246" y="152"/>
                      </a:lnTo>
                      <a:lnTo>
                        <a:pt x="1245" y="152"/>
                      </a:lnTo>
                      <a:lnTo>
                        <a:pt x="1245" y="152"/>
                      </a:lnTo>
                      <a:lnTo>
                        <a:pt x="1245" y="152"/>
                      </a:lnTo>
                      <a:close/>
                      <a:moveTo>
                        <a:pt x="1257" y="152"/>
                      </a:moveTo>
                      <a:lnTo>
                        <a:pt x="1257" y="152"/>
                      </a:lnTo>
                      <a:lnTo>
                        <a:pt x="1257" y="152"/>
                      </a:lnTo>
                      <a:lnTo>
                        <a:pt x="1255" y="153"/>
                      </a:lnTo>
                      <a:lnTo>
                        <a:pt x="1255" y="153"/>
                      </a:lnTo>
                      <a:lnTo>
                        <a:pt x="1255" y="153"/>
                      </a:lnTo>
                      <a:lnTo>
                        <a:pt x="1254" y="152"/>
                      </a:lnTo>
                      <a:lnTo>
                        <a:pt x="1255" y="152"/>
                      </a:lnTo>
                      <a:lnTo>
                        <a:pt x="1257" y="152"/>
                      </a:lnTo>
                      <a:close/>
                      <a:moveTo>
                        <a:pt x="1247" y="151"/>
                      </a:moveTo>
                      <a:lnTo>
                        <a:pt x="1249" y="151"/>
                      </a:lnTo>
                      <a:lnTo>
                        <a:pt x="1249" y="152"/>
                      </a:lnTo>
                      <a:lnTo>
                        <a:pt x="1247" y="152"/>
                      </a:lnTo>
                      <a:lnTo>
                        <a:pt x="1247" y="151"/>
                      </a:lnTo>
                      <a:close/>
                      <a:moveTo>
                        <a:pt x="2135" y="151"/>
                      </a:moveTo>
                      <a:lnTo>
                        <a:pt x="2135" y="151"/>
                      </a:lnTo>
                      <a:lnTo>
                        <a:pt x="2135" y="151"/>
                      </a:lnTo>
                      <a:lnTo>
                        <a:pt x="2136" y="151"/>
                      </a:lnTo>
                      <a:lnTo>
                        <a:pt x="2136" y="153"/>
                      </a:lnTo>
                      <a:lnTo>
                        <a:pt x="2135" y="153"/>
                      </a:lnTo>
                      <a:lnTo>
                        <a:pt x="2135" y="151"/>
                      </a:lnTo>
                      <a:close/>
                      <a:moveTo>
                        <a:pt x="1245" y="142"/>
                      </a:moveTo>
                      <a:lnTo>
                        <a:pt x="1247" y="142"/>
                      </a:lnTo>
                      <a:lnTo>
                        <a:pt x="1247" y="143"/>
                      </a:lnTo>
                      <a:lnTo>
                        <a:pt x="1245" y="143"/>
                      </a:lnTo>
                      <a:lnTo>
                        <a:pt x="1245" y="142"/>
                      </a:lnTo>
                      <a:close/>
                      <a:moveTo>
                        <a:pt x="334" y="136"/>
                      </a:moveTo>
                      <a:lnTo>
                        <a:pt x="335" y="136"/>
                      </a:lnTo>
                      <a:lnTo>
                        <a:pt x="335" y="138"/>
                      </a:lnTo>
                      <a:lnTo>
                        <a:pt x="335" y="139"/>
                      </a:lnTo>
                      <a:lnTo>
                        <a:pt x="334" y="140"/>
                      </a:lnTo>
                      <a:lnTo>
                        <a:pt x="334" y="140"/>
                      </a:lnTo>
                      <a:lnTo>
                        <a:pt x="334" y="139"/>
                      </a:lnTo>
                      <a:lnTo>
                        <a:pt x="334" y="136"/>
                      </a:lnTo>
                      <a:close/>
                      <a:moveTo>
                        <a:pt x="1123" y="136"/>
                      </a:moveTo>
                      <a:lnTo>
                        <a:pt x="1124" y="138"/>
                      </a:lnTo>
                      <a:lnTo>
                        <a:pt x="1128" y="136"/>
                      </a:lnTo>
                      <a:lnTo>
                        <a:pt x="1128" y="138"/>
                      </a:lnTo>
                      <a:lnTo>
                        <a:pt x="1130" y="138"/>
                      </a:lnTo>
                      <a:lnTo>
                        <a:pt x="1130" y="139"/>
                      </a:lnTo>
                      <a:lnTo>
                        <a:pt x="1141" y="138"/>
                      </a:lnTo>
                      <a:lnTo>
                        <a:pt x="1143" y="136"/>
                      </a:lnTo>
                      <a:lnTo>
                        <a:pt x="1145" y="136"/>
                      </a:lnTo>
                      <a:lnTo>
                        <a:pt x="1145" y="138"/>
                      </a:lnTo>
                      <a:lnTo>
                        <a:pt x="1145" y="139"/>
                      </a:lnTo>
                      <a:lnTo>
                        <a:pt x="1144" y="139"/>
                      </a:lnTo>
                      <a:lnTo>
                        <a:pt x="1144" y="139"/>
                      </a:lnTo>
                      <a:lnTo>
                        <a:pt x="1144" y="142"/>
                      </a:lnTo>
                      <a:lnTo>
                        <a:pt x="1145" y="143"/>
                      </a:lnTo>
                      <a:lnTo>
                        <a:pt x="1145" y="144"/>
                      </a:lnTo>
                      <a:lnTo>
                        <a:pt x="1144" y="144"/>
                      </a:lnTo>
                      <a:lnTo>
                        <a:pt x="1144" y="147"/>
                      </a:lnTo>
                      <a:lnTo>
                        <a:pt x="1143" y="148"/>
                      </a:lnTo>
                      <a:lnTo>
                        <a:pt x="1143" y="150"/>
                      </a:lnTo>
                      <a:lnTo>
                        <a:pt x="1143" y="150"/>
                      </a:lnTo>
                      <a:lnTo>
                        <a:pt x="1143" y="150"/>
                      </a:lnTo>
                      <a:lnTo>
                        <a:pt x="1143" y="150"/>
                      </a:lnTo>
                      <a:lnTo>
                        <a:pt x="1143" y="152"/>
                      </a:lnTo>
                      <a:lnTo>
                        <a:pt x="1140" y="152"/>
                      </a:lnTo>
                      <a:lnTo>
                        <a:pt x="1139" y="151"/>
                      </a:lnTo>
                      <a:lnTo>
                        <a:pt x="1137" y="151"/>
                      </a:lnTo>
                      <a:lnTo>
                        <a:pt x="1136" y="148"/>
                      </a:lnTo>
                      <a:lnTo>
                        <a:pt x="1134" y="148"/>
                      </a:lnTo>
                      <a:lnTo>
                        <a:pt x="1134" y="147"/>
                      </a:lnTo>
                      <a:lnTo>
                        <a:pt x="1130" y="147"/>
                      </a:lnTo>
                      <a:lnTo>
                        <a:pt x="1130" y="146"/>
                      </a:lnTo>
                      <a:lnTo>
                        <a:pt x="1128" y="144"/>
                      </a:lnTo>
                      <a:lnTo>
                        <a:pt x="1126" y="143"/>
                      </a:lnTo>
                      <a:lnTo>
                        <a:pt x="1124" y="143"/>
                      </a:lnTo>
                      <a:lnTo>
                        <a:pt x="1124" y="143"/>
                      </a:lnTo>
                      <a:lnTo>
                        <a:pt x="1123" y="142"/>
                      </a:lnTo>
                      <a:lnTo>
                        <a:pt x="1123" y="142"/>
                      </a:lnTo>
                      <a:lnTo>
                        <a:pt x="1120" y="142"/>
                      </a:lnTo>
                      <a:lnTo>
                        <a:pt x="1120" y="139"/>
                      </a:lnTo>
                      <a:lnTo>
                        <a:pt x="1120" y="136"/>
                      </a:lnTo>
                      <a:lnTo>
                        <a:pt x="1123" y="136"/>
                      </a:lnTo>
                      <a:close/>
                      <a:moveTo>
                        <a:pt x="1192" y="135"/>
                      </a:moveTo>
                      <a:lnTo>
                        <a:pt x="1194" y="135"/>
                      </a:lnTo>
                      <a:lnTo>
                        <a:pt x="1195" y="136"/>
                      </a:lnTo>
                      <a:lnTo>
                        <a:pt x="1196" y="136"/>
                      </a:lnTo>
                      <a:lnTo>
                        <a:pt x="1196" y="136"/>
                      </a:lnTo>
                      <a:lnTo>
                        <a:pt x="1196" y="136"/>
                      </a:lnTo>
                      <a:lnTo>
                        <a:pt x="1195" y="138"/>
                      </a:lnTo>
                      <a:lnTo>
                        <a:pt x="1195" y="138"/>
                      </a:lnTo>
                      <a:lnTo>
                        <a:pt x="1195" y="138"/>
                      </a:lnTo>
                      <a:lnTo>
                        <a:pt x="1194" y="138"/>
                      </a:lnTo>
                      <a:lnTo>
                        <a:pt x="1194" y="136"/>
                      </a:lnTo>
                      <a:lnTo>
                        <a:pt x="1194" y="136"/>
                      </a:lnTo>
                      <a:lnTo>
                        <a:pt x="1192" y="136"/>
                      </a:lnTo>
                      <a:lnTo>
                        <a:pt x="1192" y="135"/>
                      </a:lnTo>
                      <a:close/>
                      <a:moveTo>
                        <a:pt x="1242" y="132"/>
                      </a:moveTo>
                      <a:lnTo>
                        <a:pt x="1244" y="132"/>
                      </a:lnTo>
                      <a:lnTo>
                        <a:pt x="1244" y="134"/>
                      </a:lnTo>
                      <a:lnTo>
                        <a:pt x="1244" y="135"/>
                      </a:lnTo>
                      <a:lnTo>
                        <a:pt x="1244" y="135"/>
                      </a:lnTo>
                      <a:lnTo>
                        <a:pt x="1245" y="135"/>
                      </a:lnTo>
                      <a:lnTo>
                        <a:pt x="1242" y="135"/>
                      </a:lnTo>
                      <a:lnTo>
                        <a:pt x="1242" y="132"/>
                      </a:lnTo>
                      <a:close/>
                      <a:moveTo>
                        <a:pt x="1247" y="123"/>
                      </a:moveTo>
                      <a:lnTo>
                        <a:pt x="1247" y="125"/>
                      </a:lnTo>
                      <a:lnTo>
                        <a:pt x="1247" y="126"/>
                      </a:lnTo>
                      <a:lnTo>
                        <a:pt x="1249" y="126"/>
                      </a:lnTo>
                      <a:lnTo>
                        <a:pt x="1247" y="127"/>
                      </a:lnTo>
                      <a:lnTo>
                        <a:pt x="1246" y="127"/>
                      </a:lnTo>
                      <a:lnTo>
                        <a:pt x="1246" y="126"/>
                      </a:lnTo>
                      <a:lnTo>
                        <a:pt x="1245" y="126"/>
                      </a:lnTo>
                      <a:lnTo>
                        <a:pt x="1245" y="125"/>
                      </a:lnTo>
                      <a:lnTo>
                        <a:pt x="1245" y="125"/>
                      </a:lnTo>
                      <a:lnTo>
                        <a:pt x="1244" y="125"/>
                      </a:lnTo>
                      <a:lnTo>
                        <a:pt x="1244" y="123"/>
                      </a:lnTo>
                      <a:lnTo>
                        <a:pt x="1247" y="123"/>
                      </a:lnTo>
                      <a:close/>
                      <a:moveTo>
                        <a:pt x="1024" y="119"/>
                      </a:moveTo>
                      <a:lnTo>
                        <a:pt x="1024" y="119"/>
                      </a:lnTo>
                      <a:lnTo>
                        <a:pt x="1024" y="121"/>
                      </a:lnTo>
                      <a:lnTo>
                        <a:pt x="1024" y="122"/>
                      </a:lnTo>
                      <a:lnTo>
                        <a:pt x="1022" y="122"/>
                      </a:lnTo>
                      <a:lnTo>
                        <a:pt x="1022" y="123"/>
                      </a:lnTo>
                      <a:lnTo>
                        <a:pt x="1021" y="123"/>
                      </a:lnTo>
                      <a:lnTo>
                        <a:pt x="1021" y="123"/>
                      </a:lnTo>
                      <a:lnTo>
                        <a:pt x="1021" y="122"/>
                      </a:lnTo>
                      <a:lnTo>
                        <a:pt x="1021" y="122"/>
                      </a:lnTo>
                      <a:lnTo>
                        <a:pt x="1021" y="122"/>
                      </a:lnTo>
                      <a:lnTo>
                        <a:pt x="1022" y="121"/>
                      </a:lnTo>
                      <a:lnTo>
                        <a:pt x="1024" y="119"/>
                      </a:lnTo>
                      <a:close/>
                      <a:moveTo>
                        <a:pt x="1483" y="118"/>
                      </a:moveTo>
                      <a:lnTo>
                        <a:pt x="1483" y="118"/>
                      </a:lnTo>
                      <a:lnTo>
                        <a:pt x="1483" y="119"/>
                      </a:lnTo>
                      <a:lnTo>
                        <a:pt x="1484" y="119"/>
                      </a:lnTo>
                      <a:lnTo>
                        <a:pt x="1484" y="119"/>
                      </a:lnTo>
                      <a:lnTo>
                        <a:pt x="1484" y="121"/>
                      </a:lnTo>
                      <a:lnTo>
                        <a:pt x="1483" y="121"/>
                      </a:lnTo>
                      <a:lnTo>
                        <a:pt x="1483" y="121"/>
                      </a:lnTo>
                      <a:lnTo>
                        <a:pt x="1482" y="122"/>
                      </a:lnTo>
                      <a:lnTo>
                        <a:pt x="1482" y="119"/>
                      </a:lnTo>
                      <a:lnTo>
                        <a:pt x="1483" y="118"/>
                      </a:lnTo>
                      <a:close/>
                      <a:moveTo>
                        <a:pt x="1189" y="118"/>
                      </a:moveTo>
                      <a:lnTo>
                        <a:pt x="1189" y="118"/>
                      </a:lnTo>
                      <a:lnTo>
                        <a:pt x="1189" y="119"/>
                      </a:lnTo>
                      <a:lnTo>
                        <a:pt x="1190" y="119"/>
                      </a:lnTo>
                      <a:lnTo>
                        <a:pt x="1190" y="119"/>
                      </a:lnTo>
                      <a:lnTo>
                        <a:pt x="1190" y="119"/>
                      </a:lnTo>
                      <a:lnTo>
                        <a:pt x="1189" y="119"/>
                      </a:lnTo>
                      <a:lnTo>
                        <a:pt x="1189" y="119"/>
                      </a:lnTo>
                      <a:lnTo>
                        <a:pt x="1189" y="118"/>
                      </a:lnTo>
                      <a:close/>
                      <a:moveTo>
                        <a:pt x="1041" y="113"/>
                      </a:moveTo>
                      <a:lnTo>
                        <a:pt x="1041" y="113"/>
                      </a:lnTo>
                      <a:lnTo>
                        <a:pt x="1042" y="113"/>
                      </a:lnTo>
                      <a:lnTo>
                        <a:pt x="1042" y="115"/>
                      </a:lnTo>
                      <a:lnTo>
                        <a:pt x="1042" y="115"/>
                      </a:lnTo>
                      <a:lnTo>
                        <a:pt x="1043" y="115"/>
                      </a:lnTo>
                      <a:lnTo>
                        <a:pt x="1043" y="117"/>
                      </a:lnTo>
                      <a:lnTo>
                        <a:pt x="1045" y="118"/>
                      </a:lnTo>
                      <a:lnTo>
                        <a:pt x="1042" y="118"/>
                      </a:lnTo>
                      <a:lnTo>
                        <a:pt x="1041" y="119"/>
                      </a:lnTo>
                      <a:lnTo>
                        <a:pt x="1039" y="122"/>
                      </a:lnTo>
                      <a:lnTo>
                        <a:pt x="1038" y="122"/>
                      </a:lnTo>
                      <a:lnTo>
                        <a:pt x="1037" y="118"/>
                      </a:lnTo>
                      <a:lnTo>
                        <a:pt x="1038" y="117"/>
                      </a:lnTo>
                      <a:lnTo>
                        <a:pt x="1038" y="115"/>
                      </a:lnTo>
                      <a:lnTo>
                        <a:pt x="1038" y="114"/>
                      </a:lnTo>
                      <a:lnTo>
                        <a:pt x="1037" y="114"/>
                      </a:lnTo>
                      <a:lnTo>
                        <a:pt x="1038" y="114"/>
                      </a:lnTo>
                      <a:lnTo>
                        <a:pt x="1038" y="113"/>
                      </a:lnTo>
                      <a:lnTo>
                        <a:pt x="1039" y="113"/>
                      </a:lnTo>
                      <a:lnTo>
                        <a:pt x="1041" y="113"/>
                      </a:lnTo>
                      <a:close/>
                      <a:moveTo>
                        <a:pt x="1055" y="113"/>
                      </a:moveTo>
                      <a:lnTo>
                        <a:pt x="1056" y="113"/>
                      </a:lnTo>
                      <a:lnTo>
                        <a:pt x="1058" y="115"/>
                      </a:lnTo>
                      <a:lnTo>
                        <a:pt x="1055" y="115"/>
                      </a:lnTo>
                      <a:lnTo>
                        <a:pt x="1055" y="115"/>
                      </a:lnTo>
                      <a:lnTo>
                        <a:pt x="1054" y="114"/>
                      </a:lnTo>
                      <a:lnTo>
                        <a:pt x="1052" y="114"/>
                      </a:lnTo>
                      <a:lnTo>
                        <a:pt x="1054" y="113"/>
                      </a:lnTo>
                      <a:lnTo>
                        <a:pt x="1055" y="113"/>
                      </a:lnTo>
                      <a:close/>
                      <a:moveTo>
                        <a:pt x="1093" y="100"/>
                      </a:moveTo>
                      <a:lnTo>
                        <a:pt x="1093" y="100"/>
                      </a:lnTo>
                      <a:lnTo>
                        <a:pt x="1093" y="100"/>
                      </a:lnTo>
                      <a:lnTo>
                        <a:pt x="1094" y="101"/>
                      </a:lnTo>
                      <a:lnTo>
                        <a:pt x="1096" y="101"/>
                      </a:lnTo>
                      <a:lnTo>
                        <a:pt x="1096" y="102"/>
                      </a:lnTo>
                      <a:lnTo>
                        <a:pt x="1096" y="104"/>
                      </a:lnTo>
                      <a:lnTo>
                        <a:pt x="1097" y="105"/>
                      </a:lnTo>
                      <a:lnTo>
                        <a:pt x="1098" y="106"/>
                      </a:lnTo>
                      <a:lnTo>
                        <a:pt x="1098" y="108"/>
                      </a:lnTo>
                      <a:lnTo>
                        <a:pt x="1098" y="110"/>
                      </a:lnTo>
                      <a:lnTo>
                        <a:pt x="1097" y="112"/>
                      </a:lnTo>
                      <a:lnTo>
                        <a:pt x="1097" y="114"/>
                      </a:lnTo>
                      <a:lnTo>
                        <a:pt x="1097" y="117"/>
                      </a:lnTo>
                      <a:lnTo>
                        <a:pt x="1097" y="119"/>
                      </a:lnTo>
                      <a:lnTo>
                        <a:pt x="1096" y="122"/>
                      </a:lnTo>
                      <a:lnTo>
                        <a:pt x="1096" y="123"/>
                      </a:lnTo>
                      <a:lnTo>
                        <a:pt x="1096" y="125"/>
                      </a:lnTo>
                      <a:lnTo>
                        <a:pt x="1093" y="125"/>
                      </a:lnTo>
                      <a:lnTo>
                        <a:pt x="1093" y="126"/>
                      </a:lnTo>
                      <a:lnTo>
                        <a:pt x="1092" y="126"/>
                      </a:lnTo>
                      <a:lnTo>
                        <a:pt x="1090" y="126"/>
                      </a:lnTo>
                      <a:lnTo>
                        <a:pt x="1090" y="126"/>
                      </a:lnTo>
                      <a:lnTo>
                        <a:pt x="1088" y="126"/>
                      </a:lnTo>
                      <a:lnTo>
                        <a:pt x="1088" y="123"/>
                      </a:lnTo>
                      <a:lnTo>
                        <a:pt x="1086" y="123"/>
                      </a:lnTo>
                      <a:lnTo>
                        <a:pt x="1086" y="122"/>
                      </a:lnTo>
                      <a:lnTo>
                        <a:pt x="1086" y="122"/>
                      </a:lnTo>
                      <a:lnTo>
                        <a:pt x="1085" y="110"/>
                      </a:lnTo>
                      <a:lnTo>
                        <a:pt x="1085" y="110"/>
                      </a:lnTo>
                      <a:lnTo>
                        <a:pt x="1085" y="109"/>
                      </a:lnTo>
                      <a:lnTo>
                        <a:pt x="1084" y="108"/>
                      </a:lnTo>
                      <a:lnTo>
                        <a:pt x="1084" y="108"/>
                      </a:lnTo>
                      <a:lnTo>
                        <a:pt x="1084" y="106"/>
                      </a:lnTo>
                      <a:lnTo>
                        <a:pt x="1084" y="106"/>
                      </a:lnTo>
                      <a:lnTo>
                        <a:pt x="1084" y="105"/>
                      </a:lnTo>
                      <a:lnTo>
                        <a:pt x="1085" y="105"/>
                      </a:lnTo>
                      <a:lnTo>
                        <a:pt x="1086" y="102"/>
                      </a:lnTo>
                      <a:lnTo>
                        <a:pt x="1088" y="102"/>
                      </a:lnTo>
                      <a:lnTo>
                        <a:pt x="1089" y="101"/>
                      </a:lnTo>
                      <a:lnTo>
                        <a:pt x="1090" y="101"/>
                      </a:lnTo>
                      <a:lnTo>
                        <a:pt x="1090" y="101"/>
                      </a:lnTo>
                      <a:lnTo>
                        <a:pt x="1092" y="100"/>
                      </a:lnTo>
                      <a:lnTo>
                        <a:pt x="1093" y="100"/>
                      </a:lnTo>
                      <a:close/>
                      <a:moveTo>
                        <a:pt x="2262" y="98"/>
                      </a:moveTo>
                      <a:lnTo>
                        <a:pt x="2262" y="100"/>
                      </a:lnTo>
                      <a:lnTo>
                        <a:pt x="2262" y="100"/>
                      </a:lnTo>
                      <a:lnTo>
                        <a:pt x="2262" y="101"/>
                      </a:lnTo>
                      <a:lnTo>
                        <a:pt x="2262" y="102"/>
                      </a:lnTo>
                      <a:lnTo>
                        <a:pt x="2263" y="102"/>
                      </a:lnTo>
                      <a:lnTo>
                        <a:pt x="2263" y="102"/>
                      </a:lnTo>
                      <a:lnTo>
                        <a:pt x="2267" y="104"/>
                      </a:lnTo>
                      <a:lnTo>
                        <a:pt x="2267" y="104"/>
                      </a:lnTo>
                      <a:lnTo>
                        <a:pt x="2269" y="105"/>
                      </a:lnTo>
                      <a:lnTo>
                        <a:pt x="2269" y="106"/>
                      </a:lnTo>
                      <a:lnTo>
                        <a:pt x="2270" y="109"/>
                      </a:lnTo>
                      <a:lnTo>
                        <a:pt x="2270" y="109"/>
                      </a:lnTo>
                      <a:lnTo>
                        <a:pt x="2270" y="110"/>
                      </a:lnTo>
                      <a:lnTo>
                        <a:pt x="2271" y="110"/>
                      </a:lnTo>
                      <a:lnTo>
                        <a:pt x="2271" y="112"/>
                      </a:lnTo>
                      <a:lnTo>
                        <a:pt x="2272" y="112"/>
                      </a:lnTo>
                      <a:lnTo>
                        <a:pt x="2272" y="122"/>
                      </a:lnTo>
                      <a:lnTo>
                        <a:pt x="2272" y="122"/>
                      </a:lnTo>
                      <a:lnTo>
                        <a:pt x="2272" y="123"/>
                      </a:lnTo>
                      <a:lnTo>
                        <a:pt x="2271" y="125"/>
                      </a:lnTo>
                      <a:lnTo>
                        <a:pt x="2271" y="125"/>
                      </a:lnTo>
                      <a:lnTo>
                        <a:pt x="2271" y="126"/>
                      </a:lnTo>
                      <a:lnTo>
                        <a:pt x="2270" y="129"/>
                      </a:lnTo>
                      <a:lnTo>
                        <a:pt x="2269" y="129"/>
                      </a:lnTo>
                      <a:lnTo>
                        <a:pt x="2269" y="130"/>
                      </a:lnTo>
                      <a:lnTo>
                        <a:pt x="2269" y="131"/>
                      </a:lnTo>
                      <a:lnTo>
                        <a:pt x="2269" y="132"/>
                      </a:lnTo>
                      <a:lnTo>
                        <a:pt x="2265" y="132"/>
                      </a:lnTo>
                      <a:lnTo>
                        <a:pt x="2263" y="138"/>
                      </a:lnTo>
                      <a:lnTo>
                        <a:pt x="2263" y="143"/>
                      </a:lnTo>
                      <a:lnTo>
                        <a:pt x="2263" y="146"/>
                      </a:lnTo>
                      <a:lnTo>
                        <a:pt x="2265" y="146"/>
                      </a:lnTo>
                      <a:lnTo>
                        <a:pt x="2263" y="146"/>
                      </a:lnTo>
                      <a:lnTo>
                        <a:pt x="2263" y="150"/>
                      </a:lnTo>
                      <a:lnTo>
                        <a:pt x="2263" y="150"/>
                      </a:lnTo>
                      <a:lnTo>
                        <a:pt x="2263" y="151"/>
                      </a:lnTo>
                      <a:lnTo>
                        <a:pt x="2262" y="151"/>
                      </a:lnTo>
                      <a:lnTo>
                        <a:pt x="2262" y="153"/>
                      </a:lnTo>
                      <a:lnTo>
                        <a:pt x="2262" y="153"/>
                      </a:lnTo>
                      <a:lnTo>
                        <a:pt x="2262" y="155"/>
                      </a:lnTo>
                      <a:lnTo>
                        <a:pt x="2261" y="155"/>
                      </a:lnTo>
                      <a:lnTo>
                        <a:pt x="2261" y="155"/>
                      </a:lnTo>
                      <a:lnTo>
                        <a:pt x="2262" y="155"/>
                      </a:lnTo>
                      <a:lnTo>
                        <a:pt x="2262" y="157"/>
                      </a:lnTo>
                      <a:lnTo>
                        <a:pt x="2262" y="157"/>
                      </a:lnTo>
                      <a:lnTo>
                        <a:pt x="2262" y="161"/>
                      </a:lnTo>
                      <a:lnTo>
                        <a:pt x="2259" y="163"/>
                      </a:lnTo>
                      <a:lnTo>
                        <a:pt x="2259" y="163"/>
                      </a:lnTo>
                      <a:lnTo>
                        <a:pt x="2261" y="164"/>
                      </a:lnTo>
                      <a:lnTo>
                        <a:pt x="2262" y="164"/>
                      </a:lnTo>
                      <a:lnTo>
                        <a:pt x="2265" y="165"/>
                      </a:lnTo>
                      <a:lnTo>
                        <a:pt x="2265" y="167"/>
                      </a:lnTo>
                      <a:lnTo>
                        <a:pt x="2262" y="168"/>
                      </a:lnTo>
                      <a:lnTo>
                        <a:pt x="2261" y="170"/>
                      </a:lnTo>
                      <a:lnTo>
                        <a:pt x="2261" y="172"/>
                      </a:lnTo>
                      <a:lnTo>
                        <a:pt x="2259" y="174"/>
                      </a:lnTo>
                      <a:lnTo>
                        <a:pt x="2257" y="176"/>
                      </a:lnTo>
                      <a:lnTo>
                        <a:pt x="2257" y="173"/>
                      </a:lnTo>
                      <a:lnTo>
                        <a:pt x="2255" y="170"/>
                      </a:lnTo>
                      <a:lnTo>
                        <a:pt x="2257" y="169"/>
                      </a:lnTo>
                      <a:lnTo>
                        <a:pt x="2257" y="169"/>
                      </a:lnTo>
                      <a:lnTo>
                        <a:pt x="2258" y="168"/>
                      </a:lnTo>
                      <a:lnTo>
                        <a:pt x="2258" y="167"/>
                      </a:lnTo>
                      <a:lnTo>
                        <a:pt x="2258" y="165"/>
                      </a:lnTo>
                      <a:lnTo>
                        <a:pt x="2258" y="165"/>
                      </a:lnTo>
                      <a:lnTo>
                        <a:pt x="2258" y="165"/>
                      </a:lnTo>
                      <a:lnTo>
                        <a:pt x="2257" y="165"/>
                      </a:lnTo>
                      <a:lnTo>
                        <a:pt x="2255" y="165"/>
                      </a:lnTo>
                      <a:lnTo>
                        <a:pt x="2254" y="169"/>
                      </a:lnTo>
                      <a:lnTo>
                        <a:pt x="2254" y="169"/>
                      </a:lnTo>
                      <a:lnTo>
                        <a:pt x="2254" y="172"/>
                      </a:lnTo>
                      <a:lnTo>
                        <a:pt x="2254" y="172"/>
                      </a:lnTo>
                      <a:lnTo>
                        <a:pt x="2254" y="174"/>
                      </a:lnTo>
                      <a:lnTo>
                        <a:pt x="2253" y="174"/>
                      </a:lnTo>
                      <a:lnTo>
                        <a:pt x="2253" y="173"/>
                      </a:lnTo>
                      <a:lnTo>
                        <a:pt x="2252" y="173"/>
                      </a:lnTo>
                      <a:lnTo>
                        <a:pt x="2250" y="173"/>
                      </a:lnTo>
                      <a:lnTo>
                        <a:pt x="2250" y="173"/>
                      </a:lnTo>
                      <a:lnTo>
                        <a:pt x="2250" y="173"/>
                      </a:lnTo>
                      <a:lnTo>
                        <a:pt x="2250" y="173"/>
                      </a:lnTo>
                      <a:lnTo>
                        <a:pt x="2250" y="173"/>
                      </a:lnTo>
                      <a:lnTo>
                        <a:pt x="2250" y="176"/>
                      </a:lnTo>
                      <a:lnTo>
                        <a:pt x="2249" y="178"/>
                      </a:lnTo>
                      <a:lnTo>
                        <a:pt x="2249" y="181"/>
                      </a:lnTo>
                      <a:lnTo>
                        <a:pt x="2248" y="181"/>
                      </a:lnTo>
                      <a:lnTo>
                        <a:pt x="2248" y="181"/>
                      </a:lnTo>
                      <a:lnTo>
                        <a:pt x="2248" y="180"/>
                      </a:lnTo>
                      <a:lnTo>
                        <a:pt x="2246" y="180"/>
                      </a:lnTo>
                      <a:lnTo>
                        <a:pt x="2246" y="176"/>
                      </a:lnTo>
                      <a:lnTo>
                        <a:pt x="2245" y="176"/>
                      </a:lnTo>
                      <a:lnTo>
                        <a:pt x="2244" y="177"/>
                      </a:lnTo>
                      <a:lnTo>
                        <a:pt x="2244" y="177"/>
                      </a:lnTo>
                      <a:lnTo>
                        <a:pt x="2241" y="177"/>
                      </a:lnTo>
                      <a:lnTo>
                        <a:pt x="2241" y="180"/>
                      </a:lnTo>
                      <a:lnTo>
                        <a:pt x="2238" y="180"/>
                      </a:lnTo>
                      <a:lnTo>
                        <a:pt x="2237" y="180"/>
                      </a:lnTo>
                      <a:lnTo>
                        <a:pt x="2236" y="178"/>
                      </a:lnTo>
                      <a:lnTo>
                        <a:pt x="2236" y="178"/>
                      </a:lnTo>
                      <a:lnTo>
                        <a:pt x="2236" y="178"/>
                      </a:lnTo>
                      <a:lnTo>
                        <a:pt x="2236" y="178"/>
                      </a:lnTo>
                      <a:lnTo>
                        <a:pt x="2235" y="180"/>
                      </a:lnTo>
                      <a:lnTo>
                        <a:pt x="2235" y="180"/>
                      </a:lnTo>
                      <a:lnTo>
                        <a:pt x="2233" y="181"/>
                      </a:lnTo>
                      <a:lnTo>
                        <a:pt x="2231" y="181"/>
                      </a:lnTo>
                      <a:lnTo>
                        <a:pt x="2231" y="180"/>
                      </a:lnTo>
                      <a:lnTo>
                        <a:pt x="2232" y="180"/>
                      </a:lnTo>
                      <a:lnTo>
                        <a:pt x="2232" y="178"/>
                      </a:lnTo>
                      <a:lnTo>
                        <a:pt x="2232" y="177"/>
                      </a:lnTo>
                      <a:lnTo>
                        <a:pt x="2228" y="177"/>
                      </a:lnTo>
                      <a:lnTo>
                        <a:pt x="2228" y="177"/>
                      </a:lnTo>
                      <a:lnTo>
                        <a:pt x="2225" y="177"/>
                      </a:lnTo>
                      <a:lnTo>
                        <a:pt x="2225" y="180"/>
                      </a:lnTo>
                      <a:lnTo>
                        <a:pt x="2227" y="180"/>
                      </a:lnTo>
                      <a:lnTo>
                        <a:pt x="2227" y="182"/>
                      </a:lnTo>
                      <a:lnTo>
                        <a:pt x="2225" y="182"/>
                      </a:lnTo>
                      <a:lnTo>
                        <a:pt x="2224" y="185"/>
                      </a:lnTo>
                      <a:lnTo>
                        <a:pt x="2223" y="185"/>
                      </a:lnTo>
                      <a:lnTo>
                        <a:pt x="2221" y="187"/>
                      </a:lnTo>
                      <a:lnTo>
                        <a:pt x="2220" y="187"/>
                      </a:lnTo>
                      <a:lnTo>
                        <a:pt x="2219" y="189"/>
                      </a:lnTo>
                      <a:lnTo>
                        <a:pt x="2217" y="190"/>
                      </a:lnTo>
                      <a:lnTo>
                        <a:pt x="2216" y="190"/>
                      </a:lnTo>
                      <a:lnTo>
                        <a:pt x="2214" y="190"/>
                      </a:lnTo>
                      <a:lnTo>
                        <a:pt x="2214" y="190"/>
                      </a:lnTo>
                      <a:lnTo>
                        <a:pt x="2212" y="189"/>
                      </a:lnTo>
                      <a:lnTo>
                        <a:pt x="2212" y="187"/>
                      </a:lnTo>
                      <a:lnTo>
                        <a:pt x="2211" y="186"/>
                      </a:lnTo>
                      <a:lnTo>
                        <a:pt x="2211" y="185"/>
                      </a:lnTo>
                      <a:lnTo>
                        <a:pt x="2211" y="185"/>
                      </a:lnTo>
                      <a:lnTo>
                        <a:pt x="2211" y="184"/>
                      </a:lnTo>
                      <a:lnTo>
                        <a:pt x="2211" y="182"/>
                      </a:lnTo>
                      <a:lnTo>
                        <a:pt x="2211" y="181"/>
                      </a:lnTo>
                      <a:lnTo>
                        <a:pt x="2211" y="181"/>
                      </a:lnTo>
                      <a:lnTo>
                        <a:pt x="2212" y="181"/>
                      </a:lnTo>
                      <a:lnTo>
                        <a:pt x="2212" y="180"/>
                      </a:lnTo>
                      <a:lnTo>
                        <a:pt x="2214" y="180"/>
                      </a:lnTo>
                      <a:lnTo>
                        <a:pt x="2214" y="178"/>
                      </a:lnTo>
                      <a:lnTo>
                        <a:pt x="2210" y="178"/>
                      </a:lnTo>
                      <a:lnTo>
                        <a:pt x="2210" y="177"/>
                      </a:lnTo>
                      <a:lnTo>
                        <a:pt x="2207" y="177"/>
                      </a:lnTo>
                      <a:lnTo>
                        <a:pt x="2207" y="177"/>
                      </a:lnTo>
                      <a:lnTo>
                        <a:pt x="2203" y="178"/>
                      </a:lnTo>
                      <a:lnTo>
                        <a:pt x="2203" y="178"/>
                      </a:lnTo>
                      <a:lnTo>
                        <a:pt x="2203" y="178"/>
                      </a:lnTo>
                      <a:lnTo>
                        <a:pt x="2202" y="178"/>
                      </a:lnTo>
                      <a:lnTo>
                        <a:pt x="2200" y="178"/>
                      </a:lnTo>
                      <a:lnTo>
                        <a:pt x="2200" y="178"/>
                      </a:lnTo>
                      <a:lnTo>
                        <a:pt x="2200" y="178"/>
                      </a:lnTo>
                      <a:lnTo>
                        <a:pt x="2199" y="178"/>
                      </a:lnTo>
                      <a:lnTo>
                        <a:pt x="2198" y="180"/>
                      </a:lnTo>
                      <a:lnTo>
                        <a:pt x="2195" y="180"/>
                      </a:lnTo>
                      <a:lnTo>
                        <a:pt x="2195" y="181"/>
                      </a:lnTo>
                      <a:lnTo>
                        <a:pt x="2194" y="181"/>
                      </a:lnTo>
                      <a:lnTo>
                        <a:pt x="2194" y="181"/>
                      </a:lnTo>
                      <a:lnTo>
                        <a:pt x="2193" y="181"/>
                      </a:lnTo>
                      <a:lnTo>
                        <a:pt x="2191" y="181"/>
                      </a:lnTo>
                      <a:lnTo>
                        <a:pt x="2190" y="181"/>
                      </a:lnTo>
                      <a:lnTo>
                        <a:pt x="2189" y="181"/>
                      </a:lnTo>
                      <a:lnTo>
                        <a:pt x="2187" y="184"/>
                      </a:lnTo>
                      <a:lnTo>
                        <a:pt x="2186" y="184"/>
                      </a:lnTo>
                      <a:lnTo>
                        <a:pt x="2186" y="184"/>
                      </a:lnTo>
                      <a:lnTo>
                        <a:pt x="2185" y="184"/>
                      </a:lnTo>
                      <a:lnTo>
                        <a:pt x="2176" y="184"/>
                      </a:lnTo>
                      <a:lnTo>
                        <a:pt x="2174" y="181"/>
                      </a:lnTo>
                      <a:lnTo>
                        <a:pt x="2176" y="181"/>
                      </a:lnTo>
                      <a:lnTo>
                        <a:pt x="2176" y="180"/>
                      </a:lnTo>
                      <a:lnTo>
                        <a:pt x="2176" y="180"/>
                      </a:lnTo>
                      <a:lnTo>
                        <a:pt x="2177" y="178"/>
                      </a:lnTo>
                      <a:lnTo>
                        <a:pt x="2177" y="178"/>
                      </a:lnTo>
                      <a:lnTo>
                        <a:pt x="2178" y="181"/>
                      </a:lnTo>
                      <a:lnTo>
                        <a:pt x="2186" y="178"/>
                      </a:lnTo>
                      <a:lnTo>
                        <a:pt x="2187" y="177"/>
                      </a:lnTo>
                      <a:lnTo>
                        <a:pt x="2187" y="174"/>
                      </a:lnTo>
                      <a:lnTo>
                        <a:pt x="2189" y="173"/>
                      </a:lnTo>
                      <a:lnTo>
                        <a:pt x="2190" y="173"/>
                      </a:lnTo>
                      <a:lnTo>
                        <a:pt x="2191" y="172"/>
                      </a:lnTo>
                      <a:lnTo>
                        <a:pt x="2193" y="172"/>
                      </a:lnTo>
                      <a:lnTo>
                        <a:pt x="2193" y="169"/>
                      </a:lnTo>
                      <a:lnTo>
                        <a:pt x="2194" y="169"/>
                      </a:lnTo>
                      <a:lnTo>
                        <a:pt x="2195" y="169"/>
                      </a:lnTo>
                      <a:lnTo>
                        <a:pt x="2197" y="168"/>
                      </a:lnTo>
                      <a:lnTo>
                        <a:pt x="2197" y="172"/>
                      </a:lnTo>
                      <a:lnTo>
                        <a:pt x="2198" y="170"/>
                      </a:lnTo>
                      <a:lnTo>
                        <a:pt x="2198" y="170"/>
                      </a:lnTo>
                      <a:lnTo>
                        <a:pt x="2199" y="169"/>
                      </a:lnTo>
                      <a:lnTo>
                        <a:pt x="2199" y="169"/>
                      </a:lnTo>
                      <a:lnTo>
                        <a:pt x="2204" y="169"/>
                      </a:lnTo>
                      <a:lnTo>
                        <a:pt x="2206" y="167"/>
                      </a:lnTo>
                      <a:lnTo>
                        <a:pt x="2207" y="167"/>
                      </a:lnTo>
                      <a:lnTo>
                        <a:pt x="2208" y="167"/>
                      </a:lnTo>
                      <a:lnTo>
                        <a:pt x="2210" y="167"/>
                      </a:lnTo>
                      <a:lnTo>
                        <a:pt x="2212" y="167"/>
                      </a:lnTo>
                      <a:lnTo>
                        <a:pt x="2212" y="168"/>
                      </a:lnTo>
                      <a:lnTo>
                        <a:pt x="2214" y="168"/>
                      </a:lnTo>
                      <a:lnTo>
                        <a:pt x="2215" y="169"/>
                      </a:lnTo>
                      <a:lnTo>
                        <a:pt x="2216" y="169"/>
                      </a:lnTo>
                      <a:lnTo>
                        <a:pt x="2217" y="167"/>
                      </a:lnTo>
                      <a:lnTo>
                        <a:pt x="2220" y="165"/>
                      </a:lnTo>
                      <a:lnTo>
                        <a:pt x="2220" y="164"/>
                      </a:lnTo>
                      <a:lnTo>
                        <a:pt x="2219" y="164"/>
                      </a:lnTo>
                      <a:lnTo>
                        <a:pt x="2219" y="160"/>
                      </a:lnTo>
                      <a:lnTo>
                        <a:pt x="2221" y="160"/>
                      </a:lnTo>
                      <a:lnTo>
                        <a:pt x="2221" y="156"/>
                      </a:lnTo>
                      <a:lnTo>
                        <a:pt x="2223" y="156"/>
                      </a:lnTo>
                      <a:lnTo>
                        <a:pt x="2223" y="153"/>
                      </a:lnTo>
                      <a:lnTo>
                        <a:pt x="2224" y="153"/>
                      </a:lnTo>
                      <a:lnTo>
                        <a:pt x="2224" y="148"/>
                      </a:lnTo>
                      <a:lnTo>
                        <a:pt x="2225" y="147"/>
                      </a:lnTo>
                      <a:lnTo>
                        <a:pt x="2228" y="144"/>
                      </a:lnTo>
                      <a:lnTo>
                        <a:pt x="2231" y="143"/>
                      </a:lnTo>
                      <a:lnTo>
                        <a:pt x="2229" y="146"/>
                      </a:lnTo>
                      <a:lnTo>
                        <a:pt x="2229" y="147"/>
                      </a:lnTo>
                      <a:lnTo>
                        <a:pt x="2228" y="148"/>
                      </a:lnTo>
                      <a:lnTo>
                        <a:pt x="2225" y="148"/>
                      </a:lnTo>
                      <a:lnTo>
                        <a:pt x="2225" y="151"/>
                      </a:lnTo>
                      <a:lnTo>
                        <a:pt x="2227" y="151"/>
                      </a:lnTo>
                      <a:lnTo>
                        <a:pt x="2227" y="152"/>
                      </a:lnTo>
                      <a:lnTo>
                        <a:pt x="2227" y="152"/>
                      </a:lnTo>
                      <a:lnTo>
                        <a:pt x="2228" y="153"/>
                      </a:lnTo>
                      <a:lnTo>
                        <a:pt x="2228" y="153"/>
                      </a:lnTo>
                      <a:lnTo>
                        <a:pt x="2229" y="153"/>
                      </a:lnTo>
                      <a:lnTo>
                        <a:pt x="2229" y="153"/>
                      </a:lnTo>
                      <a:lnTo>
                        <a:pt x="2229" y="153"/>
                      </a:lnTo>
                      <a:lnTo>
                        <a:pt x="2232" y="152"/>
                      </a:lnTo>
                      <a:lnTo>
                        <a:pt x="2232" y="151"/>
                      </a:lnTo>
                      <a:lnTo>
                        <a:pt x="2232" y="151"/>
                      </a:lnTo>
                      <a:lnTo>
                        <a:pt x="2232" y="151"/>
                      </a:lnTo>
                      <a:lnTo>
                        <a:pt x="2236" y="150"/>
                      </a:lnTo>
                      <a:lnTo>
                        <a:pt x="2236" y="150"/>
                      </a:lnTo>
                      <a:lnTo>
                        <a:pt x="2238" y="150"/>
                      </a:lnTo>
                      <a:lnTo>
                        <a:pt x="2238" y="147"/>
                      </a:lnTo>
                      <a:lnTo>
                        <a:pt x="2240" y="147"/>
                      </a:lnTo>
                      <a:lnTo>
                        <a:pt x="2240" y="146"/>
                      </a:lnTo>
                      <a:lnTo>
                        <a:pt x="2241" y="146"/>
                      </a:lnTo>
                      <a:lnTo>
                        <a:pt x="2241" y="143"/>
                      </a:lnTo>
                      <a:lnTo>
                        <a:pt x="2245" y="139"/>
                      </a:lnTo>
                      <a:lnTo>
                        <a:pt x="2245" y="138"/>
                      </a:lnTo>
                      <a:lnTo>
                        <a:pt x="2250" y="135"/>
                      </a:lnTo>
                      <a:lnTo>
                        <a:pt x="2250" y="134"/>
                      </a:lnTo>
                      <a:lnTo>
                        <a:pt x="2250" y="134"/>
                      </a:lnTo>
                      <a:lnTo>
                        <a:pt x="2250" y="132"/>
                      </a:lnTo>
                      <a:lnTo>
                        <a:pt x="2252" y="132"/>
                      </a:lnTo>
                      <a:lnTo>
                        <a:pt x="2252" y="130"/>
                      </a:lnTo>
                      <a:lnTo>
                        <a:pt x="2253" y="130"/>
                      </a:lnTo>
                      <a:lnTo>
                        <a:pt x="2254" y="125"/>
                      </a:lnTo>
                      <a:lnTo>
                        <a:pt x="2254" y="125"/>
                      </a:lnTo>
                      <a:lnTo>
                        <a:pt x="2254" y="123"/>
                      </a:lnTo>
                      <a:lnTo>
                        <a:pt x="2255" y="122"/>
                      </a:lnTo>
                      <a:lnTo>
                        <a:pt x="2257" y="121"/>
                      </a:lnTo>
                      <a:lnTo>
                        <a:pt x="2257" y="118"/>
                      </a:lnTo>
                      <a:lnTo>
                        <a:pt x="2257" y="117"/>
                      </a:lnTo>
                      <a:lnTo>
                        <a:pt x="2254" y="117"/>
                      </a:lnTo>
                      <a:lnTo>
                        <a:pt x="2253" y="118"/>
                      </a:lnTo>
                      <a:lnTo>
                        <a:pt x="2253" y="117"/>
                      </a:lnTo>
                      <a:lnTo>
                        <a:pt x="2253" y="117"/>
                      </a:lnTo>
                      <a:lnTo>
                        <a:pt x="2253" y="117"/>
                      </a:lnTo>
                      <a:lnTo>
                        <a:pt x="2254" y="115"/>
                      </a:lnTo>
                      <a:lnTo>
                        <a:pt x="2255" y="114"/>
                      </a:lnTo>
                      <a:lnTo>
                        <a:pt x="2255" y="112"/>
                      </a:lnTo>
                      <a:lnTo>
                        <a:pt x="2255" y="109"/>
                      </a:lnTo>
                      <a:lnTo>
                        <a:pt x="2254" y="109"/>
                      </a:lnTo>
                      <a:lnTo>
                        <a:pt x="2255" y="106"/>
                      </a:lnTo>
                      <a:lnTo>
                        <a:pt x="2257" y="106"/>
                      </a:lnTo>
                      <a:lnTo>
                        <a:pt x="2257" y="105"/>
                      </a:lnTo>
                      <a:lnTo>
                        <a:pt x="2258" y="104"/>
                      </a:lnTo>
                      <a:lnTo>
                        <a:pt x="2259" y="101"/>
                      </a:lnTo>
                      <a:lnTo>
                        <a:pt x="2258" y="100"/>
                      </a:lnTo>
                      <a:lnTo>
                        <a:pt x="2261" y="100"/>
                      </a:lnTo>
                      <a:lnTo>
                        <a:pt x="2262" y="98"/>
                      </a:lnTo>
                      <a:close/>
                      <a:moveTo>
                        <a:pt x="359" y="98"/>
                      </a:moveTo>
                      <a:lnTo>
                        <a:pt x="364" y="98"/>
                      </a:lnTo>
                      <a:lnTo>
                        <a:pt x="364" y="98"/>
                      </a:lnTo>
                      <a:lnTo>
                        <a:pt x="369" y="98"/>
                      </a:lnTo>
                      <a:lnTo>
                        <a:pt x="369" y="98"/>
                      </a:lnTo>
                      <a:lnTo>
                        <a:pt x="369" y="98"/>
                      </a:lnTo>
                      <a:lnTo>
                        <a:pt x="368" y="98"/>
                      </a:lnTo>
                      <a:lnTo>
                        <a:pt x="368" y="100"/>
                      </a:lnTo>
                      <a:lnTo>
                        <a:pt x="368" y="100"/>
                      </a:lnTo>
                      <a:lnTo>
                        <a:pt x="366" y="101"/>
                      </a:lnTo>
                      <a:lnTo>
                        <a:pt x="365" y="101"/>
                      </a:lnTo>
                      <a:lnTo>
                        <a:pt x="364" y="102"/>
                      </a:lnTo>
                      <a:lnTo>
                        <a:pt x="363" y="101"/>
                      </a:lnTo>
                      <a:lnTo>
                        <a:pt x="363" y="101"/>
                      </a:lnTo>
                      <a:lnTo>
                        <a:pt x="360" y="102"/>
                      </a:lnTo>
                      <a:lnTo>
                        <a:pt x="357" y="102"/>
                      </a:lnTo>
                      <a:lnTo>
                        <a:pt x="357" y="104"/>
                      </a:lnTo>
                      <a:lnTo>
                        <a:pt x="352" y="104"/>
                      </a:lnTo>
                      <a:lnTo>
                        <a:pt x="352" y="101"/>
                      </a:lnTo>
                      <a:lnTo>
                        <a:pt x="353" y="101"/>
                      </a:lnTo>
                      <a:lnTo>
                        <a:pt x="353" y="101"/>
                      </a:lnTo>
                      <a:lnTo>
                        <a:pt x="355" y="100"/>
                      </a:lnTo>
                      <a:lnTo>
                        <a:pt x="356" y="100"/>
                      </a:lnTo>
                      <a:lnTo>
                        <a:pt x="356" y="100"/>
                      </a:lnTo>
                      <a:lnTo>
                        <a:pt x="357" y="100"/>
                      </a:lnTo>
                      <a:lnTo>
                        <a:pt x="357" y="98"/>
                      </a:lnTo>
                      <a:lnTo>
                        <a:pt x="359" y="98"/>
                      </a:lnTo>
                      <a:lnTo>
                        <a:pt x="359" y="98"/>
                      </a:lnTo>
                      <a:close/>
                      <a:moveTo>
                        <a:pt x="2269" y="96"/>
                      </a:moveTo>
                      <a:lnTo>
                        <a:pt x="2269" y="98"/>
                      </a:lnTo>
                      <a:lnTo>
                        <a:pt x="2266" y="98"/>
                      </a:lnTo>
                      <a:lnTo>
                        <a:pt x="2266" y="97"/>
                      </a:lnTo>
                      <a:lnTo>
                        <a:pt x="2267" y="96"/>
                      </a:lnTo>
                      <a:lnTo>
                        <a:pt x="2269" y="96"/>
                      </a:lnTo>
                      <a:close/>
                      <a:moveTo>
                        <a:pt x="387" y="87"/>
                      </a:moveTo>
                      <a:lnTo>
                        <a:pt x="387" y="88"/>
                      </a:lnTo>
                      <a:lnTo>
                        <a:pt x="385" y="88"/>
                      </a:lnTo>
                      <a:lnTo>
                        <a:pt x="385" y="87"/>
                      </a:lnTo>
                      <a:lnTo>
                        <a:pt x="387" y="87"/>
                      </a:lnTo>
                      <a:close/>
                      <a:moveTo>
                        <a:pt x="0" y="85"/>
                      </a:moveTo>
                      <a:lnTo>
                        <a:pt x="1" y="85"/>
                      </a:lnTo>
                      <a:lnTo>
                        <a:pt x="1" y="88"/>
                      </a:lnTo>
                      <a:lnTo>
                        <a:pt x="3" y="89"/>
                      </a:lnTo>
                      <a:lnTo>
                        <a:pt x="5" y="89"/>
                      </a:lnTo>
                      <a:lnTo>
                        <a:pt x="5" y="88"/>
                      </a:lnTo>
                      <a:lnTo>
                        <a:pt x="5" y="88"/>
                      </a:lnTo>
                      <a:lnTo>
                        <a:pt x="6" y="88"/>
                      </a:lnTo>
                      <a:lnTo>
                        <a:pt x="6" y="89"/>
                      </a:lnTo>
                      <a:lnTo>
                        <a:pt x="6" y="91"/>
                      </a:lnTo>
                      <a:lnTo>
                        <a:pt x="6" y="92"/>
                      </a:lnTo>
                      <a:lnTo>
                        <a:pt x="8" y="92"/>
                      </a:lnTo>
                      <a:lnTo>
                        <a:pt x="8" y="95"/>
                      </a:lnTo>
                      <a:lnTo>
                        <a:pt x="8" y="95"/>
                      </a:lnTo>
                      <a:lnTo>
                        <a:pt x="6" y="96"/>
                      </a:lnTo>
                      <a:lnTo>
                        <a:pt x="5" y="96"/>
                      </a:lnTo>
                      <a:lnTo>
                        <a:pt x="3" y="93"/>
                      </a:lnTo>
                      <a:lnTo>
                        <a:pt x="0" y="91"/>
                      </a:lnTo>
                      <a:lnTo>
                        <a:pt x="0" y="88"/>
                      </a:lnTo>
                      <a:lnTo>
                        <a:pt x="0" y="85"/>
                      </a:lnTo>
                      <a:close/>
                      <a:moveTo>
                        <a:pt x="1092" y="76"/>
                      </a:moveTo>
                      <a:lnTo>
                        <a:pt x="1093" y="76"/>
                      </a:lnTo>
                      <a:lnTo>
                        <a:pt x="1096" y="84"/>
                      </a:lnTo>
                      <a:lnTo>
                        <a:pt x="1096" y="84"/>
                      </a:lnTo>
                      <a:lnTo>
                        <a:pt x="1096" y="87"/>
                      </a:lnTo>
                      <a:lnTo>
                        <a:pt x="1096" y="88"/>
                      </a:lnTo>
                      <a:lnTo>
                        <a:pt x="1094" y="88"/>
                      </a:lnTo>
                      <a:lnTo>
                        <a:pt x="1094" y="92"/>
                      </a:lnTo>
                      <a:lnTo>
                        <a:pt x="1092" y="97"/>
                      </a:lnTo>
                      <a:lnTo>
                        <a:pt x="1092" y="97"/>
                      </a:lnTo>
                      <a:lnTo>
                        <a:pt x="1092" y="97"/>
                      </a:lnTo>
                      <a:lnTo>
                        <a:pt x="1090" y="97"/>
                      </a:lnTo>
                      <a:lnTo>
                        <a:pt x="1089" y="96"/>
                      </a:lnTo>
                      <a:lnTo>
                        <a:pt x="1088" y="95"/>
                      </a:lnTo>
                      <a:lnTo>
                        <a:pt x="1085" y="93"/>
                      </a:lnTo>
                      <a:lnTo>
                        <a:pt x="1085" y="92"/>
                      </a:lnTo>
                      <a:lnTo>
                        <a:pt x="1085" y="89"/>
                      </a:lnTo>
                      <a:lnTo>
                        <a:pt x="1085" y="88"/>
                      </a:lnTo>
                      <a:lnTo>
                        <a:pt x="1085" y="88"/>
                      </a:lnTo>
                      <a:lnTo>
                        <a:pt x="1085" y="87"/>
                      </a:lnTo>
                      <a:lnTo>
                        <a:pt x="1085" y="87"/>
                      </a:lnTo>
                      <a:lnTo>
                        <a:pt x="1085" y="87"/>
                      </a:lnTo>
                      <a:lnTo>
                        <a:pt x="1085" y="83"/>
                      </a:lnTo>
                      <a:lnTo>
                        <a:pt x="1088" y="81"/>
                      </a:lnTo>
                      <a:lnTo>
                        <a:pt x="1089" y="80"/>
                      </a:lnTo>
                      <a:lnTo>
                        <a:pt x="1092" y="79"/>
                      </a:lnTo>
                      <a:lnTo>
                        <a:pt x="1092" y="76"/>
                      </a:lnTo>
                      <a:close/>
                      <a:moveTo>
                        <a:pt x="2317" y="70"/>
                      </a:moveTo>
                      <a:lnTo>
                        <a:pt x="2320" y="71"/>
                      </a:lnTo>
                      <a:lnTo>
                        <a:pt x="2320" y="71"/>
                      </a:lnTo>
                      <a:lnTo>
                        <a:pt x="2320" y="71"/>
                      </a:lnTo>
                      <a:lnTo>
                        <a:pt x="2318" y="72"/>
                      </a:lnTo>
                      <a:lnTo>
                        <a:pt x="2318" y="72"/>
                      </a:lnTo>
                      <a:lnTo>
                        <a:pt x="2318" y="72"/>
                      </a:lnTo>
                      <a:lnTo>
                        <a:pt x="2318" y="71"/>
                      </a:lnTo>
                      <a:lnTo>
                        <a:pt x="2317" y="71"/>
                      </a:lnTo>
                      <a:lnTo>
                        <a:pt x="2317" y="71"/>
                      </a:lnTo>
                      <a:lnTo>
                        <a:pt x="2317" y="70"/>
                      </a:lnTo>
                      <a:close/>
                      <a:moveTo>
                        <a:pt x="2313" y="63"/>
                      </a:moveTo>
                      <a:lnTo>
                        <a:pt x="2316" y="63"/>
                      </a:lnTo>
                      <a:lnTo>
                        <a:pt x="2314" y="64"/>
                      </a:lnTo>
                      <a:lnTo>
                        <a:pt x="2313" y="66"/>
                      </a:lnTo>
                      <a:lnTo>
                        <a:pt x="2312" y="66"/>
                      </a:lnTo>
                      <a:lnTo>
                        <a:pt x="2310" y="67"/>
                      </a:lnTo>
                      <a:lnTo>
                        <a:pt x="2310" y="68"/>
                      </a:lnTo>
                      <a:lnTo>
                        <a:pt x="2310" y="70"/>
                      </a:lnTo>
                      <a:lnTo>
                        <a:pt x="2309" y="71"/>
                      </a:lnTo>
                      <a:lnTo>
                        <a:pt x="2308" y="71"/>
                      </a:lnTo>
                      <a:lnTo>
                        <a:pt x="2308" y="70"/>
                      </a:lnTo>
                      <a:lnTo>
                        <a:pt x="2309" y="68"/>
                      </a:lnTo>
                      <a:lnTo>
                        <a:pt x="2310" y="66"/>
                      </a:lnTo>
                      <a:lnTo>
                        <a:pt x="2312" y="64"/>
                      </a:lnTo>
                      <a:lnTo>
                        <a:pt x="2313" y="63"/>
                      </a:lnTo>
                      <a:close/>
                      <a:moveTo>
                        <a:pt x="332" y="55"/>
                      </a:moveTo>
                      <a:lnTo>
                        <a:pt x="332" y="55"/>
                      </a:lnTo>
                      <a:lnTo>
                        <a:pt x="332" y="60"/>
                      </a:lnTo>
                      <a:lnTo>
                        <a:pt x="330" y="60"/>
                      </a:lnTo>
                      <a:lnTo>
                        <a:pt x="330" y="63"/>
                      </a:lnTo>
                      <a:lnTo>
                        <a:pt x="330" y="63"/>
                      </a:lnTo>
                      <a:lnTo>
                        <a:pt x="330" y="64"/>
                      </a:lnTo>
                      <a:lnTo>
                        <a:pt x="330" y="64"/>
                      </a:lnTo>
                      <a:lnTo>
                        <a:pt x="328" y="66"/>
                      </a:lnTo>
                      <a:lnTo>
                        <a:pt x="328" y="67"/>
                      </a:lnTo>
                      <a:lnTo>
                        <a:pt x="328" y="67"/>
                      </a:lnTo>
                      <a:lnTo>
                        <a:pt x="328" y="67"/>
                      </a:lnTo>
                      <a:lnTo>
                        <a:pt x="328" y="70"/>
                      </a:lnTo>
                      <a:lnTo>
                        <a:pt x="325" y="70"/>
                      </a:lnTo>
                      <a:lnTo>
                        <a:pt x="322" y="71"/>
                      </a:lnTo>
                      <a:lnTo>
                        <a:pt x="321" y="72"/>
                      </a:lnTo>
                      <a:lnTo>
                        <a:pt x="317" y="71"/>
                      </a:lnTo>
                      <a:lnTo>
                        <a:pt x="315" y="72"/>
                      </a:lnTo>
                      <a:lnTo>
                        <a:pt x="311" y="72"/>
                      </a:lnTo>
                      <a:lnTo>
                        <a:pt x="311" y="71"/>
                      </a:lnTo>
                      <a:lnTo>
                        <a:pt x="310" y="71"/>
                      </a:lnTo>
                      <a:lnTo>
                        <a:pt x="309" y="71"/>
                      </a:lnTo>
                      <a:lnTo>
                        <a:pt x="308" y="72"/>
                      </a:lnTo>
                      <a:lnTo>
                        <a:pt x="306" y="72"/>
                      </a:lnTo>
                      <a:lnTo>
                        <a:pt x="305" y="72"/>
                      </a:lnTo>
                      <a:lnTo>
                        <a:pt x="302" y="72"/>
                      </a:lnTo>
                      <a:lnTo>
                        <a:pt x="301" y="72"/>
                      </a:lnTo>
                      <a:lnTo>
                        <a:pt x="302" y="75"/>
                      </a:lnTo>
                      <a:lnTo>
                        <a:pt x="304" y="76"/>
                      </a:lnTo>
                      <a:lnTo>
                        <a:pt x="301" y="79"/>
                      </a:lnTo>
                      <a:lnTo>
                        <a:pt x="301" y="80"/>
                      </a:lnTo>
                      <a:lnTo>
                        <a:pt x="298" y="81"/>
                      </a:lnTo>
                      <a:lnTo>
                        <a:pt x="298" y="83"/>
                      </a:lnTo>
                      <a:lnTo>
                        <a:pt x="297" y="83"/>
                      </a:lnTo>
                      <a:lnTo>
                        <a:pt x="296" y="84"/>
                      </a:lnTo>
                      <a:lnTo>
                        <a:pt x="293" y="84"/>
                      </a:lnTo>
                      <a:lnTo>
                        <a:pt x="293" y="84"/>
                      </a:lnTo>
                      <a:lnTo>
                        <a:pt x="292" y="84"/>
                      </a:lnTo>
                      <a:lnTo>
                        <a:pt x="291" y="85"/>
                      </a:lnTo>
                      <a:lnTo>
                        <a:pt x="289" y="85"/>
                      </a:lnTo>
                      <a:lnTo>
                        <a:pt x="289" y="87"/>
                      </a:lnTo>
                      <a:lnTo>
                        <a:pt x="288" y="87"/>
                      </a:lnTo>
                      <a:lnTo>
                        <a:pt x="288" y="87"/>
                      </a:lnTo>
                      <a:lnTo>
                        <a:pt x="281" y="88"/>
                      </a:lnTo>
                      <a:lnTo>
                        <a:pt x="280" y="91"/>
                      </a:lnTo>
                      <a:lnTo>
                        <a:pt x="279" y="92"/>
                      </a:lnTo>
                      <a:lnTo>
                        <a:pt x="276" y="93"/>
                      </a:lnTo>
                      <a:lnTo>
                        <a:pt x="276" y="93"/>
                      </a:lnTo>
                      <a:lnTo>
                        <a:pt x="273" y="93"/>
                      </a:lnTo>
                      <a:lnTo>
                        <a:pt x="273" y="95"/>
                      </a:lnTo>
                      <a:lnTo>
                        <a:pt x="268" y="95"/>
                      </a:lnTo>
                      <a:lnTo>
                        <a:pt x="268" y="93"/>
                      </a:lnTo>
                      <a:lnTo>
                        <a:pt x="267" y="93"/>
                      </a:lnTo>
                      <a:lnTo>
                        <a:pt x="267" y="93"/>
                      </a:lnTo>
                      <a:lnTo>
                        <a:pt x="270" y="93"/>
                      </a:lnTo>
                      <a:lnTo>
                        <a:pt x="270" y="92"/>
                      </a:lnTo>
                      <a:lnTo>
                        <a:pt x="267" y="92"/>
                      </a:lnTo>
                      <a:lnTo>
                        <a:pt x="267" y="91"/>
                      </a:lnTo>
                      <a:lnTo>
                        <a:pt x="267" y="91"/>
                      </a:lnTo>
                      <a:lnTo>
                        <a:pt x="266" y="91"/>
                      </a:lnTo>
                      <a:lnTo>
                        <a:pt x="266" y="89"/>
                      </a:lnTo>
                      <a:lnTo>
                        <a:pt x="266" y="89"/>
                      </a:lnTo>
                      <a:lnTo>
                        <a:pt x="264" y="89"/>
                      </a:lnTo>
                      <a:lnTo>
                        <a:pt x="263" y="91"/>
                      </a:lnTo>
                      <a:lnTo>
                        <a:pt x="263" y="87"/>
                      </a:lnTo>
                      <a:lnTo>
                        <a:pt x="266" y="85"/>
                      </a:lnTo>
                      <a:lnTo>
                        <a:pt x="267" y="85"/>
                      </a:lnTo>
                      <a:lnTo>
                        <a:pt x="270" y="80"/>
                      </a:lnTo>
                      <a:lnTo>
                        <a:pt x="270" y="78"/>
                      </a:lnTo>
                      <a:lnTo>
                        <a:pt x="270" y="78"/>
                      </a:lnTo>
                      <a:lnTo>
                        <a:pt x="270" y="78"/>
                      </a:lnTo>
                      <a:lnTo>
                        <a:pt x="272" y="78"/>
                      </a:lnTo>
                      <a:lnTo>
                        <a:pt x="272" y="79"/>
                      </a:lnTo>
                      <a:lnTo>
                        <a:pt x="271" y="80"/>
                      </a:lnTo>
                      <a:lnTo>
                        <a:pt x="270" y="81"/>
                      </a:lnTo>
                      <a:lnTo>
                        <a:pt x="268" y="83"/>
                      </a:lnTo>
                      <a:lnTo>
                        <a:pt x="268" y="85"/>
                      </a:lnTo>
                      <a:lnTo>
                        <a:pt x="273" y="85"/>
                      </a:lnTo>
                      <a:lnTo>
                        <a:pt x="275" y="84"/>
                      </a:lnTo>
                      <a:lnTo>
                        <a:pt x="276" y="84"/>
                      </a:lnTo>
                      <a:lnTo>
                        <a:pt x="276" y="84"/>
                      </a:lnTo>
                      <a:lnTo>
                        <a:pt x="277" y="83"/>
                      </a:lnTo>
                      <a:lnTo>
                        <a:pt x="279" y="81"/>
                      </a:lnTo>
                      <a:lnTo>
                        <a:pt x="279" y="81"/>
                      </a:lnTo>
                      <a:lnTo>
                        <a:pt x="279" y="81"/>
                      </a:lnTo>
                      <a:lnTo>
                        <a:pt x="279" y="81"/>
                      </a:lnTo>
                      <a:lnTo>
                        <a:pt x="279" y="81"/>
                      </a:lnTo>
                      <a:lnTo>
                        <a:pt x="280" y="81"/>
                      </a:lnTo>
                      <a:lnTo>
                        <a:pt x="280" y="80"/>
                      </a:lnTo>
                      <a:lnTo>
                        <a:pt x="281" y="80"/>
                      </a:lnTo>
                      <a:lnTo>
                        <a:pt x="284" y="78"/>
                      </a:lnTo>
                      <a:lnTo>
                        <a:pt x="291" y="78"/>
                      </a:lnTo>
                      <a:lnTo>
                        <a:pt x="291" y="76"/>
                      </a:lnTo>
                      <a:lnTo>
                        <a:pt x="292" y="75"/>
                      </a:lnTo>
                      <a:lnTo>
                        <a:pt x="292" y="75"/>
                      </a:lnTo>
                      <a:lnTo>
                        <a:pt x="293" y="74"/>
                      </a:lnTo>
                      <a:lnTo>
                        <a:pt x="298" y="74"/>
                      </a:lnTo>
                      <a:lnTo>
                        <a:pt x="298" y="75"/>
                      </a:lnTo>
                      <a:lnTo>
                        <a:pt x="300" y="75"/>
                      </a:lnTo>
                      <a:lnTo>
                        <a:pt x="301" y="74"/>
                      </a:lnTo>
                      <a:lnTo>
                        <a:pt x="301" y="72"/>
                      </a:lnTo>
                      <a:lnTo>
                        <a:pt x="300" y="71"/>
                      </a:lnTo>
                      <a:lnTo>
                        <a:pt x="297" y="71"/>
                      </a:lnTo>
                      <a:lnTo>
                        <a:pt x="297" y="70"/>
                      </a:lnTo>
                      <a:lnTo>
                        <a:pt x="298" y="68"/>
                      </a:lnTo>
                      <a:lnTo>
                        <a:pt x="298" y="68"/>
                      </a:lnTo>
                      <a:lnTo>
                        <a:pt x="300" y="68"/>
                      </a:lnTo>
                      <a:lnTo>
                        <a:pt x="300" y="67"/>
                      </a:lnTo>
                      <a:lnTo>
                        <a:pt x="300" y="67"/>
                      </a:lnTo>
                      <a:lnTo>
                        <a:pt x="304" y="66"/>
                      </a:lnTo>
                      <a:lnTo>
                        <a:pt x="304" y="64"/>
                      </a:lnTo>
                      <a:lnTo>
                        <a:pt x="315" y="64"/>
                      </a:lnTo>
                      <a:lnTo>
                        <a:pt x="315" y="66"/>
                      </a:lnTo>
                      <a:lnTo>
                        <a:pt x="317" y="66"/>
                      </a:lnTo>
                      <a:lnTo>
                        <a:pt x="318" y="67"/>
                      </a:lnTo>
                      <a:lnTo>
                        <a:pt x="319" y="67"/>
                      </a:lnTo>
                      <a:lnTo>
                        <a:pt x="321" y="66"/>
                      </a:lnTo>
                      <a:lnTo>
                        <a:pt x="322" y="64"/>
                      </a:lnTo>
                      <a:lnTo>
                        <a:pt x="323" y="64"/>
                      </a:lnTo>
                      <a:lnTo>
                        <a:pt x="323" y="63"/>
                      </a:lnTo>
                      <a:lnTo>
                        <a:pt x="321" y="64"/>
                      </a:lnTo>
                      <a:lnTo>
                        <a:pt x="319" y="64"/>
                      </a:lnTo>
                      <a:lnTo>
                        <a:pt x="318" y="63"/>
                      </a:lnTo>
                      <a:lnTo>
                        <a:pt x="318" y="62"/>
                      </a:lnTo>
                      <a:lnTo>
                        <a:pt x="315" y="62"/>
                      </a:lnTo>
                      <a:lnTo>
                        <a:pt x="314" y="60"/>
                      </a:lnTo>
                      <a:lnTo>
                        <a:pt x="314" y="60"/>
                      </a:lnTo>
                      <a:lnTo>
                        <a:pt x="314" y="60"/>
                      </a:lnTo>
                      <a:lnTo>
                        <a:pt x="319" y="59"/>
                      </a:lnTo>
                      <a:lnTo>
                        <a:pt x="319" y="60"/>
                      </a:lnTo>
                      <a:lnTo>
                        <a:pt x="321" y="60"/>
                      </a:lnTo>
                      <a:lnTo>
                        <a:pt x="321" y="60"/>
                      </a:lnTo>
                      <a:lnTo>
                        <a:pt x="327" y="60"/>
                      </a:lnTo>
                      <a:lnTo>
                        <a:pt x="328" y="59"/>
                      </a:lnTo>
                      <a:lnTo>
                        <a:pt x="331" y="58"/>
                      </a:lnTo>
                      <a:lnTo>
                        <a:pt x="332" y="55"/>
                      </a:lnTo>
                      <a:close/>
                      <a:moveTo>
                        <a:pt x="301" y="55"/>
                      </a:moveTo>
                      <a:lnTo>
                        <a:pt x="301" y="55"/>
                      </a:lnTo>
                      <a:lnTo>
                        <a:pt x="301" y="58"/>
                      </a:lnTo>
                      <a:lnTo>
                        <a:pt x="302" y="58"/>
                      </a:lnTo>
                      <a:lnTo>
                        <a:pt x="301" y="59"/>
                      </a:lnTo>
                      <a:lnTo>
                        <a:pt x="301" y="59"/>
                      </a:lnTo>
                      <a:lnTo>
                        <a:pt x="301" y="60"/>
                      </a:lnTo>
                      <a:lnTo>
                        <a:pt x="300" y="60"/>
                      </a:lnTo>
                      <a:lnTo>
                        <a:pt x="298" y="60"/>
                      </a:lnTo>
                      <a:lnTo>
                        <a:pt x="298" y="60"/>
                      </a:lnTo>
                      <a:lnTo>
                        <a:pt x="298" y="59"/>
                      </a:lnTo>
                      <a:lnTo>
                        <a:pt x="298" y="58"/>
                      </a:lnTo>
                      <a:lnTo>
                        <a:pt x="300" y="57"/>
                      </a:lnTo>
                      <a:lnTo>
                        <a:pt x="301" y="55"/>
                      </a:lnTo>
                      <a:close/>
                      <a:moveTo>
                        <a:pt x="356" y="53"/>
                      </a:moveTo>
                      <a:lnTo>
                        <a:pt x="356" y="53"/>
                      </a:lnTo>
                      <a:lnTo>
                        <a:pt x="357" y="54"/>
                      </a:lnTo>
                      <a:lnTo>
                        <a:pt x="356" y="57"/>
                      </a:lnTo>
                      <a:lnTo>
                        <a:pt x="356" y="59"/>
                      </a:lnTo>
                      <a:lnTo>
                        <a:pt x="355" y="59"/>
                      </a:lnTo>
                      <a:lnTo>
                        <a:pt x="356" y="53"/>
                      </a:lnTo>
                      <a:close/>
                      <a:moveTo>
                        <a:pt x="462" y="47"/>
                      </a:moveTo>
                      <a:lnTo>
                        <a:pt x="463" y="47"/>
                      </a:lnTo>
                      <a:lnTo>
                        <a:pt x="463" y="49"/>
                      </a:lnTo>
                      <a:lnTo>
                        <a:pt x="462" y="49"/>
                      </a:lnTo>
                      <a:lnTo>
                        <a:pt x="462" y="47"/>
                      </a:lnTo>
                      <a:close/>
                      <a:moveTo>
                        <a:pt x="280" y="47"/>
                      </a:moveTo>
                      <a:lnTo>
                        <a:pt x="280" y="50"/>
                      </a:lnTo>
                      <a:lnTo>
                        <a:pt x="283" y="50"/>
                      </a:lnTo>
                      <a:lnTo>
                        <a:pt x="283" y="49"/>
                      </a:lnTo>
                      <a:lnTo>
                        <a:pt x="280" y="47"/>
                      </a:lnTo>
                      <a:close/>
                      <a:moveTo>
                        <a:pt x="2334" y="46"/>
                      </a:moveTo>
                      <a:lnTo>
                        <a:pt x="2335" y="46"/>
                      </a:lnTo>
                      <a:lnTo>
                        <a:pt x="2335" y="47"/>
                      </a:lnTo>
                      <a:lnTo>
                        <a:pt x="2335" y="47"/>
                      </a:lnTo>
                      <a:lnTo>
                        <a:pt x="2335" y="51"/>
                      </a:lnTo>
                      <a:lnTo>
                        <a:pt x="2335" y="53"/>
                      </a:lnTo>
                      <a:lnTo>
                        <a:pt x="2334" y="54"/>
                      </a:lnTo>
                      <a:lnTo>
                        <a:pt x="2333" y="54"/>
                      </a:lnTo>
                      <a:lnTo>
                        <a:pt x="2333" y="55"/>
                      </a:lnTo>
                      <a:lnTo>
                        <a:pt x="2330" y="55"/>
                      </a:lnTo>
                      <a:lnTo>
                        <a:pt x="2327" y="57"/>
                      </a:lnTo>
                      <a:lnTo>
                        <a:pt x="2326" y="57"/>
                      </a:lnTo>
                      <a:lnTo>
                        <a:pt x="2325" y="58"/>
                      </a:lnTo>
                      <a:lnTo>
                        <a:pt x="2322" y="59"/>
                      </a:lnTo>
                      <a:lnTo>
                        <a:pt x="2321" y="60"/>
                      </a:lnTo>
                      <a:lnTo>
                        <a:pt x="2321" y="60"/>
                      </a:lnTo>
                      <a:lnTo>
                        <a:pt x="2321" y="60"/>
                      </a:lnTo>
                      <a:lnTo>
                        <a:pt x="2320" y="60"/>
                      </a:lnTo>
                      <a:lnTo>
                        <a:pt x="2320" y="60"/>
                      </a:lnTo>
                      <a:lnTo>
                        <a:pt x="2320" y="59"/>
                      </a:lnTo>
                      <a:lnTo>
                        <a:pt x="2320" y="59"/>
                      </a:lnTo>
                      <a:lnTo>
                        <a:pt x="2321" y="59"/>
                      </a:lnTo>
                      <a:lnTo>
                        <a:pt x="2321" y="59"/>
                      </a:lnTo>
                      <a:lnTo>
                        <a:pt x="2321" y="59"/>
                      </a:lnTo>
                      <a:lnTo>
                        <a:pt x="2321" y="58"/>
                      </a:lnTo>
                      <a:lnTo>
                        <a:pt x="2324" y="57"/>
                      </a:lnTo>
                      <a:lnTo>
                        <a:pt x="2325" y="54"/>
                      </a:lnTo>
                      <a:lnTo>
                        <a:pt x="2326" y="54"/>
                      </a:lnTo>
                      <a:lnTo>
                        <a:pt x="2326" y="54"/>
                      </a:lnTo>
                      <a:lnTo>
                        <a:pt x="2327" y="53"/>
                      </a:lnTo>
                      <a:lnTo>
                        <a:pt x="2327" y="53"/>
                      </a:lnTo>
                      <a:lnTo>
                        <a:pt x="2330" y="51"/>
                      </a:lnTo>
                      <a:lnTo>
                        <a:pt x="2330" y="54"/>
                      </a:lnTo>
                      <a:lnTo>
                        <a:pt x="2331" y="54"/>
                      </a:lnTo>
                      <a:lnTo>
                        <a:pt x="2331" y="54"/>
                      </a:lnTo>
                      <a:lnTo>
                        <a:pt x="2331" y="53"/>
                      </a:lnTo>
                      <a:lnTo>
                        <a:pt x="2334" y="46"/>
                      </a:lnTo>
                      <a:close/>
                      <a:moveTo>
                        <a:pt x="2272" y="46"/>
                      </a:moveTo>
                      <a:lnTo>
                        <a:pt x="2272" y="47"/>
                      </a:lnTo>
                      <a:lnTo>
                        <a:pt x="2274" y="47"/>
                      </a:lnTo>
                      <a:lnTo>
                        <a:pt x="2274" y="49"/>
                      </a:lnTo>
                      <a:lnTo>
                        <a:pt x="2275" y="49"/>
                      </a:lnTo>
                      <a:lnTo>
                        <a:pt x="2276" y="53"/>
                      </a:lnTo>
                      <a:lnTo>
                        <a:pt x="2278" y="53"/>
                      </a:lnTo>
                      <a:lnTo>
                        <a:pt x="2278" y="53"/>
                      </a:lnTo>
                      <a:lnTo>
                        <a:pt x="2279" y="54"/>
                      </a:lnTo>
                      <a:lnTo>
                        <a:pt x="2279" y="54"/>
                      </a:lnTo>
                      <a:lnTo>
                        <a:pt x="2280" y="57"/>
                      </a:lnTo>
                      <a:lnTo>
                        <a:pt x="2282" y="59"/>
                      </a:lnTo>
                      <a:lnTo>
                        <a:pt x="2283" y="62"/>
                      </a:lnTo>
                      <a:lnTo>
                        <a:pt x="2284" y="64"/>
                      </a:lnTo>
                      <a:lnTo>
                        <a:pt x="2291" y="66"/>
                      </a:lnTo>
                      <a:lnTo>
                        <a:pt x="2291" y="66"/>
                      </a:lnTo>
                      <a:lnTo>
                        <a:pt x="2293" y="64"/>
                      </a:lnTo>
                      <a:lnTo>
                        <a:pt x="2295" y="64"/>
                      </a:lnTo>
                      <a:lnTo>
                        <a:pt x="2295" y="64"/>
                      </a:lnTo>
                      <a:lnTo>
                        <a:pt x="2296" y="66"/>
                      </a:lnTo>
                      <a:lnTo>
                        <a:pt x="2296" y="67"/>
                      </a:lnTo>
                      <a:lnTo>
                        <a:pt x="2296" y="67"/>
                      </a:lnTo>
                      <a:lnTo>
                        <a:pt x="2297" y="68"/>
                      </a:lnTo>
                      <a:lnTo>
                        <a:pt x="2299" y="68"/>
                      </a:lnTo>
                      <a:lnTo>
                        <a:pt x="2301" y="68"/>
                      </a:lnTo>
                      <a:lnTo>
                        <a:pt x="2304" y="68"/>
                      </a:lnTo>
                      <a:lnTo>
                        <a:pt x="2304" y="70"/>
                      </a:lnTo>
                      <a:lnTo>
                        <a:pt x="2303" y="71"/>
                      </a:lnTo>
                      <a:lnTo>
                        <a:pt x="2303" y="72"/>
                      </a:lnTo>
                      <a:lnTo>
                        <a:pt x="2304" y="72"/>
                      </a:lnTo>
                      <a:lnTo>
                        <a:pt x="2304" y="72"/>
                      </a:lnTo>
                      <a:lnTo>
                        <a:pt x="2304" y="72"/>
                      </a:lnTo>
                      <a:lnTo>
                        <a:pt x="2305" y="72"/>
                      </a:lnTo>
                      <a:lnTo>
                        <a:pt x="2305" y="75"/>
                      </a:lnTo>
                      <a:lnTo>
                        <a:pt x="2307" y="75"/>
                      </a:lnTo>
                      <a:lnTo>
                        <a:pt x="2307" y="75"/>
                      </a:lnTo>
                      <a:lnTo>
                        <a:pt x="2307" y="76"/>
                      </a:lnTo>
                      <a:lnTo>
                        <a:pt x="2305" y="76"/>
                      </a:lnTo>
                      <a:lnTo>
                        <a:pt x="2303" y="78"/>
                      </a:lnTo>
                      <a:lnTo>
                        <a:pt x="2301" y="78"/>
                      </a:lnTo>
                      <a:lnTo>
                        <a:pt x="2299" y="78"/>
                      </a:lnTo>
                      <a:lnTo>
                        <a:pt x="2299" y="80"/>
                      </a:lnTo>
                      <a:lnTo>
                        <a:pt x="2297" y="79"/>
                      </a:lnTo>
                      <a:lnTo>
                        <a:pt x="2296" y="79"/>
                      </a:lnTo>
                      <a:lnTo>
                        <a:pt x="2293" y="78"/>
                      </a:lnTo>
                      <a:lnTo>
                        <a:pt x="2288" y="80"/>
                      </a:lnTo>
                      <a:lnTo>
                        <a:pt x="2284" y="88"/>
                      </a:lnTo>
                      <a:lnTo>
                        <a:pt x="2276" y="88"/>
                      </a:lnTo>
                      <a:lnTo>
                        <a:pt x="2276" y="88"/>
                      </a:lnTo>
                      <a:lnTo>
                        <a:pt x="2276" y="88"/>
                      </a:lnTo>
                      <a:lnTo>
                        <a:pt x="2275" y="88"/>
                      </a:lnTo>
                      <a:lnTo>
                        <a:pt x="2275" y="85"/>
                      </a:lnTo>
                      <a:lnTo>
                        <a:pt x="2274" y="85"/>
                      </a:lnTo>
                      <a:lnTo>
                        <a:pt x="2272" y="83"/>
                      </a:lnTo>
                      <a:lnTo>
                        <a:pt x="2270" y="83"/>
                      </a:lnTo>
                      <a:lnTo>
                        <a:pt x="2269" y="83"/>
                      </a:lnTo>
                      <a:lnTo>
                        <a:pt x="2267" y="84"/>
                      </a:lnTo>
                      <a:lnTo>
                        <a:pt x="2267" y="84"/>
                      </a:lnTo>
                      <a:lnTo>
                        <a:pt x="2267" y="84"/>
                      </a:lnTo>
                      <a:lnTo>
                        <a:pt x="2266" y="84"/>
                      </a:lnTo>
                      <a:lnTo>
                        <a:pt x="2266" y="84"/>
                      </a:lnTo>
                      <a:lnTo>
                        <a:pt x="2265" y="83"/>
                      </a:lnTo>
                      <a:lnTo>
                        <a:pt x="2265" y="83"/>
                      </a:lnTo>
                      <a:lnTo>
                        <a:pt x="2263" y="83"/>
                      </a:lnTo>
                      <a:lnTo>
                        <a:pt x="2263" y="84"/>
                      </a:lnTo>
                      <a:lnTo>
                        <a:pt x="2261" y="84"/>
                      </a:lnTo>
                      <a:lnTo>
                        <a:pt x="2261" y="88"/>
                      </a:lnTo>
                      <a:lnTo>
                        <a:pt x="2265" y="88"/>
                      </a:lnTo>
                      <a:lnTo>
                        <a:pt x="2265" y="89"/>
                      </a:lnTo>
                      <a:lnTo>
                        <a:pt x="2266" y="91"/>
                      </a:lnTo>
                      <a:lnTo>
                        <a:pt x="2267" y="91"/>
                      </a:lnTo>
                      <a:lnTo>
                        <a:pt x="2267" y="91"/>
                      </a:lnTo>
                      <a:lnTo>
                        <a:pt x="2267" y="91"/>
                      </a:lnTo>
                      <a:lnTo>
                        <a:pt x="2267" y="92"/>
                      </a:lnTo>
                      <a:lnTo>
                        <a:pt x="2267" y="92"/>
                      </a:lnTo>
                      <a:lnTo>
                        <a:pt x="2267" y="92"/>
                      </a:lnTo>
                      <a:lnTo>
                        <a:pt x="2263" y="92"/>
                      </a:lnTo>
                      <a:lnTo>
                        <a:pt x="2262" y="93"/>
                      </a:lnTo>
                      <a:lnTo>
                        <a:pt x="2259" y="95"/>
                      </a:lnTo>
                      <a:lnTo>
                        <a:pt x="2259" y="95"/>
                      </a:lnTo>
                      <a:lnTo>
                        <a:pt x="2257" y="95"/>
                      </a:lnTo>
                      <a:lnTo>
                        <a:pt x="2257" y="88"/>
                      </a:lnTo>
                      <a:lnTo>
                        <a:pt x="2255" y="88"/>
                      </a:lnTo>
                      <a:lnTo>
                        <a:pt x="2255" y="85"/>
                      </a:lnTo>
                      <a:lnTo>
                        <a:pt x="2254" y="81"/>
                      </a:lnTo>
                      <a:lnTo>
                        <a:pt x="2255" y="81"/>
                      </a:lnTo>
                      <a:lnTo>
                        <a:pt x="2257" y="80"/>
                      </a:lnTo>
                      <a:lnTo>
                        <a:pt x="2258" y="80"/>
                      </a:lnTo>
                      <a:lnTo>
                        <a:pt x="2259" y="76"/>
                      </a:lnTo>
                      <a:lnTo>
                        <a:pt x="2258" y="75"/>
                      </a:lnTo>
                      <a:lnTo>
                        <a:pt x="2258" y="75"/>
                      </a:lnTo>
                      <a:lnTo>
                        <a:pt x="2258" y="75"/>
                      </a:lnTo>
                      <a:lnTo>
                        <a:pt x="2258" y="74"/>
                      </a:lnTo>
                      <a:lnTo>
                        <a:pt x="2259" y="74"/>
                      </a:lnTo>
                      <a:lnTo>
                        <a:pt x="2259" y="75"/>
                      </a:lnTo>
                      <a:lnTo>
                        <a:pt x="2262" y="75"/>
                      </a:lnTo>
                      <a:lnTo>
                        <a:pt x="2263" y="76"/>
                      </a:lnTo>
                      <a:lnTo>
                        <a:pt x="2265" y="76"/>
                      </a:lnTo>
                      <a:lnTo>
                        <a:pt x="2266" y="78"/>
                      </a:lnTo>
                      <a:lnTo>
                        <a:pt x="2267" y="76"/>
                      </a:lnTo>
                      <a:lnTo>
                        <a:pt x="2269" y="76"/>
                      </a:lnTo>
                      <a:lnTo>
                        <a:pt x="2269" y="68"/>
                      </a:lnTo>
                      <a:lnTo>
                        <a:pt x="2271" y="67"/>
                      </a:lnTo>
                      <a:lnTo>
                        <a:pt x="2271" y="62"/>
                      </a:lnTo>
                      <a:lnTo>
                        <a:pt x="2271" y="60"/>
                      </a:lnTo>
                      <a:lnTo>
                        <a:pt x="2272" y="58"/>
                      </a:lnTo>
                      <a:lnTo>
                        <a:pt x="2272" y="57"/>
                      </a:lnTo>
                      <a:lnTo>
                        <a:pt x="2271" y="55"/>
                      </a:lnTo>
                      <a:lnTo>
                        <a:pt x="2270" y="53"/>
                      </a:lnTo>
                      <a:lnTo>
                        <a:pt x="2269" y="50"/>
                      </a:lnTo>
                      <a:lnTo>
                        <a:pt x="2269" y="50"/>
                      </a:lnTo>
                      <a:lnTo>
                        <a:pt x="2269" y="49"/>
                      </a:lnTo>
                      <a:lnTo>
                        <a:pt x="2272" y="46"/>
                      </a:lnTo>
                      <a:close/>
                      <a:moveTo>
                        <a:pt x="347" y="43"/>
                      </a:moveTo>
                      <a:lnTo>
                        <a:pt x="351" y="45"/>
                      </a:lnTo>
                      <a:lnTo>
                        <a:pt x="351" y="45"/>
                      </a:lnTo>
                      <a:lnTo>
                        <a:pt x="353" y="45"/>
                      </a:lnTo>
                      <a:lnTo>
                        <a:pt x="351" y="46"/>
                      </a:lnTo>
                      <a:lnTo>
                        <a:pt x="348" y="47"/>
                      </a:lnTo>
                      <a:lnTo>
                        <a:pt x="345" y="49"/>
                      </a:lnTo>
                      <a:lnTo>
                        <a:pt x="344" y="49"/>
                      </a:lnTo>
                      <a:lnTo>
                        <a:pt x="344" y="49"/>
                      </a:lnTo>
                      <a:lnTo>
                        <a:pt x="347" y="47"/>
                      </a:lnTo>
                      <a:lnTo>
                        <a:pt x="348" y="47"/>
                      </a:lnTo>
                      <a:lnTo>
                        <a:pt x="348" y="45"/>
                      </a:lnTo>
                      <a:lnTo>
                        <a:pt x="345" y="45"/>
                      </a:lnTo>
                      <a:lnTo>
                        <a:pt x="345" y="43"/>
                      </a:lnTo>
                      <a:lnTo>
                        <a:pt x="347" y="43"/>
                      </a:lnTo>
                      <a:lnTo>
                        <a:pt x="347" y="43"/>
                      </a:lnTo>
                      <a:close/>
                      <a:moveTo>
                        <a:pt x="237" y="41"/>
                      </a:moveTo>
                      <a:lnTo>
                        <a:pt x="237" y="42"/>
                      </a:lnTo>
                      <a:lnTo>
                        <a:pt x="237" y="43"/>
                      </a:lnTo>
                      <a:lnTo>
                        <a:pt x="237" y="43"/>
                      </a:lnTo>
                      <a:lnTo>
                        <a:pt x="238" y="43"/>
                      </a:lnTo>
                      <a:lnTo>
                        <a:pt x="238" y="42"/>
                      </a:lnTo>
                      <a:lnTo>
                        <a:pt x="238" y="42"/>
                      </a:lnTo>
                      <a:lnTo>
                        <a:pt x="238" y="42"/>
                      </a:lnTo>
                      <a:lnTo>
                        <a:pt x="238" y="42"/>
                      </a:lnTo>
                      <a:lnTo>
                        <a:pt x="238" y="41"/>
                      </a:lnTo>
                      <a:lnTo>
                        <a:pt x="238" y="41"/>
                      </a:lnTo>
                      <a:lnTo>
                        <a:pt x="238" y="41"/>
                      </a:lnTo>
                      <a:lnTo>
                        <a:pt x="237" y="41"/>
                      </a:lnTo>
                      <a:close/>
                      <a:moveTo>
                        <a:pt x="268" y="40"/>
                      </a:moveTo>
                      <a:lnTo>
                        <a:pt x="270" y="42"/>
                      </a:lnTo>
                      <a:lnTo>
                        <a:pt x="271" y="42"/>
                      </a:lnTo>
                      <a:lnTo>
                        <a:pt x="273" y="43"/>
                      </a:lnTo>
                      <a:lnTo>
                        <a:pt x="276" y="43"/>
                      </a:lnTo>
                      <a:lnTo>
                        <a:pt x="279" y="45"/>
                      </a:lnTo>
                      <a:lnTo>
                        <a:pt x="279" y="43"/>
                      </a:lnTo>
                      <a:lnTo>
                        <a:pt x="279" y="43"/>
                      </a:lnTo>
                      <a:lnTo>
                        <a:pt x="279" y="43"/>
                      </a:lnTo>
                      <a:lnTo>
                        <a:pt x="279" y="43"/>
                      </a:lnTo>
                      <a:lnTo>
                        <a:pt x="279" y="43"/>
                      </a:lnTo>
                      <a:lnTo>
                        <a:pt x="276" y="42"/>
                      </a:lnTo>
                      <a:lnTo>
                        <a:pt x="275" y="41"/>
                      </a:lnTo>
                      <a:lnTo>
                        <a:pt x="272" y="41"/>
                      </a:lnTo>
                      <a:lnTo>
                        <a:pt x="268" y="40"/>
                      </a:lnTo>
                      <a:close/>
                      <a:moveTo>
                        <a:pt x="2350" y="38"/>
                      </a:moveTo>
                      <a:lnTo>
                        <a:pt x="2350" y="41"/>
                      </a:lnTo>
                      <a:lnTo>
                        <a:pt x="2348" y="41"/>
                      </a:lnTo>
                      <a:lnTo>
                        <a:pt x="2348" y="45"/>
                      </a:lnTo>
                      <a:lnTo>
                        <a:pt x="2347" y="45"/>
                      </a:lnTo>
                      <a:lnTo>
                        <a:pt x="2346" y="46"/>
                      </a:lnTo>
                      <a:lnTo>
                        <a:pt x="2343" y="47"/>
                      </a:lnTo>
                      <a:lnTo>
                        <a:pt x="2343" y="47"/>
                      </a:lnTo>
                      <a:lnTo>
                        <a:pt x="2342" y="47"/>
                      </a:lnTo>
                      <a:lnTo>
                        <a:pt x="2343" y="45"/>
                      </a:lnTo>
                      <a:lnTo>
                        <a:pt x="2344" y="45"/>
                      </a:lnTo>
                      <a:lnTo>
                        <a:pt x="2344" y="43"/>
                      </a:lnTo>
                      <a:lnTo>
                        <a:pt x="2344" y="42"/>
                      </a:lnTo>
                      <a:lnTo>
                        <a:pt x="2344" y="41"/>
                      </a:lnTo>
                      <a:lnTo>
                        <a:pt x="2346" y="41"/>
                      </a:lnTo>
                      <a:lnTo>
                        <a:pt x="2346" y="41"/>
                      </a:lnTo>
                      <a:lnTo>
                        <a:pt x="2347" y="41"/>
                      </a:lnTo>
                      <a:lnTo>
                        <a:pt x="2347" y="41"/>
                      </a:lnTo>
                      <a:lnTo>
                        <a:pt x="2347" y="40"/>
                      </a:lnTo>
                      <a:lnTo>
                        <a:pt x="2350" y="38"/>
                      </a:lnTo>
                      <a:close/>
                      <a:moveTo>
                        <a:pt x="263" y="38"/>
                      </a:moveTo>
                      <a:lnTo>
                        <a:pt x="263" y="40"/>
                      </a:lnTo>
                      <a:lnTo>
                        <a:pt x="263" y="40"/>
                      </a:lnTo>
                      <a:lnTo>
                        <a:pt x="264" y="40"/>
                      </a:lnTo>
                      <a:lnTo>
                        <a:pt x="264" y="38"/>
                      </a:lnTo>
                      <a:lnTo>
                        <a:pt x="263" y="38"/>
                      </a:lnTo>
                      <a:close/>
                      <a:moveTo>
                        <a:pt x="213" y="8"/>
                      </a:moveTo>
                      <a:lnTo>
                        <a:pt x="213" y="9"/>
                      </a:lnTo>
                      <a:lnTo>
                        <a:pt x="213" y="9"/>
                      </a:lnTo>
                      <a:lnTo>
                        <a:pt x="215" y="9"/>
                      </a:lnTo>
                      <a:lnTo>
                        <a:pt x="215" y="9"/>
                      </a:lnTo>
                      <a:lnTo>
                        <a:pt x="215" y="8"/>
                      </a:lnTo>
                      <a:lnTo>
                        <a:pt x="215" y="8"/>
                      </a:lnTo>
                      <a:lnTo>
                        <a:pt x="215" y="8"/>
                      </a:lnTo>
                      <a:lnTo>
                        <a:pt x="215" y="8"/>
                      </a:lnTo>
                      <a:lnTo>
                        <a:pt x="215" y="8"/>
                      </a:lnTo>
                      <a:lnTo>
                        <a:pt x="213" y="8"/>
                      </a:lnTo>
                      <a:close/>
                      <a:moveTo>
                        <a:pt x="224" y="2"/>
                      </a:moveTo>
                      <a:lnTo>
                        <a:pt x="224" y="3"/>
                      </a:lnTo>
                      <a:lnTo>
                        <a:pt x="225" y="3"/>
                      </a:lnTo>
                      <a:lnTo>
                        <a:pt x="225" y="3"/>
                      </a:lnTo>
                      <a:lnTo>
                        <a:pt x="224" y="2"/>
                      </a:lnTo>
                      <a:close/>
                      <a:moveTo>
                        <a:pt x="222" y="0"/>
                      </a:moveTo>
                      <a:lnTo>
                        <a:pt x="226" y="2"/>
                      </a:lnTo>
                      <a:lnTo>
                        <a:pt x="226" y="0"/>
                      </a:lnTo>
                      <a:lnTo>
                        <a:pt x="230" y="0"/>
                      </a:lnTo>
                      <a:lnTo>
                        <a:pt x="232" y="2"/>
                      </a:lnTo>
                      <a:lnTo>
                        <a:pt x="233" y="2"/>
                      </a:lnTo>
                      <a:lnTo>
                        <a:pt x="233" y="2"/>
                      </a:lnTo>
                      <a:lnTo>
                        <a:pt x="234" y="0"/>
                      </a:lnTo>
                      <a:lnTo>
                        <a:pt x="234" y="0"/>
                      </a:lnTo>
                      <a:lnTo>
                        <a:pt x="236" y="0"/>
                      </a:lnTo>
                      <a:lnTo>
                        <a:pt x="237" y="4"/>
                      </a:lnTo>
                      <a:lnTo>
                        <a:pt x="237" y="4"/>
                      </a:lnTo>
                      <a:lnTo>
                        <a:pt x="237" y="7"/>
                      </a:lnTo>
                      <a:lnTo>
                        <a:pt x="238" y="7"/>
                      </a:lnTo>
                      <a:lnTo>
                        <a:pt x="238" y="8"/>
                      </a:lnTo>
                      <a:lnTo>
                        <a:pt x="239" y="9"/>
                      </a:lnTo>
                      <a:lnTo>
                        <a:pt x="241" y="11"/>
                      </a:lnTo>
                      <a:lnTo>
                        <a:pt x="242" y="12"/>
                      </a:lnTo>
                      <a:lnTo>
                        <a:pt x="242" y="13"/>
                      </a:lnTo>
                      <a:lnTo>
                        <a:pt x="247" y="13"/>
                      </a:lnTo>
                      <a:lnTo>
                        <a:pt x="247" y="13"/>
                      </a:lnTo>
                      <a:lnTo>
                        <a:pt x="249" y="13"/>
                      </a:lnTo>
                      <a:lnTo>
                        <a:pt x="249" y="13"/>
                      </a:lnTo>
                      <a:lnTo>
                        <a:pt x="250" y="15"/>
                      </a:lnTo>
                      <a:lnTo>
                        <a:pt x="250" y="15"/>
                      </a:lnTo>
                      <a:lnTo>
                        <a:pt x="250" y="16"/>
                      </a:lnTo>
                      <a:lnTo>
                        <a:pt x="250" y="16"/>
                      </a:lnTo>
                      <a:lnTo>
                        <a:pt x="250" y="19"/>
                      </a:lnTo>
                      <a:lnTo>
                        <a:pt x="251" y="19"/>
                      </a:lnTo>
                      <a:lnTo>
                        <a:pt x="253" y="20"/>
                      </a:lnTo>
                      <a:lnTo>
                        <a:pt x="254" y="21"/>
                      </a:lnTo>
                      <a:lnTo>
                        <a:pt x="253" y="23"/>
                      </a:lnTo>
                      <a:lnTo>
                        <a:pt x="253" y="25"/>
                      </a:lnTo>
                      <a:lnTo>
                        <a:pt x="254" y="25"/>
                      </a:lnTo>
                      <a:lnTo>
                        <a:pt x="255" y="30"/>
                      </a:lnTo>
                      <a:lnTo>
                        <a:pt x="259" y="32"/>
                      </a:lnTo>
                      <a:lnTo>
                        <a:pt x="260" y="34"/>
                      </a:lnTo>
                      <a:lnTo>
                        <a:pt x="263" y="34"/>
                      </a:lnTo>
                      <a:lnTo>
                        <a:pt x="263" y="36"/>
                      </a:lnTo>
                      <a:lnTo>
                        <a:pt x="264" y="36"/>
                      </a:lnTo>
                      <a:lnTo>
                        <a:pt x="264" y="34"/>
                      </a:lnTo>
                      <a:lnTo>
                        <a:pt x="264" y="34"/>
                      </a:lnTo>
                      <a:lnTo>
                        <a:pt x="264" y="36"/>
                      </a:lnTo>
                      <a:lnTo>
                        <a:pt x="271" y="36"/>
                      </a:lnTo>
                      <a:lnTo>
                        <a:pt x="271" y="36"/>
                      </a:lnTo>
                      <a:lnTo>
                        <a:pt x="272" y="36"/>
                      </a:lnTo>
                      <a:lnTo>
                        <a:pt x="272" y="37"/>
                      </a:lnTo>
                      <a:lnTo>
                        <a:pt x="277" y="37"/>
                      </a:lnTo>
                      <a:lnTo>
                        <a:pt x="279" y="38"/>
                      </a:lnTo>
                      <a:lnTo>
                        <a:pt x="281" y="40"/>
                      </a:lnTo>
                      <a:lnTo>
                        <a:pt x="283" y="38"/>
                      </a:lnTo>
                      <a:lnTo>
                        <a:pt x="285" y="38"/>
                      </a:lnTo>
                      <a:lnTo>
                        <a:pt x="288" y="37"/>
                      </a:lnTo>
                      <a:lnTo>
                        <a:pt x="288" y="38"/>
                      </a:lnTo>
                      <a:lnTo>
                        <a:pt x="288" y="40"/>
                      </a:lnTo>
                      <a:lnTo>
                        <a:pt x="289" y="40"/>
                      </a:lnTo>
                      <a:lnTo>
                        <a:pt x="289" y="40"/>
                      </a:lnTo>
                      <a:lnTo>
                        <a:pt x="291" y="40"/>
                      </a:lnTo>
                      <a:lnTo>
                        <a:pt x="291" y="41"/>
                      </a:lnTo>
                      <a:lnTo>
                        <a:pt x="292" y="41"/>
                      </a:lnTo>
                      <a:lnTo>
                        <a:pt x="292" y="42"/>
                      </a:lnTo>
                      <a:lnTo>
                        <a:pt x="296" y="42"/>
                      </a:lnTo>
                      <a:lnTo>
                        <a:pt x="296" y="46"/>
                      </a:lnTo>
                      <a:lnTo>
                        <a:pt x="296" y="49"/>
                      </a:lnTo>
                      <a:lnTo>
                        <a:pt x="297" y="50"/>
                      </a:lnTo>
                      <a:lnTo>
                        <a:pt x="300" y="51"/>
                      </a:lnTo>
                      <a:lnTo>
                        <a:pt x="298" y="54"/>
                      </a:lnTo>
                      <a:lnTo>
                        <a:pt x="297" y="54"/>
                      </a:lnTo>
                      <a:lnTo>
                        <a:pt x="297" y="54"/>
                      </a:lnTo>
                      <a:lnTo>
                        <a:pt x="296" y="54"/>
                      </a:lnTo>
                      <a:lnTo>
                        <a:pt x="296" y="54"/>
                      </a:lnTo>
                      <a:lnTo>
                        <a:pt x="296" y="54"/>
                      </a:lnTo>
                      <a:lnTo>
                        <a:pt x="294" y="54"/>
                      </a:lnTo>
                      <a:lnTo>
                        <a:pt x="294" y="55"/>
                      </a:lnTo>
                      <a:lnTo>
                        <a:pt x="296" y="55"/>
                      </a:lnTo>
                      <a:lnTo>
                        <a:pt x="296" y="57"/>
                      </a:lnTo>
                      <a:lnTo>
                        <a:pt x="296" y="57"/>
                      </a:lnTo>
                      <a:lnTo>
                        <a:pt x="296" y="58"/>
                      </a:lnTo>
                      <a:lnTo>
                        <a:pt x="293" y="58"/>
                      </a:lnTo>
                      <a:lnTo>
                        <a:pt x="292" y="58"/>
                      </a:lnTo>
                      <a:lnTo>
                        <a:pt x="292" y="57"/>
                      </a:lnTo>
                      <a:lnTo>
                        <a:pt x="288" y="55"/>
                      </a:lnTo>
                      <a:lnTo>
                        <a:pt x="288" y="55"/>
                      </a:lnTo>
                      <a:lnTo>
                        <a:pt x="287" y="55"/>
                      </a:lnTo>
                      <a:lnTo>
                        <a:pt x="287" y="54"/>
                      </a:lnTo>
                      <a:lnTo>
                        <a:pt x="285" y="54"/>
                      </a:lnTo>
                      <a:lnTo>
                        <a:pt x="285" y="54"/>
                      </a:lnTo>
                      <a:lnTo>
                        <a:pt x="285" y="53"/>
                      </a:lnTo>
                      <a:lnTo>
                        <a:pt x="284" y="53"/>
                      </a:lnTo>
                      <a:lnTo>
                        <a:pt x="284" y="55"/>
                      </a:lnTo>
                      <a:lnTo>
                        <a:pt x="283" y="55"/>
                      </a:lnTo>
                      <a:lnTo>
                        <a:pt x="281" y="57"/>
                      </a:lnTo>
                      <a:lnTo>
                        <a:pt x="280" y="58"/>
                      </a:lnTo>
                      <a:lnTo>
                        <a:pt x="279" y="59"/>
                      </a:lnTo>
                      <a:lnTo>
                        <a:pt x="279" y="59"/>
                      </a:lnTo>
                      <a:lnTo>
                        <a:pt x="277" y="64"/>
                      </a:lnTo>
                      <a:lnTo>
                        <a:pt x="279" y="64"/>
                      </a:lnTo>
                      <a:lnTo>
                        <a:pt x="277" y="71"/>
                      </a:lnTo>
                      <a:lnTo>
                        <a:pt x="275" y="72"/>
                      </a:lnTo>
                      <a:lnTo>
                        <a:pt x="273" y="75"/>
                      </a:lnTo>
                      <a:lnTo>
                        <a:pt x="272" y="72"/>
                      </a:lnTo>
                      <a:lnTo>
                        <a:pt x="271" y="70"/>
                      </a:lnTo>
                      <a:lnTo>
                        <a:pt x="271" y="66"/>
                      </a:lnTo>
                      <a:lnTo>
                        <a:pt x="270" y="63"/>
                      </a:lnTo>
                      <a:lnTo>
                        <a:pt x="268" y="63"/>
                      </a:lnTo>
                      <a:lnTo>
                        <a:pt x="268" y="63"/>
                      </a:lnTo>
                      <a:lnTo>
                        <a:pt x="268" y="63"/>
                      </a:lnTo>
                      <a:lnTo>
                        <a:pt x="264" y="63"/>
                      </a:lnTo>
                      <a:lnTo>
                        <a:pt x="264" y="64"/>
                      </a:lnTo>
                      <a:lnTo>
                        <a:pt x="260" y="67"/>
                      </a:lnTo>
                      <a:lnTo>
                        <a:pt x="260" y="67"/>
                      </a:lnTo>
                      <a:lnTo>
                        <a:pt x="260" y="66"/>
                      </a:lnTo>
                      <a:lnTo>
                        <a:pt x="260" y="67"/>
                      </a:lnTo>
                      <a:lnTo>
                        <a:pt x="260" y="66"/>
                      </a:lnTo>
                      <a:lnTo>
                        <a:pt x="260" y="66"/>
                      </a:lnTo>
                      <a:lnTo>
                        <a:pt x="260" y="64"/>
                      </a:lnTo>
                      <a:lnTo>
                        <a:pt x="262" y="62"/>
                      </a:lnTo>
                      <a:lnTo>
                        <a:pt x="263" y="58"/>
                      </a:lnTo>
                      <a:lnTo>
                        <a:pt x="264" y="55"/>
                      </a:lnTo>
                      <a:lnTo>
                        <a:pt x="264" y="53"/>
                      </a:lnTo>
                      <a:lnTo>
                        <a:pt x="263" y="53"/>
                      </a:lnTo>
                      <a:lnTo>
                        <a:pt x="263" y="51"/>
                      </a:lnTo>
                      <a:lnTo>
                        <a:pt x="262" y="50"/>
                      </a:lnTo>
                      <a:lnTo>
                        <a:pt x="262" y="49"/>
                      </a:lnTo>
                      <a:lnTo>
                        <a:pt x="263" y="47"/>
                      </a:lnTo>
                      <a:lnTo>
                        <a:pt x="263" y="47"/>
                      </a:lnTo>
                      <a:lnTo>
                        <a:pt x="262" y="47"/>
                      </a:lnTo>
                      <a:lnTo>
                        <a:pt x="262" y="46"/>
                      </a:lnTo>
                      <a:lnTo>
                        <a:pt x="260" y="45"/>
                      </a:lnTo>
                      <a:lnTo>
                        <a:pt x="258" y="43"/>
                      </a:lnTo>
                      <a:lnTo>
                        <a:pt x="256" y="43"/>
                      </a:lnTo>
                      <a:lnTo>
                        <a:pt x="254" y="41"/>
                      </a:lnTo>
                      <a:lnTo>
                        <a:pt x="253" y="41"/>
                      </a:lnTo>
                      <a:lnTo>
                        <a:pt x="251" y="42"/>
                      </a:lnTo>
                      <a:lnTo>
                        <a:pt x="250" y="42"/>
                      </a:lnTo>
                      <a:lnTo>
                        <a:pt x="250" y="42"/>
                      </a:lnTo>
                      <a:lnTo>
                        <a:pt x="250" y="45"/>
                      </a:lnTo>
                      <a:lnTo>
                        <a:pt x="249" y="46"/>
                      </a:lnTo>
                      <a:lnTo>
                        <a:pt x="249" y="46"/>
                      </a:lnTo>
                      <a:lnTo>
                        <a:pt x="247" y="46"/>
                      </a:lnTo>
                      <a:lnTo>
                        <a:pt x="247" y="46"/>
                      </a:lnTo>
                      <a:lnTo>
                        <a:pt x="246" y="47"/>
                      </a:lnTo>
                      <a:lnTo>
                        <a:pt x="246" y="49"/>
                      </a:lnTo>
                      <a:lnTo>
                        <a:pt x="245" y="50"/>
                      </a:lnTo>
                      <a:lnTo>
                        <a:pt x="243" y="51"/>
                      </a:lnTo>
                      <a:lnTo>
                        <a:pt x="243" y="51"/>
                      </a:lnTo>
                      <a:lnTo>
                        <a:pt x="243" y="51"/>
                      </a:lnTo>
                      <a:lnTo>
                        <a:pt x="242" y="51"/>
                      </a:lnTo>
                      <a:lnTo>
                        <a:pt x="242" y="50"/>
                      </a:lnTo>
                      <a:lnTo>
                        <a:pt x="241" y="50"/>
                      </a:lnTo>
                      <a:lnTo>
                        <a:pt x="241" y="51"/>
                      </a:lnTo>
                      <a:lnTo>
                        <a:pt x="239" y="53"/>
                      </a:lnTo>
                      <a:lnTo>
                        <a:pt x="239" y="55"/>
                      </a:lnTo>
                      <a:lnTo>
                        <a:pt x="239" y="57"/>
                      </a:lnTo>
                      <a:lnTo>
                        <a:pt x="239" y="59"/>
                      </a:lnTo>
                      <a:lnTo>
                        <a:pt x="238" y="60"/>
                      </a:lnTo>
                      <a:lnTo>
                        <a:pt x="238" y="60"/>
                      </a:lnTo>
                      <a:lnTo>
                        <a:pt x="237" y="60"/>
                      </a:lnTo>
                      <a:lnTo>
                        <a:pt x="237" y="71"/>
                      </a:lnTo>
                      <a:lnTo>
                        <a:pt x="238" y="71"/>
                      </a:lnTo>
                      <a:lnTo>
                        <a:pt x="238" y="72"/>
                      </a:lnTo>
                      <a:lnTo>
                        <a:pt x="238" y="72"/>
                      </a:lnTo>
                      <a:lnTo>
                        <a:pt x="238" y="78"/>
                      </a:lnTo>
                      <a:lnTo>
                        <a:pt x="238" y="78"/>
                      </a:lnTo>
                      <a:lnTo>
                        <a:pt x="238" y="79"/>
                      </a:lnTo>
                      <a:lnTo>
                        <a:pt x="237" y="80"/>
                      </a:lnTo>
                      <a:lnTo>
                        <a:pt x="236" y="84"/>
                      </a:lnTo>
                      <a:lnTo>
                        <a:pt x="234" y="84"/>
                      </a:lnTo>
                      <a:lnTo>
                        <a:pt x="234" y="87"/>
                      </a:lnTo>
                      <a:lnTo>
                        <a:pt x="234" y="87"/>
                      </a:lnTo>
                      <a:lnTo>
                        <a:pt x="233" y="88"/>
                      </a:lnTo>
                      <a:lnTo>
                        <a:pt x="232" y="89"/>
                      </a:lnTo>
                      <a:lnTo>
                        <a:pt x="229" y="89"/>
                      </a:lnTo>
                      <a:lnTo>
                        <a:pt x="228" y="88"/>
                      </a:lnTo>
                      <a:lnTo>
                        <a:pt x="226" y="88"/>
                      </a:lnTo>
                      <a:lnTo>
                        <a:pt x="225" y="81"/>
                      </a:lnTo>
                      <a:lnTo>
                        <a:pt x="225" y="81"/>
                      </a:lnTo>
                      <a:lnTo>
                        <a:pt x="225" y="78"/>
                      </a:lnTo>
                      <a:lnTo>
                        <a:pt x="224" y="78"/>
                      </a:lnTo>
                      <a:lnTo>
                        <a:pt x="224" y="75"/>
                      </a:lnTo>
                      <a:lnTo>
                        <a:pt x="224" y="75"/>
                      </a:lnTo>
                      <a:lnTo>
                        <a:pt x="224" y="72"/>
                      </a:lnTo>
                      <a:lnTo>
                        <a:pt x="224" y="72"/>
                      </a:lnTo>
                      <a:lnTo>
                        <a:pt x="224" y="71"/>
                      </a:lnTo>
                      <a:lnTo>
                        <a:pt x="224" y="71"/>
                      </a:lnTo>
                      <a:lnTo>
                        <a:pt x="224" y="67"/>
                      </a:lnTo>
                      <a:lnTo>
                        <a:pt x="225" y="67"/>
                      </a:lnTo>
                      <a:lnTo>
                        <a:pt x="225" y="62"/>
                      </a:lnTo>
                      <a:lnTo>
                        <a:pt x="226" y="62"/>
                      </a:lnTo>
                      <a:lnTo>
                        <a:pt x="226" y="60"/>
                      </a:lnTo>
                      <a:lnTo>
                        <a:pt x="228" y="60"/>
                      </a:lnTo>
                      <a:lnTo>
                        <a:pt x="229" y="54"/>
                      </a:lnTo>
                      <a:lnTo>
                        <a:pt x="230" y="54"/>
                      </a:lnTo>
                      <a:lnTo>
                        <a:pt x="230" y="53"/>
                      </a:lnTo>
                      <a:lnTo>
                        <a:pt x="230" y="50"/>
                      </a:lnTo>
                      <a:lnTo>
                        <a:pt x="229" y="51"/>
                      </a:lnTo>
                      <a:lnTo>
                        <a:pt x="226" y="53"/>
                      </a:lnTo>
                      <a:lnTo>
                        <a:pt x="226" y="54"/>
                      </a:lnTo>
                      <a:lnTo>
                        <a:pt x="225" y="57"/>
                      </a:lnTo>
                      <a:lnTo>
                        <a:pt x="222" y="57"/>
                      </a:lnTo>
                      <a:lnTo>
                        <a:pt x="224" y="54"/>
                      </a:lnTo>
                      <a:lnTo>
                        <a:pt x="224" y="53"/>
                      </a:lnTo>
                      <a:lnTo>
                        <a:pt x="225" y="50"/>
                      </a:lnTo>
                      <a:lnTo>
                        <a:pt x="226" y="50"/>
                      </a:lnTo>
                      <a:lnTo>
                        <a:pt x="228" y="46"/>
                      </a:lnTo>
                      <a:lnTo>
                        <a:pt x="229" y="46"/>
                      </a:lnTo>
                      <a:lnTo>
                        <a:pt x="230" y="42"/>
                      </a:lnTo>
                      <a:lnTo>
                        <a:pt x="230" y="42"/>
                      </a:lnTo>
                      <a:lnTo>
                        <a:pt x="232" y="42"/>
                      </a:lnTo>
                      <a:lnTo>
                        <a:pt x="232" y="40"/>
                      </a:lnTo>
                      <a:lnTo>
                        <a:pt x="234" y="40"/>
                      </a:lnTo>
                      <a:lnTo>
                        <a:pt x="234" y="41"/>
                      </a:lnTo>
                      <a:lnTo>
                        <a:pt x="236" y="41"/>
                      </a:lnTo>
                      <a:lnTo>
                        <a:pt x="236" y="40"/>
                      </a:lnTo>
                      <a:lnTo>
                        <a:pt x="237" y="40"/>
                      </a:lnTo>
                      <a:lnTo>
                        <a:pt x="238" y="40"/>
                      </a:lnTo>
                      <a:lnTo>
                        <a:pt x="238" y="40"/>
                      </a:lnTo>
                      <a:lnTo>
                        <a:pt x="239" y="40"/>
                      </a:lnTo>
                      <a:lnTo>
                        <a:pt x="241" y="38"/>
                      </a:lnTo>
                      <a:lnTo>
                        <a:pt x="243" y="38"/>
                      </a:lnTo>
                      <a:lnTo>
                        <a:pt x="243" y="38"/>
                      </a:lnTo>
                      <a:lnTo>
                        <a:pt x="243" y="38"/>
                      </a:lnTo>
                      <a:lnTo>
                        <a:pt x="243" y="37"/>
                      </a:lnTo>
                      <a:lnTo>
                        <a:pt x="245" y="36"/>
                      </a:lnTo>
                      <a:lnTo>
                        <a:pt x="246" y="37"/>
                      </a:lnTo>
                      <a:lnTo>
                        <a:pt x="249" y="38"/>
                      </a:lnTo>
                      <a:lnTo>
                        <a:pt x="250" y="38"/>
                      </a:lnTo>
                      <a:lnTo>
                        <a:pt x="253" y="38"/>
                      </a:lnTo>
                      <a:lnTo>
                        <a:pt x="253" y="37"/>
                      </a:lnTo>
                      <a:lnTo>
                        <a:pt x="255" y="37"/>
                      </a:lnTo>
                      <a:lnTo>
                        <a:pt x="255" y="38"/>
                      </a:lnTo>
                      <a:lnTo>
                        <a:pt x="259" y="38"/>
                      </a:lnTo>
                      <a:lnTo>
                        <a:pt x="258" y="37"/>
                      </a:lnTo>
                      <a:lnTo>
                        <a:pt x="256" y="34"/>
                      </a:lnTo>
                      <a:lnTo>
                        <a:pt x="255" y="33"/>
                      </a:lnTo>
                      <a:lnTo>
                        <a:pt x="250" y="33"/>
                      </a:lnTo>
                      <a:lnTo>
                        <a:pt x="250" y="28"/>
                      </a:lnTo>
                      <a:lnTo>
                        <a:pt x="249" y="28"/>
                      </a:lnTo>
                      <a:lnTo>
                        <a:pt x="249" y="28"/>
                      </a:lnTo>
                      <a:lnTo>
                        <a:pt x="247" y="28"/>
                      </a:lnTo>
                      <a:lnTo>
                        <a:pt x="247" y="29"/>
                      </a:lnTo>
                      <a:lnTo>
                        <a:pt x="246" y="29"/>
                      </a:lnTo>
                      <a:lnTo>
                        <a:pt x="246" y="29"/>
                      </a:lnTo>
                      <a:lnTo>
                        <a:pt x="239" y="30"/>
                      </a:lnTo>
                      <a:lnTo>
                        <a:pt x="238" y="32"/>
                      </a:lnTo>
                      <a:lnTo>
                        <a:pt x="233" y="32"/>
                      </a:lnTo>
                      <a:lnTo>
                        <a:pt x="233" y="33"/>
                      </a:lnTo>
                      <a:lnTo>
                        <a:pt x="232" y="32"/>
                      </a:lnTo>
                      <a:lnTo>
                        <a:pt x="232" y="32"/>
                      </a:lnTo>
                      <a:lnTo>
                        <a:pt x="228" y="32"/>
                      </a:lnTo>
                      <a:lnTo>
                        <a:pt x="226" y="28"/>
                      </a:lnTo>
                      <a:lnTo>
                        <a:pt x="226" y="28"/>
                      </a:lnTo>
                      <a:lnTo>
                        <a:pt x="225" y="25"/>
                      </a:lnTo>
                      <a:lnTo>
                        <a:pt x="221" y="26"/>
                      </a:lnTo>
                      <a:lnTo>
                        <a:pt x="219" y="26"/>
                      </a:lnTo>
                      <a:lnTo>
                        <a:pt x="219" y="26"/>
                      </a:lnTo>
                      <a:lnTo>
                        <a:pt x="217" y="26"/>
                      </a:lnTo>
                      <a:lnTo>
                        <a:pt x="219" y="25"/>
                      </a:lnTo>
                      <a:lnTo>
                        <a:pt x="219" y="24"/>
                      </a:lnTo>
                      <a:lnTo>
                        <a:pt x="220" y="24"/>
                      </a:lnTo>
                      <a:lnTo>
                        <a:pt x="220" y="24"/>
                      </a:lnTo>
                      <a:lnTo>
                        <a:pt x="220" y="24"/>
                      </a:lnTo>
                      <a:lnTo>
                        <a:pt x="221" y="24"/>
                      </a:lnTo>
                      <a:lnTo>
                        <a:pt x="222" y="23"/>
                      </a:lnTo>
                      <a:lnTo>
                        <a:pt x="224" y="21"/>
                      </a:lnTo>
                      <a:lnTo>
                        <a:pt x="224" y="21"/>
                      </a:lnTo>
                      <a:lnTo>
                        <a:pt x="225" y="21"/>
                      </a:lnTo>
                      <a:lnTo>
                        <a:pt x="224" y="19"/>
                      </a:lnTo>
                      <a:lnTo>
                        <a:pt x="221" y="19"/>
                      </a:lnTo>
                      <a:lnTo>
                        <a:pt x="220" y="20"/>
                      </a:lnTo>
                      <a:lnTo>
                        <a:pt x="219" y="20"/>
                      </a:lnTo>
                      <a:lnTo>
                        <a:pt x="216" y="21"/>
                      </a:lnTo>
                      <a:lnTo>
                        <a:pt x="216" y="24"/>
                      </a:lnTo>
                      <a:lnTo>
                        <a:pt x="215" y="24"/>
                      </a:lnTo>
                      <a:lnTo>
                        <a:pt x="211" y="26"/>
                      </a:lnTo>
                      <a:lnTo>
                        <a:pt x="205" y="28"/>
                      </a:lnTo>
                      <a:lnTo>
                        <a:pt x="204" y="29"/>
                      </a:lnTo>
                      <a:lnTo>
                        <a:pt x="200" y="29"/>
                      </a:lnTo>
                      <a:lnTo>
                        <a:pt x="200" y="29"/>
                      </a:lnTo>
                      <a:lnTo>
                        <a:pt x="199" y="28"/>
                      </a:lnTo>
                      <a:lnTo>
                        <a:pt x="198" y="28"/>
                      </a:lnTo>
                      <a:lnTo>
                        <a:pt x="198" y="26"/>
                      </a:lnTo>
                      <a:lnTo>
                        <a:pt x="198" y="26"/>
                      </a:lnTo>
                      <a:lnTo>
                        <a:pt x="195" y="26"/>
                      </a:lnTo>
                      <a:lnTo>
                        <a:pt x="192" y="28"/>
                      </a:lnTo>
                      <a:lnTo>
                        <a:pt x="191" y="28"/>
                      </a:lnTo>
                      <a:lnTo>
                        <a:pt x="191" y="28"/>
                      </a:lnTo>
                      <a:lnTo>
                        <a:pt x="191" y="26"/>
                      </a:lnTo>
                      <a:lnTo>
                        <a:pt x="188" y="26"/>
                      </a:lnTo>
                      <a:lnTo>
                        <a:pt x="190" y="24"/>
                      </a:lnTo>
                      <a:lnTo>
                        <a:pt x="191" y="24"/>
                      </a:lnTo>
                      <a:lnTo>
                        <a:pt x="192" y="24"/>
                      </a:lnTo>
                      <a:lnTo>
                        <a:pt x="194" y="21"/>
                      </a:lnTo>
                      <a:lnTo>
                        <a:pt x="196" y="21"/>
                      </a:lnTo>
                      <a:lnTo>
                        <a:pt x="196" y="20"/>
                      </a:lnTo>
                      <a:lnTo>
                        <a:pt x="199" y="19"/>
                      </a:lnTo>
                      <a:lnTo>
                        <a:pt x="201" y="17"/>
                      </a:lnTo>
                      <a:lnTo>
                        <a:pt x="204" y="16"/>
                      </a:lnTo>
                      <a:lnTo>
                        <a:pt x="204" y="16"/>
                      </a:lnTo>
                      <a:lnTo>
                        <a:pt x="207" y="15"/>
                      </a:lnTo>
                      <a:lnTo>
                        <a:pt x="208" y="13"/>
                      </a:lnTo>
                      <a:lnTo>
                        <a:pt x="209" y="13"/>
                      </a:lnTo>
                      <a:lnTo>
                        <a:pt x="211" y="11"/>
                      </a:lnTo>
                      <a:lnTo>
                        <a:pt x="212" y="11"/>
                      </a:lnTo>
                      <a:lnTo>
                        <a:pt x="212" y="7"/>
                      </a:lnTo>
                      <a:lnTo>
                        <a:pt x="212" y="7"/>
                      </a:lnTo>
                      <a:lnTo>
                        <a:pt x="212" y="7"/>
                      </a:lnTo>
                      <a:lnTo>
                        <a:pt x="216" y="7"/>
                      </a:lnTo>
                      <a:lnTo>
                        <a:pt x="216" y="7"/>
                      </a:lnTo>
                      <a:lnTo>
                        <a:pt x="217" y="6"/>
                      </a:lnTo>
                      <a:lnTo>
                        <a:pt x="217" y="6"/>
                      </a:lnTo>
                      <a:lnTo>
                        <a:pt x="219" y="6"/>
                      </a:lnTo>
                      <a:lnTo>
                        <a:pt x="219" y="3"/>
                      </a:lnTo>
                      <a:lnTo>
                        <a:pt x="220" y="3"/>
                      </a:lnTo>
                      <a:lnTo>
                        <a:pt x="220" y="3"/>
                      </a:lnTo>
                      <a:lnTo>
                        <a:pt x="220" y="2"/>
                      </a:lnTo>
                      <a:lnTo>
                        <a:pt x="220" y="2"/>
                      </a:lnTo>
                      <a:lnTo>
                        <a:pt x="221" y="4"/>
                      </a:lnTo>
                      <a:lnTo>
                        <a:pt x="220" y="4"/>
                      </a:lnTo>
                      <a:lnTo>
                        <a:pt x="221" y="4"/>
                      </a:lnTo>
                      <a:lnTo>
                        <a:pt x="221" y="4"/>
                      </a:lnTo>
                      <a:lnTo>
                        <a:pt x="221" y="4"/>
                      </a:lnTo>
                      <a:lnTo>
                        <a:pt x="221" y="6"/>
                      </a:lnTo>
                      <a:lnTo>
                        <a:pt x="222" y="3"/>
                      </a:lnTo>
                      <a:lnTo>
                        <a:pt x="222" y="3"/>
                      </a:lnTo>
                      <a:lnTo>
                        <a:pt x="221" y="2"/>
                      </a:lnTo>
                      <a:lnTo>
                        <a:pt x="221" y="2"/>
                      </a:lnTo>
                      <a:lnTo>
                        <a:pt x="222" y="2"/>
                      </a:lnTo>
                      <a:lnTo>
                        <a:pt x="22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3" name="Freeform 23">
                  <a:extLst>
                    <a:ext uri="{FF2B5EF4-FFF2-40B4-BE49-F238E27FC236}">
                      <a16:creationId xmlns:a16="http://schemas.microsoft.com/office/drawing/2014/main" id="{42E08E14-7855-4BE0-8E8D-8F2388246AA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149600" y="1853067"/>
                  <a:ext cx="5502275" cy="214313"/>
                </a:xfrm>
                <a:custGeom>
                  <a:avLst/>
                  <a:gdLst>
                    <a:gd name="T0" fmla="*/ 1149 w 3466"/>
                    <a:gd name="T1" fmla="*/ 132 h 135"/>
                    <a:gd name="T2" fmla="*/ 963 w 3466"/>
                    <a:gd name="T3" fmla="*/ 123 h 135"/>
                    <a:gd name="T4" fmla="*/ 1124 w 3466"/>
                    <a:gd name="T5" fmla="*/ 127 h 135"/>
                    <a:gd name="T6" fmla="*/ 1143 w 3466"/>
                    <a:gd name="T7" fmla="*/ 123 h 135"/>
                    <a:gd name="T8" fmla="*/ 1140 w 3466"/>
                    <a:gd name="T9" fmla="*/ 122 h 135"/>
                    <a:gd name="T10" fmla="*/ 586 w 3466"/>
                    <a:gd name="T11" fmla="*/ 113 h 135"/>
                    <a:gd name="T12" fmla="*/ 1112 w 3466"/>
                    <a:gd name="T13" fmla="*/ 77 h 135"/>
                    <a:gd name="T14" fmla="*/ 570 w 3466"/>
                    <a:gd name="T15" fmla="*/ 75 h 135"/>
                    <a:gd name="T16" fmla="*/ 893 w 3466"/>
                    <a:gd name="T17" fmla="*/ 81 h 135"/>
                    <a:gd name="T18" fmla="*/ 548 w 3466"/>
                    <a:gd name="T19" fmla="*/ 69 h 135"/>
                    <a:gd name="T20" fmla="*/ 581 w 3466"/>
                    <a:gd name="T21" fmla="*/ 94 h 135"/>
                    <a:gd name="T22" fmla="*/ 546 w 3466"/>
                    <a:gd name="T23" fmla="*/ 77 h 135"/>
                    <a:gd name="T24" fmla="*/ 3276 w 3466"/>
                    <a:gd name="T25" fmla="*/ 64 h 135"/>
                    <a:gd name="T26" fmla="*/ 1033 w 3466"/>
                    <a:gd name="T27" fmla="*/ 67 h 135"/>
                    <a:gd name="T28" fmla="*/ 3304 w 3466"/>
                    <a:gd name="T29" fmla="*/ 58 h 135"/>
                    <a:gd name="T30" fmla="*/ 1178 w 3466"/>
                    <a:gd name="T31" fmla="*/ 81 h 135"/>
                    <a:gd name="T32" fmla="*/ 1194 w 3466"/>
                    <a:gd name="T33" fmla="*/ 84 h 135"/>
                    <a:gd name="T34" fmla="*/ 1209 w 3466"/>
                    <a:gd name="T35" fmla="*/ 94 h 135"/>
                    <a:gd name="T36" fmla="*/ 1221 w 3466"/>
                    <a:gd name="T37" fmla="*/ 97 h 135"/>
                    <a:gd name="T38" fmla="*/ 1217 w 3466"/>
                    <a:gd name="T39" fmla="*/ 110 h 135"/>
                    <a:gd name="T40" fmla="*/ 1200 w 3466"/>
                    <a:gd name="T41" fmla="*/ 109 h 135"/>
                    <a:gd name="T42" fmla="*/ 1181 w 3466"/>
                    <a:gd name="T43" fmla="*/ 103 h 135"/>
                    <a:gd name="T44" fmla="*/ 1166 w 3466"/>
                    <a:gd name="T45" fmla="*/ 93 h 135"/>
                    <a:gd name="T46" fmla="*/ 1169 w 3466"/>
                    <a:gd name="T47" fmla="*/ 82 h 135"/>
                    <a:gd name="T48" fmla="*/ 3263 w 3466"/>
                    <a:gd name="T49" fmla="*/ 59 h 135"/>
                    <a:gd name="T50" fmla="*/ 3368 w 3466"/>
                    <a:gd name="T51" fmla="*/ 51 h 135"/>
                    <a:gd name="T52" fmla="*/ 794 w 3466"/>
                    <a:gd name="T53" fmla="*/ 51 h 135"/>
                    <a:gd name="T54" fmla="*/ 98 w 3466"/>
                    <a:gd name="T55" fmla="*/ 52 h 135"/>
                    <a:gd name="T56" fmla="*/ 51 w 3466"/>
                    <a:gd name="T57" fmla="*/ 48 h 135"/>
                    <a:gd name="T58" fmla="*/ 3210 w 3466"/>
                    <a:gd name="T59" fmla="*/ 43 h 135"/>
                    <a:gd name="T60" fmla="*/ 162 w 3466"/>
                    <a:gd name="T61" fmla="*/ 42 h 135"/>
                    <a:gd name="T62" fmla="*/ 1063 w 3466"/>
                    <a:gd name="T63" fmla="*/ 46 h 135"/>
                    <a:gd name="T64" fmla="*/ 0 w 3466"/>
                    <a:gd name="T65" fmla="*/ 37 h 135"/>
                    <a:gd name="T66" fmla="*/ 523 w 3466"/>
                    <a:gd name="T67" fmla="*/ 37 h 135"/>
                    <a:gd name="T68" fmla="*/ 501 w 3466"/>
                    <a:gd name="T69" fmla="*/ 39 h 135"/>
                    <a:gd name="T70" fmla="*/ 789 w 3466"/>
                    <a:gd name="T71" fmla="*/ 51 h 135"/>
                    <a:gd name="T72" fmla="*/ 1110 w 3466"/>
                    <a:gd name="T73" fmla="*/ 31 h 135"/>
                    <a:gd name="T74" fmla="*/ 2963 w 3466"/>
                    <a:gd name="T75" fmla="*/ 48 h 135"/>
                    <a:gd name="T76" fmla="*/ 2967 w 3466"/>
                    <a:gd name="T77" fmla="*/ 90 h 135"/>
                    <a:gd name="T78" fmla="*/ 2957 w 3466"/>
                    <a:gd name="T79" fmla="*/ 127 h 135"/>
                    <a:gd name="T80" fmla="*/ 2950 w 3466"/>
                    <a:gd name="T81" fmla="*/ 96 h 135"/>
                    <a:gd name="T82" fmla="*/ 191 w 3466"/>
                    <a:gd name="T83" fmla="*/ 27 h 135"/>
                    <a:gd name="T84" fmla="*/ 498 w 3466"/>
                    <a:gd name="T85" fmla="*/ 26 h 135"/>
                    <a:gd name="T86" fmla="*/ 1071 w 3466"/>
                    <a:gd name="T87" fmla="*/ 29 h 135"/>
                    <a:gd name="T88" fmla="*/ 2912 w 3466"/>
                    <a:gd name="T89" fmla="*/ 18 h 135"/>
                    <a:gd name="T90" fmla="*/ 815 w 3466"/>
                    <a:gd name="T91" fmla="*/ 46 h 135"/>
                    <a:gd name="T92" fmla="*/ 815 w 3466"/>
                    <a:gd name="T93" fmla="*/ 52 h 135"/>
                    <a:gd name="T94" fmla="*/ 797 w 3466"/>
                    <a:gd name="T95" fmla="*/ 29 h 135"/>
                    <a:gd name="T96" fmla="*/ 1797 w 3466"/>
                    <a:gd name="T97" fmla="*/ 20 h 135"/>
                    <a:gd name="T98" fmla="*/ 3437 w 3466"/>
                    <a:gd name="T99" fmla="*/ 20 h 135"/>
                    <a:gd name="T100" fmla="*/ 1030 w 3466"/>
                    <a:gd name="T101" fmla="*/ 16 h 135"/>
                    <a:gd name="T102" fmla="*/ 209 w 3466"/>
                    <a:gd name="T103" fmla="*/ 20 h 135"/>
                    <a:gd name="T104" fmla="*/ 1622 w 3466"/>
                    <a:gd name="T105" fmla="*/ 16 h 135"/>
                    <a:gd name="T106" fmla="*/ 1626 w 3466"/>
                    <a:gd name="T107" fmla="*/ 41 h 135"/>
                    <a:gd name="T108" fmla="*/ 1598 w 3466"/>
                    <a:gd name="T109" fmla="*/ 61 h 135"/>
                    <a:gd name="T110" fmla="*/ 1599 w 3466"/>
                    <a:gd name="T111" fmla="*/ 46 h 135"/>
                    <a:gd name="T112" fmla="*/ 1599 w 3466"/>
                    <a:gd name="T113" fmla="*/ 31 h 135"/>
                    <a:gd name="T114" fmla="*/ 1611 w 3466"/>
                    <a:gd name="T115" fmla="*/ 17 h 135"/>
                    <a:gd name="T116" fmla="*/ 498 w 3466"/>
                    <a:gd name="T117" fmla="*/ 9 h 135"/>
                    <a:gd name="T118" fmla="*/ 247 w 3466"/>
                    <a:gd name="T119" fmla="*/ 6 h 135"/>
                    <a:gd name="T120" fmla="*/ 1787 w 3466"/>
                    <a:gd name="T121" fmla="*/ 14 h 135"/>
                    <a:gd name="T122" fmla="*/ 1029 w 3466"/>
                    <a:gd name="T123" fmla="*/ 0 h 135"/>
                    <a:gd name="T124" fmla="*/ 3443 w 3466"/>
                    <a:gd name="T125" fmla="*/ 1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466" h="135">
                      <a:moveTo>
                        <a:pt x="2225" y="128"/>
                      </a:moveTo>
                      <a:lnTo>
                        <a:pt x="2226" y="130"/>
                      </a:lnTo>
                      <a:lnTo>
                        <a:pt x="2226" y="130"/>
                      </a:lnTo>
                      <a:lnTo>
                        <a:pt x="2225" y="130"/>
                      </a:lnTo>
                      <a:lnTo>
                        <a:pt x="2225" y="128"/>
                      </a:lnTo>
                      <a:close/>
                      <a:moveTo>
                        <a:pt x="1078" y="128"/>
                      </a:moveTo>
                      <a:lnTo>
                        <a:pt x="1078" y="128"/>
                      </a:lnTo>
                      <a:lnTo>
                        <a:pt x="1078" y="130"/>
                      </a:lnTo>
                      <a:lnTo>
                        <a:pt x="1078" y="130"/>
                      </a:lnTo>
                      <a:lnTo>
                        <a:pt x="1078" y="128"/>
                      </a:lnTo>
                      <a:close/>
                      <a:moveTo>
                        <a:pt x="1150" y="123"/>
                      </a:moveTo>
                      <a:lnTo>
                        <a:pt x="1152" y="124"/>
                      </a:lnTo>
                      <a:lnTo>
                        <a:pt x="1152" y="124"/>
                      </a:lnTo>
                      <a:lnTo>
                        <a:pt x="1152" y="124"/>
                      </a:lnTo>
                      <a:lnTo>
                        <a:pt x="1153" y="124"/>
                      </a:lnTo>
                      <a:lnTo>
                        <a:pt x="1153" y="127"/>
                      </a:lnTo>
                      <a:lnTo>
                        <a:pt x="1150" y="127"/>
                      </a:lnTo>
                      <a:lnTo>
                        <a:pt x="1150" y="128"/>
                      </a:lnTo>
                      <a:lnTo>
                        <a:pt x="1150" y="128"/>
                      </a:lnTo>
                      <a:lnTo>
                        <a:pt x="1152" y="128"/>
                      </a:lnTo>
                      <a:lnTo>
                        <a:pt x="1152" y="128"/>
                      </a:lnTo>
                      <a:lnTo>
                        <a:pt x="1152" y="128"/>
                      </a:lnTo>
                      <a:lnTo>
                        <a:pt x="1152" y="128"/>
                      </a:lnTo>
                      <a:lnTo>
                        <a:pt x="1152" y="128"/>
                      </a:lnTo>
                      <a:lnTo>
                        <a:pt x="1153" y="128"/>
                      </a:lnTo>
                      <a:lnTo>
                        <a:pt x="1153" y="128"/>
                      </a:lnTo>
                      <a:lnTo>
                        <a:pt x="1153" y="130"/>
                      </a:lnTo>
                      <a:lnTo>
                        <a:pt x="1153" y="130"/>
                      </a:lnTo>
                      <a:lnTo>
                        <a:pt x="1150" y="130"/>
                      </a:lnTo>
                      <a:lnTo>
                        <a:pt x="1150" y="131"/>
                      </a:lnTo>
                      <a:lnTo>
                        <a:pt x="1149" y="131"/>
                      </a:lnTo>
                      <a:lnTo>
                        <a:pt x="1149" y="132"/>
                      </a:lnTo>
                      <a:lnTo>
                        <a:pt x="1148" y="133"/>
                      </a:lnTo>
                      <a:lnTo>
                        <a:pt x="1145" y="133"/>
                      </a:lnTo>
                      <a:lnTo>
                        <a:pt x="1144" y="133"/>
                      </a:lnTo>
                      <a:lnTo>
                        <a:pt x="1144" y="133"/>
                      </a:lnTo>
                      <a:lnTo>
                        <a:pt x="1144" y="133"/>
                      </a:lnTo>
                      <a:lnTo>
                        <a:pt x="1144" y="131"/>
                      </a:lnTo>
                      <a:lnTo>
                        <a:pt x="1145" y="131"/>
                      </a:lnTo>
                      <a:lnTo>
                        <a:pt x="1146" y="128"/>
                      </a:lnTo>
                      <a:lnTo>
                        <a:pt x="1144" y="128"/>
                      </a:lnTo>
                      <a:lnTo>
                        <a:pt x="1145" y="127"/>
                      </a:lnTo>
                      <a:lnTo>
                        <a:pt x="1146" y="126"/>
                      </a:lnTo>
                      <a:lnTo>
                        <a:pt x="1146" y="126"/>
                      </a:lnTo>
                      <a:lnTo>
                        <a:pt x="1148" y="126"/>
                      </a:lnTo>
                      <a:lnTo>
                        <a:pt x="1150" y="126"/>
                      </a:lnTo>
                      <a:lnTo>
                        <a:pt x="1150" y="123"/>
                      </a:lnTo>
                      <a:close/>
                      <a:moveTo>
                        <a:pt x="3034" y="123"/>
                      </a:moveTo>
                      <a:lnTo>
                        <a:pt x="3035" y="123"/>
                      </a:lnTo>
                      <a:lnTo>
                        <a:pt x="3035" y="123"/>
                      </a:lnTo>
                      <a:lnTo>
                        <a:pt x="3034" y="123"/>
                      </a:lnTo>
                      <a:lnTo>
                        <a:pt x="3034" y="123"/>
                      </a:lnTo>
                      <a:lnTo>
                        <a:pt x="3034" y="123"/>
                      </a:lnTo>
                      <a:close/>
                      <a:moveTo>
                        <a:pt x="967" y="122"/>
                      </a:moveTo>
                      <a:lnTo>
                        <a:pt x="970" y="122"/>
                      </a:lnTo>
                      <a:lnTo>
                        <a:pt x="971" y="122"/>
                      </a:lnTo>
                      <a:lnTo>
                        <a:pt x="972" y="123"/>
                      </a:lnTo>
                      <a:lnTo>
                        <a:pt x="971" y="124"/>
                      </a:lnTo>
                      <a:lnTo>
                        <a:pt x="971" y="124"/>
                      </a:lnTo>
                      <a:lnTo>
                        <a:pt x="971" y="126"/>
                      </a:lnTo>
                      <a:lnTo>
                        <a:pt x="970" y="126"/>
                      </a:lnTo>
                      <a:lnTo>
                        <a:pt x="970" y="124"/>
                      </a:lnTo>
                      <a:lnTo>
                        <a:pt x="966" y="124"/>
                      </a:lnTo>
                      <a:lnTo>
                        <a:pt x="963" y="123"/>
                      </a:lnTo>
                      <a:lnTo>
                        <a:pt x="963" y="122"/>
                      </a:lnTo>
                      <a:lnTo>
                        <a:pt x="967" y="122"/>
                      </a:lnTo>
                      <a:lnTo>
                        <a:pt x="967" y="122"/>
                      </a:lnTo>
                      <a:close/>
                      <a:moveTo>
                        <a:pt x="3039" y="118"/>
                      </a:moveTo>
                      <a:lnTo>
                        <a:pt x="3039" y="119"/>
                      </a:lnTo>
                      <a:lnTo>
                        <a:pt x="3038" y="122"/>
                      </a:lnTo>
                      <a:lnTo>
                        <a:pt x="3037" y="123"/>
                      </a:lnTo>
                      <a:lnTo>
                        <a:pt x="3035" y="123"/>
                      </a:lnTo>
                      <a:lnTo>
                        <a:pt x="3035" y="122"/>
                      </a:lnTo>
                      <a:lnTo>
                        <a:pt x="3037" y="120"/>
                      </a:lnTo>
                      <a:lnTo>
                        <a:pt x="3037" y="118"/>
                      </a:lnTo>
                      <a:lnTo>
                        <a:pt x="3039" y="118"/>
                      </a:lnTo>
                      <a:close/>
                      <a:moveTo>
                        <a:pt x="1114" y="115"/>
                      </a:moveTo>
                      <a:lnTo>
                        <a:pt x="1112" y="118"/>
                      </a:lnTo>
                      <a:lnTo>
                        <a:pt x="1112" y="120"/>
                      </a:lnTo>
                      <a:lnTo>
                        <a:pt x="1115" y="120"/>
                      </a:lnTo>
                      <a:lnTo>
                        <a:pt x="1115" y="122"/>
                      </a:lnTo>
                      <a:lnTo>
                        <a:pt x="1118" y="122"/>
                      </a:lnTo>
                      <a:lnTo>
                        <a:pt x="1118" y="120"/>
                      </a:lnTo>
                      <a:lnTo>
                        <a:pt x="1119" y="120"/>
                      </a:lnTo>
                      <a:lnTo>
                        <a:pt x="1119" y="123"/>
                      </a:lnTo>
                      <a:lnTo>
                        <a:pt x="1128" y="122"/>
                      </a:lnTo>
                      <a:lnTo>
                        <a:pt x="1128" y="123"/>
                      </a:lnTo>
                      <a:lnTo>
                        <a:pt x="1127" y="123"/>
                      </a:lnTo>
                      <a:lnTo>
                        <a:pt x="1127" y="124"/>
                      </a:lnTo>
                      <a:lnTo>
                        <a:pt x="1128" y="126"/>
                      </a:lnTo>
                      <a:lnTo>
                        <a:pt x="1129" y="126"/>
                      </a:lnTo>
                      <a:lnTo>
                        <a:pt x="1128" y="127"/>
                      </a:lnTo>
                      <a:lnTo>
                        <a:pt x="1127" y="128"/>
                      </a:lnTo>
                      <a:lnTo>
                        <a:pt x="1126" y="128"/>
                      </a:lnTo>
                      <a:lnTo>
                        <a:pt x="1124" y="127"/>
                      </a:lnTo>
                      <a:lnTo>
                        <a:pt x="1124" y="127"/>
                      </a:lnTo>
                      <a:lnTo>
                        <a:pt x="1124" y="126"/>
                      </a:lnTo>
                      <a:lnTo>
                        <a:pt x="1124" y="126"/>
                      </a:lnTo>
                      <a:lnTo>
                        <a:pt x="1126" y="124"/>
                      </a:lnTo>
                      <a:lnTo>
                        <a:pt x="1126" y="123"/>
                      </a:lnTo>
                      <a:lnTo>
                        <a:pt x="1124" y="123"/>
                      </a:lnTo>
                      <a:lnTo>
                        <a:pt x="1124" y="124"/>
                      </a:lnTo>
                      <a:lnTo>
                        <a:pt x="1122" y="124"/>
                      </a:lnTo>
                      <a:lnTo>
                        <a:pt x="1122" y="126"/>
                      </a:lnTo>
                      <a:lnTo>
                        <a:pt x="1120" y="126"/>
                      </a:lnTo>
                      <a:lnTo>
                        <a:pt x="1118" y="126"/>
                      </a:lnTo>
                      <a:lnTo>
                        <a:pt x="1115" y="124"/>
                      </a:lnTo>
                      <a:lnTo>
                        <a:pt x="1114" y="124"/>
                      </a:lnTo>
                      <a:lnTo>
                        <a:pt x="1112" y="122"/>
                      </a:lnTo>
                      <a:lnTo>
                        <a:pt x="1110" y="122"/>
                      </a:lnTo>
                      <a:lnTo>
                        <a:pt x="1110" y="119"/>
                      </a:lnTo>
                      <a:lnTo>
                        <a:pt x="1110" y="119"/>
                      </a:lnTo>
                      <a:lnTo>
                        <a:pt x="1110" y="118"/>
                      </a:lnTo>
                      <a:lnTo>
                        <a:pt x="1111" y="118"/>
                      </a:lnTo>
                      <a:lnTo>
                        <a:pt x="1112" y="116"/>
                      </a:lnTo>
                      <a:lnTo>
                        <a:pt x="1112" y="116"/>
                      </a:lnTo>
                      <a:lnTo>
                        <a:pt x="1111" y="116"/>
                      </a:lnTo>
                      <a:lnTo>
                        <a:pt x="1112" y="115"/>
                      </a:lnTo>
                      <a:lnTo>
                        <a:pt x="1114" y="115"/>
                      </a:lnTo>
                      <a:close/>
                      <a:moveTo>
                        <a:pt x="1152" y="114"/>
                      </a:moveTo>
                      <a:lnTo>
                        <a:pt x="1152" y="114"/>
                      </a:lnTo>
                      <a:lnTo>
                        <a:pt x="1150" y="114"/>
                      </a:lnTo>
                      <a:lnTo>
                        <a:pt x="1150" y="116"/>
                      </a:lnTo>
                      <a:lnTo>
                        <a:pt x="1146" y="116"/>
                      </a:lnTo>
                      <a:lnTo>
                        <a:pt x="1145" y="119"/>
                      </a:lnTo>
                      <a:lnTo>
                        <a:pt x="1144" y="119"/>
                      </a:lnTo>
                      <a:lnTo>
                        <a:pt x="1144" y="122"/>
                      </a:lnTo>
                      <a:lnTo>
                        <a:pt x="1143" y="123"/>
                      </a:lnTo>
                      <a:lnTo>
                        <a:pt x="1141" y="124"/>
                      </a:lnTo>
                      <a:lnTo>
                        <a:pt x="1144" y="124"/>
                      </a:lnTo>
                      <a:lnTo>
                        <a:pt x="1143" y="126"/>
                      </a:lnTo>
                      <a:lnTo>
                        <a:pt x="1143" y="127"/>
                      </a:lnTo>
                      <a:lnTo>
                        <a:pt x="1141" y="128"/>
                      </a:lnTo>
                      <a:lnTo>
                        <a:pt x="1140" y="128"/>
                      </a:lnTo>
                      <a:lnTo>
                        <a:pt x="1140" y="131"/>
                      </a:lnTo>
                      <a:lnTo>
                        <a:pt x="1140" y="133"/>
                      </a:lnTo>
                      <a:lnTo>
                        <a:pt x="1141" y="133"/>
                      </a:lnTo>
                      <a:lnTo>
                        <a:pt x="1141" y="133"/>
                      </a:lnTo>
                      <a:lnTo>
                        <a:pt x="1141" y="133"/>
                      </a:lnTo>
                      <a:lnTo>
                        <a:pt x="1141" y="133"/>
                      </a:lnTo>
                      <a:lnTo>
                        <a:pt x="1141" y="133"/>
                      </a:lnTo>
                      <a:lnTo>
                        <a:pt x="1140" y="133"/>
                      </a:lnTo>
                      <a:lnTo>
                        <a:pt x="1140" y="135"/>
                      </a:lnTo>
                      <a:lnTo>
                        <a:pt x="1139" y="135"/>
                      </a:lnTo>
                      <a:lnTo>
                        <a:pt x="1139" y="133"/>
                      </a:lnTo>
                      <a:lnTo>
                        <a:pt x="1137" y="133"/>
                      </a:lnTo>
                      <a:lnTo>
                        <a:pt x="1136" y="132"/>
                      </a:lnTo>
                      <a:lnTo>
                        <a:pt x="1135" y="130"/>
                      </a:lnTo>
                      <a:lnTo>
                        <a:pt x="1135" y="127"/>
                      </a:lnTo>
                      <a:lnTo>
                        <a:pt x="1137" y="126"/>
                      </a:lnTo>
                      <a:lnTo>
                        <a:pt x="1137" y="126"/>
                      </a:lnTo>
                      <a:lnTo>
                        <a:pt x="1136" y="124"/>
                      </a:lnTo>
                      <a:lnTo>
                        <a:pt x="1136" y="123"/>
                      </a:lnTo>
                      <a:lnTo>
                        <a:pt x="1137" y="123"/>
                      </a:lnTo>
                      <a:lnTo>
                        <a:pt x="1139" y="122"/>
                      </a:lnTo>
                      <a:lnTo>
                        <a:pt x="1139" y="122"/>
                      </a:lnTo>
                      <a:lnTo>
                        <a:pt x="1139" y="122"/>
                      </a:lnTo>
                      <a:lnTo>
                        <a:pt x="1139" y="120"/>
                      </a:lnTo>
                      <a:lnTo>
                        <a:pt x="1139" y="122"/>
                      </a:lnTo>
                      <a:lnTo>
                        <a:pt x="1140" y="122"/>
                      </a:lnTo>
                      <a:lnTo>
                        <a:pt x="1140" y="120"/>
                      </a:lnTo>
                      <a:lnTo>
                        <a:pt x="1140" y="120"/>
                      </a:lnTo>
                      <a:lnTo>
                        <a:pt x="1140" y="118"/>
                      </a:lnTo>
                      <a:lnTo>
                        <a:pt x="1141" y="116"/>
                      </a:lnTo>
                      <a:lnTo>
                        <a:pt x="1143" y="114"/>
                      </a:lnTo>
                      <a:lnTo>
                        <a:pt x="1144" y="115"/>
                      </a:lnTo>
                      <a:lnTo>
                        <a:pt x="1145" y="116"/>
                      </a:lnTo>
                      <a:lnTo>
                        <a:pt x="1148" y="115"/>
                      </a:lnTo>
                      <a:lnTo>
                        <a:pt x="1150" y="115"/>
                      </a:lnTo>
                      <a:lnTo>
                        <a:pt x="1152" y="114"/>
                      </a:lnTo>
                      <a:close/>
                      <a:moveTo>
                        <a:pt x="1191" y="110"/>
                      </a:moveTo>
                      <a:lnTo>
                        <a:pt x="1194" y="110"/>
                      </a:lnTo>
                      <a:lnTo>
                        <a:pt x="1194" y="113"/>
                      </a:lnTo>
                      <a:lnTo>
                        <a:pt x="1192" y="114"/>
                      </a:lnTo>
                      <a:lnTo>
                        <a:pt x="1192" y="114"/>
                      </a:lnTo>
                      <a:lnTo>
                        <a:pt x="1192" y="114"/>
                      </a:lnTo>
                      <a:lnTo>
                        <a:pt x="1192" y="114"/>
                      </a:lnTo>
                      <a:lnTo>
                        <a:pt x="1191" y="113"/>
                      </a:lnTo>
                      <a:lnTo>
                        <a:pt x="1191" y="110"/>
                      </a:lnTo>
                      <a:lnTo>
                        <a:pt x="1191" y="110"/>
                      </a:lnTo>
                      <a:lnTo>
                        <a:pt x="1191" y="110"/>
                      </a:lnTo>
                      <a:lnTo>
                        <a:pt x="1191" y="110"/>
                      </a:lnTo>
                      <a:lnTo>
                        <a:pt x="1191" y="110"/>
                      </a:lnTo>
                      <a:lnTo>
                        <a:pt x="1191" y="110"/>
                      </a:lnTo>
                      <a:close/>
                      <a:moveTo>
                        <a:pt x="589" y="109"/>
                      </a:moveTo>
                      <a:lnTo>
                        <a:pt x="589" y="110"/>
                      </a:lnTo>
                      <a:lnTo>
                        <a:pt x="590" y="110"/>
                      </a:lnTo>
                      <a:lnTo>
                        <a:pt x="590" y="110"/>
                      </a:lnTo>
                      <a:lnTo>
                        <a:pt x="587" y="111"/>
                      </a:lnTo>
                      <a:lnTo>
                        <a:pt x="587" y="111"/>
                      </a:lnTo>
                      <a:lnTo>
                        <a:pt x="586" y="111"/>
                      </a:lnTo>
                      <a:lnTo>
                        <a:pt x="586" y="113"/>
                      </a:lnTo>
                      <a:lnTo>
                        <a:pt x="586" y="113"/>
                      </a:lnTo>
                      <a:lnTo>
                        <a:pt x="586" y="113"/>
                      </a:lnTo>
                      <a:lnTo>
                        <a:pt x="585" y="114"/>
                      </a:lnTo>
                      <a:lnTo>
                        <a:pt x="585" y="111"/>
                      </a:lnTo>
                      <a:lnTo>
                        <a:pt x="586" y="110"/>
                      </a:lnTo>
                      <a:lnTo>
                        <a:pt x="589" y="109"/>
                      </a:lnTo>
                      <a:close/>
                      <a:moveTo>
                        <a:pt x="1136" y="105"/>
                      </a:moveTo>
                      <a:lnTo>
                        <a:pt x="1136" y="106"/>
                      </a:lnTo>
                      <a:lnTo>
                        <a:pt x="1133" y="107"/>
                      </a:lnTo>
                      <a:lnTo>
                        <a:pt x="1133" y="107"/>
                      </a:lnTo>
                      <a:lnTo>
                        <a:pt x="1131" y="109"/>
                      </a:lnTo>
                      <a:lnTo>
                        <a:pt x="1131" y="107"/>
                      </a:lnTo>
                      <a:lnTo>
                        <a:pt x="1133" y="106"/>
                      </a:lnTo>
                      <a:lnTo>
                        <a:pt x="1133" y="106"/>
                      </a:lnTo>
                      <a:lnTo>
                        <a:pt x="1136" y="105"/>
                      </a:lnTo>
                      <a:close/>
                      <a:moveTo>
                        <a:pt x="3058" y="96"/>
                      </a:moveTo>
                      <a:lnTo>
                        <a:pt x="3058" y="96"/>
                      </a:lnTo>
                      <a:lnTo>
                        <a:pt x="3058" y="97"/>
                      </a:lnTo>
                      <a:lnTo>
                        <a:pt x="3058" y="97"/>
                      </a:lnTo>
                      <a:lnTo>
                        <a:pt x="3058" y="97"/>
                      </a:lnTo>
                      <a:lnTo>
                        <a:pt x="3058" y="96"/>
                      </a:lnTo>
                      <a:close/>
                      <a:moveTo>
                        <a:pt x="3064" y="86"/>
                      </a:moveTo>
                      <a:lnTo>
                        <a:pt x="3064" y="88"/>
                      </a:lnTo>
                      <a:lnTo>
                        <a:pt x="3064" y="89"/>
                      </a:lnTo>
                      <a:lnTo>
                        <a:pt x="3063" y="89"/>
                      </a:lnTo>
                      <a:lnTo>
                        <a:pt x="3063" y="89"/>
                      </a:lnTo>
                      <a:lnTo>
                        <a:pt x="3063" y="88"/>
                      </a:lnTo>
                      <a:lnTo>
                        <a:pt x="3063" y="88"/>
                      </a:lnTo>
                      <a:lnTo>
                        <a:pt x="3063" y="88"/>
                      </a:lnTo>
                      <a:lnTo>
                        <a:pt x="3064" y="86"/>
                      </a:lnTo>
                      <a:close/>
                      <a:moveTo>
                        <a:pt x="1109" y="77"/>
                      </a:moveTo>
                      <a:lnTo>
                        <a:pt x="1112" y="77"/>
                      </a:lnTo>
                      <a:lnTo>
                        <a:pt x="1115" y="78"/>
                      </a:lnTo>
                      <a:lnTo>
                        <a:pt x="1119" y="80"/>
                      </a:lnTo>
                      <a:lnTo>
                        <a:pt x="1123" y="81"/>
                      </a:lnTo>
                      <a:lnTo>
                        <a:pt x="1123" y="81"/>
                      </a:lnTo>
                      <a:lnTo>
                        <a:pt x="1124" y="81"/>
                      </a:lnTo>
                      <a:lnTo>
                        <a:pt x="1124" y="82"/>
                      </a:lnTo>
                      <a:lnTo>
                        <a:pt x="1124" y="82"/>
                      </a:lnTo>
                      <a:lnTo>
                        <a:pt x="1126" y="84"/>
                      </a:lnTo>
                      <a:lnTo>
                        <a:pt x="1126" y="84"/>
                      </a:lnTo>
                      <a:lnTo>
                        <a:pt x="1127" y="85"/>
                      </a:lnTo>
                      <a:lnTo>
                        <a:pt x="1127" y="85"/>
                      </a:lnTo>
                      <a:lnTo>
                        <a:pt x="1129" y="86"/>
                      </a:lnTo>
                      <a:lnTo>
                        <a:pt x="1131" y="88"/>
                      </a:lnTo>
                      <a:lnTo>
                        <a:pt x="1131" y="88"/>
                      </a:lnTo>
                      <a:lnTo>
                        <a:pt x="1132" y="88"/>
                      </a:lnTo>
                      <a:lnTo>
                        <a:pt x="1132" y="88"/>
                      </a:lnTo>
                      <a:lnTo>
                        <a:pt x="1132" y="89"/>
                      </a:lnTo>
                      <a:lnTo>
                        <a:pt x="1132" y="89"/>
                      </a:lnTo>
                      <a:lnTo>
                        <a:pt x="1131" y="90"/>
                      </a:lnTo>
                      <a:lnTo>
                        <a:pt x="1128" y="90"/>
                      </a:lnTo>
                      <a:lnTo>
                        <a:pt x="1127" y="89"/>
                      </a:lnTo>
                      <a:lnTo>
                        <a:pt x="1123" y="89"/>
                      </a:lnTo>
                      <a:lnTo>
                        <a:pt x="1123" y="88"/>
                      </a:lnTo>
                      <a:lnTo>
                        <a:pt x="1115" y="85"/>
                      </a:lnTo>
                      <a:lnTo>
                        <a:pt x="1115" y="84"/>
                      </a:lnTo>
                      <a:lnTo>
                        <a:pt x="1115" y="84"/>
                      </a:lnTo>
                      <a:lnTo>
                        <a:pt x="1112" y="81"/>
                      </a:lnTo>
                      <a:lnTo>
                        <a:pt x="1111" y="80"/>
                      </a:lnTo>
                      <a:lnTo>
                        <a:pt x="1109" y="80"/>
                      </a:lnTo>
                      <a:lnTo>
                        <a:pt x="1109" y="77"/>
                      </a:lnTo>
                      <a:close/>
                      <a:moveTo>
                        <a:pt x="570" y="75"/>
                      </a:moveTo>
                      <a:lnTo>
                        <a:pt x="570" y="75"/>
                      </a:lnTo>
                      <a:lnTo>
                        <a:pt x="572" y="76"/>
                      </a:lnTo>
                      <a:lnTo>
                        <a:pt x="573" y="77"/>
                      </a:lnTo>
                      <a:lnTo>
                        <a:pt x="574" y="80"/>
                      </a:lnTo>
                      <a:lnTo>
                        <a:pt x="572" y="78"/>
                      </a:lnTo>
                      <a:lnTo>
                        <a:pt x="570" y="77"/>
                      </a:lnTo>
                      <a:lnTo>
                        <a:pt x="570" y="75"/>
                      </a:lnTo>
                      <a:close/>
                      <a:moveTo>
                        <a:pt x="3076" y="73"/>
                      </a:moveTo>
                      <a:lnTo>
                        <a:pt x="3076" y="75"/>
                      </a:lnTo>
                      <a:lnTo>
                        <a:pt x="3076" y="75"/>
                      </a:lnTo>
                      <a:lnTo>
                        <a:pt x="3076" y="75"/>
                      </a:lnTo>
                      <a:lnTo>
                        <a:pt x="3076" y="76"/>
                      </a:lnTo>
                      <a:lnTo>
                        <a:pt x="3073" y="77"/>
                      </a:lnTo>
                      <a:lnTo>
                        <a:pt x="3072" y="77"/>
                      </a:lnTo>
                      <a:lnTo>
                        <a:pt x="3070" y="78"/>
                      </a:lnTo>
                      <a:lnTo>
                        <a:pt x="3068" y="76"/>
                      </a:lnTo>
                      <a:lnTo>
                        <a:pt x="3072" y="76"/>
                      </a:lnTo>
                      <a:lnTo>
                        <a:pt x="3073" y="75"/>
                      </a:lnTo>
                      <a:lnTo>
                        <a:pt x="3076" y="73"/>
                      </a:lnTo>
                      <a:close/>
                      <a:moveTo>
                        <a:pt x="895" y="73"/>
                      </a:moveTo>
                      <a:lnTo>
                        <a:pt x="896" y="75"/>
                      </a:lnTo>
                      <a:lnTo>
                        <a:pt x="898" y="77"/>
                      </a:lnTo>
                      <a:lnTo>
                        <a:pt x="899" y="80"/>
                      </a:lnTo>
                      <a:lnTo>
                        <a:pt x="899" y="82"/>
                      </a:lnTo>
                      <a:lnTo>
                        <a:pt x="899" y="82"/>
                      </a:lnTo>
                      <a:lnTo>
                        <a:pt x="898" y="84"/>
                      </a:lnTo>
                      <a:lnTo>
                        <a:pt x="896" y="84"/>
                      </a:lnTo>
                      <a:lnTo>
                        <a:pt x="896" y="82"/>
                      </a:lnTo>
                      <a:lnTo>
                        <a:pt x="895" y="82"/>
                      </a:lnTo>
                      <a:lnTo>
                        <a:pt x="894" y="82"/>
                      </a:lnTo>
                      <a:lnTo>
                        <a:pt x="894" y="82"/>
                      </a:lnTo>
                      <a:lnTo>
                        <a:pt x="893" y="81"/>
                      </a:lnTo>
                      <a:lnTo>
                        <a:pt x="893" y="81"/>
                      </a:lnTo>
                      <a:lnTo>
                        <a:pt x="894" y="81"/>
                      </a:lnTo>
                      <a:lnTo>
                        <a:pt x="894" y="80"/>
                      </a:lnTo>
                      <a:lnTo>
                        <a:pt x="893" y="80"/>
                      </a:lnTo>
                      <a:lnTo>
                        <a:pt x="893" y="81"/>
                      </a:lnTo>
                      <a:lnTo>
                        <a:pt x="891" y="81"/>
                      </a:lnTo>
                      <a:lnTo>
                        <a:pt x="890" y="78"/>
                      </a:lnTo>
                      <a:lnTo>
                        <a:pt x="891" y="77"/>
                      </a:lnTo>
                      <a:lnTo>
                        <a:pt x="891" y="75"/>
                      </a:lnTo>
                      <a:lnTo>
                        <a:pt x="893" y="75"/>
                      </a:lnTo>
                      <a:lnTo>
                        <a:pt x="894" y="73"/>
                      </a:lnTo>
                      <a:lnTo>
                        <a:pt x="895" y="73"/>
                      </a:lnTo>
                      <a:close/>
                      <a:moveTo>
                        <a:pt x="561" y="72"/>
                      </a:moveTo>
                      <a:lnTo>
                        <a:pt x="564" y="72"/>
                      </a:lnTo>
                      <a:lnTo>
                        <a:pt x="564" y="73"/>
                      </a:lnTo>
                      <a:lnTo>
                        <a:pt x="563" y="73"/>
                      </a:lnTo>
                      <a:lnTo>
                        <a:pt x="563" y="72"/>
                      </a:lnTo>
                      <a:lnTo>
                        <a:pt x="561" y="72"/>
                      </a:lnTo>
                      <a:lnTo>
                        <a:pt x="561" y="72"/>
                      </a:lnTo>
                      <a:close/>
                      <a:moveTo>
                        <a:pt x="1669" y="71"/>
                      </a:moveTo>
                      <a:lnTo>
                        <a:pt x="1671" y="71"/>
                      </a:lnTo>
                      <a:lnTo>
                        <a:pt x="1671" y="71"/>
                      </a:lnTo>
                      <a:lnTo>
                        <a:pt x="1670" y="71"/>
                      </a:lnTo>
                      <a:lnTo>
                        <a:pt x="1670" y="72"/>
                      </a:lnTo>
                      <a:lnTo>
                        <a:pt x="1670" y="72"/>
                      </a:lnTo>
                      <a:lnTo>
                        <a:pt x="1669" y="72"/>
                      </a:lnTo>
                      <a:lnTo>
                        <a:pt x="1669" y="71"/>
                      </a:lnTo>
                      <a:close/>
                      <a:moveTo>
                        <a:pt x="539" y="65"/>
                      </a:moveTo>
                      <a:lnTo>
                        <a:pt x="539" y="67"/>
                      </a:lnTo>
                      <a:lnTo>
                        <a:pt x="542" y="67"/>
                      </a:lnTo>
                      <a:lnTo>
                        <a:pt x="543" y="68"/>
                      </a:lnTo>
                      <a:lnTo>
                        <a:pt x="548" y="69"/>
                      </a:lnTo>
                      <a:lnTo>
                        <a:pt x="548" y="69"/>
                      </a:lnTo>
                      <a:lnTo>
                        <a:pt x="551" y="69"/>
                      </a:lnTo>
                      <a:lnTo>
                        <a:pt x="551" y="71"/>
                      </a:lnTo>
                      <a:lnTo>
                        <a:pt x="552" y="71"/>
                      </a:lnTo>
                      <a:lnTo>
                        <a:pt x="555" y="71"/>
                      </a:lnTo>
                      <a:lnTo>
                        <a:pt x="557" y="71"/>
                      </a:lnTo>
                      <a:lnTo>
                        <a:pt x="559" y="71"/>
                      </a:lnTo>
                      <a:lnTo>
                        <a:pt x="560" y="71"/>
                      </a:lnTo>
                      <a:lnTo>
                        <a:pt x="560" y="72"/>
                      </a:lnTo>
                      <a:lnTo>
                        <a:pt x="563" y="73"/>
                      </a:lnTo>
                      <a:lnTo>
                        <a:pt x="563" y="75"/>
                      </a:lnTo>
                      <a:lnTo>
                        <a:pt x="564" y="76"/>
                      </a:lnTo>
                      <a:lnTo>
                        <a:pt x="567" y="76"/>
                      </a:lnTo>
                      <a:lnTo>
                        <a:pt x="567" y="80"/>
                      </a:lnTo>
                      <a:lnTo>
                        <a:pt x="577" y="82"/>
                      </a:lnTo>
                      <a:lnTo>
                        <a:pt x="580" y="86"/>
                      </a:lnTo>
                      <a:lnTo>
                        <a:pt x="581" y="86"/>
                      </a:lnTo>
                      <a:lnTo>
                        <a:pt x="581" y="88"/>
                      </a:lnTo>
                      <a:lnTo>
                        <a:pt x="582" y="89"/>
                      </a:lnTo>
                      <a:lnTo>
                        <a:pt x="584" y="90"/>
                      </a:lnTo>
                      <a:lnTo>
                        <a:pt x="584" y="92"/>
                      </a:lnTo>
                      <a:lnTo>
                        <a:pt x="584" y="92"/>
                      </a:lnTo>
                      <a:lnTo>
                        <a:pt x="585" y="92"/>
                      </a:lnTo>
                      <a:lnTo>
                        <a:pt x="586" y="93"/>
                      </a:lnTo>
                      <a:lnTo>
                        <a:pt x="586" y="94"/>
                      </a:lnTo>
                      <a:lnTo>
                        <a:pt x="586" y="96"/>
                      </a:lnTo>
                      <a:lnTo>
                        <a:pt x="584" y="96"/>
                      </a:lnTo>
                      <a:lnTo>
                        <a:pt x="584" y="96"/>
                      </a:lnTo>
                      <a:lnTo>
                        <a:pt x="584" y="96"/>
                      </a:lnTo>
                      <a:lnTo>
                        <a:pt x="582" y="96"/>
                      </a:lnTo>
                      <a:lnTo>
                        <a:pt x="582" y="96"/>
                      </a:lnTo>
                      <a:lnTo>
                        <a:pt x="581" y="96"/>
                      </a:lnTo>
                      <a:lnTo>
                        <a:pt x="581" y="94"/>
                      </a:lnTo>
                      <a:lnTo>
                        <a:pt x="573" y="94"/>
                      </a:lnTo>
                      <a:lnTo>
                        <a:pt x="572" y="93"/>
                      </a:lnTo>
                      <a:lnTo>
                        <a:pt x="569" y="93"/>
                      </a:lnTo>
                      <a:lnTo>
                        <a:pt x="569" y="92"/>
                      </a:lnTo>
                      <a:lnTo>
                        <a:pt x="568" y="92"/>
                      </a:lnTo>
                      <a:lnTo>
                        <a:pt x="567" y="90"/>
                      </a:lnTo>
                      <a:lnTo>
                        <a:pt x="565" y="90"/>
                      </a:lnTo>
                      <a:lnTo>
                        <a:pt x="565" y="89"/>
                      </a:lnTo>
                      <a:lnTo>
                        <a:pt x="565" y="88"/>
                      </a:lnTo>
                      <a:lnTo>
                        <a:pt x="567" y="88"/>
                      </a:lnTo>
                      <a:lnTo>
                        <a:pt x="565" y="86"/>
                      </a:lnTo>
                      <a:lnTo>
                        <a:pt x="563" y="86"/>
                      </a:lnTo>
                      <a:lnTo>
                        <a:pt x="563" y="86"/>
                      </a:lnTo>
                      <a:lnTo>
                        <a:pt x="560" y="85"/>
                      </a:lnTo>
                      <a:lnTo>
                        <a:pt x="560" y="84"/>
                      </a:lnTo>
                      <a:lnTo>
                        <a:pt x="560" y="82"/>
                      </a:lnTo>
                      <a:lnTo>
                        <a:pt x="559" y="82"/>
                      </a:lnTo>
                      <a:lnTo>
                        <a:pt x="557" y="82"/>
                      </a:lnTo>
                      <a:lnTo>
                        <a:pt x="557" y="81"/>
                      </a:lnTo>
                      <a:lnTo>
                        <a:pt x="556" y="81"/>
                      </a:lnTo>
                      <a:lnTo>
                        <a:pt x="556" y="81"/>
                      </a:lnTo>
                      <a:lnTo>
                        <a:pt x="552" y="82"/>
                      </a:lnTo>
                      <a:lnTo>
                        <a:pt x="552" y="81"/>
                      </a:lnTo>
                      <a:lnTo>
                        <a:pt x="551" y="81"/>
                      </a:lnTo>
                      <a:lnTo>
                        <a:pt x="552" y="80"/>
                      </a:lnTo>
                      <a:lnTo>
                        <a:pt x="552" y="80"/>
                      </a:lnTo>
                      <a:lnTo>
                        <a:pt x="552" y="77"/>
                      </a:lnTo>
                      <a:lnTo>
                        <a:pt x="550" y="76"/>
                      </a:lnTo>
                      <a:lnTo>
                        <a:pt x="547" y="76"/>
                      </a:lnTo>
                      <a:lnTo>
                        <a:pt x="546" y="76"/>
                      </a:lnTo>
                      <a:lnTo>
                        <a:pt x="546" y="77"/>
                      </a:lnTo>
                      <a:lnTo>
                        <a:pt x="546" y="77"/>
                      </a:lnTo>
                      <a:lnTo>
                        <a:pt x="544" y="76"/>
                      </a:lnTo>
                      <a:lnTo>
                        <a:pt x="543" y="76"/>
                      </a:lnTo>
                      <a:lnTo>
                        <a:pt x="543" y="75"/>
                      </a:lnTo>
                      <a:lnTo>
                        <a:pt x="543" y="75"/>
                      </a:lnTo>
                      <a:lnTo>
                        <a:pt x="543" y="75"/>
                      </a:lnTo>
                      <a:lnTo>
                        <a:pt x="543" y="76"/>
                      </a:lnTo>
                      <a:lnTo>
                        <a:pt x="539" y="77"/>
                      </a:lnTo>
                      <a:lnTo>
                        <a:pt x="539" y="76"/>
                      </a:lnTo>
                      <a:lnTo>
                        <a:pt x="539" y="76"/>
                      </a:lnTo>
                      <a:lnTo>
                        <a:pt x="538" y="75"/>
                      </a:lnTo>
                      <a:lnTo>
                        <a:pt x="538" y="72"/>
                      </a:lnTo>
                      <a:lnTo>
                        <a:pt x="538" y="72"/>
                      </a:lnTo>
                      <a:lnTo>
                        <a:pt x="538" y="72"/>
                      </a:lnTo>
                      <a:lnTo>
                        <a:pt x="538" y="71"/>
                      </a:lnTo>
                      <a:lnTo>
                        <a:pt x="536" y="69"/>
                      </a:lnTo>
                      <a:lnTo>
                        <a:pt x="536" y="68"/>
                      </a:lnTo>
                      <a:lnTo>
                        <a:pt x="536" y="67"/>
                      </a:lnTo>
                      <a:lnTo>
                        <a:pt x="538" y="65"/>
                      </a:lnTo>
                      <a:lnTo>
                        <a:pt x="539" y="65"/>
                      </a:lnTo>
                      <a:close/>
                      <a:moveTo>
                        <a:pt x="1187" y="65"/>
                      </a:moveTo>
                      <a:lnTo>
                        <a:pt x="1188" y="65"/>
                      </a:lnTo>
                      <a:lnTo>
                        <a:pt x="1188" y="65"/>
                      </a:lnTo>
                      <a:lnTo>
                        <a:pt x="1187" y="65"/>
                      </a:lnTo>
                      <a:lnTo>
                        <a:pt x="1187" y="65"/>
                      </a:lnTo>
                      <a:lnTo>
                        <a:pt x="1187" y="65"/>
                      </a:lnTo>
                      <a:close/>
                      <a:moveTo>
                        <a:pt x="3276" y="61"/>
                      </a:moveTo>
                      <a:lnTo>
                        <a:pt x="3278" y="61"/>
                      </a:lnTo>
                      <a:lnTo>
                        <a:pt x="3278" y="63"/>
                      </a:lnTo>
                      <a:lnTo>
                        <a:pt x="3279" y="63"/>
                      </a:lnTo>
                      <a:lnTo>
                        <a:pt x="3279" y="63"/>
                      </a:lnTo>
                      <a:lnTo>
                        <a:pt x="3279" y="64"/>
                      </a:lnTo>
                      <a:lnTo>
                        <a:pt x="3276" y="64"/>
                      </a:lnTo>
                      <a:lnTo>
                        <a:pt x="3276" y="63"/>
                      </a:lnTo>
                      <a:lnTo>
                        <a:pt x="3276" y="63"/>
                      </a:lnTo>
                      <a:lnTo>
                        <a:pt x="3276" y="63"/>
                      </a:lnTo>
                      <a:lnTo>
                        <a:pt x="3276" y="61"/>
                      </a:lnTo>
                      <a:close/>
                      <a:moveTo>
                        <a:pt x="1043" y="61"/>
                      </a:moveTo>
                      <a:lnTo>
                        <a:pt x="1043" y="63"/>
                      </a:lnTo>
                      <a:lnTo>
                        <a:pt x="1042" y="64"/>
                      </a:lnTo>
                      <a:lnTo>
                        <a:pt x="1040" y="65"/>
                      </a:lnTo>
                      <a:lnTo>
                        <a:pt x="1039" y="65"/>
                      </a:lnTo>
                      <a:lnTo>
                        <a:pt x="1040" y="63"/>
                      </a:lnTo>
                      <a:lnTo>
                        <a:pt x="1043" y="61"/>
                      </a:lnTo>
                      <a:close/>
                      <a:moveTo>
                        <a:pt x="1716" y="59"/>
                      </a:moveTo>
                      <a:lnTo>
                        <a:pt x="1720" y="60"/>
                      </a:lnTo>
                      <a:lnTo>
                        <a:pt x="1720" y="60"/>
                      </a:lnTo>
                      <a:lnTo>
                        <a:pt x="1720" y="61"/>
                      </a:lnTo>
                      <a:lnTo>
                        <a:pt x="1720" y="61"/>
                      </a:lnTo>
                      <a:lnTo>
                        <a:pt x="1720" y="61"/>
                      </a:lnTo>
                      <a:lnTo>
                        <a:pt x="1717" y="61"/>
                      </a:lnTo>
                      <a:lnTo>
                        <a:pt x="1716" y="61"/>
                      </a:lnTo>
                      <a:lnTo>
                        <a:pt x="1716" y="60"/>
                      </a:lnTo>
                      <a:lnTo>
                        <a:pt x="1716" y="59"/>
                      </a:lnTo>
                      <a:close/>
                      <a:moveTo>
                        <a:pt x="1037" y="59"/>
                      </a:moveTo>
                      <a:lnTo>
                        <a:pt x="1038" y="59"/>
                      </a:lnTo>
                      <a:lnTo>
                        <a:pt x="1038" y="59"/>
                      </a:lnTo>
                      <a:lnTo>
                        <a:pt x="1038" y="59"/>
                      </a:lnTo>
                      <a:lnTo>
                        <a:pt x="1039" y="59"/>
                      </a:lnTo>
                      <a:lnTo>
                        <a:pt x="1038" y="61"/>
                      </a:lnTo>
                      <a:lnTo>
                        <a:pt x="1037" y="63"/>
                      </a:lnTo>
                      <a:lnTo>
                        <a:pt x="1037" y="64"/>
                      </a:lnTo>
                      <a:lnTo>
                        <a:pt x="1034" y="65"/>
                      </a:lnTo>
                      <a:lnTo>
                        <a:pt x="1034" y="67"/>
                      </a:lnTo>
                      <a:lnTo>
                        <a:pt x="1033" y="67"/>
                      </a:lnTo>
                      <a:lnTo>
                        <a:pt x="1033" y="67"/>
                      </a:lnTo>
                      <a:lnTo>
                        <a:pt x="1031" y="67"/>
                      </a:lnTo>
                      <a:lnTo>
                        <a:pt x="1031" y="68"/>
                      </a:lnTo>
                      <a:lnTo>
                        <a:pt x="1031" y="68"/>
                      </a:lnTo>
                      <a:lnTo>
                        <a:pt x="1030" y="68"/>
                      </a:lnTo>
                      <a:lnTo>
                        <a:pt x="1026" y="68"/>
                      </a:lnTo>
                      <a:lnTo>
                        <a:pt x="1026" y="67"/>
                      </a:lnTo>
                      <a:lnTo>
                        <a:pt x="1029" y="67"/>
                      </a:lnTo>
                      <a:lnTo>
                        <a:pt x="1030" y="64"/>
                      </a:lnTo>
                      <a:lnTo>
                        <a:pt x="1031" y="63"/>
                      </a:lnTo>
                      <a:lnTo>
                        <a:pt x="1033" y="61"/>
                      </a:lnTo>
                      <a:lnTo>
                        <a:pt x="1035" y="60"/>
                      </a:lnTo>
                      <a:lnTo>
                        <a:pt x="1037" y="59"/>
                      </a:lnTo>
                      <a:close/>
                      <a:moveTo>
                        <a:pt x="3312" y="58"/>
                      </a:moveTo>
                      <a:lnTo>
                        <a:pt x="3312" y="58"/>
                      </a:lnTo>
                      <a:lnTo>
                        <a:pt x="3313" y="59"/>
                      </a:lnTo>
                      <a:lnTo>
                        <a:pt x="3312" y="59"/>
                      </a:lnTo>
                      <a:lnTo>
                        <a:pt x="3312" y="59"/>
                      </a:lnTo>
                      <a:lnTo>
                        <a:pt x="3312" y="60"/>
                      </a:lnTo>
                      <a:lnTo>
                        <a:pt x="3309" y="60"/>
                      </a:lnTo>
                      <a:lnTo>
                        <a:pt x="3309" y="59"/>
                      </a:lnTo>
                      <a:lnTo>
                        <a:pt x="3310" y="59"/>
                      </a:lnTo>
                      <a:lnTo>
                        <a:pt x="3310" y="59"/>
                      </a:lnTo>
                      <a:lnTo>
                        <a:pt x="3312" y="58"/>
                      </a:lnTo>
                      <a:close/>
                      <a:moveTo>
                        <a:pt x="3304" y="58"/>
                      </a:moveTo>
                      <a:lnTo>
                        <a:pt x="3305" y="58"/>
                      </a:lnTo>
                      <a:lnTo>
                        <a:pt x="3306" y="59"/>
                      </a:lnTo>
                      <a:lnTo>
                        <a:pt x="3308" y="59"/>
                      </a:lnTo>
                      <a:lnTo>
                        <a:pt x="3308" y="59"/>
                      </a:lnTo>
                      <a:lnTo>
                        <a:pt x="3308" y="61"/>
                      </a:lnTo>
                      <a:lnTo>
                        <a:pt x="3304" y="61"/>
                      </a:lnTo>
                      <a:lnTo>
                        <a:pt x="3304" y="58"/>
                      </a:lnTo>
                      <a:close/>
                      <a:moveTo>
                        <a:pt x="1183" y="55"/>
                      </a:moveTo>
                      <a:lnTo>
                        <a:pt x="1183" y="56"/>
                      </a:lnTo>
                      <a:lnTo>
                        <a:pt x="1184" y="56"/>
                      </a:lnTo>
                      <a:lnTo>
                        <a:pt x="1186" y="56"/>
                      </a:lnTo>
                      <a:lnTo>
                        <a:pt x="1186" y="56"/>
                      </a:lnTo>
                      <a:lnTo>
                        <a:pt x="1188" y="55"/>
                      </a:lnTo>
                      <a:lnTo>
                        <a:pt x="1188" y="58"/>
                      </a:lnTo>
                      <a:lnTo>
                        <a:pt x="1187" y="58"/>
                      </a:lnTo>
                      <a:lnTo>
                        <a:pt x="1186" y="58"/>
                      </a:lnTo>
                      <a:lnTo>
                        <a:pt x="1186" y="59"/>
                      </a:lnTo>
                      <a:lnTo>
                        <a:pt x="1183" y="59"/>
                      </a:lnTo>
                      <a:lnTo>
                        <a:pt x="1183" y="60"/>
                      </a:lnTo>
                      <a:lnTo>
                        <a:pt x="1186" y="60"/>
                      </a:lnTo>
                      <a:lnTo>
                        <a:pt x="1186" y="63"/>
                      </a:lnTo>
                      <a:lnTo>
                        <a:pt x="1184" y="64"/>
                      </a:lnTo>
                      <a:lnTo>
                        <a:pt x="1183" y="64"/>
                      </a:lnTo>
                      <a:lnTo>
                        <a:pt x="1183" y="65"/>
                      </a:lnTo>
                      <a:lnTo>
                        <a:pt x="1181" y="64"/>
                      </a:lnTo>
                      <a:lnTo>
                        <a:pt x="1181" y="71"/>
                      </a:lnTo>
                      <a:lnTo>
                        <a:pt x="1178" y="72"/>
                      </a:lnTo>
                      <a:lnTo>
                        <a:pt x="1178" y="75"/>
                      </a:lnTo>
                      <a:lnTo>
                        <a:pt x="1178" y="75"/>
                      </a:lnTo>
                      <a:lnTo>
                        <a:pt x="1178" y="76"/>
                      </a:lnTo>
                      <a:lnTo>
                        <a:pt x="1178" y="76"/>
                      </a:lnTo>
                      <a:lnTo>
                        <a:pt x="1178" y="76"/>
                      </a:lnTo>
                      <a:lnTo>
                        <a:pt x="1178" y="77"/>
                      </a:lnTo>
                      <a:lnTo>
                        <a:pt x="1178" y="77"/>
                      </a:lnTo>
                      <a:lnTo>
                        <a:pt x="1179" y="80"/>
                      </a:lnTo>
                      <a:lnTo>
                        <a:pt x="1178" y="80"/>
                      </a:lnTo>
                      <a:lnTo>
                        <a:pt x="1178" y="81"/>
                      </a:lnTo>
                      <a:lnTo>
                        <a:pt x="1178" y="81"/>
                      </a:lnTo>
                      <a:lnTo>
                        <a:pt x="1178" y="81"/>
                      </a:lnTo>
                      <a:lnTo>
                        <a:pt x="1178" y="81"/>
                      </a:lnTo>
                      <a:lnTo>
                        <a:pt x="1178" y="81"/>
                      </a:lnTo>
                      <a:lnTo>
                        <a:pt x="1179" y="81"/>
                      </a:lnTo>
                      <a:lnTo>
                        <a:pt x="1179" y="81"/>
                      </a:lnTo>
                      <a:lnTo>
                        <a:pt x="1179" y="78"/>
                      </a:lnTo>
                      <a:lnTo>
                        <a:pt x="1181" y="78"/>
                      </a:lnTo>
                      <a:lnTo>
                        <a:pt x="1181" y="77"/>
                      </a:lnTo>
                      <a:lnTo>
                        <a:pt x="1182" y="77"/>
                      </a:lnTo>
                      <a:lnTo>
                        <a:pt x="1182" y="76"/>
                      </a:lnTo>
                      <a:lnTo>
                        <a:pt x="1183" y="76"/>
                      </a:lnTo>
                      <a:lnTo>
                        <a:pt x="1183" y="75"/>
                      </a:lnTo>
                      <a:lnTo>
                        <a:pt x="1184" y="75"/>
                      </a:lnTo>
                      <a:lnTo>
                        <a:pt x="1184" y="76"/>
                      </a:lnTo>
                      <a:lnTo>
                        <a:pt x="1187" y="76"/>
                      </a:lnTo>
                      <a:lnTo>
                        <a:pt x="1188" y="77"/>
                      </a:lnTo>
                      <a:lnTo>
                        <a:pt x="1190" y="77"/>
                      </a:lnTo>
                      <a:lnTo>
                        <a:pt x="1188" y="77"/>
                      </a:lnTo>
                      <a:lnTo>
                        <a:pt x="1188" y="77"/>
                      </a:lnTo>
                      <a:lnTo>
                        <a:pt x="1188" y="77"/>
                      </a:lnTo>
                      <a:lnTo>
                        <a:pt x="1188" y="78"/>
                      </a:lnTo>
                      <a:lnTo>
                        <a:pt x="1187" y="80"/>
                      </a:lnTo>
                      <a:lnTo>
                        <a:pt x="1184" y="81"/>
                      </a:lnTo>
                      <a:lnTo>
                        <a:pt x="1187" y="81"/>
                      </a:lnTo>
                      <a:lnTo>
                        <a:pt x="1187" y="81"/>
                      </a:lnTo>
                      <a:lnTo>
                        <a:pt x="1190" y="81"/>
                      </a:lnTo>
                      <a:lnTo>
                        <a:pt x="1188" y="84"/>
                      </a:lnTo>
                      <a:lnTo>
                        <a:pt x="1190" y="84"/>
                      </a:lnTo>
                      <a:lnTo>
                        <a:pt x="1190" y="82"/>
                      </a:lnTo>
                      <a:lnTo>
                        <a:pt x="1192" y="82"/>
                      </a:lnTo>
                      <a:lnTo>
                        <a:pt x="1194" y="85"/>
                      </a:lnTo>
                      <a:lnTo>
                        <a:pt x="1194" y="84"/>
                      </a:lnTo>
                      <a:lnTo>
                        <a:pt x="1194" y="84"/>
                      </a:lnTo>
                      <a:lnTo>
                        <a:pt x="1194" y="84"/>
                      </a:lnTo>
                      <a:lnTo>
                        <a:pt x="1195" y="84"/>
                      </a:lnTo>
                      <a:lnTo>
                        <a:pt x="1194" y="81"/>
                      </a:lnTo>
                      <a:lnTo>
                        <a:pt x="1198" y="82"/>
                      </a:lnTo>
                      <a:lnTo>
                        <a:pt x="1198" y="81"/>
                      </a:lnTo>
                      <a:lnTo>
                        <a:pt x="1199" y="81"/>
                      </a:lnTo>
                      <a:lnTo>
                        <a:pt x="1200" y="80"/>
                      </a:lnTo>
                      <a:lnTo>
                        <a:pt x="1200" y="80"/>
                      </a:lnTo>
                      <a:lnTo>
                        <a:pt x="1200" y="81"/>
                      </a:lnTo>
                      <a:lnTo>
                        <a:pt x="1200" y="81"/>
                      </a:lnTo>
                      <a:lnTo>
                        <a:pt x="1200" y="81"/>
                      </a:lnTo>
                      <a:lnTo>
                        <a:pt x="1200" y="82"/>
                      </a:lnTo>
                      <a:lnTo>
                        <a:pt x="1204" y="82"/>
                      </a:lnTo>
                      <a:lnTo>
                        <a:pt x="1204" y="80"/>
                      </a:lnTo>
                      <a:lnTo>
                        <a:pt x="1205" y="80"/>
                      </a:lnTo>
                      <a:lnTo>
                        <a:pt x="1207" y="81"/>
                      </a:lnTo>
                      <a:lnTo>
                        <a:pt x="1208" y="82"/>
                      </a:lnTo>
                      <a:lnTo>
                        <a:pt x="1208" y="84"/>
                      </a:lnTo>
                      <a:lnTo>
                        <a:pt x="1207" y="86"/>
                      </a:lnTo>
                      <a:lnTo>
                        <a:pt x="1205" y="88"/>
                      </a:lnTo>
                      <a:lnTo>
                        <a:pt x="1204" y="88"/>
                      </a:lnTo>
                      <a:lnTo>
                        <a:pt x="1205" y="89"/>
                      </a:lnTo>
                      <a:lnTo>
                        <a:pt x="1205" y="89"/>
                      </a:lnTo>
                      <a:lnTo>
                        <a:pt x="1207" y="89"/>
                      </a:lnTo>
                      <a:lnTo>
                        <a:pt x="1207" y="92"/>
                      </a:lnTo>
                      <a:lnTo>
                        <a:pt x="1208" y="92"/>
                      </a:lnTo>
                      <a:lnTo>
                        <a:pt x="1209" y="90"/>
                      </a:lnTo>
                      <a:lnTo>
                        <a:pt x="1209" y="90"/>
                      </a:lnTo>
                      <a:lnTo>
                        <a:pt x="1209" y="92"/>
                      </a:lnTo>
                      <a:lnTo>
                        <a:pt x="1208" y="93"/>
                      </a:lnTo>
                      <a:lnTo>
                        <a:pt x="1208" y="94"/>
                      </a:lnTo>
                      <a:lnTo>
                        <a:pt x="1209" y="94"/>
                      </a:lnTo>
                      <a:lnTo>
                        <a:pt x="1209" y="96"/>
                      </a:lnTo>
                      <a:lnTo>
                        <a:pt x="1209" y="94"/>
                      </a:lnTo>
                      <a:lnTo>
                        <a:pt x="1211" y="94"/>
                      </a:lnTo>
                      <a:lnTo>
                        <a:pt x="1211" y="94"/>
                      </a:lnTo>
                      <a:lnTo>
                        <a:pt x="1212" y="94"/>
                      </a:lnTo>
                      <a:lnTo>
                        <a:pt x="1212" y="93"/>
                      </a:lnTo>
                      <a:lnTo>
                        <a:pt x="1215" y="94"/>
                      </a:lnTo>
                      <a:lnTo>
                        <a:pt x="1216" y="92"/>
                      </a:lnTo>
                      <a:lnTo>
                        <a:pt x="1216" y="92"/>
                      </a:lnTo>
                      <a:lnTo>
                        <a:pt x="1216" y="93"/>
                      </a:lnTo>
                      <a:lnTo>
                        <a:pt x="1218" y="92"/>
                      </a:lnTo>
                      <a:lnTo>
                        <a:pt x="1218" y="93"/>
                      </a:lnTo>
                      <a:lnTo>
                        <a:pt x="1217" y="94"/>
                      </a:lnTo>
                      <a:lnTo>
                        <a:pt x="1216" y="96"/>
                      </a:lnTo>
                      <a:lnTo>
                        <a:pt x="1215" y="97"/>
                      </a:lnTo>
                      <a:lnTo>
                        <a:pt x="1215" y="98"/>
                      </a:lnTo>
                      <a:lnTo>
                        <a:pt x="1215" y="98"/>
                      </a:lnTo>
                      <a:lnTo>
                        <a:pt x="1216" y="99"/>
                      </a:lnTo>
                      <a:lnTo>
                        <a:pt x="1217" y="99"/>
                      </a:lnTo>
                      <a:lnTo>
                        <a:pt x="1216" y="101"/>
                      </a:lnTo>
                      <a:lnTo>
                        <a:pt x="1215" y="102"/>
                      </a:lnTo>
                      <a:lnTo>
                        <a:pt x="1213" y="102"/>
                      </a:lnTo>
                      <a:lnTo>
                        <a:pt x="1213" y="103"/>
                      </a:lnTo>
                      <a:lnTo>
                        <a:pt x="1215" y="103"/>
                      </a:lnTo>
                      <a:lnTo>
                        <a:pt x="1215" y="105"/>
                      </a:lnTo>
                      <a:lnTo>
                        <a:pt x="1217" y="105"/>
                      </a:lnTo>
                      <a:lnTo>
                        <a:pt x="1218" y="105"/>
                      </a:lnTo>
                      <a:lnTo>
                        <a:pt x="1218" y="101"/>
                      </a:lnTo>
                      <a:lnTo>
                        <a:pt x="1220" y="99"/>
                      </a:lnTo>
                      <a:lnTo>
                        <a:pt x="1221" y="98"/>
                      </a:lnTo>
                      <a:lnTo>
                        <a:pt x="1221" y="97"/>
                      </a:lnTo>
                      <a:lnTo>
                        <a:pt x="1221" y="97"/>
                      </a:lnTo>
                      <a:lnTo>
                        <a:pt x="1221" y="97"/>
                      </a:lnTo>
                      <a:lnTo>
                        <a:pt x="1222" y="97"/>
                      </a:lnTo>
                      <a:lnTo>
                        <a:pt x="1222" y="99"/>
                      </a:lnTo>
                      <a:lnTo>
                        <a:pt x="1221" y="101"/>
                      </a:lnTo>
                      <a:lnTo>
                        <a:pt x="1220" y="102"/>
                      </a:lnTo>
                      <a:lnTo>
                        <a:pt x="1220" y="106"/>
                      </a:lnTo>
                      <a:lnTo>
                        <a:pt x="1222" y="106"/>
                      </a:lnTo>
                      <a:lnTo>
                        <a:pt x="1222" y="106"/>
                      </a:lnTo>
                      <a:lnTo>
                        <a:pt x="1222" y="106"/>
                      </a:lnTo>
                      <a:lnTo>
                        <a:pt x="1224" y="105"/>
                      </a:lnTo>
                      <a:lnTo>
                        <a:pt x="1224" y="103"/>
                      </a:lnTo>
                      <a:lnTo>
                        <a:pt x="1222" y="103"/>
                      </a:lnTo>
                      <a:lnTo>
                        <a:pt x="1224" y="102"/>
                      </a:lnTo>
                      <a:lnTo>
                        <a:pt x="1225" y="102"/>
                      </a:lnTo>
                      <a:lnTo>
                        <a:pt x="1225" y="103"/>
                      </a:lnTo>
                      <a:lnTo>
                        <a:pt x="1224" y="105"/>
                      </a:lnTo>
                      <a:lnTo>
                        <a:pt x="1224" y="105"/>
                      </a:lnTo>
                      <a:lnTo>
                        <a:pt x="1224" y="106"/>
                      </a:lnTo>
                      <a:lnTo>
                        <a:pt x="1222" y="106"/>
                      </a:lnTo>
                      <a:lnTo>
                        <a:pt x="1222" y="110"/>
                      </a:lnTo>
                      <a:lnTo>
                        <a:pt x="1222" y="110"/>
                      </a:lnTo>
                      <a:lnTo>
                        <a:pt x="1222" y="111"/>
                      </a:lnTo>
                      <a:lnTo>
                        <a:pt x="1221" y="113"/>
                      </a:lnTo>
                      <a:lnTo>
                        <a:pt x="1220" y="113"/>
                      </a:lnTo>
                      <a:lnTo>
                        <a:pt x="1217" y="114"/>
                      </a:lnTo>
                      <a:lnTo>
                        <a:pt x="1217" y="114"/>
                      </a:lnTo>
                      <a:lnTo>
                        <a:pt x="1217" y="114"/>
                      </a:lnTo>
                      <a:lnTo>
                        <a:pt x="1216" y="114"/>
                      </a:lnTo>
                      <a:lnTo>
                        <a:pt x="1216" y="113"/>
                      </a:lnTo>
                      <a:lnTo>
                        <a:pt x="1217" y="111"/>
                      </a:lnTo>
                      <a:lnTo>
                        <a:pt x="1217" y="110"/>
                      </a:lnTo>
                      <a:lnTo>
                        <a:pt x="1217" y="110"/>
                      </a:lnTo>
                      <a:lnTo>
                        <a:pt x="1216" y="109"/>
                      </a:lnTo>
                      <a:lnTo>
                        <a:pt x="1215" y="109"/>
                      </a:lnTo>
                      <a:lnTo>
                        <a:pt x="1213" y="110"/>
                      </a:lnTo>
                      <a:lnTo>
                        <a:pt x="1212" y="113"/>
                      </a:lnTo>
                      <a:lnTo>
                        <a:pt x="1212" y="113"/>
                      </a:lnTo>
                      <a:lnTo>
                        <a:pt x="1211" y="113"/>
                      </a:lnTo>
                      <a:lnTo>
                        <a:pt x="1211" y="113"/>
                      </a:lnTo>
                      <a:lnTo>
                        <a:pt x="1211" y="113"/>
                      </a:lnTo>
                      <a:lnTo>
                        <a:pt x="1211" y="107"/>
                      </a:lnTo>
                      <a:lnTo>
                        <a:pt x="1212" y="107"/>
                      </a:lnTo>
                      <a:lnTo>
                        <a:pt x="1213" y="107"/>
                      </a:lnTo>
                      <a:lnTo>
                        <a:pt x="1213" y="107"/>
                      </a:lnTo>
                      <a:lnTo>
                        <a:pt x="1213" y="107"/>
                      </a:lnTo>
                      <a:lnTo>
                        <a:pt x="1213" y="105"/>
                      </a:lnTo>
                      <a:lnTo>
                        <a:pt x="1212" y="103"/>
                      </a:lnTo>
                      <a:lnTo>
                        <a:pt x="1211" y="102"/>
                      </a:lnTo>
                      <a:lnTo>
                        <a:pt x="1211" y="101"/>
                      </a:lnTo>
                      <a:lnTo>
                        <a:pt x="1209" y="101"/>
                      </a:lnTo>
                      <a:lnTo>
                        <a:pt x="1209" y="102"/>
                      </a:lnTo>
                      <a:lnTo>
                        <a:pt x="1208" y="103"/>
                      </a:lnTo>
                      <a:lnTo>
                        <a:pt x="1208" y="105"/>
                      </a:lnTo>
                      <a:lnTo>
                        <a:pt x="1205" y="105"/>
                      </a:lnTo>
                      <a:lnTo>
                        <a:pt x="1204" y="105"/>
                      </a:lnTo>
                      <a:lnTo>
                        <a:pt x="1203" y="106"/>
                      </a:lnTo>
                      <a:lnTo>
                        <a:pt x="1204" y="109"/>
                      </a:lnTo>
                      <a:lnTo>
                        <a:pt x="1203" y="109"/>
                      </a:lnTo>
                      <a:lnTo>
                        <a:pt x="1201" y="110"/>
                      </a:lnTo>
                      <a:lnTo>
                        <a:pt x="1199" y="111"/>
                      </a:lnTo>
                      <a:lnTo>
                        <a:pt x="1196" y="113"/>
                      </a:lnTo>
                      <a:lnTo>
                        <a:pt x="1198" y="110"/>
                      </a:lnTo>
                      <a:lnTo>
                        <a:pt x="1198" y="109"/>
                      </a:lnTo>
                      <a:lnTo>
                        <a:pt x="1200" y="109"/>
                      </a:lnTo>
                      <a:lnTo>
                        <a:pt x="1200" y="106"/>
                      </a:lnTo>
                      <a:lnTo>
                        <a:pt x="1201" y="106"/>
                      </a:lnTo>
                      <a:lnTo>
                        <a:pt x="1203" y="103"/>
                      </a:lnTo>
                      <a:lnTo>
                        <a:pt x="1204" y="103"/>
                      </a:lnTo>
                      <a:lnTo>
                        <a:pt x="1204" y="101"/>
                      </a:lnTo>
                      <a:lnTo>
                        <a:pt x="1203" y="101"/>
                      </a:lnTo>
                      <a:lnTo>
                        <a:pt x="1203" y="102"/>
                      </a:lnTo>
                      <a:lnTo>
                        <a:pt x="1201" y="102"/>
                      </a:lnTo>
                      <a:lnTo>
                        <a:pt x="1200" y="103"/>
                      </a:lnTo>
                      <a:lnTo>
                        <a:pt x="1200" y="105"/>
                      </a:lnTo>
                      <a:lnTo>
                        <a:pt x="1199" y="105"/>
                      </a:lnTo>
                      <a:lnTo>
                        <a:pt x="1196" y="105"/>
                      </a:lnTo>
                      <a:lnTo>
                        <a:pt x="1196" y="105"/>
                      </a:lnTo>
                      <a:lnTo>
                        <a:pt x="1198" y="103"/>
                      </a:lnTo>
                      <a:lnTo>
                        <a:pt x="1198" y="101"/>
                      </a:lnTo>
                      <a:lnTo>
                        <a:pt x="1194" y="101"/>
                      </a:lnTo>
                      <a:lnTo>
                        <a:pt x="1194" y="102"/>
                      </a:lnTo>
                      <a:lnTo>
                        <a:pt x="1190" y="102"/>
                      </a:lnTo>
                      <a:lnTo>
                        <a:pt x="1190" y="103"/>
                      </a:lnTo>
                      <a:lnTo>
                        <a:pt x="1190" y="103"/>
                      </a:lnTo>
                      <a:lnTo>
                        <a:pt x="1190" y="102"/>
                      </a:lnTo>
                      <a:lnTo>
                        <a:pt x="1184" y="103"/>
                      </a:lnTo>
                      <a:lnTo>
                        <a:pt x="1184" y="101"/>
                      </a:lnTo>
                      <a:lnTo>
                        <a:pt x="1184" y="101"/>
                      </a:lnTo>
                      <a:lnTo>
                        <a:pt x="1184" y="101"/>
                      </a:lnTo>
                      <a:lnTo>
                        <a:pt x="1184" y="101"/>
                      </a:lnTo>
                      <a:lnTo>
                        <a:pt x="1183" y="102"/>
                      </a:lnTo>
                      <a:lnTo>
                        <a:pt x="1183" y="102"/>
                      </a:lnTo>
                      <a:lnTo>
                        <a:pt x="1183" y="102"/>
                      </a:lnTo>
                      <a:lnTo>
                        <a:pt x="1183" y="103"/>
                      </a:lnTo>
                      <a:lnTo>
                        <a:pt x="1181" y="103"/>
                      </a:lnTo>
                      <a:lnTo>
                        <a:pt x="1181" y="103"/>
                      </a:lnTo>
                      <a:lnTo>
                        <a:pt x="1181" y="103"/>
                      </a:lnTo>
                      <a:lnTo>
                        <a:pt x="1179" y="103"/>
                      </a:lnTo>
                      <a:lnTo>
                        <a:pt x="1179" y="102"/>
                      </a:lnTo>
                      <a:lnTo>
                        <a:pt x="1177" y="102"/>
                      </a:lnTo>
                      <a:lnTo>
                        <a:pt x="1177" y="102"/>
                      </a:lnTo>
                      <a:lnTo>
                        <a:pt x="1177" y="102"/>
                      </a:lnTo>
                      <a:lnTo>
                        <a:pt x="1177" y="102"/>
                      </a:lnTo>
                      <a:lnTo>
                        <a:pt x="1175" y="102"/>
                      </a:lnTo>
                      <a:lnTo>
                        <a:pt x="1175" y="102"/>
                      </a:lnTo>
                      <a:lnTo>
                        <a:pt x="1174" y="102"/>
                      </a:lnTo>
                      <a:lnTo>
                        <a:pt x="1174" y="102"/>
                      </a:lnTo>
                      <a:lnTo>
                        <a:pt x="1174" y="102"/>
                      </a:lnTo>
                      <a:lnTo>
                        <a:pt x="1173" y="102"/>
                      </a:lnTo>
                      <a:lnTo>
                        <a:pt x="1173" y="102"/>
                      </a:lnTo>
                      <a:lnTo>
                        <a:pt x="1171" y="102"/>
                      </a:lnTo>
                      <a:lnTo>
                        <a:pt x="1167" y="102"/>
                      </a:lnTo>
                      <a:lnTo>
                        <a:pt x="1167" y="102"/>
                      </a:lnTo>
                      <a:lnTo>
                        <a:pt x="1165" y="102"/>
                      </a:lnTo>
                      <a:lnTo>
                        <a:pt x="1163" y="103"/>
                      </a:lnTo>
                      <a:lnTo>
                        <a:pt x="1161" y="105"/>
                      </a:lnTo>
                      <a:lnTo>
                        <a:pt x="1161" y="103"/>
                      </a:lnTo>
                      <a:lnTo>
                        <a:pt x="1160" y="103"/>
                      </a:lnTo>
                      <a:lnTo>
                        <a:pt x="1157" y="99"/>
                      </a:lnTo>
                      <a:lnTo>
                        <a:pt x="1158" y="99"/>
                      </a:lnTo>
                      <a:lnTo>
                        <a:pt x="1160" y="98"/>
                      </a:lnTo>
                      <a:lnTo>
                        <a:pt x="1161" y="97"/>
                      </a:lnTo>
                      <a:lnTo>
                        <a:pt x="1163" y="96"/>
                      </a:lnTo>
                      <a:lnTo>
                        <a:pt x="1163" y="93"/>
                      </a:lnTo>
                      <a:lnTo>
                        <a:pt x="1165" y="93"/>
                      </a:lnTo>
                      <a:lnTo>
                        <a:pt x="1165" y="94"/>
                      </a:lnTo>
                      <a:lnTo>
                        <a:pt x="1166" y="93"/>
                      </a:lnTo>
                      <a:lnTo>
                        <a:pt x="1166" y="93"/>
                      </a:lnTo>
                      <a:lnTo>
                        <a:pt x="1166" y="93"/>
                      </a:lnTo>
                      <a:lnTo>
                        <a:pt x="1166" y="93"/>
                      </a:lnTo>
                      <a:lnTo>
                        <a:pt x="1166" y="93"/>
                      </a:lnTo>
                      <a:lnTo>
                        <a:pt x="1166" y="92"/>
                      </a:lnTo>
                      <a:lnTo>
                        <a:pt x="1165" y="92"/>
                      </a:lnTo>
                      <a:lnTo>
                        <a:pt x="1163" y="92"/>
                      </a:lnTo>
                      <a:lnTo>
                        <a:pt x="1162" y="92"/>
                      </a:lnTo>
                      <a:lnTo>
                        <a:pt x="1161" y="92"/>
                      </a:lnTo>
                      <a:lnTo>
                        <a:pt x="1161" y="90"/>
                      </a:lnTo>
                      <a:lnTo>
                        <a:pt x="1161" y="90"/>
                      </a:lnTo>
                      <a:lnTo>
                        <a:pt x="1161" y="89"/>
                      </a:lnTo>
                      <a:lnTo>
                        <a:pt x="1163" y="89"/>
                      </a:lnTo>
                      <a:lnTo>
                        <a:pt x="1163" y="90"/>
                      </a:lnTo>
                      <a:lnTo>
                        <a:pt x="1163" y="90"/>
                      </a:lnTo>
                      <a:lnTo>
                        <a:pt x="1163" y="89"/>
                      </a:lnTo>
                      <a:lnTo>
                        <a:pt x="1163" y="89"/>
                      </a:lnTo>
                      <a:lnTo>
                        <a:pt x="1166" y="90"/>
                      </a:lnTo>
                      <a:lnTo>
                        <a:pt x="1165" y="89"/>
                      </a:lnTo>
                      <a:lnTo>
                        <a:pt x="1165" y="88"/>
                      </a:lnTo>
                      <a:lnTo>
                        <a:pt x="1165" y="88"/>
                      </a:lnTo>
                      <a:lnTo>
                        <a:pt x="1165" y="88"/>
                      </a:lnTo>
                      <a:lnTo>
                        <a:pt x="1166" y="85"/>
                      </a:lnTo>
                      <a:lnTo>
                        <a:pt x="1167" y="85"/>
                      </a:lnTo>
                      <a:lnTo>
                        <a:pt x="1169" y="86"/>
                      </a:lnTo>
                      <a:lnTo>
                        <a:pt x="1170" y="86"/>
                      </a:lnTo>
                      <a:lnTo>
                        <a:pt x="1170" y="88"/>
                      </a:lnTo>
                      <a:lnTo>
                        <a:pt x="1171" y="85"/>
                      </a:lnTo>
                      <a:lnTo>
                        <a:pt x="1171" y="85"/>
                      </a:lnTo>
                      <a:lnTo>
                        <a:pt x="1173" y="85"/>
                      </a:lnTo>
                      <a:lnTo>
                        <a:pt x="1173" y="84"/>
                      </a:lnTo>
                      <a:lnTo>
                        <a:pt x="1171" y="82"/>
                      </a:lnTo>
                      <a:lnTo>
                        <a:pt x="1169" y="82"/>
                      </a:lnTo>
                      <a:lnTo>
                        <a:pt x="1167" y="81"/>
                      </a:lnTo>
                      <a:lnTo>
                        <a:pt x="1169" y="81"/>
                      </a:lnTo>
                      <a:lnTo>
                        <a:pt x="1169" y="80"/>
                      </a:lnTo>
                      <a:lnTo>
                        <a:pt x="1170" y="80"/>
                      </a:lnTo>
                      <a:lnTo>
                        <a:pt x="1170" y="80"/>
                      </a:lnTo>
                      <a:lnTo>
                        <a:pt x="1171" y="73"/>
                      </a:lnTo>
                      <a:lnTo>
                        <a:pt x="1170" y="73"/>
                      </a:lnTo>
                      <a:lnTo>
                        <a:pt x="1170" y="71"/>
                      </a:lnTo>
                      <a:lnTo>
                        <a:pt x="1171" y="71"/>
                      </a:lnTo>
                      <a:lnTo>
                        <a:pt x="1171" y="69"/>
                      </a:lnTo>
                      <a:lnTo>
                        <a:pt x="1171" y="69"/>
                      </a:lnTo>
                      <a:lnTo>
                        <a:pt x="1171" y="68"/>
                      </a:lnTo>
                      <a:lnTo>
                        <a:pt x="1171" y="68"/>
                      </a:lnTo>
                      <a:lnTo>
                        <a:pt x="1171" y="68"/>
                      </a:lnTo>
                      <a:lnTo>
                        <a:pt x="1171" y="67"/>
                      </a:lnTo>
                      <a:lnTo>
                        <a:pt x="1171" y="67"/>
                      </a:lnTo>
                      <a:lnTo>
                        <a:pt x="1171" y="64"/>
                      </a:lnTo>
                      <a:lnTo>
                        <a:pt x="1174" y="63"/>
                      </a:lnTo>
                      <a:lnTo>
                        <a:pt x="1177" y="63"/>
                      </a:lnTo>
                      <a:lnTo>
                        <a:pt x="1175" y="61"/>
                      </a:lnTo>
                      <a:lnTo>
                        <a:pt x="1175" y="61"/>
                      </a:lnTo>
                      <a:lnTo>
                        <a:pt x="1175" y="60"/>
                      </a:lnTo>
                      <a:lnTo>
                        <a:pt x="1177" y="59"/>
                      </a:lnTo>
                      <a:lnTo>
                        <a:pt x="1177" y="58"/>
                      </a:lnTo>
                      <a:lnTo>
                        <a:pt x="1178" y="58"/>
                      </a:lnTo>
                      <a:lnTo>
                        <a:pt x="1181" y="56"/>
                      </a:lnTo>
                      <a:lnTo>
                        <a:pt x="1183" y="55"/>
                      </a:lnTo>
                      <a:close/>
                      <a:moveTo>
                        <a:pt x="3265" y="55"/>
                      </a:moveTo>
                      <a:lnTo>
                        <a:pt x="3265" y="56"/>
                      </a:lnTo>
                      <a:lnTo>
                        <a:pt x="3265" y="58"/>
                      </a:lnTo>
                      <a:lnTo>
                        <a:pt x="3263" y="59"/>
                      </a:lnTo>
                      <a:lnTo>
                        <a:pt x="3263" y="59"/>
                      </a:lnTo>
                      <a:lnTo>
                        <a:pt x="3262" y="59"/>
                      </a:lnTo>
                      <a:lnTo>
                        <a:pt x="3262" y="58"/>
                      </a:lnTo>
                      <a:lnTo>
                        <a:pt x="3263" y="56"/>
                      </a:lnTo>
                      <a:lnTo>
                        <a:pt x="3265" y="55"/>
                      </a:lnTo>
                      <a:close/>
                      <a:moveTo>
                        <a:pt x="63" y="54"/>
                      </a:moveTo>
                      <a:lnTo>
                        <a:pt x="64" y="54"/>
                      </a:lnTo>
                      <a:lnTo>
                        <a:pt x="65" y="55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66" y="58"/>
                      </a:lnTo>
                      <a:lnTo>
                        <a:pt x="65" y="58"/>
                      </a:lnTo>
                      <a:lnTo>
                        <a:pt x="64" y="56"/>
                      </a:lnTo>
                      <a:lnTo>
                        <a:pt x="63" y="56"/>
                      </a:lnTo>
                      <a:lnTo>
                        <a:pt x="63" y="56"/>
                      </a:lnTo>
                      <a:lnTo>
                        <a:pt x="61" y="55"/>
                      </a:lnTo>
                      <a:lnTo>
                        <a:pt x="63" y="54"/>
                      </a:lnTo>
                      <a:close/>
                      <a:moveTo>
                        <a:pt x="3337" y="52"/>
                      </a:moveTo>
                      <a:lnTo>
                        <a:pt x="3337" y="54"/>
                      </a:lnTo>
                      <a:lnTo>
                        <a:pt x="3337" y="54"/>
                      </a:lnTo>
                      <a:lnTo>
                        <a:pt x="3337" y="56"/>
                      </a:lnTo>
                      <a:lnTo>
                        <a:pt x="3331" y="56"/>
                      </a:lnTo>
                      <a:lnTo>
                        <a:pt x="3331" y="55"/>
                      </a:lnTo>
                      <a:lnTo>
                        <a:pt x="3334" y="54"/>
                      </a:lnTo>
                      <a:lnTo>
                        <a:pt x="3335" y="54"/>
                      </a:lnTo>
                      <a:lnTo>
                        <a:pt x="3337" y="52"/>
                      </a:lnTo>
                      <a:close/>
                      <a:moveTo>
                        <a:pt x="3369" y="51"/>
                      </a:moveTo>
                      <a:lnTo>
                        <a:pt x="3369" y="52"/>
                      </a:lnTo>
                      <a:lnTo>
                        <a:pt x="3367" y="52"/>
                      </a:lnTo>
                      <a:lnTo>
                        <a:pt x="3367" y="51"/>
                      </a:lnTo>
                      <a:lnTo>
                        <a:pt x="3368" y="51"/>
                      </a:lnTo>
                      <a:lnTo>
                        <a:pt x="3368" y="51"/>
                      </a:lnTo>
                      <a:lnTo>
                        <a:pt x="3368" y="51"/>
                      </a:lnTo>
                      <a:lnTo>
                        <a:pt x="3369" y="51"/>
                      </a:lnTo>
                      <a:close/>
                      <a:moveTo>
                        <a:pt x="796" y="51"/>
                      </a:moveTo>
                      <a:lnTo>
                        <a:pt x="797" y="52"/>
                      </a:lnTo>
                      <a:lnTo>
                        <a:pt x="798" y="52"/>
                      </a:lnTo>
                      <a:lnTo>
                        <a:pt x="798" y="54"/>
                      </a:lnTo>
                      <a:lnTo>
                        <a:pt x="798" y="54"/>
                      </a:lnTo>
                      <a:lnTo>
                        <a:pt x="798" y="55"/>
                      </a:lnTo>
                      <a:lnTo>
                        <a:pt x="801" y="54"/>
                      </a:lnTo>
                      <a:lnTo>
                        <a:pt x="801" y="58"/>
                      </a:lnTo>
                      <a:lnTo>
                        <a:pt x="801" y="59"/>
                      </a:lnTo>
                      <a:lnTo>
                        <a:pt x="802" y="60"/>
                      </a:lnTo>
                      <a:lnTo>
                        <a:pt x="803" y="61"/>
                      </a:lnTo>
                      <a:lnTo>
                        <a:pt x="805" y="65"/>
                      </a:lnTo>
                      <a:lnTo>
                        <a:pt x="806" y="67"/>
                      </a:lnTo>
                      <a:lnTo>
                        <a:pt x="807" y="68"/>
                      </a:lnTo>
                      <a:lnTo>
                        <a:pt x="807" y="69"/>
                      </a:lnTo>
                      <a:lnTo>
                        <a:pt x="806" y="71"/>
                      </a:lnTo>
                      <a:lnTo>
                        <a:pt x="806" y="72"/>
                      </a:lnTo>
                      <a:lnTo>
                        <a:pt x="802" y="72"/>
                      </a:lnTo>
                      <a:lnTo>
                        <a:pt x="801" y="61"/>
                      </a:lnTo>
                      <a:lnTo>
                        <a:pt x="798" y="61"/>
                      </a:lnTo>
                      <a:lnTo>
                        <a:pt x="798" y="59"/>
                      </a:lnTo>
                      <a:lnTo>
                        <a:pt x="797" y="58"/>
                      </a:lnTo>
                      <a:lnTo>
                        <a:pt x="796" y="56"/>
                      </a:lnTo>
                      <a:lnTo>
                        <a:pt x="794" y="56"/>
                      </a:lnTo>
                      <a:lnTo>
                        <a:pt x="794" y="55"/>
                      </a:lnTo>
                      <a:lnTo>
                        <a:pt x="794" y="54"/>
                      </a:lnTo>
                      <a:lnTo>
                        <a:pt x="793" y="54"/>
                      </a:lnTo>
                      <a:lnTo>
                        <a:pt x="793" y="51"/>
                      </a:lnTo>
                      <a:lnTo>
                        <a:pt x="794" y="51"/>
                      </a:lnTo>
                      <a:lnTo>
                        <a:pt x="794" y="51"/>
                      </a:lnTo>
                      <a:lnTo>
                        <a:pt x="794" y="51"/>
                      </a:lnTo>
                      <a:lnTo>
                        <a:pt x="796" y="51"/>
                      </a:lnTo>
                      <a:close/>
                      <a:moveTo>
                        <a:pt x="91" y="50"/>
                      </a:moveTo>
                      <a:lnTo>
                        <a:pt x="95" y="50"/>
                      </a:lnTo>
                      <a:lnTo>
                        <a:pt x="95" y="51"/>
                      </a:lnTo>
                      <a:lnTo>
                        <a:pt x="94" y="51"/>
                      </a:lnTo>
                      <a:lnTo>
                        <a:pt x="94" y="52"/>
                      </a:lnTo>
                      <a:lnTo>
                        <a:pt x="94" y="52"/>
                      </a:lnTo>
                      <a:lnTo>
                        <a:pt x="94" y="52"/>
                      </a:lnTo>
                      <a:lnTo>
                        <a:pt x="94" y="54"/>
                      </a:lnTo>
                      <a:lnTo>
                        <a:pt x="93" y="54"/>
                      </a:lnTo>
                      <a:lnTo>
                        <a:pt x="93" y="52"/>
                      </a:lnTo>
                      <a:lnTo>
                        <a:pt x="93" y="51"/>
                      </a:lnTo>
                      <a:lnTo>
                        <a:pt x="91" y="50"/>
                      </a:lnTo>
                      <a:close/>
                      <a:moveTo>
                        <a:pt x="127" y="50"/>
                      </a:moveTo>
                      <a:lnTo>
                        <a:pt x="129" y="50"/>
                      </a:lnTo>
                      <a:lnTo>
                        <a:pt x="129" y="50"/>
                      </a:lnTo>
                      <a:lnTo>
                        <a:pt x="127" y="50"/>
                      </a:lnTo>
                      <a:lnTo>
                        <a:pt x="127" y="50"/>
                      </a:lnTo>
                      <a:close/>
                      <a:moveTo>
                        <a:pt x="103" y="50"/>
                      </a:moveTo>
                      <a:lnTo>
                        <a:pt x="104" y="50"/>
                      </a:lnTo>
                      <a:lnTo>
                        <a:pt x="103" y="54"/>
                      </a:lnTo>
                      <a:lnTo>
                        <a:pt x="102" y="54"/>
                      </a:lnTo>
                      <a:lnTo>
                        <a:pt x="102" y="51"/>
                      </a:lnTo>
                      <a:lnTo>
                        <a:pt x="102" y="51"/>
                      </a:lnTo>
                      <a:lnTo>
                        <a:pt x="102" y="50"/>
                      </a:lnTo>
                      <a:lnTo>
                        <a:pt x="103" y="50"/>
                      </a:lnTo>
                      <a:close/>
                      <a:moveTo>
                        <a:pt x="99" y="50"/>
                      </a:moveTo>
                      <a:lnTo>
                        <a:pt x="101" y="50"/>
                      </a:lnTo>
                      <a:lnTo>
                        <a:pt x="99" y="52"/>
                      </a:lnTo>
                      <a:lnTo>
                        <a:pt x="98" y="52"/>
                      </a:lnTo>
                      <a:lnTo>
                        <a:pt x="98" y="52"/>
                      </a:lnTo>
                      <a:lnTo>
                        <a:pt x="98" y="52"/>
                      </a:lnTo>
                      <a:lnTo>
                        <a:pt x="98" y="51"/>
                      </a:lnTo>
                      <a:lnTo>
                        <a:pt x="98" y="50"/>
                      </a:lnTo>
                      <a:lnTo>
                        <a:pt x="99" y="50"/>
                      </a:lnTo>
                      <a:close/>
                      <a:moveTo>
                        <a:pt x="535" y="48"/>
                      </a:moveTo>
                      <a:lnTo>
                        <a:pt x="536" y="48"/>
                      </a:lnTo>
                      <a:lnTo>
                        <a:pt x="536" y="51"/>
                      </a:lnTo>
                      <a:lnTo>
                        <a:pt x="535" y="51"/>
                      </a:lnTo>
                      <a:lnTo>
                        <a:pt x="535" y="48"/>
                      </a:lnTo>
                      <a:close/>
                      <a:moveTo>
                        <a:pt x="133" y="48"/>
                      </a:moveTo>
                      <a:lnTo>
                        <a:pt x="135" y="48"/>
                      </a:lnTo>
                      <a:lnTo>
                        <a:pt x="136" y="50"/>
                      </a:lnTo>
                      <a:lnTo>
                        <a:pt x="136" y="50"/>
                      </a:lnTo>
                      <a:lnTo>
                        <a:pt x="133" y="50"/>
                      </a:lnTo>
                      <a:lnTo>
                        <a:pt x="133" y="48"/>
                      </a:lnTo>
                      <a:close/>
                      <a:moveTo>
                        <a:pt x="68" y="48"/>
                      </a:moveTo>
                      <a:lnTo>
                        <a:pt x="70" y="48"/>
                      </a:lnTo>
                      <a:lnTo>
                        <a:pt x="70" y="50"/>
                      </a:lnTo>
                      <a:lnTo>
                        <a:pt x="70" y="51"/>
                      </a:lnTo>
                      <a:lnTo>
                        <a:pt x="68" y="51"/>
                      </a:lnTo>
                      <a:lnTo>
                        <a:pt x="68" y="50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close/>
                      <a:moveTo>
                        <a:pt x="52" y="48"/>
                      </a:moveTo>
                      <a:lnTo>
                        <a:pt x="52" y="50"/>
                      </a:lnTo>
                      <a:lnTo>
                        <a:pt x="52" y="51"/>
                      </a:lnTo>
                      <a:lnTo>
                        <a:pt x="52" y="51"/>
                      </a:lnTo>
                      <a:lnTo>
                        <a:pt x="52" y="51"/>
                      </a:lnTo>
                      <a:lnTo>
                        <a:pt x="49" y="51"/>
                      </a:lnTo>
                      <a:lnTo>
                        <a:pt x="49" y="50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2" y="48"/>
                      </a:lnTo>
                      <a:close/>
                      <a:moveTo>
                        <a:pt x="1602" y="46"/>
                      </a:moveTo>
                      <a:lnTo>
                        <a:pt x="1602" y="46"/>
                      </a:lnTo>
                      <a:lnTo>
                        <a:pt x="1602" y="47"/>
                      </a:lnTo>
                      <a:lnTo>
                        <a:pt x="1601" y="48"/>
                      </a:lnTo>
                      <a:lnTo>
                        <a:pt x="1602" y="48"/>
                      </a:lnTo>
                      <a:lnTo>
                        <a:pt x="1603" y="47"/>
                      </a:lnTo>
                      <a:lnTo>
                        <a:pt x="1603" y="47"/>
                      </a:lnTo>
                      <a:lnTo>
                        <a:pt x="1603" y="47"/>
                      </a:lnTo>
                      <a:lnTo>
                        <a:pt x="1605" y="46"/>
                      </a:lnTo>
                      <a:lnTo>
                        <a:pt x="1602" y="46"/>
                      </a:lnTo>
                      <a:close/>
                      <a:moveTo>
                        <a:pt x="531" y="44"/>
                      </a:moveTo>
                      <a:lnTo>
                        <a:pt x="533" y="44"/>
                      </a:lnTo>
                      <a:lnTo>
                        <a:pt x="533" y="46"/>
                      </a:lnTo>
                      <a:lnTo>
                        <a:pt x="533" y="46"/>
                      </a:lnTo>
                      <a:lnTo>
                        <a:pt x="533" y="46"/>
                      </a:lnTo>
                      <a:lnTo>
                        <a:pt x="531" y="46"/>
                      </a:lnTo>
                      <a:lnTo>
                        <a:pt x="531" y="46"/>
                      </a:lnTo>
                      <a:lnTo>
                        <a:pt x="531" y="46"/>
                      </a:lnTo>
                      <a:lnTo>
                        <a:pt x="531" y="44"/>
                      </a:lnTo>
                      <a:lnTo>
                        <a:pt x="531" y="44"/>
                      </a:lnTo>
                      <a:close/>
                      <a:moveTo>
                        <a:pt x="121" y="44"/>
                      </a:moveTo>
                      <a:lnTo>
                        <a:pt x="124" y="44"/>
                      </a:lnTo>
                      <a:lnTo>
                        <a:pt x="124" y="46"/>
                      </a:lnTo>
                      <a:lnTo>
                        <a:pt x="123" y="46"/>
                      </a:lnTo>
                      <a:lnTo>
                        <a:pt x="121" y="48"/>
                      </a:lnTo>
                      <a:lnTo>
                        <a:pt x="119" y="48"/>
                      </a:lnTo>
                      <a:lnTo>
                        <a:pt x="119" y="47"/>
                      </a:lnTo>
                      <a:lnTo>
                        <a:pt x="121" y="47"/>
                      </a:lnTo>
                      <a:lnTo>
                        <a:pt x="121" y="44"/>
                      </a:lnTo>
                      <a:close/>
                      <a:moveTo>
                        <a:pt x="3210" y="43"/>
                      </a:moveTo>
                      <a:lnTo>
                        <a:pt x="3211" y="44"/>
                      </a:lnTo>
                      <a:lnTo>
                        <a:pt x="3214" y="44"/>
                      </a:lnTo>
                      <a:lnTo>
                        <a:pt x="3216" y="44"/>
                      </a:lnTo>
                      <a:lnTo>
                        <a:pt x="3216" y="46"/>
                      </a:lnTo>
                      <a:lnTo>
                        <a:pt x="3212" y="47"/>
                      </a:lnTo>
                      <a:lnTo>
                        <a:pt x="3212" y="46"/>
                      </a:lnTo>
                      <a:lnTo>
                        <a:pt x="3211" y="46"/>
                      </a:lnTo>
                      <a:lnTo>
                        <a:pt x="3211" y="44"/>
                      </a:lnTo>
                      <a:lnTo>
                        <a:pt x="3210" y="44"/>
                      </a:lnTo>
                      <a:lnTo>
                        <a:pt x="3210" y="43"/>
                      </a:lnTo>
                      <a:close/>
                      <a:moveTo>
                        <a:pt x="157" y="43"/>
                      </a:moveTo>
                      <a:lnTo>
                        <a:pt x="157" y="44"/>
                      </a:lnTo>
                      <a:lnTo>
                        <a:pt x="154" y="44"/>
                      </a:lnTo>
                      <a:lnTo>
                        <a:pt x="154" y="43"/>
                      </a:lnTo>
                      <a:lnTo>
                        <a:pt x="154" y="43"/>
                      </a:lnTo>
                      <a:lnTo>
                        <a:pt x="155" y="43"/>
                      </a:lnTo>
                      <a:lnTo>
                        <a:pt x="155" y="43"/>
                      </a:lnTo>
                      <a:lnTo>
                        <a:pt x="157" y="43"/>
                      </a:lnTo>
                      <a:close/>
                      <a:moveTo>
                        <a:pt x="2639" y="42"/>
                      </a:moveTo>
                      <a:lnTo>
                        <a:pt x="2640" y="42"/>
                      </a:lnTo>
                      <a:lnTo>
                        <a:pt x="2640" y="42"/>
                      </a:lnTo>
                      <a:lnTo>
                        <a:pt x="2640" y="42"/>
                      </a:lnTo>
                      <a:lnTo>
                        <a:pt x="2639" y="43"/>
                      </a:lnTo>
                      <a:lnTo>
                        <a:pt x="2639" y="43"/>
                      </a:lnTo>
                      <a:lnTo>
                        <a:pt x="2639" y="43"/>
                      </a:lnTo>
                      <a:lnTo>
                        <a:pt x="2639" y="42"/>
                      </a:lnTo>
                      <a:close/>
                      <a:moveTo>
                        <a:pt x="161" y="41"/>
                      </a:moveTo>
                      <a:lnTo>
                        <a:pt x="162" y="41"/>
                      </a:lnTo>
                      <a:lnTo>
                        <a:pt x="162" y="42"/>
                      </a:lnTo>
                      <a:lnTo>
                        <a:pt x="162" y="42"/>
                      </a:lnTo>
                      <a:lnTo>
                        <a:pt x="162" y="42"/>
                      </a:lnTo>
                      <a:lnTo>
                        <a:pt x="162" y="42"/>
                      </a:lnTo>
                      <a:lnTo>
                        <a:pt x="162" y="42"/>
                      </a:lnTo>
                      <a:lnTo>
                        <a:pt x="162" y="42"/>
                      </a:lnTo>
                      <a:lnTo>
                        <a:pt x="161" y="42"/>
                      </a:lnTo>
                      <a:lnTo>
                        <a:pt x="161" y="42"/>
                      </a:lnTo>
                      <a:lnTo>
                        <a:pt x="161" y="41"/>
                      </a:lnTo>
                      <a:close/>
                      <a:moveTo>
                        <a:pt x="3393" y="38"/>
                      </a:moveTo>
                      <a:lnTo>
                        <a:pt x="3394" y="38"/>
                      </a:lnTo>
                      <a:lnTo>
                        <a:pt x="3390" y="43"/>
                      </a:lnTo>
                      <a:lnTo>
                        <a:pt x="3389" y="44"/>
                      </a:lnTo>
                      <a:lnTo>
                        <a:pt x="3389" y="47"/>
                      </a:lnTo>
                      <a:lnTo>
                        <a:pt x="3386" y="47"/>
                      </a:lnTo>
                      <a:lnTo>
                        <a:pt x="3386" y="48"/>
                      </a:lnTo>
                      <a:lnTo>
                        <a:pt x="3385" y="48"/>
                      </a:lnTo>
                      <a:lnTo>
                        <a:pt x="3385" y="47"/>
                      </a:lnTo>
                      <a:lnTo>
                        <a:pt x="3386" y="46"/>
                      </a:lnTo>
                      <a:lnTo>
                        <a:pt x="3388" y="42"/>
                      </a:lnTo>
                      <a:lnTo>
                        <a:pt x="3390" y="42"/>
                      </a:lnTo>
                      <a:lnTo>
                        <a:pt x="3390" y="41"/>
                      </a:lnTo>
                      <a:lnTo>
                        <a:pt x="3389" y="41"/>
                      </a:lnTo>
                      <a:lnTo>
                        <a:pt x="3389" y="41"/>
                      </a:lnTo>
                      <a:lnTo>
                        <a:pt x="3389" y="39"/>
                      </a:lnTo>
                      <a:lnTo>
                        <a:pt x="3392" y="39"/>
                      </a:lnTo>
                      <a:lnTo>
                        <a:pt x="3393" y="38"/>
                      </a:lnTo>
                      <a:lnTo>
                        <a:pt x="3393" y="38"/>
                      </a:lnTo>
                      <a:close/>
                      <a:moveTo>
                        <a:pt x="1065" y="38"/>
                      </a:moveTo>
                      <a:lnTo>
                        <a:pt x="1067" y="39"/>
                      </a:lnTo>
                      <a:lnTo>
                        <a:pt x="1067" y="42"/>
                      </a:lnTo>
                      <a:lnTo>
                        <a:pt x="1065" y="44"/>
                      </a:lnTo>
                      <a:lnTo>
                        <a:pt x="1065" y="44"/>
                      </a:lnTo>
                      <a:lnTo>
                        <a:pt x="1063" y="44"/>
                      </a:lnTo>
                      <a:lnTo>
                        <a:pt x="1063" y="44"/>
                      </a:lnTo>
                      <a:lnTo>
                        <a:pt x="1063" y="46"/>
                      </a:lnTo>
                      <a:lnTo>
                        <a:pt x="1061" y="46"/>
                      </a:lnTo>
                      <a:lnTo>
                        <a:pt x="1061" y="46"/>
                      </a:lnTo>
                      <a:lnTo>
                        <a:pt x="1061" y="46"/>
                      </a:lnTo>
                      <a:lnTo>
                        <a:pt x="1061" y="46"/>
                      </a:lnTo>
                      <a:lnTo>
                        <a:pt x="1060" y="46"/>
                      </a:lnTo>
                      <a:lnTo>
                        <a:pt x="1061" y="43"/>
                      </a:lnTo>
                      <a:lnTo>
                        <a:pt x="1063" y="41"/>
                      </a:lnTo>
                      <a:lnTo>
                        <a:pt x="1064" y="39"/>
                      </a:lnTo>
                      <a:lnTo>
                        <a:pt x="1065" y="38"/>
                      </a:lnTo>
                      <a:close/>
                      <a:moveTo>
                        <a:pt x="958" y="37"/>
                      </a:moveTo>
                      <a:lnTo>
                        <a:pt x="958" y="38"/>
                      </a:lnTo>
                      <a:lnTo>
                        <a:pt x="959" y="39"/>
                      </a:lnTo>
                      <a:lnTo>
                        <a:pt x="961" y="39"/>
                      </a:lnTo>
                      <a:lnTo>
                        <a:pt x="962" y="41"/>
                      </a:lnTo>
                      <a:lnTo>
                        <a:pt x="962" y="43"/>
                      </a:lnTo>
                      <a:lnTo>
                        <a:pt x="959" y="42"/>
                      </a:lnTo>
                      <a:lnTo>
                        <a:pt x="957" y="42"/>
                      </a:lnTo>
                      <a:lnTo>
                        <a:pt x="954" y="41"/>
                      </a:lnTo>
                      <a:lnTo>
                        <a:pt x="954" y="41"/>
                      </a:lnTo>
                      <a:lnTo>
                        <a:pt x="954" y="39"/>
                      </a:lnTo>
                      <a:lnTo>
                        <a:pt x="953" y="39"/>
                      </a:lnTo>
                      <a:lnTo>
                        <a:pt x="954" y="39"/>
                      </a:lnTo>
                      <a:lnTo>
                        <a:pt x="954" y="38"/>
                      </a:lnTo>
                      <a:lnTo>
                        <a:pt x="954" y="38"/>
                      </a:lnTo>
                      <a:lnTo>
                        <a:pt x="958" y="37"/>
                      </a:lnTo>
                      <a:close/>
                      <a:moveTo>
                        <a:pt x="1" y="37"/>
                      </a:moveTo>
                      <a:lnTo>
                        <a:pt x="2" y="37"/>
                      </a:lnTo>
                      <a:lnTo>
                        <a:pt x="2" y="38"/>
                      </a:lnTo>
                      <a:lnTo>
                        <a:pt x="1" y="38"/>
                      </a:lnTo>
                      <a:lnTo>
                        <a:pt x="1" y="38"/>
                      </a:lnTo>
                      <a:lnTo>
                        <a:pt x="1" y="3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1" y="37"/>
                      </a:lnTo>
                      <a:lnTo>
                        <a:pt x="1" y="37"/>
                      </a:lnTo>
                      <a:close/>
                      <a:moveTo>
                        <a:pt x="3403" y="37"/>
                      </a:moveTo>
                      <a:lnTo>
                        <a:pt x="3405" y="37"/>
                      </a:lnTo>
                      <a:lnTo>
                        <a:pt x="3406" y="37"/>
                      </a:lnTo>
                      <a:lnTo>
                        <a:pt x="3405" y="39"/>
                      </a:lnTo>
                      <a:lnTo>
                        <a:pt x="3403" y="41"/>
                      </a:lnTo>
                      <a:lnTo>
                        <a:pt x="3403" y="42"/>
                      </a:lnTo>
                      <a:lnTo>
                        <a:pt x="3401" y="42"/>
                      </a:lnTo>
                      <a:lnTo>
                        <a:pt x="3399" y="43"/>
                      </a:lnTo>
                      <a:lnTo>
                        <a:pt x="3398" y="42"/>
                      </a:lnTo>
                      <a:lnTo>
                        <a:pt x="3399" y="42"/>
                      </a:lnTo>
                      <a:lnTo>
                        <a:pt x="3401" y="41"/>
                      </a:lnTo>
                      <a:lnTo>
                        <a:pt x="3402" y="38"/>
                      </a:lnTo>
                      <a:lnTo>
                        <a:pt x="3402" y="38"/>
                      </a:lnTo>
                      <a:lnTo>
                        <a:pt x="3402" y="38"/>
                      </a:lnTo>
                      <a:lnTo>
                        <a:pt x="3402" y="37"/>
                      </a:lnTo>
                      <a:lnTo>
                        <a:pt x="3403" y="37"/>
                      </a:lnTo>
                      <a:lnTo>
                        <a:pt x="3403" y="37"/>
                      </a:lnTo>
                      <a:close/>
                      <a:moveTo>
                        <a:pt x="1739" y="37"/>
                      </a:moveTo>
                      <a:lnTo>
                        <a:pt x="1739" y="38"/>
                      </a:lnTo>
                      <a:lnTo>
                        <a:pt x="1736" y="38"/>
                      </a:lnTo>
                      <a:lnTo>
                        <a:pt x="1736" y="38"/>
                      </a:lnTo>
                      <a:lnTo>
                        <a:pt x="1736" y="38"/>
                      </a:lnTo>
                      <a:lnTo>
                        <a:pt x="1736" y="37"/>
                      </a:lnTo>
                      <a:lnTo>
                        <a:pt x="1739" y="37"/>
                      </a:lnTo>
                      <a:close/>
                      <a:moveTo>
                        <a:pt x="523" y="35"/>
                      </a:moveTo>
                      <a:lnTo>
                        <a:pt x="525" y="35"/>
                      </a:lnTo>
                      <a:lnTo>
                        <a:pt x="525" y="37"/>
                      </a:lnTo>
                      <a:lnTo>
                        <a:pt x="523" y="37"/>
                      </a:lnTo>
                      <a:lnTo>
                        <a:pt x="523" y="37"/>
                      </a:lnTo>
                      <a:lnTo>
                        <a:pt x="523" y="35"/>
                      </a:lnTo>
                      <a:close/>
                      <a:moveTo>
                        <a:pt x="504" y="35"/>
                      </a:moveTo>
                      <a:lnTo>
                        <a:pt x="505" y="35"/>
                      </a:lnTo>
                      <a:lnTo>
                        <a:pt x="505" y="35"/>
                      </a:lnTo>
                      <a:lnTo>
                        <a:pt x="505" y="35"/>
                      </a:lnTo>
                      <a:lnTo>
                        <a:pt x="506" y="37"/>
                      </a:lnTo>
                      <a:lnTo>
                        <a:pt x="506" y="38"/>
                      </a:lnTo>
                      <a:lnTo>
                        <a:pt x="506" y="38"/>
                      </a:lnTo>
                      <a:lnTo>
                        <a:pt x="506" y="38"/>
                      </a:lnTo>
                      <a:lnTo>
                        <a:pt x="508" y="38"/>
                      </a:lnTo>
                      <a:lnTo>
                        <a:pt x="508" y="39"/>
                      </a:lnTo>
                      <a:lnTo>
                        <a:pt x="509" y="41"/>
                      </a:lnTo>
                      <a:lnTo>
                        <a:pt x="508" y="42"/>
                      </a:lnTo>
                      <a:lnTo>
                        <a:pt x="508" y="42"/>
                      </a:lnTo>
                      <a:lnTo>
                        <a:pt x="508" y="42"/>
                      </a:lnTo>
                      <a:lnTo>
                        <a:pt x="509" y="43"/>
                      </a:lnTo>
                      <a:lnTo>
                        <a:pt x="510" y="43"/>
                      </a:lnTo>
                      <a:lnTo>
                        <a:pt x="510" y="43"/>
                      </a:lnTo>
                      <a:lnTo>
                        <a:pt x="510" y="43"/>
                      </a:lnTo>
                      <a:lnTo>
                        <a:pt x="509" y="44"/>
                      </a:lnTo>
                      <a:lnTo>
                        <a:pt x="508" y="44"/>
                      </a:lnTo>
                      <a:lnTo>
                        <a:pt x="509" y="47"/>
                      </a:lnTo>
                      <a:lnTo>
                        <a:pt x="509" y="47"/>
                      </a:lnTo>
                      <a:lnTo>
                        <a:pt x="510" y="50"/>
                      </a:lnTo>
                      <a:lnTo>
                        <a:pt x="508" y="48"/>
                      </a:lnTo>
                      <a:lnTo>
                        <a:pt x="508" y="48"/>
                      </a:lnTo>
                      <a:lnTo>
                        <a:pt x="506" y="47"/>
                      </a:lnTo>
                      <a:lnTo>
                        <a:pt x="504" y="46"/>
                      </a:lnTo>
                      <a:lnTo>
                        <a:pt x="502" y="44"/>
                      </a:lnTo>
                      <a:lnTo>
                        <a:pt x="501" y="42"/>
                      </a:lnTo>
                      <a:lnTo>
                        <a:pt x="500" y="39"/>
                      </a:lnTo>
                      <a:lnTo>
                        <a:pt x="501" y="39"/>
                      </a:lnTo>
                      <a:lnTo>
                        <a:pt x="501" y="39"/>
                      </a:lnTo>
                      <a:lnTo>
                        <a:pt x="501" y="39"/>
                      </a:lnTo>
                      <a:lnTo>
                        <a:pt x="500" y="39"/>
                      </a:lnTo>
                      <a:lnTo>
                        <a:pt x="500" y="37"/>
                      </a:lnTo>
                      <a:lnTo>
                        <a:pt x="501" y="37"/>
                      </a:lnTo>
                      <a:lnTo>
                        <a:pt x="501" y="37"/>
                      </a:lnTo>
                      <a:lnTo>
                        <a:pt x="502" y="37"/>
                      </a:lnTo>
                      <a:lnTo>
                        <a:pt x="502" y="37"/>
                      </a:lnTo>
                      <a:lnTo>
                        <a:pt x="504" y="35"/>
                      </a:lnTo>
                      <a:close/>
                      <a:moveTo>
                        <a:pt x="180" y="31"/>
                      </a:moveTo>
                      <a:lnTo>
                        <a:pt x="180" y="34"/>
                      </a:lnTo>
                      <a:lnTo>
                        <a:pt x="178" y="35"/>
                      </a:lnTo>
                      <a:lnTo>
                        <a:pt x="175" y="37"/>
                      </a:lnTo>
                      <a:lnTo>
                        <a:pt x="175" y="39"/>
                      </a:lnTo>
                      <a:lnTo>
                        <a:pt x="174" y="39"/>
                      </a:lnTo>
                      <a:lnTo>
                        <a:pt x="174" y="35"/>
                      </a:lnTo>
                      <a:lnTo>
                        <a:pt x="176" y="34"/>
                      </a:lnTo>
                      <a:lnTo>
                        <a:pt x="176" y="33"/>
                      </a:lnTo>
                      <a:lnTo>
                        <a:pt x="180" y="31"/>
                      </a:lnTo>
                      <a:close/>
                      <a:moveTo>
                        <a:pt x="786" y="31"/>
                      </a:moveTo>
                      <a:lnTo>
                        <a:pt x="789" y="31"/>
                      </a:lnTo>
                      <a:lnTo>
                        <a:pt x="789" y="31"/>
                      </a:lnTo>
                      <a:lnTo>
                        <a:pt x="789" y="33"/>
                      </a:lnTo>
                      <a:lnTo>
                        <a:pt x="789" y="34"/>
                      </a:lnTo>
                      <a:lnTo>
                        <a:pt x="788" y="34"/>
                      </a:lnTo>
                      <a:lnTo>
                        <a:pt x="790" y="37"/>
                      </a:lnTo>
                      <a:lnTo>
                        <a:pt x="792" y="37"/>
                      </a:lnTo>
                      <a:lnTo>
                        <a:pt x="792" y="42"/>
                      </a:lnTo>
                      <a:lnTo>
                        <a:pt x="792" y="46"/>
                      </a:lnTo>
                      <a:lnTo>
                        <a:pt x="792" y="51"/>
                      </a:lnTo>
                      <a:lnTo>
                        <a:pt x="790" y="51"/>
                      </a:lnTo>
                      <a:lnTo>
                        <a:pt x="789" y="51"/>
                      </a:lnTo>
                      <a:lnTo>
                        <a:pt x="788" y="48"/>
                      </a:lnTo>
                      <a:lnTo>
                        <a:pt x="786" y="48"/>
                      </a:lnTo>
                      <a:lnTo>
                        <a:pt x="786" y="47"/>
                      </a:lnTo>
                      <a:lnTo>
                        <a:pt x="788" y="46"/>
                      </a:lnTo>
                      <a:lnTo>
                        <a:pt x="788" y="44"/>
                      </a:lnTo>
                      <a:lnTo>
                        <a:pt x="788" y="42"/>
                      </a:lnTo>
                      <a:lnTo>
                        <a:pt x="788" y="41"/>
                      </a:lnTo>
                      <a:lnTo>
                        <a:pt x="786" y="39"/>
                      </a:lnTo>
                      <a:lnTo>
                        <a:pt x="786" y="39"/>
                      </a:lnTo>
                      <a:lnTo>
                        <a:pt x="785" y="39"/>
                      </a:lnTo>
                      <a:lnTo>
                        <a:pt x="785" y="38"/>
                      </a:lnTo>
                      <a:lnTo>
                        <a:pt x="784" y="37"/>
                      </a:lnTo>
                      <a:lnTo>
                        <a:pt x="783" y="37"/>
                      </a:lnTo>
                      <a:lnTo>
                        <a:pt x="783" y="35"/>
                      </a:lnTo>
                      <a:lnTo>
                        <a:pt x="781" y="35"/>
                      </a:lnTo>
                      <a:lnTo>
                        <a:pt x="781" y="35"/>
                      </a:lnTo>
                      <a:lnTo>
                        <a:pt x="781" y="35"/>
                      </a:lnTo>
                      <a:lnTo>
                        <a:pt x="781" y="35"/>
                      </a:lnTo>
                      <a:lnTo>
                        <a:pt x="781" y="35"/>
                      </a:lnTo>
                      <a:lnTo>
                        <a:pt x="784" y="34"/>
                      </a:lnTo>
                      <a:lnTo>
                        <a:pt x="786" y="34"/>
                      </a:lnTo>
                      <a:lnTo>
                        <a:pt x="788" y="34"/>
                      </a:lnTo>
                      <a:lnTo>
                        <a:pt x="786" y="34"/>
                      </a:lnTo>
                      <a:lnTo>
                        <a:pt x="786" y="33"/>
                      </a:lnTo>
                      <a:lnTo>
                        <a:pt x="786" y="31"/>
                      </a:lnTo>
                      <a:lnTo>
                        <a:pt x="786" y="31"/>
                      </a:lnTo>
                      <a:lnTo>
                        <a:pt x="786" y="31"/>
                      </a:lnTo>
                      <a:lnTo>
                        <a:pt x="786" y="31"/>
                      </a:lnTo>
                      <a:lnTo>
                        <a:pt x="786" y="31"/>
                      </a:lnTo>
                      <a:lnTo>
                        <a:pt x="786" y="31"/>
                      </a:lnTo>
                      <a:close/>
                      <a:moveTo>
                        <a:pt x="1109" y="30"/>
                      </a:moveTo>
                      <a:lnTo>
                        <a:pt x="1110" y="31"/>
                      </a:lnTo>
                      <a:lnTo>
                        <a:pt x="1111" y="31"/>
                      </a:lnTo>
                      <a:lnTo>
                        <a:pt x="1112" y="33"/>
                      </a:lnTo>
                      <a:lnTo>
                        <a:pt x="1114" y="33"/>
                      </a:lnTo>
                      <a:lnTo>
                        <a:pt x="1114" y="35"/>
                      </a:lnTo>
                      <a:lnTo>
                        <a:pt x="1112" y="35"/>
                      </a:lnTo>
                      <a:lnTo>
                        <a:pt x="1110" y="37"/>
                      </a:lnTo>
                      <a:lnTo>
                        <a:pt x="1110" y="35"/>
                      </a:lnTo>
                      <a:lnTo>
                        <a:pt x="1109" y="34"/>
                      </a:lnTo>
                      <a:lnTo>
                        <a:pt x="1109" y="33"/>
                      </a:lnTo>
                      <a:lnTo>
                        <a:pt x="1109" y="30"/>
                      </a:lnTo>
                      <a:close/>
                      <a:moveTo>
                        <a:pt x="533" y="29"/>
                      </a:moveTo>
                      <a:lnTo>
                        <a:pt x="533" y="29"/>
                      </a:lnTo>
                      <a:lnTo>
                        <a:pt x="533" y="30"/>
                      </a:lnTo>
                      <a:lnTo>
                        <a:pt x="533" y="30"/>
                      </a:lnTo>
                      <a:lnTo>
                        <a:pt x="533" y="29"/>
                      </a:lnTo>
                      <a:close/>
                      <a:moveTo>
                        <a:pt x="2958" y="29"/>
                      </a:moveTo>
                      <a:lnTo>
                        <a:pt x="2960" y="29"/>
                      </a:lnTo>
                      <a:lnTo>
                        <a:pt x="2960" y="30"/>
                      </a:lnTo>
                      <a:lnTo>
                        <a:pt x="2960" y="31"/>
                      </a:lnTo>
                      <a:lnTo>
                        <a:pt x="2961" y="31"/>
                      </a:lnTo>
                      <a:lnTo>
                        <a:pt x="2961" y="33"/>
                      </a:lnTo>
                      <a:lnTo>
                        <a:pt x="2961" y="33"/>
                      </a:lnTo>
                      <a:lnTo>
                        <a:pt x="2961" y="37"/>
                      </a:lnTo>
                      <a:lnTo>
                        <a:pt x="2960" y="38"/>
                      </a:lnTo>
                      <a:lnTo>
                        <a:pt x="2961" y="39"/>
                      </a:lnTo>
                      <a:lnTo>
                        <a:pt x="2960" y="39"/>
                      </a:lnTo>
                      <a:lnTo>
                        <a:pt x="2960" y="43"/>
                      </a:lnTo>
                      <a:lnTo>
                        <a:pt x="2961" y="43"/>
                      </a:lnTo>
                      <a:lnTo>
                        <a:pt x="2961" y="44"/>
                      </a:lnTo>
                      <a:lnTo>
                        <a:pt x="2961" y="44"/>
                      </a:lnTo>
                      <a:lnTo>
                        <a:pt x="2962" y="47"/>
                      </a:lnTo>
                      <a:lnTo>
                        <a:pt x="2963" y="48"/>
                      </a:lnTo>
                      <a:lnTo>
                        <a:pt x="2963" y="50"/>
                      </a:lnTo>
                      <a:lnTo>
                        <a:pt x="2965" y="50"/>
                      </a:lnTo>
                      <a:lnTo>
                        <a:pt x="2965" y="51"/>
                      </a:lnTo>
                      <a:lnTo>
                        <a:pt x="2963" y="54"/>
                      </a:lnTo>
                      <a:lnTo>
                        <a:pt x="2963" y="56"/>
                      </a:lnTo>
                      <a:lnTo>
                        <a:pt x="2962" y="58"/>
                      </a:lnTo>
                      <a:lnTo>
                        <a:pt x="2962" y="60"/>
                      </a:lnTo>
                      <a:lnTo>
                        <a:pt x="2963" y="60"/>
                      </a:lnTo>
                      <a:lnTo>
                        <a:pt x="2962" y="69"/>
                      </a:lnTo>
                      <a:lnTo>
                        <a:pt x="2963" y="69"/>
                      </a:lnTo>
                      <a:lnTo>
                        <a:pt x="2963" y="71"/>
                      </a:lnTo>
                      <a:lnTo>
                        <a:pt x="2965" y="72"/>
                      </a:lnTo>
                      <a:lnTo>
                        <a:pt x="2965" y="76"/>
                      </a:lnTo>
                      <a:lnTo>
                        <a:pt x="2965" y="77"/>
                      </a:lnTo>
                      <a:lnTo>
                        <a:pt x="2963" y="77"/>
                      </a:lnTo>
                      <a:lnTo>
                        <a:pt x="2963" y="81"/>
                      </a:lnTo>
                      <a:lnTo>
                        <a:pt x="2965" y="82"/>
                      </a:lnTo>
                      <a:lnTo>
                        <a:pt x="2966" y="85"/>
                      </a:lnTo>
                      <a:lnTo>
                        <a:pt x="2969" y="85"/>
                      </a:lnTo>
                      <a:lnTo>
                        <a:pt x="2969" y="86"/>
                      </a:lnTo>
                      <a:lnTo>
                        <a:pt x="2970" y="88"/>
                      </a:lnTo>
                      <a:lnTo>
                        <a:pt x="2970" y="90"/>
                      </a:lnTo>
                      <a:lnTo>
                        <a:pt x="2971" y="90"/>
                      </a:lnTo>
                      <a:lnTo>
                        <a:pt x="2971" y="90"/>
                      </a:lnTo>
                      <a:lnTo>
                        <a:pt x="2971" y="92"/>
                      </a:lnTo>
                      <a:lnTo>
                        <a:pt x="2973" y="92"/>
                      </a:lnTo>
                      <a:lnTo>
                        <a:pt x="2973" y="96"/>
                      </a:lnTo>
                      <a:lnTo>
                        <a:pt x="2971" y="96"/>
                      </a:lnTo>
                      <a:lnTo>
                        <a:pt x="2970" y="93"/>
                      </a:lnTo>
                      <a:lnTo>
                        <a:pt x="2969" y="92"/>
                      </a:lnTo>
                      <a:lnTo>
                        <a:pt x="2969" y="90"/>
                      </a:lnTo>
                      <a:lnTo>
                        <a:pt x="2967" y="90"/>
                      </a:lnTo>
                      <a:lnTo>
                        <a:pt x="2966" y="89"/>
                      </a:lnTo>
                      <a:lnTo>
                        <a:pt x="2961" y="90"/>
                      </a:lnTo>
                      <a:lnTo>
                        <a:pt x="2961" y="90"/>
                      </a:lnTo>
                      <a:lnTo>
                        <a:pt x="2961" y="92"/>
                      </a:lnTo>
                      <a:lnTo>
                        <a:pt x="2960" y="94"/>
                      </a:lnTo>
                      <a:lnTo>
                        <a:pt x="2958" y="96"/>
                      </a:lnTo>
                      <a:lnTo>
                        <a:pt x="2958" y="101"/>
                      </a:lnTo>
                      <a:lnTo>
                        <a:pt x="2958" y="101"/>
                      </a:lnTo>
                      <a:lnTo>
                        <a:pt x="2958" y="103"/>
                      </a:lnTo>
                      <a:lnTo>
                        <a:pt x="2957" y="105"/>
                      </a:lnTo>
                      <a:lnTo>
                        <a:pt x="2956" y="113"/>
                      </a:lnTo>
                      <a:lnTo>
                        <a:pt x="2956" y="113"/>
                      </a:lnTo>
                      <a:lnTo>
                        <a:pt x="2956" y="113"/>
                      </a:lnTo>
                      <a:lnTo>
                        <a:pt x="2956" y="114"/>
                      </a:lnTo>
                      <a:lnTo>
                        <a:pt x="2956" y="114"/>
                      </a:lnTo>
                      <a:lnTo>
                        <a:pt x="2956" y="116"/>
                      </a:lnTo>
                      <a:lnTo>
                        <a:pt x="2957" y="116"/>
                      </a:lnTo>
                      <a:lnTo>
                        <a:pt x="2957" y="119"/>
                      </a:lnTo>
                      <a:lnTo>
                        <a:pt x="2958" y="119"/>
                      </a:lnTo>
                      <a:lnTo>
                        <a:pt x="2958" y="122"/>
                      </a:lnTo>
                      <a:lnTo>
                        <a:pt x="2958" y="122"/>
                      </a:lnTo>
                      <a:lnTo>
                        <a:pt x="2960" y="124"/>
                      </a:lnTo>
                      <a:lnTo>
                        <a:pt x="2961" y="124"/>
                      </a:lnTo>
                      <a:lnTo>
                        <a:pt x="2961" y="128"/>
                      </a:lnTo>
                      <a:lnTo>
                        <a:pt x="2962" y="128"/>
                      </a:lnTo>
                      <a:lnTo>
                        <a:pt x="2962" y="130"/>
                      </a:lnTo>
                      <a:lnTo>
                        <a:pt x="2963" y="130"/>
                      </a:lnTo>
                      <a:lnTo>
                        <a:pt x="2962" y="133"/>
                      </a:lnTo>
                      <a:lnTo>
                        <a:pt x="2961" y="133"/>
                      </a:lnTo>
                      <a:lnTo>
                        <a:pt x="2961" y="131"/>
                      </a:lnTo>
                      <a:lnTo>
                        <a:pt x="2958" y="130"/>
                      </a:lnTo>
                      <a:lnTo>
                        <a:pt x="2957" y="127"/>
                      </a:lnTo>
                      <a:lnTo>
                        <a:pt x="2956" y="124"/>
                      </a:lnTo>
                      <a:lnTo>
                        <a:pt x="2953" y="124"/>
                      </a:lnTo>
                      <a:lnTo>
                        <a:pt x="2953" y="126"/>
                      </a:lnTo>
                      <a:lnTo>
                        <a:pt x="2952" y="127"/>
                      </a:lnTo>
                      <a:lnTo>
                        <a:pt x="2952" y="128"/>
                      </a:lnTo>
                      <a:lnTo>
                        <a:pt x="2950" y="128"/>
                      </a:lnTo>
                      <a:lnTo>
                        <a:pt x="2950" y="131"/>
                      </a:lnTo>
                      <a:lnTo>
                        <a:pt x="2950" y="132"/>
                      </a:lnTo>
                      <a:lnTo>
                        <a:pt x="2950" y="132"/>
                      </a:lnTo>
                      <a:lnTo>
                        <a:pt x="2948" y="132"/>
                      </a:lnTo>
                      <a:lnTo>
                        <a:pt x="2948" y="132"/>
                      </a:lnTo>
                      <a:lnTo>
                        <a:pt x="2949" y="132"/>
                      </a:lnTo>
                      <a:lnTo>
                        <a:pt x="2949" y="128"/>
                      </a:lnTo>
                      <a:lnTo>
                        <a:pt x="2949" y="128"/>
                      </a:lnTo>
                      <a:lnTo>
                        <a:pt x="2949" y="124"/>
                      </a:lnTo>
                      <a:lnTo>
                        <a:pt x="2950" y="124"/>
                      </a:lnTo>
                      <a:lnTo>
                        <a:pt x="2950" y="120"/>
                      </a:lnTo>
                      <a:lnTo>
                        <a:pt x="2950" y="120"/>
                      </a:lnTo>
                      <a:lnTo>
                        <a:pt x="2950" y="116"/>
                      </a:lnTo>
                      <a:lnTo>
                        <a:pt x="2950" y="116"/>
                      </a:lnTo>
                      <a:lnTo>
                        <a:pt x="2950" y="115"/>
                      </a:lnTo>
                      <a:lnTo>
                        <a:pt x="2952" y="115"/>
                      </a:lnTo>
                      <a:lnTo>
                        <a:pt x="2952" y="109"/>
                      </a:lnTo>
                      <a:lnTo>
                        <a:pt x="2952" y="106"/>
                      </a:lnTo>
                      <a:lnTo>
                        <a:pt x="2950" y="105"/>
                      </a:lnTo>
                      <a:lnTo>
                        <a:pt x="2950" y="102"/>
                      </a:lnTo>
                      <a:lnTo>
                        <a:pt x="2950" y="101"/>
                      </a:lnTo>
                      <a:lnTo>
                        <a:pt x="2950" y="101"/>
                      </a:lnTo>
                      <a:lnTo>
                        <a:pt x="2950" y="99"/>
                      </a:lnTo>
                      <a:lnTo>
                        <a:pt x="2952" y="99"/>
                      </a:lnTo>
                      <a:lnTo>
                        <a:pt x="2952" y="98"/>
                      </a:lnTo>
                      <a:lnTo>
                        <a:pt x="2950" y="96"/>
                      </a:lnTo>
                      <a:lnTo>
                        <a:pt x="2950" y="94"/>
                      </a:lnTo>
                      <a:lnTo>
                        <a:pt x="2950" y="92"/>
                      </a:lnTo>
                      <a:lnTo>
                        <a:pt x="2952" y="92"/>
                      </a:lnTo>
                      <a:lnTo>
                        <a:pt x="2952" y="84"/>
                      </a:lnTo>
                      <a:lnTo>
                        <a:pt x="2952" y="84"/>
                      </a:lnTo>
                      <a:lnTo>
                        <a:pt x="2952" y="76"/>
                      </a:lnTo>
                      <a:lnTo>
                        <a:pt x="2950" y="76"/>
                      </a:lnTo>
                      <a:lnTo>
                        <a:pt x="2952" y="69"/>
                      </a:lnTo>
                      <a:lnTo>
                        <a:pt x="2950" y="69"/>
                      </a:lnTo>
                      <a:lnTo>
                        <a:pt x="2950" y="67"/>
                      </a:lnTo>
                      <a:lnTo>
                        <a:pt x="2950" y="67"/>
                      </a:lnTo>
                      <a:lnTo>
                        <a:pt x="2950" y="65"/>
                      </a:lnTo>
                      <a:lnTo>
                        <a:pt x="2949" y="65"/>
                      </a:lnTo>
                      <a:lnTo>
                        <a:pt x="2949" y="59"/>
                      </a:lnTo>
                      <a:lnTo>
                        <a:pt x="2949" y="59"/>
                      </a:lnTo>
                      <a:lnTo>
                        <a:pt x="2949" y="56"/>
                      </a:lnTo>
                      <a:lnTo>
                        <a:pt x="2950" y="56"/>
                      </a:lnTo>
                      <a:lnTo>
                        <a:pt x="2949" y="50"/>
                      </a:lnTo>
                      <a:lnTo>
                        <a:pt x="2952" y="48"/>
                      </a:lnTo>
                      <a:lnTo>
                        <a:pt x="2952" y="46"/>
                      </a:lnTo>
                      <a:lnTo>
                        <a:pt x="2952" y="46"/>
                      </a:lnTo>
                      <a:lnTo>
                        <a:pt x="2953" y="44"/>
                      </a:lnTo>
                      <a:lnTo>
                        <a:pt x="2954" y="44"/>
                      </a:lnTo>
                      <a:lnTo>
                        <a:pt x="2956" y="43"/>
                      </a:lnTo>
                      <a:lnTo>
                        <a:pt x="2957" y="43"/>
                      </a:lnTo>
                      <a:lnTo>
                        <a:pt x="2957" y="39"/>
                      </a:lnTo>
                      <a:lnTo>
                        <a:pt x="2956" y="39"/>
                      </a:lnTo>
                      <a:lnTo>
                        <a:pt x="2954" y="31"/>
                      </a:lnTo>
                      <a:lnTo>
                        <a:pt x="2957" y="31"/>
                      </a:lnTo>
                      <a:lnTo>
                        <a:pt x="2958" y="30"/>
                      </a:lnTo>
                      <a:lnTo>
                        <a:pt x="2958" y="29"/>
                      </a:lnTo>
                      <a:close/>
                      <a:moveTo>
                        <a:pt x="191" y="27"/>
                      </a:moveTo>
                      <a:lnTo>
                        <a:pt x="192" y="29"/>
                      </a:lnTo>
                      <a:lnTo>
                        <a:pt x="192" y="29"/>
                      </a:lnTo>
                      <a:lnTo>
                        <a:pt x="193" y="29"/>
                      </a:lnTo>
                      <a:lnTo>
                        <a:pt x="192" y="31"/>
                      </a:lnTo>
                      <a:lnTo>
                        <a:pt x="190" y="34"/>
                      </a:lnTo>
                      <a:lnTo>
                        <a:pt x="187" y="35"/>
                      </a:lnTo>
                      <a:lnTo>
                        <a:pt x="184" y="35"/>
                      </a:lnTo>
                      <a:lnTo>
                        <a:pt x="184" y="34"/>
                      </a:lnTo>
                      <a:lnTo>
                        <a:pt x="187" y="34"/>
                      </a:lnTo>
                      <a:lnTo>
                        <a:pt x="188" y="33"/>
                      </a:lnTo>
                      <a:lnTo>
                        <a:pt x="190" y="31"/>
                      </a:lnTo>
                      <a:lnTo>
                        <a:pt x="188" y="30"/>
                      </a:lnTo>
                      <a:lnTo>
                        <a:pt x="187" y="29"/>
                      </a:lnTo>
                      <a:lnTo>
                        <a:pt x="188" y="29"/>
                      </a:lnTo>
                      <a:lnTo>
                        <a:pt x="188" y="29"/>
                      </a:lnTo>
                      <a:lnTo>
                        <a:pt x="191" y="27"/>
                      </a:lnTo>
                      <a:close/>
                      <a:moveTo>
                        <a:pt x="517" y="26"/>
                      </a:moveTo>
                      <a:lnTo>
                        <a:pt x="519" y="26"/>
                      </a:lnTo>
                      <a:lnTo>
                        <a:pt x="519" y="27"/>
                      </a:lnTo>
                      <a:lnTo>
                        <a:pt x="518" y="27"/>
                      </a:lnTo>
                      <a:lnTo>
                        <a:pt x="518" y="27"/>
                      </a:lnTo>
                      <a:lnTo>
                        <a:pt x="517" y="27"/>
                      </a:lnTo>
                      <a:lnTo>
                        <a:pt x="517" y="27"/>
                      </a:lnTo>
                      <a:lnTo>
                        <a:pt x="517" y="27"/>
                      </a:lnTo>
                      <a:lnTo>
                        <a:pt x="517" y="26"/>
                      </a:lnTo>
                      <a:lnTo>
                        <a:pt x="517" y="26"/>
                      </a:lnTo>
                      <a:close/>
                      <a:moveTo>
                        <a:pt x="495" y="25"/>
                      </a:moveTo>
                      <a:lnTo>
                        <a:pt x="496" y="25"/>
                      </a:lnTo>
                      <a:lnTo>
                        <a:pt x="497" y="25"/>
                      </a:lnTo>
                      <a:lnTo>
                        <a:pt x="498" y="26"/>
                      </a:lnTo>
                      <a:lnTo>
                        <a:pt x="498" y="26"/>
                      </a:lnTo>
                      <a:lnTo>
                        <a:pt x="498" y="26"/>
                      </a:lnTo>
                      <a:lnTo>
                        <a:pt x="500" y="26"/>
                      </a:lnTo>
                      <a:lnTo>
                        <a:pt x="500" y="25"/>
                      </a:lnTo>
                      <a:lnTo>
                        <a:pt x="504" y="25"/>
                      </a:lnTo>
                      <a:lnTo>
                        <a:pt x="505" y="25"/>
                      </a:lnTo>
                      <a:lnTo>
                        <a:pt x="505" y="25"/>
                      </a:lnTo>
                      <a:lnTo>
                        <a:pt x="505" y="27"/>
                      </a:lnTo>
                      <a:lnTo>
                        <a:pt x="504" y="30"/>
                      </a:lnTo>
                      <a:lnTo>
                        <a:pt x="504" y="34"/>
                      </a:lnTo>
                      <a:lnTo>
                        <a:pt x="502" y="34"/>
                      </a:lnTo>
                      <a:lnTo>
                        <a:pt x="502" y="35"/>
                      </a:lnTo>
                      <a:lnTo>
                        <a:pt x="501" y="35"/>
                      </a:lnTo>
                      <a:lnTo>
                        <a:pt x="501" y="35"/>
                      </a:lnTo>
                      <a:lnTo>
                        <a:pt x="500" y="37"/>
                      </a:lnTo>
                      <a:lnTo>
                        <a:pt x="498" y="37"/>
                      </a:lnTo>
                      <a:lnTo>
                        <a:pt x="497" y="37"/>
                      </a:lnTo>
                      <a:lnTo>
                        <a:pt x="497" y="35"/>
                      </a:lnTo>
                      <a:lnTo>
                        <a:pt x="497" y="34"/>
                      </a:lnTo>
                      <a:lnTo>
                        <a:pt x="497" y="34"/>
                      </a:lnTo>
                      <a:lnTo>
                        <a:pt x="496" y="34"/>
                      </a:lnTo>
                      <a:lnTo>
                        <a:pt x="496" y="34"/>
                      </a:lnTo>
                      <a:lnTo>
                        <a:pt x="496" y="34"/>
                      </a:lnTo>
                      <a:lnTo>
                        <a:pt x="496" y="30"/>
                      </a:lnTo>
                      <a:lnTo>
                        <a:pt x="495" y="29"/>
                      </a:lnTo>
                      <a:lnTo>
                        <a:pt x="495" y="25"/>
                      </a:lnTo>
                      <a:close/>
                      <a:moveTo>
                        <a:pt x="1073" y="21"/>
                      </a:moveTo>
                      <a:lnTo>
                        <a:pt x="1074" y="21"/>
                      </a:lnTo>
                      <a:lnTo>
                        <a:pt x="1074" y="26"/>
                      </a:lnTo>
                      <a:lnTo>
                        <a:pt x="1073" y="26"/>
                      </a:lnTo>
                      <a:lnTo>
                        <a:pt x="1073" y="27"/>
                      </a:lnTo>
                      <a:lnTo>
                        <a:pt x="1073" y="29"/>
                      </a:lnTo>
                      <a:lnTo>
                        <a:pt x="1073" y="29"/>
                      </a:lnTo>
                      <a:lnTo>
                        <a:pt x="1071" y="29"/>
                      </a:lnTo>
                      <a:lnTo>
                        <a:pt x="1071" y="30"/>
                      </a:lnTo>
                      <a:lnTo>
                        <a:pt x="1071" y="30"/>
                      </a:lnTo>
                      <a:lnTo>
                        <a:pt x="1071" y="25"/>
                      </a:lnTo>
                      <a:lnTo>
                        <a:pt x="1073" y="24"/>
                      </a:lnTo>
                      <a:lnTo>
                        <a:pt x="1073" y="21"/>
                      </a:lnTo>
                      <a:lnTo>
                        <a:pt x="1073" y="21"/>
                      </a:lnTo>
                      <a:lnTo>
                        <a:pt x="1073" y="21"/>
                      </a:lnTo>
                      <a:close/>
                      <a:moveTo>
                        <a:pt x="3431" y="20"/>
                      </a:moveTo>
                      <a:lnTo>
                        <a:pt x="3431" y="21"/>
                      </a:lnTo>
                      <a:lnTo>
                        <a:pt x="3432" y="21"/>
                      </a:lnTo>
                      <a:lnTo>
                        <a:pt x="3433" y="22"/>
                      </a:lnTo>
                      <a:lnTo>
                        <a:pt x="3433" y="24"/>
                      </a:lnTo>
                      <a:lnTo>
                        <a:pt x="3432" y="24"/>
                      </a:lnTo>
                      <a:lnTo>
                        <a:pt x="3432" y="24"/>
                      </a:lnTo>
                      <a:lnTo>
                        <a:pt x="3431" y="25"/>
                      </a:lnTo>
                      <a:lnTo>
                        <a:pt x="3431" y="25"/>
                      </a:lnTo>
                      <a:lnTo>
                        <a:pt x="3424" y="25"/>
                      </a:lnTo>
                      <a:lnTo>
                        <a:pt x="3424" y="26"/>
                      </a:lnTo>
                      <a:lnTo>
                        <a:pt x="3423" y="26"/>
                      </a:lnTo>
                      <a:lnTo>
                        <a:pt x="3423" y="27"/>
                      </a:lnTo>
                      <a:lnTo>
                        <a:pt x="3422" y="27"/>
                      </a:lnTo>
                      <a:lnTo>
                        <a:pt x="3419" y="27"/>
                      </a:lnTo>
                      <a:lnTo>
                        <a:pt x="3419" y="26"/>
                      </a:lnTo>
                      <a:lnTo>
                        <a:pt x="3422" y="24"/>
                      </a:lnTo>
                      <a:lnTo>
                        <a:pt x="3423" y="21"/>
                      </a:lnTo>
                      <a:lnTo>
                        <a:pt x="3426" y="21"/>
                      </a:lnTo>
                      <a:lnTo>
                        <a:pt x="3428" y="21"/>
                      </a:lnTo>
                      <a:lnTo>
                        <a:pt x="3431" y="20"/>
                      </a:lnTo>
                      <a:close/>
                      <a:moveTo>
                        <a:pt x="2911" y="18"/>
                      </a:moveTo>
                      <a:lnTo>
                        <a:pt x="2911" y="18"/>
                      </a:lnTo>
                      <a:lnTo>
                        <a:pt x="2911" y="18"/>
                      </a:lnTo>
                      <a:lnTo>
                        <a:pt x="2912" y="18"/>
                      </a:lnTo>
                      <a:lnTo>
                        <a:pt x="2912" y="20"/>
                      </a:lnTo>
                      <a:lnTo>
                        <a:pt x="2914" y="21"/>
                      </a:lnTo>
                      <a:lnTo>
                        <a:pt x="2915" y="22"/>
                      </a:lnTo>
                      <a:lnTo>
                        <a:pt x="2914" y="22"/>
                      </a:lnTo>
                      <a:lnTo>
                        <a:pt x="2912" y="25"/>
                      </a:lnTo>
                      <a:lnTo>
                        <a:pt x="2910" y="25"/>
                      </a:lnTo>
                      <a:lnTo>
                        <a:pt x="2907" y="24"/>
                      </a:lnTo>
                      <a:lnTo>
                        <a:pt x="2907" y="21"/>
                      </a:lnTo>
                      <a:lnTo>
                        <a:pt x="2909" y="20"/>
                      </a:lnTo>
                      <a:lnTo>
                        <a:pt x="2911" y="18"/>
                      </a:lnTo>
                      <a:close/>
                      <a:moveTo>
                        <a:pt x="805" y="18"/>
                      </a:moveTo>
                      <a:lnTo>
                        <a:pt x="805" y="18"/>
                      </a:lnTo>
                      <a:lnTo>
                        <a:pt x="805" y="21"/>
                      </a:lnTo>
                      <a:lnTo>
                        <a:pt x="807" y="21"/>
                      </a:lnTo>
                      <a:lnTo>
                        <a:pt x="807" y="24"/>
                      </a:lnTo>
                      <a:lnTo>
                        <a:pt x="807" y="26"/>
                      </a:lnTo>
                      <a:lnTo>
                        <a:pt x="807" y="29"/>
                      </a:lnTo>
                      <a:lnTo>
                        <a:pt x="809" y="29"/>
                      </a:lnTo>
                      <a:lnTo>
                        <a:pt x="809" y="31"/>
                      </a:lnTo>
                      <a:lnTo>
                        <a:pt x="809" y="31"/>
                      </a:lnTo>
                      <a:lnTo>
                        <a:pt x="809" y="33"/>
                      </a:lnTo>
                      <a:lnTo>
                        <a:pt x="810" y="33"/>
                      </a:lnTo>
                      <a:lnTo>
                        <a:pt x="810" y="35"/>
                      </a:lnTo>
                      <a:lnTo>
                        <a:pt x="813" y="37"/>
                      </a:lnTo>
                      <a:lnTo>
                        <a:pt x="813" y="39"/>
                      </a:lnTo>
                      <a:lnTo>
                        <a:pt x="814" y="39"/>
                      </a:lnTo>
                      <a:lnTo>
                        <a:pt x="814" y="42"/>
                      </a:lnTo>
                      <a:lnTo>
                        <a:pt x="815" y="43"/>
                      </a:lnTo>
                      <a:lnTo>
                        <a:pt x="815" y="44"/>
                      </a:lnTo>
                      <a:lnTo>
                        <a:pt x="815" y="44"/>
                      </a:lnTo>
                      <a:lnTo>
                        <a:pt x="815" y="46"/>
                      </a:lnTo>
                      <a:lnTo>
                        <a:pt x="815" y="46"/>
                      </a:lnTo>
                      <a:lnTo>
                        <a:pt x="815" y="47"/>
                      </a:lnTo>
                      <a:lnTo>
                        <a:pt x="817" y="47"/>
                      </a:lnTo>
                      <a:lnTo>
                        <a:pt x="817" y="51"/>
                      </a:lnTo>
                      <a:lnTo>
                        <a:pt x="819" y="52"/>
                      </a:lnTo>
                      <a:lnTo>
                        <a:pt x="821" y="54"/>
                      </a:lnTo>
                      <a:lnTo>
                        <a:pt x="822" y="55"/>
                      </a:lnTo>
                      <a:lnTo>
                        <a:pt x="823" y="55"/>
                      </a:lnTo>
                      <a:lnTo>
                        <a:pt x="826" y="55"/>
                      </a:lnTo>
                      <a:lnTo>
                        <a:pt x="824" y="58"/>
                      </a:lnTo>
                      <a:lnTo>
                        <a:pt x="823" y="59"/>
                      </a:lnTo>
                      <a:lnTo>
                        <a:pt x="823" y="60"/>
                      </a:lnTo>
                      <a:lnTo>
                        <a:pt x="823" y="63"/>
                      </a:lnTo>
                      <a:lnTo>
                        <a:pt x="824" y="63"/>
                      </a:lnTo>
                      <a:lnTo>
                        <a:pt x="824" y="65"/>
                      </a:lnTo>
                      <a:lnTo>
                        <a:pt x="824" y="65"/>
                      </a:lnTo>
                      <a:lnTo>
                        <a:pt x="824" y="67"/>
                      </a:lnTo>
                      <a:lnTo>
                        <a:pt x="822" y="67"/>
                      </a:lnTo>
                      <a:lnTo>
                        <a:pt x="822" y="69"/>
                      </a:lnTo>
                      <a:lnTo>
                        <a:pt x="818" y="69"/>
                      </a:lnTo>
                      <a:lnTo>
                        <a:pt x="818" y="64"/>
                      </a:lnTo>
                      <a:lnTo>
                        <a:pt x="817" y="64"/>
                      </a:lnTo>
                      <a:lnTo>
                        <a:pt x="817" y="60"/>
                      </a:lnTo>
                      <a:lnTo>
                        <a:pt x="818" y="60"/>
                      </a:lnTo>
                      <a:lnTo>
                        <a:pt x="818" y="60"/>
                      </a:lnTo>
                      <a:lnTo>
                        <a:pt x="818" y="59"/>
                      </a:lnTo>
                      <a:lnTo>
                        <a:pt x="817" y="59"/>
                      </a:lnTo>
                      <a:lnTo>
                        <a:pt x="817" y="59"/>
                      </a:lnTo>
                      <a:lnTo>
                        <a:pt x="817" y="55"/>
                      </a:lnTo>
                      <a:lnTo>
                        <a:pt x="814" y="55"/>
                      </a:lnTo>
                      <a:lnTo>
                        <a:pt x="814" y="55"/>
                      </a:lnTo>
                      <a:lnTo>
                        <a:pt x="815" y="55"/>
                      </a:lnTo>
                      <a:lnTo>
                        <a:pt x="815" y="52"/>
                      </a:lnTo>
                      <a:lnTo>
                        <a:pt x="814" y="51"/>
                      </a:lnTo>
                      <a:lnTo>
                        <a:pt x="810" y="51"/>
                      </a:lnTo>
                      <a:lnTo>
                        <a:pt x="810" y="48"/>
                      </a:lnTo>
                      <a:lnTo>
                        <a:pt x="810" y="48"/>
                      </a:lnTo>
                      <a:lnTo>
                        <a:pt x="811" y="47"/>
                      </a:lnTo>
                      <a:lnTo>
                        <a:pt x="811" y="47"/>
                      </a:lnTo>
                      <a:lnTo>
                        <a:pt x="811" y="46"/>
                      </a:lnTo>
                      <a:lnTo>
                        <a:pt x="810" y="46"/>
                      </a:lnTo>
                      <a:lnTo>
                        <a:pt x="810" y="44"/>
                      </a:lnTo>
                      <a:lnTo>
                        <a:pt x="810" y="43"/>
                      </a:lnTo>
                      <a:lnTo>
                        <a:pt x="809" y="44"/>
                      </a:lnTo>
                      <a:lnTo>
                        <a:pt x="807" y="44"/>
                      </a:lnTo>
                      <a:lnTo>
                        <a:pt x="807" y="44"/>
                      </a:lnTo>
                      <a:lnTo>
                        <a:pt x="805" y="43"/>
                      </a:lnTo>
                      <a:lnTo>
                        <a:pt x="802" y="41"/>
                      </a:lnTo>
                      <a:lnTo>
                        <a:pt x="800" y="39"/>
                      </a:lnTo>
                      <a:lnTo>
                        <a:pt x="800" y="38"/>
                      </a:lnTo>
                      <a:lnTo>
                        <a:pt x="800" y="38"/>
                      </a:lnTo>
                      <a:lnTo>
                        <a:pt x="798" y="38"/>
                      </a:lnTo>
                      <a:lnTo>
                        <a:pt x="798" y="35"/>
                      </a:lnTo>
                      <a:lnTo>
                        <a:pt x="800" y="35"/>
                      </a:lnTo>
                      <a:lnTo>
                        <a:pt x="801" y="34"/>
                      </a:lnTo>
                      <a:lnTo>
                        <a:pt x="801" y="34"/>
                      </a:lnTo>
                      <a:lnTo>
                        <a:pt x="797" y="34"/>
                      </a:lnTo>
                      <a:lnTo>
                        <a:pt x="797" y="33"/>
                      </a:lnTo>
                      <a:lnTo>
                        <a:pt x="796" y="33"/>
                      </a:lnTo>
                      <a:lnTo>
                        <a:pt x="796" y="31"/>
                      </a:lnTo>
                      <a:lnTo>
                        <a:pt x="794" y="31"/>
                      </a:lnTo>
                      <a:lnTo>
                        <a:pt x="794" y="30"/>
                      </a:lnTo>
                      <a:lnTo>
                        <a:pt x="796" y="30"/>
                      </a:lnTo>
                      <a:lnTo>
                        <a:pt x="796" y="29"/>
                      </a:lnTo>
                      <a:lnTo>
                        <a:pt x="797" y="29"/>
                      </a:lnTo>
                      <a:lnTo>
                        <a:pt x="797" y="26"/>
                      </a:lnTo>
                      <a:lnTo>
                        <a:pt x="798" y="25"/>
                      </a:lnTo>
                      <a:lnTo>
                        <a:pt x="800" y="22"/>
                      </a:lnTo>
                      <a:lnTo>
                        <a:pt x="800" y="22"/>
                      </a:lnTo>
                      <a:lnTo>
                        <a:pt x="800" y="22"/>
                      </a:lnTo>
                      <a:lnTo>
                        <a:pt x="801" y="22"/>
                      </a:lnTo>
                      <a:lnTo>
                        <a:pt x="803" y="22"/>
                      </a:lnTo>
                      <a:lnTo>
                        <a:pt x="803" y="22"/>
                      </a:lnTo>
                      <a:lnTo>
                        <a:pt x="803" y="20"/>
                      </a:lnTo>
                      <a:lnTo>
                        <a:pt x="803" y="20"/>
                      </a:lnTo>
                      <a:lnTo>
                        <a:pt x="803" y="20"/>
                      </a:lnTo>
                      <a:lnTo>
                        <a:pt x="803" y="20"/>
                      </a:lnTo>
                      <a:lnTo>
                        <a:pt x="803" y="18"/>
                      </a:lnTo>
                      <a:lnTo>
                        <a:pt x="805" y="18"/>
                      </a:lnTo>
                      <a:lnTo>
                        <a:pt x="805" y="18"/>
                      </a:lnTo>
                      <a:lnTo>
                        <a:pt x="805" y="18"/>
                      </a:lnTo>
                      <a:lnTo>
                        <a:pt x="805" y="18"/>
                      </a:lnTo>
                      <a:lnTo>
                        <a:pt x="805" y="18"/>
                      </a:lnTo>
                      <a:close/>
                      <a:moveTo>
                        <a:pt x="3462" y="17"/>
                      </a:moveTo>
                      <a:lnTo>
                        <a:pt x="3465" y="17"/>
                      </a:lnTo>
                      <a:lnTo>
                        <a:pt x="3462" y="22"/>
                      </a:lnTo>
                      <a:lnTo>
                        <a:pt x="3461" y="22"/>
                      </a:lnTo>
                      <a:lnTo>
                        <a:pt x="3461" y="22"/>
                      </a:lnTo>
                      <a:lnTo>
                        <a:pt x="3461" y="21"/>
                      </a:lnTo>
                      <a:lnTo>
                        <a:pt x="3460" y="21"/>
                      </a:lnTo>
                      <a:lnTo>
                        <a:pt x="3461" y="20"/>
                      </a:lnTo>
                      <a:lnTo>
                        <a:pt x="3462" y="18"/>
                      </a:lnTo>
                      <a:lnTo>
                        <a:pt x="3462" y="17"/>
                      </a:lnTo>
                      <a:close/>
                      <a:moveTo>
                        <a:pt x="1798" y="17"/>
                      </a:moveTo>
                      <a:lnTo>
                        <a:pt x="1798" y="18"/>
                      </a:lnTo>
                      <a:lnTo>
                        <a:pt x="1797" y="18"/>
                      </a:lnTo>
                      <a:lnTo>
                        <a:pt x="1797" y="20"/>
                      </a:lnTo>
                      <a:lnTo>
                        <a:pt x="1797" y="20"/>
                      </a:lnTo>
                      <a:lnTo>
                        <a:pt x="1794" y="21"/>
                      </a:lnTo>
                      <a:lnTo>
                        <a:pt x="1793" y="22"/>
                      </a:lnTo>
                      <a:lnTo>
                        <a:pt x="1792" y="22"/>
                      </a:lnTo>
                      <a:lnTo>
                        <a:pt x="1792" y="24"/>
                      </a:lnTo>
                      <a:lnTo>
                        <a:pt x="1792" y="24"/>
                      </a:lnTo>
                      <a:lnTo>
                        <a:pt x="1791" y="24"/>
                      </a:lnTo>
                      <a:lnTo>
                        <a:pt x="1789" y="24"/>
                      </a:lnTo>
                      <a:lnTo>
                        <a:pt x="1789" y="24"/>
                      </a:lnTo>
                      <a:lnTo>
                        <a:pt x="1789" y="24"/>
                      </a:lnTo>
                      <a:lnTo>
                        <a:pt x="1787" y="25"/>
                      </a:lnTo>
                      <a:lnTo>
                        <a:pt x="1785" y="24"/>
                      </a:lnTo>
                      <a:lnTo>
                        <a:pt x="1784" y="22"/>
                      </a:lnTo>
                      <a:lnTo>
                        <a:pt x="1784" y="21"/>
                      </a:lnTo>
                      <a:lnTo>
                        <a:pt x="1785" y="21"/>
                      </a:lnTo>
                      <a:lnTo>
                        <a:pt x="1784" y="18"/>
                      </a:lnTo>
                      <a:lnTo>
                        <a:pt x="1787" y="20"/>
                      </a:lnTo>
                      <a:lnTo>
                        <a:pt x="1788" y="20"/>
                      </a:lnTo>
                      <a:lnTo>
                        <a:pt x="1789" y="21"/>
                      </a:lnTo>
                      <a:lnTo>
                        <a:pt x="1789" y="20"/>
                      </a:lnTo>
                      <a:lnTo>
                        <a:pt x="1789" y="20"/>
                      </a:lnTo>
                      <a:lnTo>
                        <a:pt x="1792" y="18"/>
                      </a:lnTo>
                      <a:lnTo>
                        <a:pt x="1792" y="18"/>
                      </a:lnTo>
                      <a:lnTo>
                        <a:pt x="1798" y="17"/>
                      </a:lnTo>
                      <a:close/>
                      <a:moveTo>
                        <a:pt x="3437" y="17"/>
                      </a:moveTo>
                      <a:lnTo>
                        <a:pt x="3440" y="17"/>
                      </a:lnTo>
                      <a:lnTo>
                        <a:pt x="3440" y="20"/>
                      </a:lnTo>
                      <a:lnTo>
                        <a:pt x="3439" y="20"/>
                      </a:lnTo>
                      <a:lnTo>
                        <a:pt x="3439" y="20"/>
                      </a:lnTo>
                      <a:lnTo>
                        <a:pt x="3439" y="20"/>
                      </a:lnTo>
                      <a:lnTo>
                        <a:pt x="3439" y="18"/>
                      </a:lnTo>
                      <a:lnTo>
                        <a:pt x="3437" y="20"/>
                      </a:lnTo>
                      <a:lnTo>
                        <a:pt x="3437" y="17"/>
                      </a:lnTo>
                      <a:close/>
                      <a:moveTo>
                        <a:pt x="1781" y="17"/>
                      </a:moveTo>
                      <a:lnTo>
                        <a:pt x="1783" y="17"/>
                      </a:lnTo>
                      <a:lnTo>
                        <a:pt x="1783" y="20"/>
                      </a:lnTo>
                      <a:lnTo>
                        <a:pt x="1781" y="20"/>
                      </a:lnTo>
                      <a:lnTo>
                        <a:pt x="1781" y="22"/>
                      </a:lnTo>
                      <a:lnTo>
                        <a:pt x="1780" y="22"/>
                      </a:lnTo>
                      <a:lnTo>
                        <a:pt x="1780" y="22"/>
                      </a:lnTo>
                      <a:lnTo>
                        <a:pt x="1780" y="22"/>
                      </a:lnTo>
                      <a:lnTo>
                        <a:pt x="1779" y="22"/>
                      </a:lnTo>
                      <a:lnTo>
                        <a:pt x="1781" y="17"/>
                      </a:lnTo>
                      <a:close/>
                      <a:moveTo>
                        <a:pt x="3457" y="14"/>
                      </a:moveTo>
                      <a:lnTo>
                        <a:pt x="3460" y="14"/>
                      </a:lnTo>
                      <a:lnTo>
                        <a:pt x="3460" y="17"/>
                      </a:lnTo>
                      <a:lnTo>
                        <a:pt x="3458" y="17"/>
                      </a:lnTo>
                      <a:lnTo>
                        <a:pt x="3458" y="17"/>
                      </a:lnTo>
                      <a:lnTo>
                        <a:pt x="3458" y="17"/>
                      </a:lnTo>
                      <a:lnTo>
                        <a:pt x="3457" y="17"/>
                      </a:lnTo>
                      <a:lnTo>
                        <a:pt x="3457" y="16"/>
                      </a:lnTo>
                      <a:lnTo>
                        <a:pt x="3457" y="16"/>
                      </a:lnTo>
                      <a:lnTo>
                        <a:pt x="3457" y="14"/>
                      </a:lnTo>
                      <a:close/>
                      <a:moveTo>
                        <a:pt x="1030" y="14"/>
                      </a:move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1" y="16"/>
                      </a:lnTo>
                      <a:lnTo>
                        <a:pt x="1030" y="16"/>
                      </a:lnTo>
                      <a:lnTo>
                        <a:pt x="1030" y="16"/>
                      </a:lnTo>
                      <a:lnTo>
                        <a:pt x="1029" y="16"/>
                      </a:lnTo>
                      <a:lnTo>
                        <a:pt x="1030" y="16"/>
                      </a:lnTo>
                      <a:lnTo>
                        <a:pt x="1030" y="16"/>
                      </a:lnTo>
                      <a:lnTo>
                        <a:pt x="1030" y="14"/>
                      </a:lnTo>
                      <a:close/>
                      <a:moveTo>
                        <a:pt x="231" y="12"/>
                      </a:moveTo>
                      <a:lnTo>
                        <a:pt x="230" y="14"/>
                      </a:lnTo>
                      <a:lnTo>
                        <a:pt x="230" y="14"/>
                      </a:lnTo>
                      <a:lnTo>
                        <a:pt x="227" y="14"/>
                      </a:lnTo>
                      <a:lnTo>
                        <a:pt x="227" y="14"/>
                      </a:lnTo>
                      <a:lnTo>
                        <a:pt x="229" y="13"/>
                      </a:lnTo>
                      <a:lnTo>
                        <a:pt x="230" y="13"/>
                      </a:lnTo>
                      <a:lnTo>
                        <a:pt x="230" y="13"/>
                      </a:lnTo>
                      <a:lnTo>
                        <a:pt x="230" y="13"/>
                      </a:lnTo>
                      <a:lnTo>
                        <a:pt x="231" y="12"/>
                      </a:lnTo>
                      <a:close/>
                      <a:moveTo>
                        <a:pt x="220" y="12"/>
                      </a:moveTo>
                      <a:lnTo>
                        <a:pt x="221" y="13"/>
                      </a:lnTo>
                      <a:lnTo>
                        <a:pt x="221" y="13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20" y="16"/>
                      </a:lnTo>
                      <a:lnTo>
                        <a:pt x="218" y="16"/>
                      </a:lnTo>
                      <a:lnTo>
                        <a:pt x="218" y="16"/>
                      </a:lnTo>
                      <a:lnTo>
                        <a:pt x="217" y="16"/>
                      </a:lnTo>
                      <a:lnTo>
                        <a:pt x="214" y="16"/>
                      </a:lnTo>
                      <a:lnTo>
                        <a:pt x="214" y="17"/>
                      </a:lnTo>
                      <a:lnTo>
                        <a:pt x="212" y="17"/>
                      </a:lnTo>
                      <a:lnTo>
                        <a:pt x="212" y="18"/>
                      </a:lnTo>
                      <a:lnTo>
                        <a:pt x="210" y="18"/>
                      </a:lnTo>
                      <a:lnTo>
                        <a:pt x="209" y="20"/>
                      </a:lnTo>
                      <a:lnTo>
                        <a:pt x="207" y="20"/>
                      </a:lnTo>
                      <a:lnTo>
                        <a:pt x="208" y="17"/>
                      </a:lnTo>
                      <a:lnTo>
                        <a:pt x="208" y="17"/>
                      </a:lnTo>
                      <a:lnTo>
                        <a:pt x="209" y="17"/>
                      </a:lnTo>
                      <a:lnTo>
                        <a:pt x="210" y="16"/>
                      </a:lnTo>
                      <a:lnTo>
                        <a:pt x="210" y="13"/>
                      </a:lnTo>
                      <a:lnTo>
                        <a:pt x="213" y="13"/>
                      </a:lnTo>
                      <a:lnTo>
                        <a:pt x="216" y="13"/>
                      </a:lnTo>
                      <a:lnTo>
                        <a:pt x="217" y="12"/>
                      </a:lnTo>
                      <a:lnTo>
                        <a:pt x="220" y="12"/>
                      </a:lnTo>
                      <a:close/>
                      <a:moveTo>
                        <a:pt x="1815" y="10"/>
                      </a:moveTo>
                      <a:lnTo>
                        <a:pt x="1818" y="12"/>
                      </a:lnTo>
                      <a:lnTo>
                        <a:pt x="1819" y="12"/>
                      </a:lnTo>
                      <a:lnTo>
                        <a:pt x="1821" y="13"/>
                      </a:lnTo>
                      <a:lnTo>
                        <a:pt x="1821" y="16"/>
                      </a:lnTo>
                      <a:lnTo>
                        <a:pt x="1821" y="16"/>
                      </a:lnTo>
                      <a:lnTo>
                        <a:pt x="1818" y="16"/>
                      </a:lnTo>
                      <a:lnTo>
                        <a:pt x="1818" y="16"/>
                      </a:lnTo>
                      <a:lnTo>
                        <a:pt x="1817" y="14"/>
                      </a:lnTo>
                      <a:lnTo>
                        <a:pt x="1817" y="14"/>
                      </a:lnTo>
                      <a:lnTo>
                        <a:pt x="1815" y="13"/>
                      </a:lnTo>
                      <a:lnTo>
                        <a:pt x="1815" y="10"/>
                      </a:lnTo>
                      <a:close/>
                      <a:moveTo>
                        <a:pt x="1620" y="10"/>
                      </a:moveTo>
                      <a:lnTo>
                        <a:pt x="1620" y="10"/>
                      </a:lnTo>
                      <a:lnTo>
                        <a:pt x="1622" y="12"/>
                      </a:lnTo>
                      <a:lnTo>
                        <a:pt x="1622" y="12"/>
                      </a:lnTo>
                      <a:lnTo>
                        <a:pt x="1623" y="12"/>
                      </a:lnTo>
                      <a:lnTo>
                        <a:pt x="1623" y="14"/>
                      </a:lnTo>
                      <a:lnTo>
                        <a:pt x="1622" y="16"/>
                      </a:lnTo>
                      <a:lnTo>
                        <a:pt x="1620" y="16"/>
                      </a:lnTo>
                      <a:lnTo>
                        <a:pt x="1620" y="17"/>
                      </a:lnTo>
                      <a:lnTo>
                        <a:pt x="1622" y="16"/>
                      </a:lnTo>
                      <a:lnTo>
                        <a:pt x="1624" y="16"/>
                      </a:lnTo>
                      <a:lnTo>
                        <a:pt x="1626" y="14"/>
                      </a:lnTo>
                      <a:lnTo>
                        <a:pt x="1627" y="13"/>
                      </a:lnTo>
                      <a:lnTo>
                        <a:pt x="1630" y="13"/>
                      </a:lnTo>
                      <a:lnTo>
                        <a:pt x="1630" y="14"/>
                      </a:lnTo>
                      <a:lnTo>
                        <a:pt x="1631" y="14"/>
                      </a:lnTo>
                      <a:lnTo>
                        <a:pt x="1631" y="17"/>
                      </a:lnTo>
                      <a:lnTo>
                        <a:pt x="1630" y="18"/>
                      </a:lnTo>
                      <a:lnTo>
                        <a:pt x="1630" y="18"/>
                      </a:lnTo>
                      <a:lnTo>
                        <a:pt x="1632" y="18"/>
                      </a:lnTo>
                      <a:lnTo>
                        <a:pt x="1632" y="24"/>
                      </a:lnTo>
                      <a:lnTo>
                        <a:pt x="1635" y="24"/>
                      </a:lnTo>
                      <a:lnTo>
                        <a:pt x="1635" y="25"/>
                      </a:lnTo>
                      <a:lnTo>
                        <a:pt x="1632" y="26"/>
                      </a:lnTo>
                      <a:lnTo>
                        <a:pt x="1631" y="26"/>
                      </a:lnTo>
                      <a:lnTo>
                        <a:pt x="1628" y="26"/>
                      </a:lnTo>
                      <a:lnTo>
                        <a:pt x="1627" y="26"/>
                      </a:lnTo>
                      <a:lnTo>
                        <a:pt x="1627" y="27"/>
                      </a:lnTo>
                      <a:lnTo>
                        <a:pt x="1627" y="27"/>
                      </a:lnTo>
                      <a:lnTo>
                        <a:pt x="1627" y="29"/>
                      </a:lnTo>
                      <a:lnTo>
                        <a:pt x="1624" y="29"/>
                      </a:lnTo>
                      <a:lnTo>
                        <a:pt x="1626" y="33"/>
                      </a:lnTo>
                      <a:lnTo>
                        <a:pt x="1626" y="33"/>
                      </a:lnTo>
                      <a:lnTo>
                        <a:pt x="1624" y="34"/>
                      </a:lnTo>
                      <a:lnTo>
                        <a:pt x="1624" y="35"/>
                      </a:lnTo>
                      <a:lnTo>
                        <a:pt x="1626" y="35"/>
                      </a:lnTo>
                      <a:lnTo>
                        <a:pt x="1626" y="35"/>
                      </a:lnTo>
                      <a:lnTo>
                        <a:pt x="1624" y="35"/>
                      </a:lnTo>
                      <a:lnTo>
                        <a:pt x="1624" y="37"/>
                      </a:lnTo>
                      <a:lnTo>
                        <a:pt x="1626" y="37"/>
                      </a:lnTo>
                      <a:lnTo>
                        <a:pt x="1626" y="39"/>
                      </a:lnTo>
                      <a:lnTo>
                        <a:pt x="1626" y="41"/>
                      </a:lnTo>
                      <a:lnTo>
                        <a:pt x="1627" y="41"/>
                      </a:lnTo>
                      <a:lnTo>
                        <a:pt x="1627" y="43"/>
                      </a:lnTo>
                      <a:lnTo>
                        <a:pt x="1626" y="43"/>
                      </a:lnTo>
                      <a:lnTo>
                        <a:pt x="1627" y="47"/>
                      </a:lnTo>
                      <a:lnTo>
                        <a:pt x="1626" y="47"/>
                      </a:lnTo>
                      <a:lnTo>
                        <a:pt x="1627" y="48"/>
                      </a:lnTo>
                      <a:lnTo>
                        <a:pt x="1626" y="48"/>
                      </a:lnTo>
                      <a:lnTo>
                        <a:pt x="1623" y="48"/>
                      </a:lnTo>
                      <a:lnTo>
                        <a:pt x="1623" y="48"/>
                      </a:lnTo>
                      <a:lnTo>
                        <a:pt x="1624" y="50"/>
                      </a:lnTo>
                      <a:lnTo>
                        <a:pt x="1624" y="50"/>
                      </a:lnTo>
                      <a:lnTo>
                        <a:pt x="1624" y="51"/>
                      </a:lnTo>
                      <a:lnTo>
                        <a:pt x="1623" y="51"/>
                      </a:lnTo>
                      <a:lnTo>
                        <a:pt x="1623" y="51"/>
                      </a:lnTo>
                      <a:lnTo>
                        <a:pt x="1622" y="50"/>
                      </a:lnTo>
                      <a:lnTo>
                        <a:pt x="1622" y="51"/>
                      </a:lnTo>
                      <a:lnTo>
                        <a:pt x="1622" y="51"/>
                      </a:lnTo>
                      <a:lnTo>
                        <a:pt x="1622" y="52"/>
                      </a:lnTo>
                      <a:lnTo>
                        <a:pt x="1618" y="52"/>
                      </a:lnTo>
                      <a:lnTo>
                        <a:pt x="1618" y="54"/>
                      </a:lnTo>
                      <a:lnTo>
                        <a:pt x="1616" y="56"/>
                      </a:lnTo>
                      <a:lnTo>
                        <a:pt x="1615" y="56"/>
                      </a:lnTo>
                      <a:lnTo>
                        <a:pt x="1615" y="58"/>
                      </a:lnTo>
                      <a:lnTo>
                        <a:pt x="1611" y="56"/>
                      </a:lnTo>
                      <a:lnTo>
                        <a:pt x="1611" y="59"/>
                      </a:lnTo>
                      <a:lnTo>
                        <a:pt x="1609" y="60"/>
                      </a:lnTo>
                      <a:lnTo>
                        <a:pt x="1607" y="60"/>
                      </a:lnTo>
                      <a:lnTo>
                        <a:pt x="1605" y="63"/>
                      </a:lnTo>
                      <a:lnTo>
                        <a:pt x="1602" y="61"/>
                      </a:lnTo>
                      <a:lnTo>
                        <a:pt x="1602" y="59"/>
                      </a:lnTo>
                      <a:lnTo>
                        <a:pt x="1599" y="60"/>
                      </a:lnTo>
                      <a:lnTo>
                        <a:pt x="1598" y="61"/>
                      </a:lnTo>
                      <a:lnTo>
                        <a:pt x="1595" y="63"/>
                      </a:lnTo>
                      <a:lnTo>
                        <a:pt x="1595" y="60"/>
                      </a:lnTo>
                      <a:lnTo>
                        <a:pt x="1597" y="60"/>
                      </a:lnTo>
                      <a:lnTo>
                        <a:pt x="1598" y="60"/>
                      </a:lnTo>
                      <a:lnTo>
                        <a:pt x="1598" y="59"/>
                      </a:lnTo>
                      <a:lnTo>
                        <a:pt x="1598" y="59"/>
                      </a:lnTo>
                      <a:lnTo>
                        <a:pt x="1595" y="59"/>
                      </a:lnTo>
                      <a:lnTo>
                        <a:pt x="1594" y="59"/>
                      </a:lnTo>
                      <a:lnTo>
                        <a:pt x="1593" y="60"/>
                      </a:lnTo>
                      <a:lnTo>
                        <a:pt x="1593" y="59"/>
                      </a:lnTo>
                      <a:lnTo>
                        <a:pt x="1593" y="59"/>
                      </a:lnTo>
                      <a:lnTo>
                        <a:pt x="1593" y="58"/>
                      </a:lnTo>
                      <a:lnTo>
                        <a:pt x="1593" y="56"/>
                      </a:lnTo>
                      <a:lnTo>
                        <a:pt x="1594" y="56"/>
                      </a:lnTo>
                      <a:lnTo>
                        <a:pt x="1593" y="56"/>
                      </a:lnTo>
                      <a:lnTo>
                        <a:pt x="1592" y="55"/>
                      </a:lnTo>
                      <a:lnTo>
                        <a:pt x="1592" y="54"/>
                      </a:lnTo>
                      <a:lnTo>
                        <a:pt x="1593" y="54"/>
                      </a:lnTo>
                      <a:lnTo>
                        <a:pt x="1593" y="52"/>
                      </a:lnTo>
                      <a:lnTo>
                        <a:pt x="1594" y="54"/>
                      </a:lnTo>
                      <a:lnTo>
                        <a:pt x="1597" y="54"/>
                      </a:lnTo>
                      <a:lnTo>
                        <a:pt x="1597" y="52"/>
                      </a:lnTo>
                      <a:lnTo>
                        <a:pt x="1595" y="52"/>
                      </a:lnTo>
                      <a:lnTo>
                        <a:pt x="1595" y="51"/>
                      </a:lnTo>
                      <a:lnTo>
                        <a:pt x="1597" y="50"/>
                      </a:lnTo>
                      <a:lnTo>
                        <a:pt x="1598" y="50"/>
                      </a:lnTo>
                      <a:lnTo>
                        <a:pt x="1599" y="48"/>
                      </a:lnTo>
                      <a:lnTo>
                        <a:pt x="1599" y="48"/>
                      </a:lnTo>
                      <a:lnTo>
                        <a:pt x="1597" y="48"/>
                      </a:lnTo>
                      <a:lnTo>
                        <a:pt x="1597" y="47"/>
                      </a:lnTo>
                      <a:lnTo>
                        <a:pt x="1598" y="47"/>
                      </a:lnTo>
                      <a:lnTo>
                        <a:pt x="1599" y="46"/>
                      </a:lnTo>
                      <a:lnTo>
                        <a:pt x="1599" y="46"/>
                      </a:lnTo>
                      <a:lnTo>
                        <a:pt x="1599" y="44"/>
                      </a:lnTo>
                      <a:lnTo>
                        <a:pt x="1601" y="44"/>
                      </a:lnTo>
                      <a:lnTo>
                        <a:pt x="1601" y="41"/>
                      </a:lnTo>
                      <a:lnTo>
                        <a:pt x="1602" y="41"/>
                      </a:lnTo>
                      <a:lnTo>
                        <a:pt x="1602" y="39"/>
                      </a:lnTo>
                      <a:lnTo>
                        <a:pt x="1603" y="39"/>
                      </a:lnTo>
                      <a:lnTo>
                        <a:pt x="1605" y="38"/>
                      </a:lnTo>
                      <a:lnTo>
                        <a:pt x="1605" y="37"/>
                      </a:lnTo>
                      <a:lnTo>
                        <a:pt x="1605" y="37"/>
                      </a:lnTo>
                      <a:lnTo>
                        <a:pt x="1605" y="37"/>
                      </a:lnTo>
                      <a:lnTo>
                        <a:pt x="1603" y="35"/>
                      </a:lnTo>
                      <a:lnTo>
                        <a:pt x="1603" y="35"/>
                      </a:lnTo>
                      <a:lnTo>
                        <a:pt x="1603" y="38"/>
                      </a:lnTo>
                      <a:lnTo>
                        <a:pt x="1599" y="38"/>
                      </a:lnTo>
                      <a:lnTo>
                        <a:pt x="1599" y="39"/>
                      </a:lnTo>
                      <a:lnTo>
                        <a:pt x="1599" y="39"/>
                      </a:lnTo>
                      <a:lnTo>
                        <a:pt x="1598" y="38"/>
                      </a:lnTo>
                      <a:lnTo>
                        <a:pt x="1597" y="38"/>
                      </a:lnTo>
                      <a:lnTo>
                        <a:pt x="1597" y="38"/>
                      </a:lnTo>
                      <a:lnTo>
                        <a:pt x="1595" y="37"/>
                      </a:lnTo>
                      <a:lnTo>
                        <a:pt x="1593" y="37"/>
                      </a:lnTo>
                      <a:lnTo>
                        <a:pt x="1593" y="34"/>
                      </a:lnTo>
                      <a:lnTo>
                        <a:pt x="1595" y="34"/>
                      </a:lnTo>
                      <a:lnTo>
                        <a:pt x="1595" y="34"/>
                      </a:lnTo>
                      <a:lnTo>
                        <a:pt x="1595" y="34"/>
                      </a:lnTo>
                      <a:lnTo>
                        <a:pt x="1595" y="33"/>
                      </a:lnTo>
                      <a:lnTo>
                        <a:pt x="1595" y="33"/>
                      </a:lnTo>
                      <a:lnTo>
                        <a:pt x="1595" y="31"/>
                      </a:lnTo>
                      <a:lnTo>
                        <a:pt x="1597" y="31"/>
                      </a:lnTo>
                      <a:lnTo>
                        <a:pt x="1597" y="31"/>
                      </a:lnTo>
                      <a:lnTo>
                        <a:pt x="1599" y="31"/>
                      </a:lnTo>
                      <a:lnTo>
                        <a:pt x="1599" y="30"/>
                      </a:lnTo>
                      <a:lnTo>
                        <a:pt x="1601" y="30"/>
                      </a:lnTo>
                      <a:lnTo>
                        <a:pt x="1599" y="27"/>
                      </a:lnTo>
                      <a:lnTo>
                        <a:pt x="1598" y="27"/>
                      </a:lnTo>
                      <a:lnTo>
                        <a:pt x="1598" y="27"/>
                      </a:lnTo>
                      <a:lnTo>
                        <a:pt x="1597" y="27"/>
                      </a:lnTo>
                      <a:lnTo>
                        <a:pt x="1597" y="25"/>
                      </a:lnTo>
                      <a:lnTo>
                        <a:pt x="1598" y="25"/>
                      </a:lnTo>
                      <a:lnTo>
                        <a:pt x="1598" y="22"/>
                      </a:lnTo>
                      <a:lnTo>
                        <a:pt x="1599" y="22"/>
                      </a:lnTo>
                      <a:lnTo>
                        <a:pt x="1599" y="24"/>
                      </a:lnTo>
                      <a:lnTo>
                        <a:pt x="1599" y="25"/>
                      </a:lnTo>
                      <a:lnTo>
                        <a:pt x="1601" y="25"/>
                      </a:lnTo>
                      <a:lnTo>
                        <a:pt x="1602" y="24"/>
                      </a:lnTo>
                      <a:lnTo>
                        <a:pt x="1603" y="24"/>
                      </a:lnTo>
                      <a:lnTo>
                        <a:pt x="1605" y="24"/>
                      </a:lnTo>
                      <a:lnTo>
                        <a:pt x="1606" y="25"/>
                      </a:lnTo>
                      <a:lnTo>
                        <a:pt x="1607" y="25"/>
                      </a:lnTo>
                      <a:lnTo>
                        <a:pt x="1607" y="25"/>
                      </a:lnTo>
                      <a:lnTo>
                        <a:pt x="1607" y="25"/>
                      </a:lnTo>
                      <a:lnTo>
                        <a:pt x="1607" y="25"/>
                      </a:lnTo>
                      <a:lnTo>
                        <a:pt x="1609" y="25"/>
                      </a:lnTo>
                      <a:lnTo>
                        <a:pt x="1607" y="22"/>
                      </a:lnTo>
                      <a:lnTo>
                        <a:pt x="1609" y="22"/>
                      </a:lnTo>
                      <a:lnTo>
                        <a:pt x="1610" y="20"/>
                      </a:lnTo>
                      <a:lnTo>
                        <a:pt x="1611" y="20"/>
                      </a:lnTo>
                      <a:lnTo>
                        <a:pt x="1611" y="20"/>
                      </a:lnTo>
                      <a:lnTo>
                        <a:pt x="1611" y="20"/>
                      </a:lnTo>
                      <a:lnTo>
                        <a:pt x="1611" y="20"/>
                      </a:lnTo>
                      <a:lnTo>
                        <a:pt x="1613" y="18"/>
                      </a:lnTo>
                      <a:lnTo>
                        <a:pt x="1611" y="18"/>
                      </a:lnTo>
                      <a:lnTo>
                        <a:pt x="1611" y="17"/>
                      </a:lnTo>
                      <a:lnTo>
                        <a:pt x="1609" y="17"/>
                      </a:lnTo>
                      <a:lnTo>
                        <a:pt x="1610" y="16"/>
                      </a:lnTo>
                      <a:lnTo>
                        <a:pt x="1611" y="16"/>
                      </a:lnTo>
                      <a:lnTo>
                        <a:pt x="1611" y="13"/>
                      </a:lnTo>
                      <a:lnTo>
                        <a:pt x="1614" y="13"/>
                      </a:lnTo>
                      <a:lnTo>
                        <a:pt x="1616" y="12"/>
                      </a:lnTo>
                      <a:lnTo>
                        <a:pt x="1616" y="12"/>
                      </a:lnTo>
                      <a:lnTo>
                        <a:pt x="1616" y="13"/>
                      </a:lnTo>
                      <a:lnTo>
                        <a:pt x="1618" y="13"/>
                      </a:lnTo>
                      <a:lnTo>
                        <a:pt x="1620" y="13"/>
                      </a:lnTo>
                      <a:lnTo>
                        <a:pt x="1620" y="10"/>
                      </a:lnTo>
                      <a:close/>
                      <a:moveTo>
                        <a:pt x="1091" y="10"/>
                      </a:moveTo>
                      <a:lnTo>
                        <a:pt x="1093" y="10"/>
                      </a:lnTo>
                      <a:lnTo>
                        <a:pt x="1093" y="10"/>
                      </a:lnTo>
                      <a:lnTo>
                        <a:pt x="1093" y="10"/>
                      </a:lnTo>
                      <a:lnTo>
                        <a:pt x="1094" y="10"/>
                      </a:lnTo>
                      <a:lnTo>
                        <a:pt x="1094" y="13"/>
                      </a:lnTo>
                      <a:lnTo>
                        <a:pt x="1093" y="13"/>
                      </a:lnTo>
                      <a:lnTo>
                        <a:pt x="1091" y="10"/>
                      </a:lnTo>
                      <a:close/>
                      <a:moveTo>
                        <a:pt x="1779" y="9"/>
                      </a:moveTo>
                      <a:lnTo>
                        <a:pt x="1779" y="9"/>
                      </a:lnTo>
                      <a:lnTo>
                        <a:pt x="1780" y="12"/>
                      </a:lnTo>
                      <a:lnTo>
                        <a:pt x="1780" y="12"/>
                      </a:lnTo>
                      <a:lnTo>
                        <a:pt x="1780" y="16"/>
                      </a:lnTo>
                      <a:lnTo>
                        <a:pt x="1776" y="16"/>
                      </a:lnTo>
                      <a:lnTo>
                        <a:pt x="1776" y="14"/>
                      </a:lnTo>
                      <a:lnTo>
                        <a:pt x="1775" y="13"/>
                      </a:lnTo>
                      <a:lnTo>
                        <a:pt x="1774" y="13"/>
                      </a:lnTo>
                      <a:lnTo>
                        <a:pt x="1774" y="10"/>
                      </a:lnTo>
                      <a:lnTo>
                        <a:pt x="1776" y="10"/>
                      </a:lnTo>
                      <a:lnTo>
                        <a:pt x="1779" y="9"/>
                      </a:lnTo>
                      <a:close/>
                      <a:moveTo>
                        <a:pt x="498" y="9"/>
                      </a:moveTo>
                      <a:lnTo>
                        <a:pt x="500" y="9"/>
                      </a:lnTo>
                      <a:lnTo>
                        <a:pt x="500" y="10"/>
                      </a:lnTo>
                      <a:lnTo>
                        <a:pt x="498" y="10"/>
                      </a:lnTo>
                      <a:lnTo>
                        <a:pt x="498" y="9"/>
                      </a:lnTo>
                      <a:close/>
                      <a:moveTo>
                        <a:pt x="254" y="9"/>
                      </a:moveTo>
                      <a:lnTo>
                        <a:pt x="254" y="10"/>
                      </a:lnTo>
                      <a:lnTo>
                        <a:pt x="252" y="12"/>
                      </a:lnTo>
                      <a:lnTo>
                        <a:pt x="252" y="12"/>
                      </a:lnTo>
                      <a:lnTo>
                        <a:pt x="252" y="12"/>
                      </a:lnTo>
                      <a:lnTo>
                        <a:pt x="251" y="13"/>
                      </a:lnTo>
                      <a:lnTo>
                        <a:pt x="251" y="10"/>
                      </a:lnTo>
                      <a:lnTo>
                        <a:pt x="254" y="9"/>
                      </a:lnTo>
                      <a:close/>
                      <a:moveTo>
                        <a:pt x="1868" y="8"/>
                      </a:moveTo>
                      <a:lnTo>
                        <a:pt x="1869" y="8"/>
                      </a:lnTo>
                      <a:lnTo>
                        <a:pt x="1869" y="9"/>
                      </a:lnTo>
                      <a:lnTo>
                        <a:pt x="1868" y="9"/>
                      </a:lnTo>
                      <a:lnTo>
                        <a:pt x="1868" y="8"/>
                      </a:lnTo>
                      <a:close/>
                      <a:moveTo>
                        <a:pt x="1633" y="8"/>
                      </a:moveTo>
                      <a:lnTo>
                        <a:pt x="1635" y="8"/>
                      </a:lnTo>
                      <a:lnTo>
                        <a:pt x="1635" y="10"/>
                      </a:lnTo>
                      <a:lnTo>
                        <a:pt x="1632" y="10"/>
                      </a:lnTo>
                      <a:lnTo>
                        <a:pt x="1633" y="9"/>
                      </a:lnTo>
                      <a:lnTo>
                        <a:pt x="1633" y="8"/>
                      </a:lnTo>
                      <a:close/>
                      <a:moveTo>
                        <a:pt x="1628" y="8"/>
                      </a:moveTo>
                      <a:lnTo>
                        <a:pt x="1628" y="8"/>
                      </a:lnTo>
                      <a:lnTo>
                        <a:pt x="1628" y="8"/>
                      </a:lnTo>
                      <a:lnTo>
                        <a:pt x="1628" y="8"/>
                      </a:lnTo>
                      <a:lnTo>
                        <a:pt x="1628" y="8"/>
                      </a:lnTo>
                      <a:lnTo>
                        <a:pt x="1628" y="8"/>
                      </a:lnTo>
                      <a:close/>
                      <a:moveTo>
                        <a:pt x="246" y="6"/>
                      </a:moveTo>
                      <a:lnTo>
                        <a:pt x="247" y="6"/>
                      </a:lnTo>
                      <a:lnTo>
                        <a:pt x="247" y="6"/>
                      </a:lnTo>
                      <a:lnTo>
                        <a:pt x="247" y="6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48" y="8"/>
                      </a:lnTo>
                      <a:lnTo>
                        <a:pt x="246" y="8"/>
                      </a:lnTo>
                      <a:lnTo>
                        <a:pt x="246" y="6"/>
                      </a:lnTo>
                      <a:lnTo>
                        <a:pt x="246" y="6"/>
                      </a:lnTo>
                      <a:close/>
                      <a:moveTo>
                        <a:pt x="3139" y="5"/>
                      </a:moveTo>
                      <a:lnTo>
                        <a:pt x="3139" y="5"/>
                      </a:lnTo>
                      <a:lnTo>
                        <a:pt x="3139" y="5"/>
                      </a:lnTo>
                      <a:lnTo>
                        <a:pt x="3139" y="6"/>
                      </a:lnTo>
                      <a:lnTo>
                        <a:pt x="3139" y="6"/>
                      </a:lnTo>
                      <a:lnTo>
                        <a:pt x="3139" y="5"/>
                      </a:lnTo>
                      <a:close/>
                      <a:moveTo>
                        <a:pt x="1794" y="0"/>
                      </a:moveTo>
                      <a:lnTo>
                        <a:pt x="1796" y="4"/>
                      </a:lnTo>
                      <a:lnTo>
                        <a:pt x="1796" y="8"/>
                      </a:lnTo>
                      <a:lnTo>
                        <a:pt x="1794" y="8"/>
                      </a:lnTo>
                      <a:lnTo>
                        <a:pt x="1793" y="9"/>
                      </a:lnTo>
                      <a:lnTo>
                        <a:pt x="1796" y="9"/>
                      </a:lnTo>
                      <a:lnTo>
                        <a:pt x="1796" y="10"/>
                      </a:lnTo>
                      <a:lnTo>
                        <a:pt x="1797" y="12"/>
                      </a:lnTo>
                      <a:lnTo>
                        <a:pt x="1794" y="13"/>
                      </a:lnTo>
                      <a:lnTo>
                        <a:pt x="1792" y="14"/>
                      </a:lnTo>
                      <a:lnTo>
                        <a:pt x="1792" y="16"/>
                      </a:lnTo>
                      <a:lnTo>
                        <a:pt x="1792" y="16"/>
                      </a:lnTo>
                      <a:lnTo>
                        <a:pt x="1792" y="17"/>
                      </a:lnTo>
                      <a:lnTo>
                        <a:pt x="1789" y="17"/>
                      </a:lnTo>
                      <a:lnTo>
                        <a:pt x="1789" y="14"/>
                      </a:lnTo>
                      <a:lnTo>
                        <a:pt x="1789" y="14"/>
                      </a:lnTo>
                      <a:lnTo>
                        <a:pt x="1789" y="13"/>
                      </a:lnTo>
                      <a:lnTo>
                        <a:pt x="1788" y="13"/>
                      </a:lnTo>
                      <a:lnTo>
                        <a:pt x="1787" y="14"/>
                      </a:lnTo>
                      <a:lnTo>
                        <a:pt x="1784" y="14"/>
                      </a:lnTo>
                      <a:lnTo>
                        <a:pt x="1784" y="10"/>
                      </a:lnTo>
                      <a:lnTo>
                        <a:pt x="1783" y="10"/>
                      </a:lnTo>
                      <a:lnTo>
                        <a:pt x="1781" y="9"/>
                      </a:lnTo>
                      <a:lnTo>
                        <a:pt x="1781" y="8"/>
                      </a:lnTo>
                      <a:lnTo>
                        <a:pt x="1784" y="8"/>
                      </a:lnTo>
                      <a:lnTo>
                        <a:pt x="1784" y="5"/>
                      </a:lnTo>
                      <a:lnTo>
                        <a:pt x="1788" y="5"/>
                      </a:lnTo>
                      <a:lnTo>
                        <a:pt x="1788" y="8"/>
                      </a:lnTo>
                      <a:lnTo>
                        <a:pt x="1789" y="8"/>
                      </a:lnTo>
                      <a:lnTo>
                        <a:pt x="1791" y="5"/>
                      </a:lnTo>
                      <a:lnTo>
                        <a:pt x="1791" y="5"/>
                      </a:lnTo>
                      <a:lnTo>
                        <a:pt x="1791" y="4"/>
                      </a:lnTo>
                      <a:lnTo>
                        <a:pt x="1791" y="4"/>
                      </a:lnTo>
                      <a:lnTo>
                        <a:pt x="1789" y="4"/>
                      </a:lnTo>
                      <a:lnTo>
                        <a:pt x="1789" y="1"/>
                      </a:lnTo>
                      <a:lnTo>
                        <a:pt x="1791" y="1"/>
                      </a:lnTo>
                      <a:lnTo>
                        <a:pt x="1791" y="1"/>
                      </a:lnTo>
                      <a:lnTo>
                        <a:pt x="1794" y="0"/>
                      </a:lnTo>
                      <a:close/>
                      <a:moveTo>
                        <a:pt x="1030" y="0"/>
                      </a:moveTo>
                      <a:lnTo>
                        <a:pt x="1030" y="3"/>
                      </a:lnTo>
                      <a:lnTo>
                        <a:pt x="1030" y="3"/>
                      </a:lnTo>
                      <a:lnTo>
                        <a:pt x="1030" y="3"/>
                      </a:lnTo>
                      <a:lnTo>
                        <a:pt x="1030" y="4"/>
                      </a:lnTo>
                      <a:lnTo>
                        <a:pt x="1029" y="4"/>
                      </a:lnTo>
                      <a:lnTo>
                        <a:pt x="1029" y="4"/>
                      </a:lnTo>
                      <a:lnTo>
                        <a:pt x="1029" y="4"/>
                      </a:lnTo>
                      <a:lnTo>
                        <a:pt x="1027" y="4"/>
                      </a:lnTo>
                      <a:lnTo>
                        <a:pt x="1027" y="3"/>
                      </a:lnTo>
                      <a:lnTo>
                        <a:pt x="1029" y="3"/>
                      </a:lnTo>
                      <a:lnTo>
                        <a:pt x="1029" y="1"/>
                      </a:lnTo>
                      <a:lnTo>
                        <a:pt x="1029" y="0"/>
                      </a:lnTo>
                      <a:lnTo>
                        <a:pt x="1030" y="0"/>
                      </a:lnTo>
                      <a:close/>
                      <a:moveTo>
                        <a:pt x="3466" y="0"/>
                      </a:moveTo>
                      <a:lnTo>
                        <a:pt x="3466" y="8"/>
                      </a:lnTo>
                      <a:lnTo>
                        <a:pt x="3465" y="8"/>
                      </a:lnTo>
                      <a:lnTo>
                        <a:pt x="3461" y="10"/>
                      </a:lnTo>
                      <a:lnTo>
                        <a:pt x="3460" y="10"/>
                      </a:lnTo>
                      <a:lnTo>
                        <a:pt x="3458" y="10"/>
                      </a:lnTo>
                      <a:lnTo>
                        <a:pt x="3458" y="10"/>
                      </a:lnTo>
                      <a:lnTo>
                        <a:pt x="3456" y="9"/>
                      </a:lnTo>
                      <a:lnTo>
                        <a:pt x="3456" y="12"/>
                      </a:lnTo>
                      <a:lnTo>
                        <a:pt x="3454" y="12"/>
                      </a:lnTo>
                      <a:lnTo>
                        <a:pt x="3452" y="12"/>
                      </a:lnTo>
                      <a:lnTo>
                        <a:pt x="3452" y="12"/>
                      </a:lnTo>
                      <a:lnTo>
                        <a:pt x="3450" y="10"/>
                      </a:lnTo>
                      <a:lnTo>
                        <a:pt x="3448" y="9"/>
                      </a:lnTo>
                      <a:lnTo>
                        <a:pt x="3448" y="12"/>
                      </a:lnTo>
                      <a:lnTo>
                        <a:pt x="3447" y="12"/>
                      </a:lnTo>
                      <a:lnTo>
                        <a:pt x="3447" y="13"/>
                      </a:lnTo>
                      <a:lnTo>
                        <a:pt x="3445" y="14"/>
                      </a:lnTo>
                      <a:lnTo>
                        <a:pt x="3445" y="16"/>
                      </a:lnTo>
                      <a:lnTo>
                        <a:pt x="3445" y="16"/>
                      </a:lnTo>
                      <a:lnTo>
                        <a:pt x="3445" y="17"/>
                      </a:lnTo>
                      <a:lnTo>
                        <a:pt x="3444" y="17"/>
                      </a:lnTo>
                      <a:lnTo>
                        <a:pt x="3444" y="18"/>
                      </a:lnTo>
                      <a:lnTo>
                        <a:pt x="3441" y="18"/>
                      </a:lnTo>
                      <a:lnTo>
                        <a:pt x="3441" y="17"/>
                      </a:lnTo>
                      <a:lnTo>
                        <a:pt x="3441" y="16"/>
                      </a:lnTo>
                      <a:lnTo>
                        <a:pt x="3441" y="14"/>
                      </a:lnTo>
                      <a:lnTo>
                        <a:pt x="3443" y="14"/>
                      </a:lnTo>
                      <a:lnTo>
                        <a:pt x="3443" y="12"/>
                      </a:lnTo>
                      <a:lnTo>
                        <a:pt x="3443" y="12"/>
                      </a:lnTo>
                      <a:lnTo>
                        <a:pt x="3443" y="10"/>
                      </a:lnTo>
                      <a:lnTo>
                        <a:pt x="3444" y="10"/>
                      </a:lnTo>
                      <a:lnTo>
                        <a:pt x="3444" y="10"/>
                      </a:lnTo>
                      <a:lnTo>
                        <a:pt x="3445" y="10"/>
                      </a:lnTo>
                      <a:lnTo>
                        <a:pt x="3445" y="10"/>
                      </a:lnTo>
                      <a:lnTo>
                        <a:pt x="3445" y="9"/>
                      </a:lnTo>
                      <a:lnTo>
                        <a:pt x="3447" y="9"/>
                      </a:lnTo>
                      <a:lnTo>
                        <a:pt x="3447" y="8"/>
                      </a:lnTo>
                      <a:lnTo>
                        <a:pt x="3447" y="8"/>
                      </a:lnTo>
                      <a:lnTo>
                        <a:pt x="3448" y="6"/>
                      </a:lnTo>
                      <a:lnTo>
                        <a:pt x="3448" y="6"/>
                      </a:lnTo>
                      <a:lnTo>
                        <a:pt x="3448" y="6"/>
                      </a:lnTo>
                      <a:lnTo>
                        <a:pt x="3449" y="6"/>
                      </a:lnTo>
                      <a:lnTo>
                        <a:pt x="3449" y="6"/>
                      </a:lnTo>
                      <a:lnTo>
                        <a:pt x="3449" y="5"/>
                      </a:lnTo>
                      <a:lnTo>
                        <a:pt x="3450" y="6"/>
                      </a:lnTo>
                      <a:lnTo>
                        <a:pt x="3452" y="6"/>
                      </a:lnTo>
                      <a:lnTo>
                        <a:pt x="3452" y="6"/>
                      </a:lnTo>
                      <a:lnTo>
                        <a:pt x="3452" y="6"/>
                      </a:lnTo>
                      <a:lnTo>
                        <a:pt x="3453" y="5"/>
                      </a:lnTo>
                      <a:lnTo>
                        <a:pt x="3454" y="5"/>
                      </a:lnTo>
                      <a:lnTo>
                        <a:pt x="3457" y="5"/>
                      </a:lnTo>
                      <a:lnTo>
                        <a:pt x="3457" y="8"/>
                      </a:lnTo>
                      <a:lnTo>
                        <a:pt x="3461" y="6"/>
                      </a:lnTo>
                      <a:lnTo>
                        <a:pt x="3460" y="4"/>
                      </a:lnTo>
                      <a:lnTo>
                        <a:pt x="3461" y="4"/>
                      </a:lnTo>
                      <a:lnTo>
                        <a:pt x="3461" y="1"/>
                      </a:lnTo>
                      <a:lnTo>
                        <a:pt x="3462" y="0"/>
                      </a:lnTo>
                      <a:lnTo>
                        <a:pt x="3465" y="0"/>
                      </a:lnTo>
                      <a:lnTo>
                        <a:pt x="346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4" name="Freeform 24">
                  <a:extLst>
                    <a:ext uri="{FF2B5EF4-FFF2-40B4-BE49-F238E27FC236}">
                      <a16:creationId xmlns:a16="http://schemas.microsoft.com/office/drawing/2014/main" id="{80956FFE-213B-4E7B-B926-99AD5A3DB74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46463" y="1683204"/>
                  <a:ext cx="5124450" cy="298450"/>
                </a:xfrm>
                <a:custGeom>
                  <a:avLst/>
                  <a:gdLst>
                    <a:gd name="T0" fmla="*/ 784 w 3228"/>
                    <a:gd name="T1" fmla="*/ 106 h 188"/>
                    <a:gd name="T2" fmla="*/ 1441 w 3228"/>
                    <a:gd name="T3" fmla="*/ 100 h 188"/>
                    <a:gd name="T4" fmla="*/ 829 w 3228"/>
                    <a:gd name="T5" fmla="*/ 103 h 188"/>
                    <a:gd name="T6" fmla="*/ 323 w 3228"/>
                    <a:gd name="T7" fmla="*/ 116 h 188"/>
                    <a:gd name="T8" fmla="*/ 306 w 3228"/>
                    <a:gd name="T9" fmla="*/ 106 h 188"/>
                    <a:gd name="T10" fmla="*/ 573 w 3228"/>
                    <a:gd name="T11" fmla="*/ 98 h 188"/>
                    <a:gd name="T12" fmla="*/ 791 w 3228"/>
                    <a:gd name="T13" fmla="*/ 99 h 188"/>
                    <a:gd name="T14" fmla="*/ 1428 w 3228"/>
                    <a:gd name="T15" fmla="*/ 89 h 188"/>
                    <a:gd name="T16" fmla="*/ 1440 w 3228"/>
                    <a:gd name="T17" fmla="*/ 90 h 188"/>
                    <a:gd name="T18" fmla="*/ 1429 w 3228"/>
                    <a:gd name="T19" fmla="*/ 85 h 188"/>
                    <a:gd name="T20" fmla="*/ 300 w 3228"/>
                    <a:gd name="T21" fmla="*/ 94 h 188"/>
                    <a:gd name="T22" fmla="*/ 301 w 3228"/>
                    <a:gd name="T23" fmla="*/ 104 h 188"/>
                    <a:gd name="T24" fmla="*/ 293 w 3228"/>
                    <a:gd name="T25" fmla="*/ 98 h 188"/>
                    <a:gd name="T26" fmla="*/ 1665 w 3228"/>
                    <a:gd name="T27" fmla="*/ 96 h 188"/>
                    <a:gd name="T28" fmla="*/ 301 w 3228"/>
                    <a:gd name="T29" fmla="*/ 81 h 188"/>
                    <a:gd name="T30" fmla="*/ 132 w 3228"/>
                    <a:gd name="T31" fmla="*/ 85 h 188"/>
                    <a:gd name="T32" fmla="*/ 114 w 3228"/>
                    <a:gd name="T33" fmla="*/ 86 h 188"/>
                    <a:gd name="T34" fmla="*/ 124 w 3228"/>
                    <a:gd name="T35" fmla="*/ 78 h 188"/>
                    <a:gd name="T36" fmla="*/ 585 w 3228"/>
                    <a:gd name="T37" fmla="*/ 83 h 188"/>
                    <a:gd name="T38" fmla="*/ 576 w 3228"/>
                    <a:gd name="T39" fmla="*/ 86 h 188"/>
                    <a:gd name="T40" fmla="*/ 298 w 3228"/>
                    <a:gd name="T41" fmla="*/ 89 h 188"/>
                    <a:gd name="T42" fmla="*/ 1702 w 3228"/>
                    <a:gd name="T43" fmla="*/ 79 h 188"/>
                    <a:gd name="T44" fmla="*/ 1441 w 3228"/>
                    <a:gd name="T45" fmla="*/ 76 h 188"/>
                    <a:gd name="T46" fmla="*/ 1462 w 3228"/>
                    <a:gd name="T47" fmla="*/ 69 h 188"/>
                    <a:gd name="T48" fmla="*/ 1470 w 3228"/>
                    <a:gd name="T49" fmla="*/ 83 h 188"/>
                    <a:gd name="T50" fmla="*/ 1471 w 3228"/>
                    <a:gd name="T51" fmla="*/ 100 h 188"/>
                    <a:gd name="T52" fmla="*/ 1487 w 3228"/>
                    <a:gd name="T53" fmla="*/ 127 h 188"/>
                    <a:gd name="T54" fmla="*/ 1501 w 3228"/>
                    <a:gd name="T55" fmla="*/ 148 h 188"/>
                    <a:gd name="T56" fmla="*/ 1511 w 3228"/>
                    <a:gd name="T57" fmla="*/ 162 h 188"/>
                    <a:gd name="T58" fmla="*/ 1496 w 3228"/>
                    <a:gd name="T59" fmla="*/ 175 h 188"/>
                    <a:gd name="T60" fmla="*/ 1462 w 3228"/>
                    <a:gd name="T61" fmla="*/ 180 h 188"/>
                    <a:gd name="T62" fmla="*/ 1457 w 3228"/>
                    <a:gd name="T63" fmla="*/ 170 h 188"/>
                    <a:gd name="T64" fmla="*/ 1454 w 3228"/>
                    <a:gd name="T65" fmla="*/ 165 h 188"/>
                    <a:gd name="T66" fmla="*/ 1456 w 3228"/>
                    <a:gd name="T67" fmla="*/ 150 h 188"/>
                    <a:gd name="T68" fmla="*/ 1462 w 3228"/>
                    <a:gd name="T69" fmla="*/ 144 h 188"/>
                    <a:gd name="T70" fmla="*/ 1466 w 3228"/>
                    <a:gd name="T71" fmla="*/ 127 h 188"/>
                    <a:gd name="T72" fmla="*/ 1453 w 3228"/>
                    <a:gd name="T73" fmla="*/ 116 h 188"/>
                    <a:gd name="T74" fmla="*/ 1446 w 3228"/>
                    <a:gd name="T75" fmla="*/ 106 h 188"/>
                    <a:gd name="T76" fmla="*/ 1446 w 3228"/>
                    <a:gd name="T77" fmla="*/ 85 h 188"/>
                    <a:gd name="T78" fmla="*/ 1462 w 3228"/>
                    <a:gd name="T79" fmla="*/ 69 h 188"/>
                    <a:gd name="T80" fmla="*/ 133 w 3228"/>
                    <a:gd name="T81" fmla="*/ 72 h 188"/>
                    <a:gd name="T82" fmla="*/ 2955 w 3228"/>
                    <a:gd name="T83" fmla="*/ 70 h 188"/>
                    <a:gd name="T84" fmla="*/ 1696 w 3228"/>
                    <a:gd name="T85" fmla="*/ 65 h 188"/>
                    <a:gd name="T86" fmla="*/ 1545 w 3228"/>
                    <a:gd name="T87" fmla="*/ 59 h 188"/>
                    <a:gd name="T88" fmla="*/ 1545 w 3228"/>
                    <a:gd name="T89" fmla="*/ 55 h 188"/>
                    <a:gd name="T90" fmla="*/ 1110 w 3228"/>
                    <a:gd name="T91" fmla="*/ 53 h 188"/>
                    <a:gd name="T92" fmla="*/ 542 w 3228"/>
                    <a:gd name="T93" fmla="*/ 55 h 188"/>
                    <a:gd name="T94" fmla="*/ 505 w 3228"/>
                    <a:gd name="T95" fmla="*/ 66 h 188"/>
                    <a:gd name="T96" fmla="*/ 3218 w 3228"/>
                    <a:gd name="T97" fmla="*/ 53 h 188"/>
                    <a:gd name="T98" fmla="*/ 3165 w 3228"/>
                    <a:gd name="T99" fmla="*/ 51 h 188"/>
                    <a:gd name="T100" fmla="*/ 1672 w 3228"/>
                    <a:gd name="T101" fmla="*/ 45 h 188"/>
                    <a:gd name="T102" fmla="*/ 1484 w 3228"/>
                    <a:gd name="T103" fmla="*/ 48 h 188"/>
                    <a:gd name="T104" fmla="*/ 13 w 3228"/>
                    <a:gd name="T105" fmla="*/ 48 h 188"/>
                    <a:gd name="T106" fmla="*/ 188 w 3228"/>
                    <a:gd name="T107" fmla="*/ 41 h 188"/>
                    <a:gd name="T108" fmla="*/ 25 w 3228"/>
                    <a:gd name="T109" fmla="*/ 34 h 188"/>
                    <a:gd name="T110" fmla="*/ 1810 w 3228"/>
                    <a:gd name="T111" fmla="*/ 24 h 188"/>
                    <a:gd name="T112" fmla="*/ 517 w 3228"/>
                    <a:gd name="T113" fmla="*/ 0 h 188"/>
                    <a:gd name="T114" fmla="*/ 499 w 3228"/>
                    <a:gd name="T115" fmla="*/ 18 h 188"/>
                    <a:gd name="T116" fmla="*/ 467 w 3228"/>
                    <a:gd name="T117" fmla="*/ 32 h 188"/>
                    <a:gd name="T118" fmla="*/ 454 w 3228"/>
                    <a:gd name="T119" fmla="*/ 24 h 188"/>
                    <a:gd name="T120" fmla="*/ 467 w 3228"/>
                    <a:gd name="T121" fmla="*/ 2 h 188"/>
                    <a:gd name="T122" fmla="*/ 504 w 3228"/>
                    <a:gd name="T123" fmla="*/ 6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3228" h="188">
                      <a:moveTo>
                        <a:pt x="1444" y="107"/>
                      </a:moveTo>
                      <a:lnTo>
                        <a:pt x="1445" y="107"/>
                      </a:lnTo>
                      <a:lnTo>
                        <a:pt x="1445" y="107"/>
                      </a:lnTo>
                      <a:lnTo>
                        <a:pt x="1445" y="108"/>
                      </a:lnTo>
                      <a:lnTo>
                        <a:pt x="1444" y="108"/>
                      </a:lnTo>
                      <a:lnTo>
                        <a:pt x="1444" y="110"/>
                      </a:lnTo>
                      <a:lnTo>
                        <a:pt x="1444" y="111"/>
                      </a:lnTo>
                      <a:lnTo>
                        <a:pt x="1443" y="111"/>
                      </a:lnTo>
                      <a:lnTo>
                        <a:pt x="1443" y="110"/>
                      </a:lnTo>
                      <a:lnTo>
                        <a:pt x="1443" y="110"/>
                      </a:lnTo>
                      <a:lnTo>
                        <a:pt x="1443" y="110"/>
                      </a:lnTo>
                      <a:lnTo>
                        <a:pt x="1444" y="108"/>
                      </a:lnTo>
                      <a:lnTo>
                        <a:pt x="1444" y="108"/>
                      </a:lnTo>
                      <a:lnTo>
                        <a:pt x="1444" y="107"/>
                      </a:lnTo>
                      <a:close/>
                      <a:moveTo>
                        <a:pt x="1439" y="107"/>
                      </a:moveTo>
                      <a:lnTo>
                        <a:pt x="1439" y="107"/>
                      </a:lnTo>
                      <a:lnTo>
                        <a:pt x="1439" y="107"/>
                      </a:lnTo>
                      <a:lnTo>
                        <a:pt x="1439" y="108"/>
                      </a:lnTo>
                      <a:lnTo>
                        <a:pt x="1439" y="108"/>
                      </a:lnTo>
                      <a:lnTo>
                        <a:pt x="1439" y="107"/>
                      </a:lnTo>
                      <a:close/>
                      <a:moveTo>
                        <a:pt x="787" y="104"/>
                      </a:moveTo>
                      <a:lnTo>
                        <a:pt x="785" y="104"/>
                      </a:lnTo>
                      <a:lnTo>
                        <a:pt x="785" y="106"/>
                      </a:lnTo>
                      <a:lnTo>
                        <a:pt x="784" y="106"/>
                      </a:lnTo>
                      <a:lnTo>
                        <a:pt x="784" y="104"/>
                      </a:lnTo>
                      <a:lnTo>
                        <a:pt x="785" y="104"/>
                      </a:lnTo>
                      <a:lnTo>
                        <a:pt x="787" y="104"/>
                      </a:lnTo>
                      <a:close/>
                      <a:moveTo>
                        <a:pt x="298" y="104"/>
                      </a:moveTo>
                      <a:lnTo>
                        <a:pt x="298" y="104"/>
                      </a:lnTo>
                      <a:lnTo>
                        <a:pt x="298" y="104"/>
                      </a:lnTo>
                      <a:lnTo>
                        <a:pt x="300" y="104"/>
                      </a:lnTo>
                      <a:lnTo>
                        <a:pt x="298" y="104"/>
                      </a:lnTo>
                      <a:lnTo>
                        <a:pt x="298" y="104"/>
                      </a:lnTo>
                      <a:lnTo>
                        <a:pt x="298" y="106"/>
                      </a:lnTo>
                      <a:lnTo>
                        <a:pt x="298" y="104"/>
                      </a:lnTo>
                      <a:close/>
                      <a:moveTo>
                        <a:pt x="314" y="102"/>
                      </a:moveTo>
                      <a:lnTo>
                        <a:pt x="315" y="102"/>
                      </a:lnTo>
                      <a:lnTo>
                        <a:pt x="317" y="104"/>
                      </a:lnTo>
                      <a:lnTo>
                        <a:pt x="317" y="106"/>
                      </a:lnTo>
                      <a:lnTo>
                        <a:pt x="315" y="106"/>
                      </a:lnTo>
                      <a:lnTo>
                        <a:pt x="315" y="104"/>
                      </a:lnTo>
                      <a:lnTo>
                        <a:pt x="314" y="103"/>
                      </a:lnTo>
                      <a:lnTo>
                        <a:pt x="314" y="103"/>
                      </a:lnTo>
                      <a:lnTo>
                        <a:pt x="313" y="102"/>
                      </a:lnTo>
                      <a:lnTo>
                        <a:pt x="314" y="102"/>
                      </a:lnTo>
                      <a:lnTo>
                        <a:pt x="314" y="102"/>
                      </a:lnTo>
                      <a:close/>
                      <a:moveTo>
                        <a:pt x="1440" y="100"/>
                      </a:moveTo>
                      <a:lnTo>
                        <a:pt x="1441" y="100"/>
                      </a:lnTo>
                      <a:lnTo>
                        <a:pt x="1443" y="102"/>
                      </a:lnTo>
                      <a:lnTo>
                        <a:pt x="1444" y="103"/>
                      </a:lnTo>
                      <a:lnTo>
                        <a:pt x="1444" y="104"/>
                      </a:lnTo>
                      <a:lnTo>
                        <a:pt x="1443" y="106"/>
                      </a:lnTo>
                      <a:lnTo>
                        <a:pt x="1441" y="106"/>
                      </a:lnTo>
                      <a:lnTo>
                        <a:pt x="1440" y="106"/>
                      </a:lnTo>
                      <a:lnTo>
                        <a:pt x="1440" y="106"/>
                      </a:lnTo>
                      <a:lnTo>
                        <a:pt x="1440" y="106"/>
                      </a:lnTo>
                      <a:lnTo>
                        <a:pt x="1440" y="106"/>
                      </a:lnTo>
                      <a:lnTo>
                        <a:pt x="1440" y="106"/>
                      </a:lnTo>
                      <a:lnTo>
                        <a:pt x="1439" y="106"/>
                      </a:lnTo>
                      <a:lnTo>
                        <a:pt x="1439" y="104"/>
                      </a:lnTo>
                      <a:lnTo>
                        <a:pt x="1440" y="104"/>
                      </a:lnTo>
                      <a:lnTo>
                        <a:pt x="1440" y="100"/>
                      </a:lnTo>
                      <a:close/>
                      <a:moveTo>
                        <a:pt x="830" y="100"/>
                      </a:moveTo>
                      <a:lnTo>
                        <a:pt x="831" y="100"/>
                      </a:lnTo>
                      <a:lnTo>
                        <a:pt x="832" y="102"/>
                      </a:lnTo>
                      <a:lnTo>
                        <a:pt x="834" y="102"/>
                      </a:lnTo>
                      <a:lnTo>
                        <a:pt x="835" y="103"/>
                      </a:lnTo>
                      <a:lnTo>
                        <a:pt x="835" y="104"/>
                      </a:lnTo>
                      <a:lnTo>
                        <a:pt x="832" y="104"/>
                      </a:lnTo>
                      <a:lnTo>
                        <a:pt x="832" y="104"/>
                      </a:lnTo>
                      <a:lnTo>
                        <a:pt x="831" y="103"/>
                      </a:lnTo>
                      <a:lnTo>
                        <a:pt x="829" y="103"/>
                      </a:lnTo>
                      <a:lnTo>
                        <a:pt x="829" y="102"/>
                      </a:lnTo>
                      <a:lnTo>
                        <a:pt x="830" y="100"/>
                      </a:lnTo>
                      <a:close/>
                      <a:moveTo>
                        <a:pt x="305" y="100"/>
                      </a:moveTo>
                      <a:lnTo>
                        <a:pt x="308" y="102"/>
                      </a:lnTo>
                      <a:lnTo>
                        <a:pt x="310" y="102"/>
                      </a:lnTo>
                      <a:lnTo>
                        <a:pt x="310" y="104"/>
                      </a:lnTo>
                      <a:lnTo>
                        <a:pt x="311" y="104"/>
                      </a:lnTo>
                      <a:lnTo>
                        <a:pt x="311" y="104"/>
                      </a:lnTo>
                      <a:lnTo>
                        <a:pt x="313" y="104"/>
                      </a:lnTo>
                      <a:lnTo>
                        <a:pt x="313" y="104"/>
                      </a:lnTo>
                      <a:lnTo>
                        <a:pt x="313" y="104"/>
                      </a:lnTo>
                      <a:lnTo>
                        <a:pt x="314" y="106"/>
                      </a:lnTo>
                      <a:lnTo>
                        <a:pt x="315" y="107"/>
                      </a:lnTo>
                      <a:lnTo>
                        <a:pt x="315" y="107"/>
                      </a:lnTo>
                      <a:lnTo>
                        <a:pt x="315" y="110"/>
                      </a:lnTo>
                      <a:lnTo>
                        <a:pt x="317" y="110"/>
                      </a:lnTo>
                      <a:lnTo>
                        <a:pt x="318" y="111"/>
                      </a:lnTo>
                      <a:lnTo>
                        <a:pt x="318" y="111"/>
                      </a:lnTo>
                      <a:lnTo>
                        <a:pt x="318" y="112"/>
                      </a:lnTo>
                      <a:lnTo>
                        <a:pt x="318" y="112"/>
                      </a:lnTo>
                      <a:lnTo>
                        <a:pt x="323" y="112"/>
                      </a:lnTo>
                      <a:lnTo>
                        <a:pt x="322" y="117"/>
                      </a:lnTo>
                      <a:lnTo>
                        <a:pt x="323" y="117"/>
                      </a:lnTo>
                      <a:lnTo>
                        <a:pt x="323" y="116"/>
                      </a:lnTo>
                      <a:lnTo>
                        <a:pt x="325" y="116"/>
                      </a:lnTo>
                      <a:lnTo>
                        <a:pt x="323" y="119"/>
                      </a:lnTo>
                      <a:lnTo>
                        <a:pt x="323" y="120"/>
                      </a:lnTo>
                      <a:lnTo>
                        <a:pt x="325" y="123"/>
                      </a:lnTo>
                      <a:lnTo>
                        <a:pt x="321" y="123"/>
                      </a:lnTo>
                      <a:lnTo>
                        <a:pt x="319" y="121"/>
                      </a:lnTo>
                      <a:lnTo>
                        <a:pt x="319" y="120"/>
                      </a:lnTo>
                      <a:lnTo>
                        <a:pt x="319" y="117"/>
                      </a:lnTo>
                      <a:lnTo>
                        <a:pt x="317" y="117"/>
                      </a:lnTo>
                      <a:lnTo>
                        <a:pt x="317" y="116"/>
                      </a:lnTo>
                      <a:lnTo>
                        <a:pt x="317" y="116"/>
                      </a:lnTo>
                      <a:lnTo>
                        <a:pt x="317" y="115"/>
                      </a:lnTo>
                      <a:lnTo>
                        <a:pt x="317" y="115"/>
                      </a:lnTo>
                      <a:lnTo>
                        <a:pt x="317" y="115"/>
                      </a:lnTo>
                      <a:lnTo>
                        <a:pt x="314" y="115"/>
                      </a:lnTo>
                      <a:lnTo>
                        <a:pt x="314" y="113"/>
                      </a:lnTo>
                      <a:lnTo>
                        <a:pt x="311" y="113"/>
                      </a:lnTo>
                      <a:lnTo>
                        <a:pt x="311" y="111"/>
                      </a:lnTo>
                      <a:lnTo>
                        <a:pt x="311" y="108"/>
                      </a:lnTo>
                      <a:lnTo>
                        <a:pt x="309" y="110"/>
                      </a:lnTo>
                      <a:lnTo>
                        <a:pt x="309" y="107"/>
                      </a:lnTo>
                      <a:lnTo>
                        <a:pt x="308" y="106"/>
                      </a:lnTo>
                      <a:lnTo>
                        <a:pt x="308" y="106"/>
                      </a:lnTo>
                      <a:lnTo>
                        <a:pt x="306" y="106"/>
                      </a:lnTo>
                      <a:lnTo>
                        <a:pt x="304" y="106"/>
                      </a:lnTo>
                      <a:lnTo>
                        <a:pt x="305" y="100"/>
                      </a:lnTo>
                      <a:close/>
                      <a:moveTo>
                        <a:pt x="311" y="100"/>
                      </a:moveTo>
                      <a:lnTo>
                        <a:pt x="313" y="100"/>
                      </a:lnTo>
                      <a:lnTo>
                        <a:pt x="313" y="100"/>
                      </a:lnTo>
                      <a:lnTo>
                        <a:pt x="313" y="102"/>
                      </a:lnTo>
                      <a:lnTo>
                        <a:pt x="311" y="102"/>
                      </a:lnTo>
                      <a:lnTo>
                        <a:pt x="311" y="100"/>
                      </a:lnTo>
                      <a:lnTo>
                        <a:pt x="311" y="100"/>
                      </a:lnTo>
                      <a:close/>
                      <a:moveTo>
                        <a:pt x="785" y="99"/>
                      </a:moveTo>
                      <a:lnTo>
                        <a:pt x="784" y="100"/>
                      </a:lnTo>
                      <a:lnTo>
                        <a:pt x="784" y="100"/>
                      </a:lnTo>
                      <a:lnTo>
                        <a:pt x="783" y="102"/>
                      </a:lnTo>
                      <a:lnTo>
                        <a:pt x="783" y="100"/>
                      </a:lnTo>
                      <a:lnTo>
                        <a:pt x="784" y="99"/>
                      </a:lnTo>
                      <a:lnTo>
                        <a:pt x="785" y="99"/>
                      </a:lnTo>
                      <a:close/>
                      <a:moveTo>
                        <a:pt x="315" y="99"/>
                      </a:moveTo>
                      <a:lnTo>
                        <a:pt x="317" y="99"/>
                      </a:lnTo>
                      <a:lnTo>
                        <a:pt x="317" y="102"/>
                      </a:lnTo>
                      <a:lnTo>
                        <a:pt x="315" y="100"/>
                      </a:lnTo>
                      <a:lnTo>
                        <a:pt x="315" y="100"/>
                      </a:lnTo>
                      <a:lnTo>
                        <a:pt x="315" y="99"/>
                      </a:lnTo>
                      <a:close/>
                      <a:moveTo>
                        <a:pt x="572" y="98"/>
                      </a:moveTo>
                      <a:lnTo>
                        <a:pt x="573" y="98"/>
                      </a:lnTo>
                      <a:lnTo>
                        <a:pt x="575" y="98"/>
                      </a:lnTo>
                      <a:lnTo>
                        <a:pt x="575" y="99"/>
                      </a:lnTo>
                      <a:lnTo>
                        <a:pt x="573" y="100"/>
                      </a:lnTo>
                      <a:lnTo>
                        <a:pt x="573" y="100"/>
                      </a:lnTo>
                      <a:lnTo>
                        <a:pt x="572" y="100"/>
                      </a:lnTo>
                      <a:lnTo>
                        <a:pt x="572" y="99"/>
                      </a:lnTo>
                      <a:lnTo>
                        <a:pt x="572" y="99"/>
                      </a:lnTo>
                      <a:lnTo>
                        <a:pt x="572" y="98"/>
                      </a:lnTo>
                      <a:close/>
                      <a:moveTo>
                        <a:pt x="1577" y="95"/>
                      </a:moveTo>
                      <a:lnTo>
                        <a:pt x="1577" y="96"/>
                      </a:lnTo>
                      <a:lnTo>
                        <a:pt x="1579" y="96"/>
                      </a:lnTo>
                      <a:lnTo>
                        <a:pt x="1579" y="96"/>
                      </a:lnTo>
                      <a:lnTo>
                        <a:pt x="1579" y="98"/>
                      </a:lnTo>
                      <a:lnTo>
                        <a:pt x="1577" y="98"/>
                      </a:lnTo>
                      <a:lnTo>
                        <a:pt x="1576" y="98"/>
                      </a:lnTo>
                      <a:lnTo>
                        <a:pt x="1575" y="99"/>
                      </a:lnTo>
                      <a:lnTo>
                        <a:pt x="1575" y="98"/>
                      </a:lnTo>
                      <a:lnTo>
                        <a:pt x="1576" y="98"/>
                      </a:lnTo>
                      <a:lnTo>
                        <a:pt x="1576" y="96"/>
                      </a:lnTo>
                      <a:lnTo>
                        <a:pt x="1577" y="95"/>
                      </a:lnTo>
                      <a:close/>
                      <a:moveTo>
                        <a:pt x="788" y="95"/>
                      </a:moveTo>
                      <a:lnTo>
                        <a:pt x="791" y="96"/>
                      </a:lnTo>
                      <a:lnTo>
                        <a:pt x="791" y="96"/>
                      </a:lnTo>
                      <a:lnTo>
                        <a:pt x="791" y="99"/>
                      </a:lnTo>
                      <a:lnTo>
                        <a:pt x="791" y="100"/>
                      </a:lnTo>
                      <a:lnTo>
                        <a:pt x="791" y="102"/>
                      </a:lnTo>
                      <a:lnTo>
                        <a:pt x="789" y="102"/>
                      </a:lnTo>
                      <a:lnTo>
                        <a:pt x="789" y="103"/>
                      </a:lnTo>
                      <a:lnTo>
                        <a:pt x="789" y="106"/>
                      </a:lnTo>
                      <a:lnTo>
                        <a:pt x="787" y="106"/>
                      </a:lnTo>
                      <a:lnTo>
                        <a:pt x="787" y="104"/>
                      </a:lnTo>
                      <a:lnTo>
                        <a:pt x="788" y="103"/>
                      </a:lnTo>
                      <a:lnTo>
                        <a:pt x="788" y="100"/>
                      </a:lnTo>
                      <a:lnTo>
                        <a:pt x="788" y="98"/>
                      </a:lnTo>
                      <a:lnTo>
                        <a:pt x="788" y="95"/>
                      </a:lnTo>
                      <a:close/>
                      <a:moveTo>
                        <a:pt x="787" y="95"/>
                      </a:moveTo>
                      <a:lnTo>
                        <a:pt x="787" y="95"/>
                      </a:lnTo>
                      <a:lnTo>
                        <a:pt x="785" y="96"/>
                      </a:lnTo>
                      <a:lnTo>
                        <a:pt x="785" y="98"/>
                      </a:lnTo>
                      <a:lnTo>
                        <a:pt x="783" y="98"/>
                      </a:lnTo>
                      <a:lnTo>
                        <a:pt x="783" y="95"/>
                      </a:lnTo>
                      <a:lnTo>
                        <a:pt x="787" y="95"/>
                      </a:lnTo>
                      <a:close/>
                      <a:moveTo>
                        <a:pt x="311" y="95"/>
                      </a:moveTo>
                      <a:lnTo>
                        <a:pt x="311" y="98"/>
                      </a:lnTo>
                      <a:lnTo>
                        <a:pt x="310" y="99"/>
                      </a:lnTo>
                      <a:lnTo>
                        <a:pt x="309" y="95"/>
                      </a:lnTo>
                      <a:lnTo>
                        <a:pt x="311" y="95"/>
                      </a:lnTo>
                      <a:close/>
                      <a:moveTo>
                        <a:pt x="1428" y="89"/>
                      </a:moveTo>
                      <a:lnTo>
                        <a:pt x="1431" y="89"/>
                      </a:lnTo>
                      <a:lnTo>
                        <a:pt x="1431" y="90"/>
                      </a:lnTo>
                      <a:lnTo>
                        <a:pt x="1429" y="91"/>
                      </a:lnTo>
                      <a:lnTo>
                        <a:pt x="1429" y="91"/>
                      </a:lnTo>
                      <a:lnTo>
                        <a:pt x="1428" y="91"/>
                      </a:lnTo>
                      <a:lnTo>
                        <a:pt x="1428" y="89"/>
                      </a:lnTo>
                      <a:close/>
                      <a:moveTo>
                        <a:pt x="127" y="89"/>
                      </a:moveTo>
                      <a:lnTo>
                        <a:pt x="128" y="89"/>
                      </a:lnTo>
                      <a:lnTo>
                        <a:pt x="128" y="90"/>
                      </a:lnTo>
                      <a:lnTo>
                        <a:pt x="126" y="90"/>
                      </a:lnTo>
                      <a:lnTo>
                        <a:pt x="127" y="89"/>
                      </a:lnTo>
                      <a:close/>
                      <a:moveTo>
                        <a:pt x="284" y="87"/>
                      </a:moveTo>
                      <a:lnTo>
                        <a:pt x="284" y="87"/>
                      </a:lnTo>
                      <a:lnTo>
                        <a:pt x="284" y="90"/>
                      </a:lnTo>
                      <a:lnTo>
                        <a:pt x="283" y="90"/>
                      </a:lnTo>
                      <a:lnTo>
                        <a:pt x="283" y="90"/>
                      </a:lnTo>
                      <a:lnTo>
                        <a:pt x="283" y="89"/>
                      </a:lnTo>
                      <a:lnTo>
                        <a:pt x="283" y="89"/>
                      </a:lnTo>
                      <a:lnTo>
                        <a:pt x="283" y="87"/>
                      </a:lnTo>
                      <a:lnTo>
                        <a:pt x="284" y="87"/>
                      </a:lnTo>
                      <a:close/>
                      <a:moveTo>
                        <a:pt x="1440" y="85"/>
                      </a:moveTo>
                      <a:lnTo>
                        <a:pt x="1441" y="85"/>
                      </a:lnTo>
                      <a:lnTo>
                        <a:pt x="1440" y="90"/>
                      </a:lnTo>
                      <a:lnTo>
                        <a:pt x="1440" y="90"/>
                      </a:lnTo>
                      <a:lnTo>
                        <a:pt x="1440" y="90"/>
                      </a:lnTo>
                      <a:lnTo>
                        <a:pt x="1440" y="90"/>
                      </a:lnTo>
                      <a:lnTo>
                        <a:pt x="1441" y="93"/>
                      </a:lnTo>
                      <a:lnTo>
                        <a:pt x="1444" y="94"/>
                      </a:lnTo>
                      <a:lnTo>
                        <a:pt x="1443" y="98"/>
                      </a:lnTo>
                      <a:lnTo>
                        <a:pt x="1441" y="98"/>
                      </a:lnTo>
                      <a:lnTo>
                        <a:pt x="1441" y="95"/>
                      </a:lnTo>
                      <a:lnTo>
                        <a:pt x="1440" y="95"/>
                      </a:lnTo>
                      <a:lnTo>
                        <a:pt x="1440" y="93"/>
                      </a:lnTo>
                      <a:lnTo>
                        <a:pt x="1439" y="91"/>
                      </a:lnTo>
                      <a:lnTo>
                        <a:pt x="1439" y="90"/>
                      </a:lnTo>
                      <a:lnTo>
                        <a:pt x="1437" y="87"/>
                      </a:lnTo>
                      <a:lnTo>
                        <a:pt x="1439" y="87"/>
                      </a:lnTo>
                      <a:lnTo>
                        <a:pt x="1439" y="86"/>
                      </a:lnTo>
                      <a:lnTo>
                        <a:pt x="1440" y="87"/>
                      </a:lnTo>
                      <a:lnTo>
                        <a:pt x="1440" y="86"/>
                      </a:lnTo>
                      <a:lnTo>
                        <a:pt x="1440" y="86"/>
                      </a:lnTo>
                      <a:lnTo>
                        <a:pt x="1440" y="85"/>
                      </a:lnTo>
                      <a:close/>
                      <a:moveTo>
                        <a:pt x="1429" y="85"/>
                      </a:moveTo>
                      <a:lnTo>
                        <a:pt x="1433" y="85"/>
                      </a:lnTo>
                      <a:lnTo>
                        <a:pt x="1433" y="86"/>
                      </a:lnTo>
                      <a:lnTo>
                        <a:pt x="1429" y="86"/>
                      </a:lnTo>
                      <a:lnTo>
                        <a:pt x="1429" y="86"/>
                      </a:lnTo>
                      <a:lnTo>
                        <a:pt x="1429" y="85"/>
                      </a:lnTo>
                      <a:lnTo>
                        <a:pt x="1429" y="85"/>
                      </a:lnTo>
                      <a:lnTo>
                        <a:pt x="1429" y="85"/>
                      </a:lnTo>
                      <a:close/>
                      <a:moveTo>
                        <a:pt x="287" y="85"/>
                      </a:moveTo>
                      <a:lnTo>
                        <a:pt x="288" y="85"/>
                      </a:lnTo>
                      <a:lnTo>
                        <a:pt x="288" y="85"/>
                      </a:lnTo>
                      <a:lnTo>
                        <a:pt x="288" y="85"/>
                      </a:lnTo>
                      <a:lnTo>
                        <a:pt x="291" y="86"/>
                      </a:lnTo>
                      <a:lnTo>
                        <a:pt x="291" y="86"/>
                      </a:lnTo>
                      <a:lnTo>
                        <a:pt x="292" y="87"/>
                      </a:lnTo>
                      <a:lnTo>
                        <a:pt x="293" y="87"/>
                      </a:lnTo>
                      <a:lnTo>
                        <a:pt x="294" y="90"/>
                      </a:lnTo>
                      <a:lnTo>
                        <a:pt x="294" y="91"/>
                      </a:lnTo>
                      <a:lnTo>
                        <a:pt x="296" y="94"/>
                      </a:lnTo>
                      <a:lnTo>
                        <a:pt x="296" y="94"/>
                      </a:lnTo>
                      <a:lnTo>
                        <a:pt x="297" y="95"/>
                      </a:lnTo>
                      <a:lnTo>
                        <a:pt x="298" y="94"/>
                      </a:lnTo>
                      <a:lnTo>
                        <a:pt x="300" y="95"/>
                      </a:lnTo>
                      <a:lnTo>
                        <a:pt x="300" y="95"/>
                      </a:lnTo>
                      <a:lnTo>
                        <a:pt x="300" y="96"/>
                      </a:lnTo>
                      <a:lnTo>
                        <a:pt x="302" y="98"/>
                      </a:lnTo>
                      <a:lnTo>
                        <a:pt x="302" y="95"/>
                      </a:lnTo>
                      <a:lnTo>
                        <a:pt x="301" y="95"/>
                      </a:lnTo>
                      <a:lnTo>
                        <a:pt x="300" y="94"/>
                      </a:lnTo>
                      <a:lnTo>
                        <a:pt x="300" y="94"/>
                      </a:lnTo>
                      <a:lnTo>
                        <a:pt x="301" y="93"/>
                      </a:lnTo>
                      <a:lnTo>
                        <a:pt x="301" y="91"/>
                      </a:lnTo>
                      <a:lnTo>
                        <a:pt x="300" y="91"/>
                      </a:lnTo>
                      <a:lnTo>
                        <a:pt x="300" y="90"/>
                      </a:lnTo>
                      <a:lnTo>
                        <a:pt x="304" y="90"/>
                      </a:lnTo>
                      <a:lnTo>
                        <a:pt x="304" y="91"/>
                      </a:lnTo>
                      <a:lnTo>
                        <a:pt x="306" y="91"/>
                      </a:lnTo>
                      <a:lnTo>
                        <a:pt x="308" y="94"/>
                      </a:lnTo>
                      <a:lnTo>
                        <a:pt x="308" y="96"/>
                      </a:lnTo>
                      <a:lnTo>
                        <a:pt x="305" y="96"/>
                      </a:lnTo>
                      <a:lnTo>
                        <a:pt x="305" y="96"/>
                      </a:lnTo>
                      <a:lnTo>
                        <a:pt x="306" y="98"/>
                      </a:lnTo>
                      <a:lnTo>
                        <a:pt x="306" y="99"/>
                      </a:lnTo>
                      <a:lnTo>
                        <a:pt x="306" y="99"/>
                      </a:lnTo>
                      <a:lnTo>
                        <a:pt x="306" y="99"/>
                      </a:lnTo>
                      <a:lnTo>
                        <a:pt x="304" y="99"/>
                      </a:lnTo>
                      <a:lnTo>
                        <a:pt x="304" y="98"/>
                      </a:lnTo>
                      <a:lnTo>
                        <a:pt x="302" y="98"/>
                      </a:lnTo>
                      <a:lnTo>
                        <a:pt x="302" y="99"/>
                      </a:lnTo>
                      <a:lnTo>
                        <a:pt x="302" y="99"/>
                      </a:lnTo>
                      <a:lnTo>
                        <a:pt x="302" y="103"/>
                      </a:lnTo>
                      <a:lnTo>
                        <a:pt x="301" y="103"/>
                      </a:lnTo>
                      <a:lnTo>
                        <a:pt x="301" y="104"/>
                      </a:lnTo>
                      <a:lnTo>
                        <a:pt x="301" y="104"/>
                      </a:lnTo>
                      <a:lnTo>
                        <a:pt x="301" y="103"/>
                      </a:lnTo>
                      <a:lnTo>
                        <a:pt x="300" y="103"/>
                      </a:lnTo>
                      <a:lnTo>
                        <a:pt x="300" y="102"/>
                      </a:lnTo>
                      <a:lnTo>
                        <a:pt x="300" y="100"/>
                      </a:lnTo>
                      <a:lnTo>
                        <a:pt x="300" y="100"/>
                      </a:lnTo>
                      <a:lnTo>
                        <a:pt x="301" y="99"/>
                      </a:lnTo>
                      <a:lnTo>
                        <a:pt x="298" y="99"/>
                      </a:lnTo>
                      <a:lnTo>
                        <a:pt x="297" y="96"/>
                      </a:lnTo>
                      <a:lnTo>
                        <a:pt x="297" y="96"/>
                      </a:lnTo>
                      <a:lnTo>
                        <a:pt x="297" y="96"/>
                      </a:lnTo>
                      <a:lnTo>
                        <a:pt x="297" y="98"/>
                      </a:lnTo>
                      <a:lnTo>
                        <a:pt x="296" y="98"/>
                      </a:lnTo>
                      <a:lnTo>
                        <a:pt x="296" y="98"/>
                      </a:lnTo>
                      <a:lnTo>
                        <a:pt x="296" y="99"/>
                      </a:lnTo>
                      <a:lnTo>
                        <a:pt x="297" y="99"/>
                      </a:lnTo>
                      <a:lnTo>
                        <a:pt x="297" y="99"/>
                      </a:lnTo>
                      <a:lnTo>
                        <a:pt x="296" y="99"/>
                      </a:lnTo>
                      <a:lnTo>
                        <a:pt x="296" y="99"/>
                      </a:lnTo>
                      <a:lnTo>
                        <a:pt x="296" y="99"/>
                      </a:lnTo>
                      <a:lnTo>
                        <a:pt x="296" y="99"/>
                      </a:lnTo>
                      <a:lnTo>
                        <a:pt x="294" y="100"/>
                      </a:lnTo>
                      <a:lnTo>
                        <a:pt x="294" y="99"/>
                      </a:lnTo>
                      <a:lnTo>
                        <a:pt x="293" y="98"/>
                      </a:lnTo>
                      <a:lnTo>
                        <a:pt x="293" y="98"/>
                      </a:lnTo>
                      <a:lnTo>
                        <a:pt x="292" y="98"/>
                      </a:lnTo>
                      <a:lnTo>
                        <a:pt x="292" y="95"/>
                      </a:lnTo>
                      <a:lnTo>
                        <a:pt x="291" y="95"/>
                      </a:lnTo>
                      <a:lnTo>
                        <a:pt x="289" y="94"/>
                      </a:lnTo>
                      <a:lnTo>
                        <a:pt x="289" y="94"/>
                      </a:lnTo>
                      <a:lnTo>
                        <a:pt x="289" y="93"/>
                      </a:lnTo>
                      <a:lnTo>
                        <a:pt x="288" y="93"/>
                      </a:lnTo>
                      <a:lnTo>
                        <a:pt x="288" y="90"/>
                      </a:lnTo>
                      <a:lnTo>
                        <a:pt x="287" y="90"/>
                      </a:lnTo>
                      <a:lnTo>
                        <a:pt x="287" y="87"/>
                      </a:lnTo>
                      <a:lnTo>
                        <a:pt x="287" y="85"/>
                      </a:lnTo>
                      <a:lnTo>
                        <a:pt x="287" y="85"/>
                      </a:lnTo>
                      <a:lnTo>
                        <a:pt x="287" y="85"/>
                      </a:lnTo>
                      <a:close/>
                      <a:moveTo>
                        <a:pt x="1668" y="83"/>
                      </a:moveTo>
                      <a:lnTo>
                        <a:pt x="1670" y="83"/>
                      </a:lnTo>
                      <a:lnTo>
                        <a:pt x="1670" y="85"/>
                      </a:lnTo>
                      <a:lnTo>
                        <a:pt x="1668" y="86"/>
                      </a:lnTo>
                      <a:lnTo>
                        <a:pt x="1668" y="87"/>
                      </a:lnTo>
                      <a:lnTo>
                        <a:pt x="1668" y="89"/>
                      </a:lnTo>
                      <a:lnTo>
                        <a:pt x="1666" y="91"/>
                      </a:lnTo>
                      <a:lnTo>
                        <a:pt x="1666" y="91"/>
                      </a:lnTo>
                      <a:lnTo>
                        <a:pt x="1666" y="94"/>
                      </a:lnTo>
                      <a:lnTo>
                        <a:pt x="1665" y="95"/>
                      </a:lnTo>
                      <a:lnTo>
                        <a:pt x="1665" y="96"/>
                      </a:lnTo>
                      <a:lnTo>
                        <a:pt x="1664" y="98"/>
                      </a:lnTo>
                      <a:lnTo>
                        <a:pt x="1662" y="99"/>
                      </a:lnTo>
                      <a:lnTo>
                        <a:pt x="1662" y="99"/>
                      </a:lnTo>
                      <a:lnTo>
                        <a:pt x="1662" y="99"/>
                      </a:lnTo>
                      <a:lnTo>
                        <a:pt x="1661" y="98"/>
                      </a:lnTo>
                      <a:lnTo>
                        <a:pt x="1660" y="96"/>
                      </a:lnTo>
                      <a:lnTo>
                        <a:pt x="1660" y="94"/>
                      </a:lnTo>
                      <a:lnTo>
                        <a:pt x="1659" y="91"/>
                      </a:lnTo>
                      <a:lnTo>
                        <a:pt x="1660" y="91"/>
                      </a:lnTo>
                      <a:lnTo>
                        <a:pt x="1664" y="86"/>
                      </a:lnTo>
                      <a:lnTo>
                        <a:pt x="1664" y="86"/>
                      </a:lnTo>
                      <a:lnTo>
                        <a:pt x="1665" y="86"/>
                      </a:lnTo>
                      <a:lnTo>
                        <a:pt x="1665" y="86"/>
                      </a:lnTo>
                      <a:lnTo>
                        <a:pt x="1666" y="86"/>
                      </a:lnTo>
                      <a:lnTo>
                        <a:pt x="1668" y="86"/>
                      </a:lnTo>
                      <a:lnTo>
                        <a:pt x="1668" y="86"/>
                      </a:lnTo>
                      <a:lnTo>
                        <a:pt x="1668" y="83"/>
                      </a:lnTo>
                      <a:close/>
                      <a:moveTo>
                        <a:pt x="1694" y="82"/>
                      </a:moveTo>
                      <a:lnTo>
                        <a:pt x="1695" y="82"/>
                      </a:lnTo>
                      <a:lnTo>
                        <a:pt x="1695" y="83"/>
                      </a:lnTo>
                      <a:lnTo>
                        <a:pt x="1694" y="83"/>
                      </a:lnTo>
                      <a:lnTo>
                        <a:pt x="1694" y="82"/>
                      </a:lnTo>
                      <a:close/>
                      <a:moveTo>
                        <a:pt x="301" y="81"/>
                      </a:moveTo>
                      <a:lnTo>
                        <a:pt x="301" y="81"/>
                      </a:lnTo>
                      <a:lnTo>
                        <a:pt x="301" y="81"/>
                      </a:lnTo>
                      <a:lnTo>
                        <a:pt x="301" y="82"/>
                      </a:lnTo>
                      <a:lnTo>
                        <a:pt x="301" y="82"/>
                      </a:lnTo>
                      <a:lnTo>
                        <a:pt x="301" y="81"/>
                      </a:lnTo>
                      <a:close/>
                      <a:moveTo>
                        <a:pt x="127" y="77"/>
                      </a:moveTo>
                      <a:lnTo>
                        <a:pt x="130" y="77"/>
                      </a:lnTo>
                      <a:lnTo>
                        <a:pt x="130" y="79"/>
                      </a:lnTo>
                      <a:lnTo>
                        <a:pt x="133" y="78"/>
                      </a:lnTo>
                      <a:lnTo>
                        <a:pt x="133" y="79"/>
                      </a:lnTo>
                      <a:lnTo>
                        <a:pt x="133" y="79"/>
                      </a:lnTo>
                      <a:lnTo>
                        <a:pt x="133" y="81"/>
                      </a:lnTo>
                      <a:lnTo>
                        <a:pt x="133" y="82"/>
                      </a:lnTo>
                      <a:lnTo>
                        <a:pt x="133" y="82"/>
                      </a:lnTo>
                      <a:lnTo>
                        <a:pt x="135" y="82"/>
                      </a:lnTo>
                      <a:lnTo>
                        <a:pt x="136" y="83"/>
                      </a:lnTo>
                      <a:lnTo>
                        <a:pt x="136" y="83"/>
                      </a:lnTo>
                      <a:lnTo>
                        <a:pt x="136" y="83"/>
                      </a:lnTo>
                      <a:lnTo>
                        <a:pt x="136" y="85"/>
                      </a:lnTo>
                      <a:lnTo>
                        <a:pt x="135" y="83"/>
                      </a:lnTo>
                      <a:lnTo>
                        <a:pt x="133" y="83"/>
                      </a:lnTo>
                      <a:lnTo>
                        <a:pt x="133" y="83"/>
                      </a:lnTo>
                      <a:lnTo>
                        <a:pt x="132" y="83"/>
                      </a:lnTo>
                      <a:lnTo>
                        <a:pt x="132" y="85"/>
                      </a:lnTo>
                      <a:lnTo>
                        <a:pt x="132" y="85"/>
                      </a:lnTo>
                      <a:lnTo>
                        <a:pt x="132" y="83"/>
                      </a:lnTo>
                      <a:lnTo>
                        <a:pt x="130" y="83"/>
                      </a:lnTo>
                      <a:lnTo>
                        <a:pt x="130" y="85"/>
                      </a:lnTo>
                      <a:lnTo>
                        <a:pt x="132" y="85"/>
                      </a:lnTo>
                      <a:lnTo>
                        <a:pt x="132" y="86"/>
                      </a:lnTo>
                      <a:lnTo>
                        <a:pt x="130" y="86"/>
                      </a:lnTo>
                      <a:lnTo>
                        <a:pt x="127" y="87"/>
                      </a:lnTo>
                      <a:lnTo>
                        <a:pt x="124" y="89"/>
                      </a:lnTo>
                      <a:lnTo>
                        <a:pt x="124" y="90"/>
                      </a:lnTo>
                      <a:lnTo>
                        <a:pt x="123" y="90"/>
                      </a:lnTo>
                      <a:lnTo>
                        <a:pt x="123" y="91"/>
                      </a:lnTo>
                      <a:lnTo>
                        <a:pt x="122" y="91"/>
                      </a:lnTo>
                      <a:lnTo>
                        <a:pt x="122" y="89"/>
                      </a:lnTo>
                      <a:lnTo>
                        <a:pt x="119" y="89"/>
                      </a:lnTo>
                      <a:lnTo>
                        <a:pt x="119" y="89"/>
                      </a:lnTo>
                      <a:lnTo>
                        <a:pt x="118" y="87"/>
                      </a:lnTo>
                      <a:lnTo>
                        <a:pt x="118" y="89"/>
                      </a:lnTo>
                      <a:lnTo>
                        <a:pt x="116" y="89"/>
                      </a:lnTo>
                      <a:lnTo>
                        <a:pt x="116" y="89"/>
                      </a:lnTo>
                      <a:lnTo>
                        <a:pt x="114" y="90"/>
                      </a:lnTo>
                      <a:lnTo>
                        <a:pt x="114" y="89"/>
                      </a:lnTo>
                      <a:lnTo>
                        <a:pt x="114" y="89"/>
                      </a:lnTo>
                      <a:lnTo>
                        <a:pt x="114" y="87"/>
                      </a:lnTo>
                      <a:lnTo>
                        <a:pt x="114" y="86"/>
                      </a:lnTo>
                      <a:lnTo>
                        <a:pt x="114" y="85"/>
                      </a:lnTo>
                      <a:lnTo>
                        <a:pt x="112" y="85"/>
                      </a:lnTo>
                      <a:lnTo>
                        <a:pt x="112" y="83"/>
                      </a:lnTo>
                      <a:lnTo>
                        <a:pt x="114" y="82"/>
                      </a:lnTo>
                      <a:lnTo>
                        <a:pt x="114" y="82"/>
                      </a:lnTo>
                      <a:lnTo>
                        <a:pt x="115" y="82"/>
                      </a:lnTo>
                      <a:lnTo>
                        <a:pt x="116" y="82"/>
                      </a:lnTo>
                      <a:lnTo>
                        <a:pt x="118" y="82"/>
                      </a:lnTo>
                      <a:lnTo>
                        <a:pt x="118" y="82"/>
                      </a:lnTo>
                      <a:lnTo>
                        <a:pt x="119" y="83"/>
                      </a:lnTo>
                      <a:lnTo>
                        <a:pt x="119" y="82"/>
                      </a:lnTo>
                      <a:lnTo>
                        <a:pt x="120" y="81"/>
                      </a:lnTo>
                      <a:lnTo>
                        <a:pt x="120" y="81"/>
                      </a:lnTo>
                      <a:lnTo>
                        <a:pt x="120" y="81"/>
                      </a:lnTo>
                      <a:lnTo>
                        <a:pt x="119" y="79"/>
                      </a:lnTo>
                      <a:lnTo>
                        <a:pt x="119" y="79"/>
                      </a:lnTo>
                      <a:lnTo>
                        <a:pt x="119" y="79"/>
                      </a:lnTo>
                      <a:lnTo>
                        <a:pt x="119" y="77"/>
                      </a:lnTo>
                      <a:lnTo>
                        <a:pt x="120" y="77"/>
                      </a:lnTo>
                      <a:lnTo>
                        <a:pt x="122" y="78"/>
                      </a:lnTo>
                      <a:lnTo>
                        <a:pt x="122" y="79"/>
                      </a:lnTo>
                      <a:lnTo>
                        <a:pt x="123" y="79"/>
                      </a:lnTo>
                      <a:lnTo>
                        <a:pt x="123" y="78"/>
                      </a:lnTo>
                      <a:lnTo>
                        <a:pt x="124" y="78"/>
                      </a:lnTo>
                      <a:lnTo>
                        <a:pt x="124" y="78"/>
                      </a:lnTo>
                      <a:lnTo>
                        <a:pt x="126" y="79"/>
                      </a:lnTo>
                      <a:lnTo>
                        <a:pt x="126" y="79"/>
                      </a:lnTo>
                      <a:lnTo>
                        <a:pt x="126" y="78"/>
                      </a:lnTo>
                      <a:lnTo>
                        <a:pt x="127" y="78"/>
                      </a:lnTo>
                      <a:lnTo>
                        <a:pt x="127" y="77"/>
                      </a:lnTo>
                      <a:close/>
                      <a:moveTo>
                        <a:pt x="276" y="76"/>
                      </a:moveTo>
                      <a:lnTo>
                        <a:pt x="276" y="76"/>
                      </a:lnTo>
                      <a:lnTo>
                        <a:pt x="276" y="78"/>
                      </a:lnTo>
                      <a:lnTo>
                        <a:pt x="276" y="78"/>
                      </a:lnTo>
                      <a:lnTo>
                        <a:pt x="276" y="76"/>
                      </a:lnTo>
                      <a:close/>
                      <a:moveTo>
                        <a:pt x="584" y="76"/>
                      </a:moveTo>
                      <a:lnTo>
                        <a:pt x="585" y="76"/>
                      </a:lnTo>
                      <a:lnTo>
                        <a:pt x="585" y="76"/>
                      </a:lnTo>
                      <a:lnTo>
                        <a:pt x="585" y="76"/>
                      </a:lnTo>
                      <a:lnTo>
                        <a:pt x="585" y="77"/>
                      </a:lnTo>
                      <a:lnTo>
                        <a:pt x="585" y="77"/>
                      </a:lnTo>
                      <a:lnTo>
                        <a:pt x="588" y="77"/>
                      </a:lnTo>
                      <a:lnTo>
                        <a:pt x="588" y="79"/>
                      </a:lnTo>
                      <a:lnTo>
                        <a:pt x="586" y="79"/>
                      </a:lnTo>
                      <a:lnTo>
                        <a:pt x="586" y="81"/>
                      </a:lnTo>
                      <a:lnTo>
                        <a:pt x="586" y="82"/>
                      </a:lnTo>
                      <a:lnTo>
                        <a:pt x="585" y="82"/>
                      </a:lnTo>
                      <a:lnTo>
                        <a:pt x="585" y="83"/>
                      </a:lnTo>
                      <a:lnTo>
                        <a:pt x="585" y="85"/>
                      </a:lnTo>
                      <a:lnTo>
                        <a:pt x="586" y="85"/>
                      </a:lnTo>
                      <a:lnTo>
                        <a:pt x="586" y="87"/>
                      </a:lnTo>
                      <a:lnTo>
                        <a:pt x="585" y="87"/>
                      </a:lnTo>
                      <a:lnTo>
                        <a:pt x="585" y="87"/>
                      </a:lnTo>
                      <a:lnTo>
                        <a:pt x="585" y="87"/>
                      </a:lnTo>
                      <a:lnTo>
                        <a:pt x="584" y="87"/>
                      </a:lnTo>
                      <a:lnTo>
                        <a:pt x="584" y="90"/>
                      </a:lnTo>
                      <a:lnTo>
                        <a:pt x="584" y="90"/>
                      </a:lnTo>
                      <a:lnTo>
                        <a:pt x="582" y="93"/>
                      </a:lnTo>
                      <a:lnTo>
                        <a:pt x="582" y="95"/>
                      </a:lnTo>
                      <a:lnTo>
                        <a:pt x="582" y="95"/>
                      </a:lnTo>
                      <a:lnTo>
                        <a:pt x="582" y="95"/>
                      </a:lnTo>
                      <a:lnTo>
                        <a:pt x="582" y="95"/>
                      </a:lnTo>
                      <a:lnTo>
                        <a:pt x="582" y="95"/>
                      </a:lnTo>
                      <a:lnTo>
                        <a:pt x="582" y="95"/>
                      </a:lnTo>
                      <a:lnTo>
                        <a:pt x="579" y="95"/>
                      </a:lnTo>
                      <a:lnTo>
                        <a:pt x="579" y="96"/>
                      </a:lnTo>
                      <a:lnTo>
                        <a:pt x="577" y="96"/>
                      </a:lnTo>
                      <a:lnTo>
                        <a:pt x="579" y="94"/>
                      </a:lnTo>
                      <a:lnTo>
                        <a:pt x="577" y="94"/>
                      </a:lnTo>
                      <a:lnTo>
                        <a:pt x="577" y="89"/>
                      </a:lnTo>
                      <a:lnTo>
                        <a:pt x="576" y="87"/>
                      </a:lnTo>
                      <a:lnTo>
                        <a:pt x="576" y="86"/>
                      </a:lnTo>
                      <a:lnTo>
                        <a:pt x="577" y="85"/>
                      </a:lnTo>
                      <a:lnTo>
                        <a:pt x="577" y="85"/>
                      </a:lnTo>
                      <a:lnTo>
                        <a:pt x="579" y="82"/>
                      </a:lnTo>
                      <a:lnTo>
                        <a:pt x="580" y="82"/>
                      </a:lnTo>
                      <a:lnTo>
                        <a:pt x="580" y="79"/>
                      </a:lnTo>
                      <a:lnTo>
                        <a:pt x="582" y="78"/>
                      </a:lnTo>
                      <a:lnTo>
                        <a:pt x="582" y="77"/>
                      </a:lnTo>
                      <a:lnTo>
                        <a:pt x="582" y="76"/>
                      </a:lnTo>
                      <a:lnTo>
                        <a:pt x="584" y="76"/>
                      </a:lnTo>
                      <a:close/>
                      <a:moveTo>
                        <a:pt x="293" y="74"/>
                      </a:moveTo>
                      <a:lnTo>
                        <a:pt x="296" y="74"/>
                      </a:lnTo>
                      <a:lnTo>
                        <a:pt x="298" y="76"/>
                      </a:lnTo>
                      <a:lnTo>
                        <a:pt x="298" y="76"/>
                      </a:lnTo>
                      <a:lnTo>
                        <a:pt x="300" y="77"/>
                      </a:lnTo>
                      <a:lnTo>
                        <a:pt x="300" y="77"/>
                      </a:lnTo>
                      <a:lnTo>
                        <a:pt x="300" y="78"/>
                      </a:lnTo>
                      <a:lnTo>
                        <a:pt x="300" y="78"/>
                      </a:lnTo>
                      <a:lnTo>
                        <a:pt x="298" y="79"/>
                      </a:lnTo>
                      <a:lnTo>
                        <a:pt x="298" y="81"/>
                      </a:lnTo>
                      <a:lnTo>
                        <a:pt x="300" y="81"/>
                      </a:lnTo>
                      <a:lnTo>
                        <a:pt x="301" y="86"/>
                      </a:lnTo>
                      <a:lnTo>
                        <a:pt x="301" y="86"/>
                      </a:lnTo>
                      <a:lnTo>
                        <a:pt x="300" y="89"/>
                      </a:lnTo>
                      <a:lnTo>
                        <a:pt x="298" y="89"/>
                      </a:lnTo>
                      <a:lnTo>
                        <a:pt x="298" y="89"/>
                      </a:lnTo>
                      <a:lnTo>
                        <a:pt x="298" y="89"/>
                      </a:lnTo>
                      <a:lnTo>
                        <a:pt x="298" y="89"/>
                      </a:lnTo>
                      <a:lnTo>
                        <a:pt x="297" y="90"/>
                      </a:lnTo>
                      <a:lnTo>
                        <a:pt x="297" y="90"/>
                      </a:lnTo>
                      <a:lnTo>
                        <a:pt x="297" y="89"/>
                      </a:lnTo>
                      <a:lnTo>
                        <a:pt x="296" y="89"/>
                      </a:lnTo>
                      <a:lnTo>
                        <a:pt x="297" y="85"/>
                      </a:lnTo>
                      <a:lnTo>
                        <a:pt x="294" y="83"/>
                      </a:lnTo>
                      <a:lnTo>
                        <a:pt x="294" y="78"/>
                      </a:lnTo>
                      <a:lnTo>
                        <a:pt x="293" y="77"/>
                      </a:lnTo>
                      <a:lnTo>
                        <a:pt x="293" y="76"/>
                      </a:lnTo>
                      <a:lnTo>
                        <a:pt x="292" y="74"/>
                      </a:lnTo>
                      <a:lnTo>
                        <a:pt x="293" y="74"/>
                      </a:lnTo>
                      <a:close/>
                      <a:moveTo>
                        <a:pt x="127" y="73"/>
                      </a:moveTo>
                      <a:lnTo>
                        <a:pt x="128" y="74"/>
                      </a:lnTo>
                      <a:lnTo>
                        <a:pt x="128" y="74"/>
                      </a:lnTo>
                      <a:lnTo>
                        <a:pt x="127" y="74"/>
                      </a:lnTo>
                      <a:lnTo>
                        <a:pt x="127" y="73"/>
                      </a:lnTo>
                      <a:close/>
                      <a:moveTo>
                        <a:pt x="1698" y="72"/>
                      </a:moveTo>
                      <a:lnTo>
                        <a:pt x="1706" y="73"/>
                      </a:lnTo>
                      <a:lnTo>
                        <a:pt x="1704" y="76"/>
                      </a:lnTo>
                      <a:lnTo>
                        <a:pt x="1703" y="77"/>
                      </a:lnTo>
                      <a:lnTo>
                        <a:pt x="1702" y="79"/>
                      </a:lnTo>
                      <a:lnTo>
                        <a:pt x="1699" y="79"/>
                      </a:lnTo>
                      <a:lnTo>
                        <a:pt x="1696" y="79"/>
                      </a:lnTo>
                      <a:lnTo>
                        <a:pt x="1696" y="81"/>
                      </a:lnTo>
                      <a:lnTo>
                        <a:pt x="1696" y="81"/>
                      </a:lnTo>
                      <a:lnTo>
                        <a:pt x="1695" y="81"/>
                      </a:lnTo>
                      <a:lnTo>
                        <a:pt x="1695" y="81"/>
                      </a:lnTo>
                      <a:lnTo>
                        <a:pt x="1694" y="79"/>
                      </a:lnTo>
                      <a:lnTo>
                        <a:pt x="1694" y="79"/>
                      </a:lnTo>
                      <a:lnTo>
                        <a:pt x="1693" y="78"/>
                      </a:lnTo>
                      <a:lnTo>
                        <a:pt x="1693" y="78"/>
                      </a:lnTo>
                      <a:lnTo>
                        <a:pt x="1693" y="73"/>
                      </a:lnTo>
                      <a:lnTo>
                        <a:pt x="1693" y="73"/>
                      </a:lnTo>
                      <a:lnTo>
                        <a:pt x="1694" y="74"/>
                      </a:lnTo>
                      <a:lnTo>
                        <a:pt x="1694" y="74"/>
                      </a:lnTo>
                      <a:lnTo>
                        <a:pt x="1695" y="74"/>
                      </a:lnTo>
                      <a:lnTo>
                        <a:pt x="1696" y="73"/>
                      </a:lnTo>
                      <a:lnTo>
                        <a:pt x="1696" y="73"/>
                      </a:lnTo>
                      <a:lnTo>
                        <a:pt x="1698" y="73"/>
                      </a:lnTo>
                      <a:lnTo>
                        <a:pt x="1698" y="72"/>
                      </a:lnTo>
                      <a:close/>
                      <a:moveTo>
                        <a:pt x="1441" y="72"/>
                      </a:moveTo>
                      <a:lnTo>
                        <a:pt x="1441" y="72"/>
                      </a:lnTo>
                      <a:lnTo>
                        <a:pt x="1443" y="72"/>
                      </a:lnTo>
                      <a:lnTo>
                        <a:pt x="1443" y="74"/>
                      </a:lnTo>
                      <a:lnTo>
                        <a:pt x="1441" y="76"/>
                      </a:lnTo>
                      <a:lnTo>
                        <a:pt x="1440" y="78"/>
                      </a:lnTo>
                      <a:lnTo>
                        <a:pt x="1440" y="82"/>
                      </a:lnTo>
                      <a:lnTo>
                        <a:pt x="1437" y="82"/>
                      </a:lnTo>
                      <a:lnTo>
                        <a:pt x="1436" y="83"/>
                      </a:lnTo>
                      <a:lnTo>
                        <a:pt x="1436" y="83"/>
                      </a:lnTo>
                      <a:lnTo>
                        <a:pt x="1435" y="85"/>
                      </a:lnTo>
                      <a:lnTo>
                        <a:pt x="1435" y="82"/>
                      </a:lnTo>
                      <a:lnTo>
                        <a:pt x="1435" y="82"/>
                      </a:lnTo>
                      <a:lnTo>
                        <a:pt x="1435" y="81"/>
                      </a:lnTo>
                      <a:lnTo>
                        <a:pt x="1435" y="79"/>
                      </a:lnTo>
                      <a:lnTo>
                        <a:pt x="1436" y="79"/>
                      </a:lnTo>
                      <a:lnTo>
                        <a:pt x="1436" y="79"/>
                      </a:lnTo>
                      <a:lnTo>
                        <a:pt x="1436" y="78"/>
                      </a:lnTo>
                      <a:lnTo>
                        <a:pt x="1435" y="77"/>
                      </a:lnTo>
                      <a:lnTo>
                        <a:pt x="1435" y="77"/>
                      </a:lnTo>
                      <a:lnTo>
                        <a:pt x="1435" y="76"/>
                      </a:lnTo>
                      <a:lnTo>
                        <a:pt x="1436" y="76"/>
                      </a:lnTo>
                      <a:lnTo>
                        <a:pt x="1437" y="76"/>
                      </a:lnTo>
                      <a:lnTo>
                        <a:pt x="1437" y="73"/>
                      </a:lnTo>
                      <a:lnTo>
                        <a:pt x="1439" y="72"/>
                      </a:lnTo>
                      <a:lnTo>
                        <a:pt x="1440" y="72"/>
                      </a:lnTo>
                      <a:lnTo>
                        <a:pt x="1441" y="72"/>
                      </a:lnTo>
                      <a:close/>
                      <a:moveTo>
                        <a:pt x="1462" y="69"/>
                      </a:moveTo>
                      <a:lnTo>
                        <a:pt x="1462" y="69"/>
                      </a:lnTo>
                      <a:lnTo>
                        <a:pt x="1463" y="69"/>
                      </a:lnTo>
                      <a:lnTo>
                        <a:pt x="1463" y="69"/>
                      </a:lnTo>
                      <a:lnTo>
                        <a:pt x="1465" y="69"/>
                      </a:lnTo>
                      <a:lnTo>
                        <a:pt x="1465" y="69"/>
                      </a:lnTo>
                      <a:lnTo>
                        <a:pt x="1467" y="69"/>
                      </a:lnTo>
                      <a:lnTo>
                        <a:pt x="1467" y="70"/>
                      </a:lnTo>
                      <a:lnTo>
                        <a:pt x="1469" y="72"/>
                      </a:lnTo>
                      <a:lnTo>
                        <a:pt x="1469" y="72"/>
                      </a:lnTo>
                      <a:lnTo>
                        <a:pt x="1469" y="74"/>
                      </a:lnTo>
                      <a:lnTo>
                        <a:pt x="1467" y="74"/>
                      </a:lnTo>
                      <a:lnTo>
                        <a:pt x="1467" y="76"/>
                      </a:lnTo>
                      <a:lnTo>
                        <a:pt x="1465" y="77"/>
                      </a:lnTo>
                      <a:lnTo>
                        <a:pt x="1465" y="79"/>
                      </a:lnTo>
                      <a:lnTo>
                        <a:pt x="1462" y="79"/>
                      </a:lnTo>
                      <a:lnTo>
                        <a:pt x="1461" y="81"/>
                      </a:lnTo>
                      <a:lnTo>
                        <a:pt x="1460" y="82"/>
                      </a:lnTo>
                      <a:lnTo>
                        <a:pt x="1460" y="85"/>
                      </a:lnTo>
                      <a:lnTo>
                        <a:pt x="1458" y="85"/>
                      </a:lnTo>
                      <a:lnTo>
                        <a:pt x="1460" y="85"/>
                      </a:lnTo>
                      <a:lnTo>
                        <a:pt x="1460" y="87"/>
                      </a:lnTo>
                      <a:lnTo>
                        <a:pt x="1462" y="86"/>
                      </a:lnTo>
                      <a:lnTo>
                        <a:pt x="1465" y="85"/>
                      </a:lnTo>
                      <a:lnTo>
                        <a:pt x="1467" y="83"/>
                      </a:lnTo>
                      <a:lnTo>
                        <a:pt x="1470" y="83"/>
                      </a:lnTo>
                      <a:lnTo>
                        <a:pt x="1470" y="83"/>
                      </a:lnTo>
                      <a:lnTo>
                        <a:pt x="1471" y="83"/>
                      </a:lnTo>
                      <a:lnTo>
                        <a:pt x="1471" y="85"/>
                      </a:lnTo>
                      <a:lnTo>
                        <a:pt x="1471" y="85"/>
                      </a:lnTo>
                      <a:lnTo>
                        <a:pt x="1471" y="85"/>
                      </a:lnTo>
                      <a:lnTo>
                        <a:pt x="1474" y="85"/>
                      </a:lnTo>
                      <a:lnTo>
                        <a:pt x="1474" y="83"/>
                      </a:lnTo>
                      <a:lnTo>
                        <a:pt x="1475" y="85"/>
                      </a:lnTo>
                      <a:lnTo>
                        <a:pt x="1477" y="83"/>
                      </a:lnTo>
                      <a:lnTo>
                        <a:pt x="1477" y="85"/>
                      </a:lnTo>
                      <a:lnTo>
                        <a:pt x="1478" y="85"/>
                      </a:lnTo>
                      <a:lnTo>
                        <a:pt x="1479" y="85"/>
                      </a:lnTo>
                      <a:lnTo>
                        <a:pt x="1479" y="86"/>
                      </a:lnTo>
                      <a:lnTo>
                        <a:pt x="1479" y="87"/>
                      </a:lnTo>
                      <a:lnTo>
                        <a:pt x="1478" y="87"/>
                      </a:lnTo>
                      <a:lnTo>
                        <a:pt x="1478" y="91"/>
                      </a:lnTo>
                      <a:lnTo>
                        <a:pt x="1478" y="91"/>
                      </a:lnTo>
                      <a:lnTo>
                        <a:pt x="1478" y="95"/>
                      </a:lnTo>
                      <a:lnTo>
                        <a:pt x="1474" y="98"/>
                      </a:lnTo>
                      <a:lnTo>
                        <a:pt x="1473" y="99"/>
                      </a:lnTo>
                      <a:lnTo>
                        <a:pt x="1473" y="99"/>
                      </a:lnTo>
                      <a:lnTo>
                        <a:pt x="1473" y="99"/>
                      </a:lnTo>
                      <a:lnTo>
                        <a:pt x="1473" y="100"/>
                      </a:lnTo>
                      <a:lnTo>
                        <a:pt x="1471" y="100"/>
                      </a:lnTo>
                      <a:lnTo>
                        <a:pt x="1471" y="102"/>
                      </a:lnTo>
                      <a:lnTo>
                        <a:pt x="1474" y="103"/>
                      </a:lnTo>
                      <a:lnTo>
                        <a:pt x="1474" y="107"/>
                      </a:lnTo>
                      <a:lnTo>
                        <a:pt x="1471" y="107"/>
                      </a:lnTo>
                      <a:lnTo>
                        <a:pt x="1470" y="108"/>
                      </a:lnTo>
                      <a:lnTo>
                        <a:pt x="1470" y="108"/>
                      </a:lnTo>
                      <a:lnTo>
                        <a:pt x="1470" y="110"/>
                      </a:lnTo>
                      <a:lnTo>
                        <a:pt x="1470" y="110"/>
                      </a:lnTo>
                      <a:lnTo>
                        <a:pt x="1470" y="110"/>
                      </a:lnTo>
                      <a:lnTo>
                        <a:pt x="1475" y="110"/>
                      </a:lnTo>
                      <a:lnTo>
                        <a:pt x="1477" y="113"/>
                      </a:lnTo>
                      <a:lnTo>
                        <a:pt x="1479" y="113"/>
                      </a:lnTo>
                      <a:lnTo>
                        <a:pt x="1479" y="115"/>
                      </a:lnTo>
                      <a:lnTo>
                        <a:pt x="1480" y="115"/>
                      </a:lnTo>
                      <a:lnTo>
                        <a:pt x="1480" y="115"/>
                      </a:lnTo>
                      <a:lnTo>
                        <a:pt x="1482" y="116"/>
                      </a:lnTo>
                      <a:lnTo>
                        <a:pt x="1480" y="117"/>
                      </a:lnTo>
                      <a:lnTo>
                        <a:pt x="1482" y="117"/>
                      </a:lnTo>
                      <a:lnTo>
                        <a:pt x="1483" y="117"/>
                      </a:lnTo>
                      <a:lnTo>
                        <a:pt x="1483" y="120"/>
                      </a:lnTo>
                      <a:lnTo>
                        <a:pt x="1483" y="123"/>
                      </a:lnTo>
                      <a:lnTo>
                        <a:pt x="1484" y="124"/>
                      </a:lnTo>
                      <a:lnTo>
                        <a:pt x="1486" y="127"/>
                      </a:lnTo>
                      <a:lnTo>
                        <a:pt x="1487" y="127"/>
                      </a:lnTo>
                      <a:lnTo>
                        <a:pt x="1490" y="127"/>
                      </a:lnTo>
                      <a:lnTo>
                        <a:pt x="1491" y="129"/>
                      </a:lnTo>
                      <a:lnTo>
                        <a:pt x="1491" y="129"/>
                      </a:lnTo>
                      <a:lnTo>
                        <a:pt x="1491" y="131"/>
                      </a:lnTo>
                      <a:lnTo>
                        <a:pt x="1492" y="131"/>
                      </a:lnTo>
                      <a:lnTo>
                        <a:pt x="1492" y="133"/>
                      </a:lnTo>
                      <a:lnTo>
                        <a:pt x="1496" y="133"/>
                      </a:lnTo>
                      <a:lnTo>
                        <a:pt x="1496" y="136"/>
                      </a:lnTo>
                      <a:lnTo>
                        <a:pt x="1500" y="138"/>
                      </a:lnTo>
                      <a:lnTo>
                        <a:pt x="1500" y="140"/>
                      </a:lnTo>
                      <a:lnTo>
                        <a:pt x="1498" y="140"/>
                      </a:lnTo>
                      <a:lnTo>
                        <a:pt x="1498" y="140"/>
                      </a:lnTo>
                      <a:lnTo>
                        <a:pt x="1498" y="138"/>
                      </a:lnTo>
                      <a:lnTo>
                        <a:pt x="1496" y="137"/>
                      </a:lnTo>
                      <a:lnTo>
                        <a:pt x="1495" y="137"/>
                      </a:lnTo>
                      <a:lnTo>
                        <a:pt x="1495" y="138"/>
                      </a:lnTo>
                      <a:lnTo>
                        <a:pt x="1496" y="140"/>
                      </a:lnTo>
                      <a:lnTo>
                        <a:pt x="1496" y="140"/>
                      </a:lnTo>
                      <a:lnTo>
                        <a:pt x="1496" y="141"/>
                      </a:lnTo>
                      <a:lnTo>
                        <a:pt x="1498" y="142"/>
                      </a:lnTo>
                      <a:lnTo>
                        <a:pt x="1499" y="142"/>
                      </a:lnTo>
                      <a:lnTo>
                        <a:pt x="1500" y="144"/>
                      </a:lnTo>
                      <a:lnTo>
                        <a:pt x="1500" y="146"/>
                      </a:lnTo>
                      <a:lnTo>
                        <a:pt x="1501" y="148"/>
                      </a:lnTo>
                      <a:lnTo>
                        <a:pt x="1500" y="149"/>
                      </a:lnTo>
                      <a:lnTo>
                        <a:pt x="1500" y="150"/>
                      </a:lnTo>
                      <a:lnTo>
                        <a:pt x="1500" y="151"/>
                      </a:lnTo>
                      <a:lnTo>
                        <a:pt x="1501" y="153"/>
                      </a:lnTo>
                      <a:lnTo>
                        <a:pt x="1501" y="153"/>
                      </a:lnTo>
                      <a:lnTo>
                        <a:pt x="1503" y="151"/>
                      </a:lnTo>
                      <a:lnTo>
                        <a:pt x="1503" y="150"/>
                      </a:lnTo>
                      <a:lnTo>
                        <a:pt x="1503" y="150"/>
                      </a:lnTo>
                      <a:lnTo>
                        <a:pt x="1503" y="150"/>
                      </a:lnTo>
                      <a:lnTo>
                        <a:pt x="1503" y="150"/>
                      </a:lnTo>
                      <a:lnTo>
                        <a:pt x="1503" y="150"/>
                      </a:lnTo>
                      <a:lnTo>
                        <a:pt x="1504" y="149"/>
                      </a:lnTo>
                      <a:lnTo>
                        <a:pt x="1504" y="149"/>
                      </a:lnTo>
                      <a:lnTo>
                        <a:pt x="1505" y="149"/>
                      </a:lnTo>
                      <a:lnTo>
                        <a:pt x="1505" y="149"/>
                      </a:lnTo>
                      <a:lnTo>
                        <a:pt x="1507" y="149"/>
                      </a:lnTo>
                      <a:lnTo>
                        <a:pt x="1508" y="150"/>
                      </a:lnTo>
                      <a:lnTo>
                        <a:pt x="1511" y="150"/>
                      </a:lnTo>
                      <a:lnTo>
                        <a:pt x="1512" y="150"/>
                      </a:lnTo>
                      <a:lnTo>
                        <a:pt x="1512" y="151"/>
                      </a:lnTo>
                      <a:lnTo>
                        <a:pt x="1513" y="153"/>
                      </a:lnTo>
                      <a:lnTo>
                        <a:pt x="1513" y="155"/>
                      </a:lnTo>
                      <a:lnTo>
                        <a:pt x="1512" y="159"/>
                      </a:lnTo>
                      <a:lnTo>
                        <a:pt x="1511" y="162"/>
                      </a:lnTo>
                      <a:lnTo>
                        <a:pt x="1509" y="162"/>
                      </a:lnTo>
                      <a:lnTo>
                        <a:pt x="1509" y="165"/>
                      </a:lnTo>
                      <a:lnTo>
                        <a:pt x="1505" y="163"/>
                      </a:lnTo>
                      <a:lnTo>
                        <a:pt x="1504" y="165"/>
                      </a:lnTo>
                      <a:lnTo>
                        <a:pt x="1504" y="165"/>
                      </a:lnTo>
                      <a:lnTo>
                        <a:pt x="1504" y="166"/>
                      </a:lnTo>
                      <a:lnTo>
                        <a:pt x="1501" y="166"/>
                      </a:lnTo>
                      <a:lnTo>
                        <a:pt x="1501" y="168"/>
                      </a:lnTo>
                      <a:lnTo>
                        <a:pt x="1503" y="168"/>
                      </a:lnTo>
                      <a:lnTo>
                        <a:pt x="1501" y="170"/>
                      </a:lnTo>
                      <a:lnTo>
                        <a:pt x="1504" y="170"/>
                      </a:lnTo>
                      <a:lnTo>
                        <a:pt x="1505" y="170"/>
                      </a:lnTo>
                      <a:lnTo>
                        <a:pt x="1507" y="170"/>
                      </a:lnTo>
                      <a:lnTo>
                        <a:pt x="1508" y="170"/>
                      </a:lnTo>
                      <a:lnTo>
                        <a:pt x="1508" y="171"/>
                      </a:lnTo>
                      <a:lnTo>
                        <a:pt x="1508" y="172"/>
                      </a:lnTo>
                      <a:lnTo>
                        <a:pt x="1505" y="174"/>
                      </a:lnTo>
                      <a:lnTo>
                        <a:pt x="1504" y="175"/>
                      </a:lnTo>
                      <a:lnTo>
                        <a:pt x="1504" y="175"/>
                      </a:lnTo>
                      <a:lnTo>
                        <a:pt x="1501" y="175"/>
                      </a:lnTo>
                      <a:lnTo>
                        <a:pt x="1500" y="178"/>
                      </a:lnTo>
                      <a:lnTo>
                        <a:pt x="1499" y="178"/>
                      </a:lnTo>
                      <a:lnTo>
                        <a:pt x="1499" y="176"/>
                      </a:lnTo>
                      <a:lnTo>
                        <a:pt x="1496" y="175"/>
                      </a:lnTo>
                      <a:lnTo>
                        <a:pt x="1494" y="175"/>
                      </a:lnTo>
                      <a:lnTo>
                        <a:pt x="1492" y="175"/>
                      </a:lnTo>
                      <a:lnTo>
                        <a:pt x="1492" y="175"/>
                      </a:lnTo>
                      <a:lnTo>
                        <a:pt x="1490" y="175"/>
                      </a:lnTo>
                      <a:lnTo>
                        <a:pt x="1490" y="176"/>
                      </a:lnTo>
                      <a:lnTo>
                        <a:pt x="1488" y="176"/>
                      </a:lnTo>
                      <a:lnTo>
                        <a:pt x="1488" y="176"/>
                      </a:lnTo>
                      <a:lnTo>
                        <a:pt x="1487" y="176"/>
                      </a:lnTo>
                      <a:lnTo>
                        <a:pt x="1486" y="176"/>
                      </a:lnTo>
                      <a:lnTo>
                        <a:pt x="1484" y="175"/>
                      </a:lnTo>
                      <a:lnTo>
                        <a:pt x="1482" y="175"/>
                      </a:lnTo>
                      <a:lnTo>
                        <a:pt x="1482" y="176"/>
                      </a:lnTo>
                      <a:lnTo>
                        <a:pt x="1478" y="178"/>
                      </a:lnTo>
                      <a:lnTo>
                        <a:pt x="1478" y="179"/>
                      </a:lnTo>
                      <a:lnTo>
                        <a:pt x="1474" y="179"/>
                      </a:lnTo>
                      <a:lnTo>
                        <a:pt x="1474" y="178"/>
                      </a:lnTo>
                      <a:lnTo>
                        <a:pt x="1473" y="178"/>
                      </a:lnTo>
                      <a:lnTo>
                        <a:pt x="1473" y="178"/>
                      </a:lnTo>
                      <a:lnTo>
                        <a:pt x="1467" y="178"/>
                      </a:lnTo>
                      <a:lnTo>
                        <a:pt x="1466" y="180"/>
                      </a:lnTo>
                      <a:lnTo>
                        <a:pt x="1465" y="182"/>
                      </a:lnTo>
                      <a:lnTo>
                        <a:pt x="1463" y="183"/>
                      </a:lnTo>
                      <a:lnTo>
                        <a:pt x="1462" y="183"/>
                      </a:lnTo>
                      <a:lnTo>
                        <a:pt x="1462" y="180"/>
                      </a:lnTo>
                      <a:lnTo>
                        <a:pt x="1454" y="182"/>
                      </a:lnTo>
                      <a:lnTo>
                        <a:pt x="1453" y="183"/>
                      </a:lnTo>
                      <a:lnTo>
                        <a:pt x="1453" y="183"/>
                      </a:lnTo>
                      <a:lnTo>
                        <a:pt x="1452" y="183"/>
                      </a:lnTo>
                      <a:lnTo>
                        <a:pt x="1450" y="184"/>
                      </a:lnTo>
                      <a:lnTo>
                        <a:pt x="1450" y="185"/>
                      </a:lnTo>
                      <a:lnTo>
                        <a:pt x="1449" y="187"/>
                      </a:lnTo>
                      <a:lnTo>
                        <a:pt x="1448" y="188"/>
                      </a:lnTo>
                      <a:lnTo>
                        <a:pt x="1448" y="187"/>
                      </a:lnTo>
                      <a:lnTo>
                        <a:pt x="1445" y="185"/>
                      </a:lnTo>
                      <a:lnTo>
                        <a:pt x="1443" y="185"/>
                      </a:lnTo>
                      <a:lnTo>
                        <a:pt x="1443" y="184"/>
                      </a:lnTo>
                      <a:lnTo>
                        <a:pt x="1445" y="183"/>
                      </a:lnTo>
                      <a:lnTo>
                        <a:pt x="1446" y="183"/>
                      </a:lnTo>
                      <a:lnTo>
                        <a:pt x="1448" y="182"/>
                      </a:lnTo>
                      <a:lnTo>
                        <a:pt x="1449" y="182"/>
                      </a:lnTo>
                      <a:lnTo>
                        <a:pt x="1449" y="179"/>
                      </a:lnTo>
                      <a:lnTo>
                        <a:pt x="1450" y="179"/>
                      </a:lnTo>
                      <a:lnTo>
                        <a:pt x="1453" y="176"/>
                      </a:lnTo>
                      <a:lnTo>
                        <a:pt x="1454" y="172"/>
                      </a:lnTo>
                      <a:lnTo>
                        <a:pt x="1456" y="171"/>
                      </a:lnTo>
                      <a:lnTo>
                        <a:pt x="1456" y="171"/>
                      </a:lnTo>
                      <a:lnTo>
                        <a:pt x="1456" y="171"/>
                      </a:lnTo>
                      <a:lnTo>
                        <a:pt x="1457" y="170"/>
                      </a:lnTo>
                      <a:lnTo>
                        <a:pt x="1457" y="170"/>
                      </a:lnTo>
                      <a:lnTo>
                        <a:pt x="1461" y="170"/>
                      </a:lnTo>
                      <a:lnTo>
                        <a:pt x="1461" y="170"/>
                      </a:lnTo>
                      <a:lnTo>
                        <a:pt x="1463" y="170"/>
                      </a:lnTo>
                      <a:lnTo>
                        <a:pt x="1463" y="170"/>
                      </a:lnTo>
                      <a:lnTo>
                        <a:pt x="1471" y="170"/>
                      </a:lnTo>
                      <a:lnTo>
                        <a:pt x="1471" y="170"/>
                      </a:lnTo>
                      <a:lnTo>
                        <a:pt x="1471" y="170"/>
                      </a:lnTo>
                      <a:lnTo>
                        <a:pt x="1473" y="167"/>
                      </a:lnTo>
                      <a:lnTo>
                        <a:pt x="1473" y="166"/>
                      </a:lnTo>
                      <a:lnTo>
                        <a:pt x="1473" y="166"/>
                      </a:lnTo>
                      <a:lnTo>
                        <a:pt x="1474" y="163"/>
                      </a:lnTo>
                      <a:lnTo>
                        <a:pt x="1469" y="165"/>
                      </a:lnTo>
                      <a:lnTo>
                        <a:pt x="1469" y="167"/>
                      </a:lnTo>
                      <a:lnTo>
                        <a:pt x="1467" y="167"/>
                      </a:lnTo>
                      <a:lnTo>
                        <a:pt x="1467" y="167"/>
                      </a:lnTo>
                      <a:lnTo>
                        <a:pt x="1466" y="167"/>
                      </a:lnTo>
                      <a:lnTo>
                        <a:pt x="1465" y="166"/>
                      </a:lnTo>
                      <a:lnTo>
                        <a:pt x="1463" y="165"/>
                      </a:lnTo>
                      <a:lnTo>
                        <a:pt x="1462" y="166"/>
                      </a:lnTo>
                      <a:lnTo>
                        <a:pt x="1460" y="167"/>
                      </a:lnTo>
                      <a:lnTo>
                        <a:pt x="1457" y="167"/>
                      </a:lnTo>
                      <a:lnTo>
                        <a:pt x="1457" y="165"/>
                      </a:lnTo>
                      <a:lnTo>
                        <a:pt x="1454" y="165"/>
                      </a:lnTo>
                      <a:lnTo>
                        <a:pt x="1454" y="166"/>
                      </a:lnTo>
                      <a:lnTo>
                        <a:pt x="1453" y="167"/>
                      </a:lnTo>
                      <a:lnTo>
                        <a:pt x="1450" y="167"/>
                      </a:lnTo>
                      <a:lnTo>
                        <a:pt x="1450" y="166"/>
                      </a:lnTo>
                      <a:lnTo>
                        <a:pt x="1452" y="166"/>
                      </a:lnTo>
                      <a:lnTo>
                        <a:pt x="1452" y="165"/>
                      </a:lnTo>
                      <a:lnTo>
                        <a:pt x="1449" y="165"/>
                      </a:lnTo>
                      <a:lnTo>
                        <a:pt x="1449" y="163"/>
                      </a:lnTo>
                      <a:lnTo>
                        <a:pt x="1449" y="162"/>
                      </a:lnTo>
                      <a:lnTo>
                        <a:pt x="1449" y="161"/>
                      </a:lnTo>
                      <a:lnTo>
                        <a:pt x="1452" y="161"/>
                      </a:lnTo>
                      <a:lnTo>
                        <a:pt x="1453" y="159"/>
                      </a:lnTo>
                      <a:lnTo>
                        <a:pt x="1454" y="159"/>
                      </a:lnTo>
                      <a:lnTo>
                        <a:pt x="1456" y="158"/>
                      </a:lnTo>
                      <a:lnTo>
                        <a:pt x="1456" y="158"/>
                      </a:lnTo>
                      <a:lnTo>
                        <a:pt x="1456" y="158"/>
                      </a:lnTo>
                      <a:lnTo>
                        <a:pt x="1456" y="158"/>
                      </a:lnTo>
                      <a:lnTo>
                        <a:pt x="1456" y="158"/>
                      </a:lnTo>
                      <a:lnTo>
                        <a:pt x="1457" y="157"/>
                      </a:lnTo>
                      <a:lnTo>
                        <a:pt x="1457" y="157"/>
                      </a:lnTo>
                      <a:lnTo>
                        <a:pt x="1458" y="155"/>
                      </a:lnTo>
                      <a:lnTo>
                        <a:pt x="1458" y="150"/>
                      </a:lnTo>
                      <a:lnTo>
                        <a:pt x="1457" y="150"/>
                      </a:lnTo>
                      <a:lnTo>
                        <a:pt x="1456" y="150"/>
                      </a:lnTo>
                      <a:lnTo>
                        <a:pt x="1454" y="151"/>
                      </a:lnTo>
                      <a:lnTo>
                        <a:pt x="1453" y="151"/>
                      </a:lnTo>
                      <a:lnTo>
                        <a:pt x="1453" y="150"/>
                      </a:lnTo>
                      <a:lnTo>
                        <a:pt x="1453" y="150"/>
                      </a:lnTo>
                      <a:lnTo>
                        <a:pt x="1453" y="150"/>
                      </a:lnTo>
                      <a:lnTo>
                        <a:pt x="1453" y="149"/>
                      </a:lnTo>
                      <a:lnTo>
                        <a:pt x="1456" y="149"/>
                      </a:lnTo>
                      <a:lnTo>
                        <a:pt x="1457" y="148"/>
                      </a:lnTo>
                      <a:lnTo>
                        <a:pt x="1458" y="146"/>
                      </a:lnTo>
                      <a:lnTo>
                        <a:pt x="1460" y="145"/>
                      </a:lnTo>
                      <a:lnTo>
                        <a:pt x="1460" y="144"/>
                      </a:lnTo>
                      <a:lnTo>
                        <a:pt x="1457" y="144"/>
                      </a:lnTo>
                      <a:lnTo>
                        <a:pt x="1456" y="144"/>
                      </a:lnTo>
                      <a:lnTo>
                        <a:pt x="1456" y="141"/>
                      </a:lnTo>
                      <a:lnTo>
                        <a:pt x="1456" y="141"/>
                      </a:lnTo>
                      <a:lnTo>
                        <a:pt x="1457" y="140"/>
                      </a:lnTo>
                      <a:lnTo>
                        <a:pt x="1457" y="140"/>
                      </a:lnTo>
                      <a:lnTo>
                        <a:pt x="1458" y="140"/>
                      </a:lnTo>
                      <a:lnTo>
                        <a:pt x="1460" y="140"/>
                      </a:lnTo>
                      <a:lnTo>
                        <a:pt x="1460" y="140"/>
                      </a:lnTo>
                      <a:lnTo>
                        <a:pt x="1461" y="140"/>
                      </a:lnTo>
                      <a:lnTo>
                        <a:pt x="1461" y="142"/>
                      </a:lnTo>
                      <a:lnTo>
                        <a:pt x="1461" y="142"/>
                      </a:lnTo>
                      <a:lnTo>
                        <a:pt x="1462" y="144"/>
                      </a:lnTo>
                      <a:lnTo>
                        <a:pt x="1466" y="142"/>
                      </a:lnTo>
                      <a:lnTo>
                        <a:pt x="1469" y="144"/>
                      </a:lnTo>
                      <a:lnTo>
                        <a:pt x="1469" y="142"/>
                      </a:lnTo>
                      <a:lnTo>
                        <a:pt x="1470" y="142"/>
                      </a:lnTo>
                      <a:lnTo>
                        <a:pt x="1470" y="141"/>
                      </a:lnTo>
                      <a:lnTo>
                        <a:pt x="1470" y="141"/>
                      </a:lnTo>
                      <a:lnTo>
                        <a:pt x="1470" y="137"/>
                      </a:lnTo>
                      <a:lnTo>
                        <a:pt x="1471" y="136"/>
                      </a:lnTo>
                      <a:lnTo>
                        <a:pt x="1471" y="136"/>
                      </a:lnTo>
                      <a:lnTo>
                        <a:pt x="1471" y="136"/>
                      </a:lnTo>
                      <a:lnTo>
                        <a:pt x="1471" y="134"/>
                      </a:lnTo>
                      <a:lnTo>
                        <a:pt x="1471" y="134"/>
                      </a:lnTo>
                      <a:lnTo>
                        <a:pt x="1471" y="134"/>
                      </a:lnTo>
                      <a:lnTo>
                        <a:pt x="1471" y="133"/>
                      </a:lnTo>
                      <a:lnTo>
                        <a:pt x="1471" y="131"/>
                      </a:lnTo>
                      <a:lnTo>
                        <a:pt x="1471" y="131"/>
                      </a:lnTo>
                      <a:lnTo>
                        <a:pt x="1471" y="131"/>
                      </a:lnTo>
                      <a:lnTo>
                        <a:pt x="1469" y="131"/>
                      </a:lnTo>
                      <a:lnTo>
                        <a:pt x="1469" y="131"/>
                      </a:lnTo>
                      <a:lnTo>
                        <a:pt x="1466" y="131"/>
                      </a:lnTo>
                      <a:lnTo>
                        <a:pt x="1466" y="131"/>
                      </a:lnTo>
                      <a:lnTo>
                        <a:pt x="1465" y="129"/>
                      </a:lnTo>
                      <a:lnTo>
                        <a:pt x="1465" y="127"/>
                      </a:lnTo>
                      <a:lnTo>
                        <a:pt x="1466" y="127"/>
                      </a:lnTo>
                      <a:lnTo>
                        <a:pt x="1466" y="125"/>
                      </a:lnTo>
                      <a:lnTo>
                        <a:pt x="1467" y="124"/>
                      </a:lnTo>
                      <a:lnTo>
                        <a:pt x="1469" y="124"/>
                      </a:lnTo>
                      <a:lnTo>
                        <a:pt x="1469" y="124"/>
                      </a:lnTo>
                      <a:lnTo>
                        <a:pt x="1466" y="124"/>
                      </a:lnTo>
                      <a:lnTo>
                        <a:pt x="1463" y="123"/>
                      </a:lnTo>
                      <a:lnTo>
                        <a:pt x="1463" y="123"/>
                      </a:lnTo>
                      <a:lnTo>
                        <a:pt x="1462" y="124"/>
                      </a:lnTo>
                      <a:lnTo>
                        <a:pt x="1461" y="125"/>
                      </a:lnTo>
                      <a:lnTo>
                        <a:pt x="1458" y="124"/>
                      </a:lnTo>
                      <a:lnTo>
                        <a:pt x="1456" y="123"/>
                      </a:lnTo>
                      <a:lnTo>
                        <a:pt x="1456" y="125"/>
                      </a:lnTo>
                      <a:lnTo>
                        <a:pt x="1456" y="127"/>
                      </a:lnTo>
                      <a:lnTo>
                        <a:pt x="1453" y="124"/>
                      </a:lnTo>
                      <a:lnTo>
                        <a:pt x="1453" y="124"/>
                      </a:lnTo>
                      <a:lnTo>
                        <a:pt x="1450" y="124"/>
                      </a:lnTo>
                      <a:lnTo>
                        <a:pt x="1450" y="124"/>
                      </a:lnTo>
                      <a:lnTo>
                        <a:pt x="1450" y="124"/>
                      </a:lnTo>
                      <a:lnTo>
                        <a:pt x="1450" y="123"/>
                      </a:lnTo>
                      <a:lnTo>
                        <a:pt x="1452" y="123"/>
                      </a:lnTo>
                      <a:lnTo>
                        <a:pt x="1452" y="117"/>
                      </a:lnTo>
                      <a:lnTo>
                        <a:pt x="1453" y="117"/>
                      </a:lnTo>
                      <a:lnTo>
                        <a:pt x="1453" y="116"/>
                      </a:lnTo>
                      <a:lnTo>
                        <a:pt x="1453" y="116"/>
                      </a:lnTo>
                      <a:lnTo>
                        <a:pt x="1453" y="116"/>
                      </a:lnTo>
                      <a:lnTo>
                        <a:pt x="1453" y="116"/>
                      </a:lnTo>
                      <a:lnTo>
                        <a:pt x="1453" y="116"/>
                      </a:lnTo>
                      <a:lnTo>
                        <a:pt x="1453" y="116"/>
                      </a:lnTo>
                      <a:lnTo>
                        <a:pt x="1453" y="115"/>
                      </a:lnTo>
                      <a:lnTo>
                        <a:pt x="1452" y="113"/>
                      </a:lnTo>
                      <a:lnTo>
                        <a:pt x="1452" y="112"/>
                      </a:lnTo>
                      <a:lnTo>
                        <a:pt x="1452" y="111"/>
                      </a:lnTo>
                      <a:lnTo>
                        <a:pt x="1453" y="110"/>
                      </a:lnTo>
                      <a:lnTo>
                        <a:pt x="1453" y="108"/>
                      </a:lnTo>
                      <a:lnTo>
                        <a:pt x="1452" y="108"/>
                      </a:lnTo>
                      <a:lnTo>
                        <a:pt x="1452" y="110"/>
                      </a:lnTo>
                      <a:lnTo>
                        <a:pt x="1450" y="110"/>
                      </a:lnTo>
                      <a:lnTo>
                        <a:pt x="1450" y="108"/>
                      </a:lnTo>
                      <a:lnTo>
                        <a:pt x="1449" y="108"/>
                      </a:lnTo>
                      <a:lnTo>
                        <a:pt x="1449" y="108"/>
                      </a:lnTo>
                      <a:lnTo>
                        <a:pt x="1448" y="110"/>
                      </a:lnTo>
                      <a:lnTo>
                        <a:pt x="1448" y="112"/>
                      </a:lnTo>
                      <a:lnTo>
                        <a:pt x="1446" y="112"/>
                      </a:lnTo>
                      <a:lnTo>
                        <a:pt x="1446" y="108"/>
                      </a:lnTo>
                      <a:lnTo>
                        <a:pt x="1448" y="108"/>
                      </a:lnTo>
                      <a:lnTo>
                        <a:pt x="1448" y="107"/>
                      </a:lnTo>
                      <a:lnTo>
                        <a:pt x="1446" y="106"/>
                      </a:lnTo>
                      <a:lnTo>
                        <a:pt x="1446" y="106"/>
                      </a:lnTo>
                      <a:lnTo>
                        <a:pt x="1449" y="104"/>
                      </a:lnTo>
                      <a:lnTo>
                        <a:pt x="1450" y="104"/>
                      </a:lnTo>
                      <a:lnTo>
                        <a:pt x="1450" y="102"/>
                      </a:lnTo>
                      <a:lnTo>
                        <a:pt x="1449" y="102"/>
                      </a:lnTo>
                      <a:lnTo>
                        <a:pt x="1448" y="102"/>
                      </a:lnTo>
                      <a:lnTo>
                        <a:pt x="1448" y="102"/>
                      </a:lnTo>
                      <a:lnTo>
                        <a:pt x="1446" y="102"/>
                      </a:lnTo>
                      <a:lnTo>
                        <a:pt x="1445" y="103"/>
                      </a:lnTo>
                      <a:lnTo>
                        <a:pt x="1445" y="96"/>
                      </a:lnTo>
                      <a:lnTo>
                        <a:pt x="1448" y="96"/>
                      </a:lnTo>
                      <a:lnTo>
                        <a:pt x="1448" y="95"/>
                      </a:lnTo>
                      <a:lnTo>
                        <a:pt x="1446" y="94"/>
                      </a:lnTo>
                      <a:lnTo>
                        <a:pt x="1445" y="94"/>
                      </a:lnTo>
                      <a:lnTo>
                        <a:pt x="1445" y="93"/>
                      </a:lnTo>
                      <a:lnTo>
                        <a:pt x="1446" y="93"/>
                      </a:lnTo>
                      <a:lnTo>
                        <a:pt x="1446" y="91"/>
                      </a:lnTo>
                      <a:lnTo>
                        <a:pt x="1448" y="90"/>
                      </a:lnTo>
                      <a:lnTo>
                        <a:pt x="1446" y="90"/>
                      </a:lnTo>
                      <a:lnTo>
                        <a:pt x="1446" y="89"/>
                      </a:lnTo>
                      <a:lnTo>
                        <a:pt x="1445" y="89"/>
                      </a:lnTo>
                      <a:lnTo>
                        <a:pt x="1444" y="89"/>
                      </a:lnTo>
                      <a:lnTo>
                        <a:pt x="1444" y="87"/>
                      </a:lnTo>
                      <a:lnTo>
                        <a:pt x="1448" y="86"/>
                      </a:lnTo>
                      <a:lnTo>
                        <a:pt x="1446" y="85"/>
                      </a:lnTo>
                      <a:lnTo>
                        <a:pt x="1445" y="85"/>
                      </a:lnTo>
                      <a:lnTo>
                        <a:pt x="1446" y="82"/>
                      </a:lnTo>
                      <a:lnTo>
                        <a:pt x="1450" y="83"/>
                      </a:lnTo>
                      <a:lnTo>
                        <a:pt x="1452" y="81"/>
                      </a:lnTo>
                      <a:lnTo>
                        <a:pt x="1450" y="81"/>
                      </a:lnTo>
                      <a:lnTo>
                        <a:pt x="1450" y="79"/>
                      </a:lnTo>
                      <a:lnTo>
                        <a:pt x="1450" y="78"/>
                      </a:lnTo>
                      <a:lnTo>
                        <a:pt x="1450" y="78"/>
                      </a:lnTo>
                      <a:lnTo>
                        <a:pt x="1450" y="78"/>
                      </a:lnTo>
                      <a:lnTo>
                        <a:pt x="1450" y="77"/>
                      </a:lnTo>
                      <a:lnTo>
                        <a:pt x="1452" y="77"/>
                      </a:lnTo>
                      <a:lnTo>
                        <a:pt x="1453" y="76"/>
                      </a:lnTo>
                      <a:lnTo>
                        <a:pt x="1453" y="73"/>
                      </a:lnTo>
                      <a:lnTo>
                        <a:pt x="1453" y="70"/>
                      </a:lnTo>
                      <a:lnTo>
                        <a:pt x="1456" y="70"/>
                      </a:lnTo>
                      <a:lnTo>
                        <a:pt x="1457" y="70"/>
                      </a:lnTo>
                      <a:lnTo>
                        <a:pt x="1457" y="72"/>
                      </a:lnTo>
                      <a:lnTo>
                        <a:pt x="1456" y="73"/>
                      </a:lnTo>
                      <a:lnTo>
                        <a:pt x="1457" y="73"/>
                      </a:lnTo>
                      <a:lnTo>
                        <a:pt x="1457" y="73"/>
                      </a:lnTo>
                      <a:lnTo>
                        <a:pt x="1457" y="73"/>
                      </a:lnTo>
                      <a:lnTo>
                        <a:pt x="1457" y="70"/>
                      </a:lnTo>
                      <a:lnTo>
                        <a:pt x="1460" y="72"/>
                      </a:lnTo>
                      <a:lnTo>
                        <a:pt x="1462" y="69"/>
                      </a:lnTo>
                      <a:lnTo>
                        <a:pt x="1462" y="69"/>
                      </a:lnTo>
                      <a:close/>
                      <a:moveTo>
                        <a:pt x="576" y="68"/>
                      </a:moveTo>
                      <a:lnTo>
                        <a:pt x="577" y="69"/>
                      </a:lnTo>
                      <a:lnTo>
                        <a:pt x="577" y="72"/>
                      </a:lnTo>
                      <a:lnTo>
                        <a:pt x="576" y="74"/>
                      </a:lnTo>
                      <a:lnTo>
                        <a:pt x="575" y="76"/>
                      </a:lnTo>
                      <a:lnTo>
                        <a:pt x="573" y="74"/>
                      </a:lnTo>
                      <a:lnTo>
                        <a:pt x="573" y="72"/>
                      </a:lnTo>
                      <a:lnTo>
                        <a:pt x="572" y="72"/>
                      </a:lnTo>
                      <a:lnTo>
                        <a:pt x="572" y="72"/>
                      </a:lnTo>
                      <a:lnTo>
                        <a:pt x="572" y="70"/>
                      </a:lnTo>
                      <a:lnTo>
                        <a:pt x="575" y="69"/>
                      </a:lnTo>
                      <a:lnTo>
                        <a:pt x="576" y="68"/>
                      </a:lnTo>
                      <a:close/>
                      <a:moveTo>
                        <a:pt x="130" y="68"/>
                      </a:moveTo>
                      <a:lnTo>
                        <a:pt x="133" y="68"/>
                      </a:lnTo>
                      <a:lnTo>
                        <a:pt x="133" y="69"/>
                      </a:lnTo>
                      <a:lnTo>
                        <a:pt x="135" y="69"/>
                      </a:lnTo>
                      <a:lnTo>
                        <a:pt x="135" y="72"/>
                      </a:lnTo>
                      <a:lnTo>
                        <a:pt x="136" y="72"/>
                      </a:lnTo>
                      <a:lnTo>
                        <a:pt x="136" y="72"/>
                      </a:lnTo>
                      <a:lnTo>
                        <a:pt x="135" y="72"/>
                      </a:lnTo>
                      <a:lnTo>
                        <a:pt x="135" y="73"/>
                      </a:lnTo>
                      <a:lnTo>
                        <a:pt x="133" y="72"/>
                      </a:lnTo>
                      <a:lnTo>
                        <a:pt x="133" y="72"/>
                      </a:lnTo>
                      <a:lnTo>
                        <a:pt x="131" y="72"/>
                      </a:lnTo>
                      <a:lnTo>
                        <a:pt x="131" y="73"/>
                      </a:lnTo>
                      <a:lnTo>
                        <a:pt x="130" y="73"/>
                      </a:lnTo>
                      <a:lnTo>
                        <a:pt x="130" y="73"/>
                      </a:lnTo>
                      <a:lnTo>
                        <a:pt x="127" y="73"/>
                      </a:lnTo>
                      <a:lnTo>
                        <a:pt x="128" y="70"/>
                      </a:lnTo>
                      <a:lnTo>
                        <a:pt x="130" y="69"/>
                      </a:lnTo>
                      <a:lnTo>
                        <a:pt x="130" y="68"/>
                      </a:lnTo>
                      <a:close/>
                      <a:moveTo>
                        <a:pt x="2961" y="64"/>
                      </a:moveTo>
                      <a:lnTo>
                        <a:pt x="2962" y="66"/>
                      </a:lnTo>
                      <a:lnTo>
                        <a:pt x="2962" y="68"/>
                      </a:lnTo>
                      <a:lnTo>
                        <a:pt x="2961" y="69"/>
                      </a:lnTo>
                      <a:lnTo>
                        <a:pt x="2957" y="73"/>
                      </a:lnTo>
                      <a:lnTo>
                        <a:pt x="2957" y="74"/>
                      </a:lnTo>
                      <a:lnTo>
                        <a:pt x="2956" y="74"/>
                      </a:lnTo>
                      <a:lnTo>
                        <a:pt x="2956" y="76"/>
                      </a:lnTo>
                      <a:lnTo>
                        <a:pt x="2956" y="77"/>
                      </a:lnTo>
                      <a:lnTo>
                        <a:pt x="2955" y="77"/>
                      </a:lnTo>
                      <a:lnTo>
                        <a:pt x="2955" y="77"/>
                      </a:lnTo>
                      <a:lnTo>
                        <a:pt x="2955" y="77"/>
                      </a:lnTo>
                      <a:lnTo>
                        <a:pt x="2953" y="77"/>
                      </a:lnTo>
                      <a:lnTo>
                        <a:pt x="2953" y="74"/>
                      </a:lnTo>
                      <a:lnTo>
                        <a:pt x="2955" y="73"/>
                      </a:lnTo>
                      <a:lnTo>
                        <a:pt x="2955" y="70"/>
                      </a:lnTo>
                      <a:lnTo>
                        <a:pt x="2955" y="69"/>
                      </a:lnTo>
                      <a:lnTo>
                        <a:pt x="2956" y="68"/>
                      </a:lnTo>
                      <a:lnTo>
                        <a:pt x="2957" y="66"/>
                      </a:lnTo>
                      <a:lnTo>
                        <a:pt x="2958" y="66"/>
                      </a:lnTo>
                      <a:lnTo>
                        <a:pt x="2958" y="66"/>
                      </a:lnTo>
                      <a:lnTo>
                        <a:pt x="2960" y="65"/>
                      </a:lnTo>
                      <a:lnTo>
                        <a:pt x="2961" y="64"/>
                      </a:lnTo>
                      <a:close/>
                      <a:moveTo>
                        <a:pt x="1699" y="62"/>
                      </a:moveTo>
                      <a:lnTo>
                        <a:pt x="1700" y="62"/>
                      </a:lnTo>
                      <a:lnTo>
                        <a:pt x="1700" y="64"/>
                      </a:lnTo>
                      <a:lnTo>
                        <a:pt x="1700" y="64"/>
                      </a:lnTo>
                      <a:lnTo>
                        <a:pt x="1702" y="64"/>
                      </a:lnTo>
                      <a:lnTo>
                        <a:pt x="1702" y="65"/>
                      </a:lnTo>
                      <a:lnTo>
                        <a:pt x="1702" y="66"/>
                      </a:lnTo>
                      <a:lnTo>
                        <a:pt x="1700" y="66"/>
                      </a:lnTo>
                      <a:lnTo>
                        <a:pt x="1700" y="68"/>
                      </a:lnTo>
                      <a:lnTo>
                        <a:pt x="1699" y="69"/>
                      </a:lnTo>
                      <a:lnTo>
                        <a:pt x="1698" y="69"/>
                      </a:lnTo>
                      <a:lnTo>
                        <a:pt x="1698" y="68"/>
                      </a:lnTo>
                      <a:lnTo>
                        <a:pt x="1696" y="66"/>
                      </a:lnTo>
                      <a:lnTo>
                        <a:pt x="1695" y="66"/>
                      </a:lnTo>
                      <a:lnTo>
                        <a:pt x="1696" y="65"/>
                      </a:lnTo>
                      <a:lnTo>
                        <a:pt x="1696" y="65"/>
                      </a:lnTo>
                      <a:lnTo>
                        <a:pt x="1696" y="65"/>
                      </a:lnTo>
                      <a:lnTo>
                        <a:pt x="1698" y="65"/>
                      </a:lnTo>
                      <a:lnTo>
                        <a:pt x="1698" y="65"/>
                      </a:lnTo>
                      <a:lnTo>
                        <a:pt x="1698" y="65"/>
                      </a:lnTo>
                      <a:lnTo>
                        <a:pt x="1699" y="62"/>
                      </a:lnTo>
                      <a:close/>
                      <a:moveTo>
                        <a:pt x="276" y="62"/>
                      </a:moveTo>
                      <a:lnTo>
                        <a:pt x="277" y="62"/>
                      </a:lnTo>
                      <a:lnTo>
                        <a:pt x="279" y="64"/>
                      </a:lnTo>
                      <a:lnTo>
                        <a:pt x="281" y="64"/>
                      </a:lnTo>
                      <a:lnTo>
                        <a:pt x="281" y="66"/>
                      </a:lnTo>
                      <a:lnTo>
                        <a:pt x="283" y="68"/>
                      </a:lnTo>
                      <a:lnTo>
                        <a:pt x="283" y="70"/>
                      </a:lnTo>
                      <a:lnTo>
                        <a:pt x="283" y="70"/>
                      </a:lnTo>
                      <a:lnTo>
                        <a:pt x="283" y="68"/>
                      </a:lnTo>
                      <a:lnTo>
                        <a:pt x="281" y="68"/>
                      </a:lnTo>
                      <a:lnTo>
                        <a:pt x="281" y="68"/>
                      </a:lnTo>
                      <a:lnTo>
                        <a:pt x="279" y="66"/>
                      </a:lnTo>
                      <a:lnTo>
                        <a:pt x="276" y="66"/>
                      </a:lnTo>
                      <a:lnTo>
                        <a:pt x="276" y="66"/>
                      </a:lnTo>
                      <a:lnTo>
                        <a:pt x="275" y="62"/>
                      </a:lnTo>
                      <a:lnTo>
                        <a:pt x="276" y="62"/>
                      </a:lnTo>
                      <a:lnTo>
                        <a:pt x="276" y="62"/>
                      </a:lnTo>
                      <a:close/>
                      <a:moveTo>
                        <a:pt x="1545" y="57"/>
                      </a:moveTo>
                      <a:lnTo>
                        <a:pt x="1545" y="59"/>
                      </a:lnTo>
                      <a:lnTo>
                        <a:pt x="1545" y="59"/>
                      </a:lnTo>
                      <a:lnTo>
                        <a:pt x="1545" y="59"/>
                      </a:lnTo>
                      <a:lnTo>
                        <a:pt x="1545" y="59"/>
                      </a:lnTo>
                      <a:lnTo>
                        <a:pt x="1545" y="57"/>
                      </a:lnTo>
                      <a:close/>
                      <a:moveTo>
                        <a:pt x="288" y="57"/>
                      </a:moveTo>
                      <a:lnTo>
                        <a:pt x="288" y="57"/>
                      </a:lnTo>
                      <a:lnTo>
                        <a:pt x="288" y="60"/>
                      </a:lnTo>
                      <a:lnTo>
                        <a:pt x="287" y="60"/>
                      </a:lnTo>
                      <a:lnTo>
                        <a:pt x="287" y="59"/>
                      </a:lnTo>
                      <a:lnTo>
                        <a:pt x="288" y="59"/>
                      </a:lnTo>
                      <a:lnTo>
                        <a:pt x="288" y="57"/>
                      </a:lnTo>
                      <a:close/>
                      <a:moveTo>
                        <a:pt x="82" y="57"/>
                      </a:moveTo>
                      <a:lnTo>
                        <a:pt x="84" y="59"/>
                      </a:lnTo>
                      <a:lnTo>
                        <a:pt x="84" y="59"/>
                      </a:lnTo>
                      <a:lnTo>
                        <a:pt x="84" y="59"/>
                      </a:lnTo>
                      <a:lnTo>
                        <a:pt x="84" y="60"/>
                      </a:lnTo>
                      <a:lnTo>
                        <a:pt x="82" y="60"/>
                      </a:lnTo>
                      <a:lnTo>
                        <a:pt x="82" y="57"/>
                      </a:lnTo>
                      <a:close/>
                      <a:moveTo>
                        <a:pt x="880" y="57"/>
                      </a:moveTo>
                      <a:lnTo>
                        <a:pt x="880" y="57"/>
                      </a:lnTo>
                      <a:lnTo>
                        <a:pt x="880" y="57"/>
                      </a:lnTo>
                      <a:lnTo>
                        <a:pt x="880" y="59"/>
                      </a:lnTo>
                      <a:lnTo>
                        <a:pt x="880" y="59"/>
                      </a:lnTo>
                      <a:lnTo>
                        <a:pt x="880" y="57"/>
                      </a:lnTo>
                      <a:close/>
                      <a:moveTo>
                        <a:pt x="1545" y="55"/>
                      </a:moveTo>
                      <a:lnTo>
                        <a:pt x="1546" y="55"/>
                      </a:lnTo>
                      <a:lnTo>
                        <a:pt x="1546" y="56"/>
                      </a:lnTo>
                      <a:lnTo>
                        <a:pt x="1545" y="56"/>
                      </a:lnTo>
                      <a:lnTo>
                        <a:pt x="1545" y="55"/>
                      </a:lnTo>
                      <a:close/>
                      <a:moveTo>
                        <a:pt x="1547" y="53"/>
                      </a:moveTo>
                      <a:lnTo>
                        <a:pt x="1550" y="53"/>
                      </a:lnTo>
                      <a:lnTo>
                        <a:pt x="1550" y="55"/>
                      </a:lnTo>
                      <a:lnTo>
                        <a:pt x="1549" y="55"/>
                      </a:lnTo>
                      <a:lnTo>
                        <a:pt x="1549" y="55"/>
                      </a:lnTo>
                      <a:lnTo>
                        <a:pt x="1549" y="55"/>
                      </a:lnTo>
                      <a:lnTo>
                        <a:pt x="1549" y="55"/>
                      </a:lnTo>
                      <a:lnTo>
                        <a:pt x="1547" y="53"/>
                      </a:lnTo>
                      <a:lnTo>
                        <a:pt x="1547" y="53"/>
                      </a:lnTo>
                      <a:lnTo>
                        <a:pt x="1547" y="53"/>
                      </a:lnTo>
                      <a:close/>
                      <a:moveTo>
                        <a:pt x="1543" y="52"/>
                      </a:moveTo>
                      <a:lnTo>
                        <a:pt x="1545" y="52"/>
                      </a:lnTo>
                      <a:lnTo>
                        <a:pt x="1545" y="53"/>
                      </a:lnTo>
                      <a:lnTo>
                        <a:pt x="1545" y="53"/>
                      </a:lnTo>
                      <a:lnTo>
                        <a:pt x="1543" y="53"/>
                      </a:lnTo>
                      <a:lnTo>
                        <a:pt x="1543" y="52"/>
                      </a:lnTo>
                      <a:close/>
                      <a:moveTo>
                        <a:pt x="1106" y="51"/>
                      </a:moveTo>
                      <a:lnTo>
                        <a:pt x="1107" y="52"/>
                      </a:lnTo>
                      <a:lnTo>
                        <a:pt x="1109" y="53"/>
                      </a:lnTo>
                      <a:lnTo>
                        <a:pt x="1110" y="53"/>
                      </a:lnTo>
                      <a:lnTo>
                        <a:pt x="1110" y="53"/>
                      </a:lnTo>
                      <a:lnTo>
                        <a:pt x="1109" y="53"/>
                      </a:lnTo>
                      <a:lnTo>
                        <a:pt x="1109" y="55"/>
                      </a:lnTo>
                      <a:lnTo>
                        <a:pt x="1106" y="55"/>
                      </a:lnTo>
                      <a:lnTo>
                        <a:pt x="1106" y="53"/>
                      </a:lnTo>
                      <a:lnTo>
                        <a:pt x="1106" y="52"/>
                      </a:lnTo>
                      <a:lnTo>
                        <a:pt x="1106" y="51"/>
                      </a:lnTo>
                      <a:close/>
                      <a:moveTo>
                        <a:pt x="518" y="51"/>
                      </a:moveTo>
                      <a:lnTo>
                        <a:pt x="521" y="51"/>
                      </a:lnTo>
                      <a:lnTo>
                        <a:pt x="522" y="52"/>
                      </a:lnTo>
                      <a:lnTo>
                        <a:pt x="524" y="52"/>
                      </a:lnTo>
                      <a:lnTo>
                        <a:pt x="525" y="53"/>
                      </a:lnTo>
                      <a:lnTo>
                        <a:pt x="525" y="53"/>
                      </a:lnTo>
                      <a:lnTo>
                        <a:pt x="525" y="53"/>
                      </a:lnTo>
                      <a:lnTo>
                        <a:pt x="525" y="53"/>
                      </a:lnTo>
                      <a:lnTo>
                        <a:pt x="526" y="53"/>
                      </a:lnTo>
                      <a:lnTo>
                        <a:pt x="529" y="53"/>
                      </a:lnTo>
                      <a:lnTo>
                        <a:pt x="530" y="52"/>
                      </a:lnTo>
                      <a:lnTo>
                        <a:pt x="534" y="52"/>
                      </a:lnTo>
                      <a:lnTo>
                        <a:pt x="534" y="52"/>
                      </a:lnTo>
                      <a:lnTo>
                        <a:pt x="537" y="52"/>
                      </a:lnTo>
                      <a:lnTo>
                        <a:pt x="541" y="53"/>
                      </a:lnTo>
                      <a:lnTo>
                        <a:pt x="543" y="53"/>
                      </a:lnTo>
                      <a:lnTo>
                        <a:pt x="542" y="55"/>
                      </a:lnTo>
                      <a:lnTo>
                        <a:pt x="541" y="55"/>
                      </a:lnTo>
                      <a:lnTo>
                        <a:pt x="537" y="53"/>
                      </a:lnTo>
                      <a:lnTo>
                        <a:pt x="537" y="53"/>
                      </a:lnTo>
                      <a:lnTo>
                        <a:pt x="537" y="53"/>
                      </a:lnTo>
                      <a:lnTo>
                        <a:pt x="534" y="53"/>
                      </a:lnTo>
                      <a:lnTo>
                        <a:pt x="533" y="53"/>
                      </a:lnTo>
                      <a:lnTo>
                        <a:pt x="531" y="56"/>
                      </a:lnTo>
                      <a:lnTo>
                        <a:pt x="527" y="57"/>
                      </a:lnTo>
                      <a:lnTo>
                        <a:pt x="524" y="59"/>
                      </a:lnTo>
                      <a:lnTo>
                        <a:pt x="522" y="60"/>
                      </a:lnTo>
                      <a:lnTo>
                        <a:pt x="521" y="60"/>
                      </a:lnTo>
                      <a:lnTo>
                        <a:pt x="521" y="60"/>
                      </a:lnTo>
                      <a:lnTo>
                        <a:pt x="520" y="60"/>
                      </a:lnTo>
                      <a:lnTo>
                        <a:pt x="518" y="61"/>
                      </a:lnTo>
                      <a:lnTo>
                        <a:pt x="517" y="61"/>
                      </a:lnTo>
                      <a:lnTo>
                        <a:pt x="517" y="62"/>
                      </a:lnTo>
                      <a:lnTo>
                        <a:pt x="509" y="69"/>
                      </a:lnTo>
                      <a:lnTo>
                        <a:pt x="509" y="72"/>
                      </a:lnTo>
                      <a:lnTo>
                        <a:pt x="504" y="72"/>
                      </a:lnTo>
                      <a:lnTo>
                        <a:pt x="504" y="70"/>
                      </a:lnTo>
                      <a:lnTo>
                        <a:pt x="503" y="70"/>
                      </a:lnTo>
                      <a:lnTo>
                        <a:pt x="503" y="68"/>
                      </a:lnTo>
                      <a:lnTo>
                        <a:pt x="504" y="68"/>
                      </a:lnTo>
                      <a:lnTo>
                        <a:pt x="505" y="66"/>
                      </a:lnTo>
                      <a:lnTo>
                        <a:pt x="507" y="65"/>
                      </a:lnTo>
                      <a:lnTo>
                        <a:pt x="508" y="62"/>
                      </a:lnTo>
                      <a:lnTo>
                        <a:pt x="510" y="61"/>
                      </a:lnTo>
                      <a:lnTo>
                        <a:pt x="513" y="60"/>
                      </a:lnTo>
                      <a:lnTo>
                        <a:pt x="513" y="60"/>
                      </a:lnTo>
                      <a:lnTo>
                        <a:pt x="516" y="57"/>
                      </a:lnTo>
                      <a:lnTo>
                        <a:pt x="516" y="55"/>
                      </a:lnTo>
                      <a:lnTo>
                        <a:pt x="518" y="53"/>
                      </a:lnTo>
                      <a:lnTo>
                        <a:pt x="518" y="51"/>
                      </a:lnTo>
                      <a:close/>
                      <a:moveTo>
                        <a:pt x="3224" y="51"/>
                      </a:moveTo>
                      <a:lnTo>
                        <a:pt x="3228" y="51"/>
                      </a:lnTo>
                      <a:lnTo>
                        <a:pt x="3228" y="53"/>
                      </a:lnTo>
                      <a:lnTo>
                        <a:pt x="3228" y="56"/>
                      </a:lnTo>
                      <a:lnTo>
                        <a:pt x="3226" y="56"/>
                      </a:lnTo>
                      <a:lnTo>
                        <a:pt x="3224" y="57"/>
                      </a:lnTo>
                      <a:lnTo>
                        <a:pt x="3220" y="59"/>
                      </a:lnTo>
                      <a:lnTo>
                        <a:pt x="3219" y="57"/>
                      </a:lnTo>
                      <a:lnTo>
                        <a:pt x="3218" y="56"/>
                      </a:lnTo>
                      <a:lnTo>
                        <a:pt x="3215" y="56"/>
                      </a:lnTo>
                      <a:lnTo>
                        <a:pt x="3215" y="55"/>
                      </a:lnTo>
                      <a:lnTo>
                        <a:pt x="3214" y="55"/>
                      </a:lnTo>
                      <a:lnTo>
                        <a:pt x="3214" y="53"/>
                      </a:lnTo>
                      <a:lnTo>
                        <a:pt x="3216" y="53"/>
                      </a:lnTo>
                      <a:lnTo>
                        <a:pt x="3218" y="53"/>
                      </a:lnTo>
                      <a:lnTo>
                        <a:pt x="3219" y="53"/>
                      </a:lnTo>
                      <a:lnTo>
                        <a:pt x="3219" y="53"/>
                      </a:lnTo>
                      <a:lnTo>
                        <a:pt x="3219" y="52"/>
                      </a:lnTo>
                      <a:lnTo>
                        <a:pt x="3220" y="52"/>
                      </a:lnTo>
                      <a:lnTo>
                        <a:pt x="3220" y="52"/>
                      </a:lnTo>
                      <a:lnTo>
                        <a:pt x="3223" y="52"/>
                      </a:lnTo>
                      <a:lnTo>
                        <a:pt x="3224" y="51"/>
                      </a:lnTo>
                      <a:close/>
                      <a:moveTo>
                        <a:pt x="3165" y="47"/>
                      </a:moveTo>
                      <a:lnTo>
                        <a:pt x="3169" y="48"/>
                      </a:lnTo>
                      <a:lnTo>
                        <a:pt x="3171" y="48"/>
                      </a:lnTo>
                      <a:lnTo>
                        <a:pt x="3174" y="48"/>
                      </a:lnTo>
                      <a:lnTo>
                        <a:pt x="3174" y="49"/>
                      </a:lnTo>
                      <a:lnTo>
                        <a:pt x="3174" y="51"/>
                      </a:lnTo>
                      <a:lnTo>
                        <a:pt x="3176" y="51"/>
                      </a:lnTo>
                      <a:lnTo>
                        <a:pt x="3176" y="52"/>
                      </a:lnTo>
                      <a:lnTo>
                        <a:pt x="3174" y="53"/>
                      </a:lnTo>
                      <a:lnTo>
                        <a:pt x="3172" y="55"/>
                      </a:lnTo>
                      <a:lnTo>
                        <a:pt x="3169" y="56"/>
                      </a:lnTo>
                      <a:lnTo>
                        <a:pt x="3167" y="56"/>
                      </a:lnTo>
                      <a:lnTo>
                        <a:pt x="3165" y="55"/>
                      </a:lnTo>
                      <a:lnTo>
                        <a:pt x="3165" y="53"/>
                      </a:lnTo>
                      <a:lnTo>
                        <a:pt x="3164" y="53"/>
                      </a:lnTo>
                      <a:lnTo>
                        <a:pt x="3164" y="51"/>
                      </a:lnTo>
                      <a:lnTo>
                        <a:pt x="3165" y="51"/>
                      </a:lnTo>
                      <a:lnTo>
                        <a:pt x="3165" y="49"/>
                      </a:lnTo>
                      <a:lnTo>
                        <a:pt x="3165" y="47"/>
                      </a:lnTo>
                      <a:close/>
                      <a:moveTo>
                        <a:pt x="1672" y="45"/>
                      </a:moveTo>
                      <a:lnTo>
                        <a:pt x="1674" y="47"/>
                      </a:lnTo>
                      <a:lnTo>
                        <a:pt x="1674" y="47"/>
                      </a:lnTo>
                      <a:lnTo>
                        <a:pt x="1676" y="47"/>
                      </a:lnTo>
                      <a:lnTo>
                        <a:pt x="1676" y="48"/>
                      </a:lnTo>
                      <a:lnTo>
                        <a:pt x="1677" y="49"/>
                      </a:lnTo>
                      <a:lnTo>
                        <a:pt x="1678" y="49"/>
                      </a:lnTo>
                      <a:lnTo>
                        <a:pt x="1678" y="52"/>
                      </a:lnTo>
                      <a:lnTo>
                        <a:pt x="1676" y="53"/>
                      </a:lnTo>
                      <a:lnTo>
                        <a:pt x="1676" y="52"/>
                      </a:lnTo>
                      <a:lnTo>
                        <a:pt x="1674" y="52"/>
                      </a:lnTo>
                      <a:lnTo>
                        <a:pt x="1673" y="51"/>
                      </a:lnTo>
                      <a:lnTo>
                        <a:pt x="1670" y="51"/>
                      </a:lnTo>
                      <a:lnTo>
                        <a:pt x="1672" y="49"/>
                      </a:lnTo>
                      <a:lnTo>
                        <a:pt x="1672" y="49"/>
                      </a:lnTo>
                      <a:lnTo>
                        <a:pt x="1672" y="49"/>
                      </a:lnTo>
                      <a:lnTo>
                        <a:pt x="1673" y="49"/>
                      </a:lnTo>
                      <a:lnTo>
                        <a:pt x="1673" y="48"/>
                      </a:lnTo>
                      <a:lnTo>
                        <a:pt x="1673" y="48"/>
                      </a:lnTo>
                      <a:lnTo>
                        <a:pt x="1673" y="47"/>
                      </a:lnTo>
                      <a:lnTo>
                        <a:pt x="1673" y="47"/>
                      </a:lnTo>
                      <a:lnTo>
                        <a:pt x="1672" y="45"/>
                      </a:lnTo>
                      <a:close/>
                      <a:moveTo>
                        <a:pt x="1664" y="44"/>
                      </a:moveTo>
                      <a:lnTo>
                        <a:pt x="1665" y="44"/>
                      </a:lnTo>
                      <a:lnTo>
                        <a:pt x="1665" y="45"/>
                      </a:lnTo>
                      <a:lnTo>
                        <a:pt x="1664" y="45"/>
                      </a:lnTo>
                      <a:lnTo>
                        <a:pt x="1664" y="45"/>
                      </a:lnTo>
                      <a:lnTo>
                        <a:pt x="1664" y="44"/>
                      </a:lnTo>
                      <a:close/>
                      <a:moveTo>
                        <a:pt x="1487" y="44"/>
                      </a:moveTo>
                      <a:lnTo>
                        <a:pt x="1488" y="44"/>
                      </a:lnTo>
                      <a:lnTo>
                        <a:pt x="1488" y="47"/>
                      </a:lnTo>
                      <a:lnTo>
                        <a:pt x="1488" y="47"/>
                      </a:lnTo>
                      <a:lnTo>
                        <a:pt x="1488" y="48"/>
                      </a:lnTo>
                      <a:lnTo>
                        <a:pt x="1488" y="48"/>
                      </a:lnTo>
                      <a:lnTo>
                        <a:pt x="1488" y="48"/>
                      </a:lnTo>
                      <a:lnTo>
                        <a:pt x="1488" y="51"/>
                      </a:lnTo>
                      <a:lnTo>
                        <a:pt x="1486" y="52"/>
                      </a:lnTo>
                      <a:lnTo>
                        <a:pt x="1486" y="49"/>
                      </a:lnTo>
                      <a:lnTo>
                        <a:pt x="1486" y="49"/>
                      </a:lnTo>
                      <a:lnTo>
                        <a:pt x="1486" y="51"/>
                      </a:lnTo>
                      <a:lnTo>
                        <a:pt x="1484" y="51"/>
                      </a:lnTo>
                      <a:lnTo>
                        <a:pt x="1484" y="49"/>
                      </a:lnTo>
                      <a:lnTo>
                        <a:pt x="1483" y="48"/>
                      </a:lnTo>
                      <a:lnTo>
                        <a:pt x="1484" y="48"/>
                      </a:lnTo>
                      <a:lnTo>
                        <a:pt x="1484" y="48"/>
                      </a:lnTo>
                      <a:lnTo>
                        <a:pt x="1484" y="48"/>
                      </a:lnTo>
                      <a:lnTo>
                        <a:pt x="1486" y="48"/>
                      </a:lnTo>
                      <a:lnTo>
                        <a:pt x="1486" y="47"/>
                      </a:lnTo>
                      <a:lnTo>
                        <a:pt x="1487" y="45"/>
                      </a:lnTo>
                      <a:lnTo>
                        <a:pt x="1487" y="44"/>
                      </a:lnTo>
                      <a:close/>
                      <a:moveTo>
                        <a:pt x="181" y="41"/>
                      </a:moveTo>
                      <a:lnTo>
                        <a:pt x="182" y="41"/>
                      </a:lnTo>
                      <a:lnTo>
                        <a:pt x="183" y="44"/>
                      </a:lnTo>
                      <a:lnTo>
                        <a:pt x="182" y="44"/>
                      </a:lnTo>
                      <a:lnTo>
                        <a:pt x="181" y="47"/>
                      </a:lnTo>
                      <a:lnTo>
                        <a:pt x="178" y="48"/>
                      </a:lnTo>
                      <a:lnTo>
                        <a:pt x="178" y="47"/>
                      </a:lnTo>
                      <a:lnTo>
                        <a:pt x="179" y="45"/>
                      </a:lnTo>
                      <a:lnTo>
                        <a:pt x="181" y="44"/>
                      </a:lnTo>
                      <a:lnTo>
                        <a:pt x="181" y="41"/>
                      </a:lnTo>
                      <a:close/>
                      <a:moveTo>
                        <a:pt x="10" y="41"/>
                      </a:moveTo>
                      <a:lnTo>
                        <a:pt x="16" y="41"/>
                      </a:lnTo>
                      <a:lnTo>
                        <a:pt x="16" y="43"/>
                      </a:lnTo>
                      <a:lnTo>
                        <a:pt x="16" y="44"/>
                      </a:lnTo>
                      <a:lnTo>
                        <a:pt x="16" y="45"/>
                      </a:lnTo>
                      <a:lnTo>
                        <a:pt x="16" y="47"/>
                      </a:lnTo>
                      <a:lnTo>
                        <a:pt x="16" y="47"/>
                      </a:lnTo>
                      <a:lnTo>
                        <a:pt x="16" y="47"/>
                      </a:lnTo>
                      <a:lnTo>
                        <a:pt x="14" y="47"/>
                      </a:lnTo>
                      <a:lnTo>
                        <a:pt x="13" y="48"/>
                      </a:lnTo>
                      <a:lnTo>
                        <a:pt x="13" y="49"/>
                      </a:lnTo>
                      <a:lnTo>
                        <a:pt x="12" y="49"/>
                      </a:lnTo>
                      <a:lnTo>
                        <a:pt x="12" y="49"/>
                      </a:lnTo>
                      <a:lnTo>
                        <a:pt x="12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" y="47"/>
                      </a:lnTo>
                      <a:lnTo>
                        <a:pt x="1" y="47"/>
                      </a:lnTo>
                      <a:lnTo>
                        <a:pt x="0" y="45"/>
                      </a:lnTo>
                      <a:lnTo>
                        <a:pt x="0" y="44"/>
                      </a:lnTo>
                      <a:lnTo>
                        <a:pt x="3" y="44"/>
                      </a:lnTo>
                      <a:lnTo>
                        <a:pt x="4" y="44"/>
                      </a:lnTo>
                      <a:lnTo>
                        <a:pt x="5" y="44"/>
                      </a:lnTo>
                      <a:lnTo>
                        <a:pt x="5" y="44"/>
                      </a:lnTo>
                      <a:lnTo>
                        <a:pt x="6" y="44"/>
                      </a:lnTo>
                      <a:lnTo>
                        <a:pt x="6" y="44"/>
                      </a:lnTo>
                      <a:lnTo>
                        <a:pt x="6" y="44"/>
                      </a:lnTo>
                      <a:lnTo>
                        <a:pt x="8" y="44"/>
                      </a:lnTo>
                      <a:lnTo>
                        <a:pt x="8" y="43"/>
                      </a:lnTo>
                      <a:lnTo>
                        <a:pt x="10" y="43"/>
                      </a:lnTo>
                      <a:lnTo>
                        <a:pt x="10" y="41"/>
                      </a:lnTo>
                      <a:close/>
                      <a:moveTo>
                        <a:pt x="187" y="40"/>
                      </a:moveTo>
                      <a:lnTo>
                        <a:pt x="188" y="41"/>
                      </a:lnTo>
                      <a:lnTo>
                        <a:pt x="188" y="41"/>
                      </a:lnTo>
                      <a:lnTo>
                        <a:pt x="187" y="41"/>
                      </a:lnTo>
                      <a:lnTo>
                        <a:pt x="187" y="40"/>
                      </a:lnTo>
                      <a:close/>
                      <a:moveTo>
                        <a:pt x="887" y="40"/>
                      </a:moveTo>
                      <a:lnTo>
                        <a:pt x="891" y="40"/>
                      </a:lnTo>
                      <a:lnTo>
                        <a:pt x="891" y="41"/>
                      </a:lnTo>
                      <a:lnTo>
                        <a:pt x="887" y="41"/>
                      </a:lnTo>
                      <a:lnTo>
                        <a:pt x="887" y="40"/>
                      </a:lnTo>
                      <a:close/>
                      <a:moveTo>
                        <a:pt x="1492" y="39"/>
                      </a:moveTo>
                      <a:lnTo>
                        <a:pt x="1494" y="40"/>
                      </a:lnTo>
                      <a:lnTo>
                        <a:pt x="1494" y="40"/>
                      </a:lnTo>
                      <a:lnTo>
                        <a:pt x="1494" y="40"/>
                      </a:lnTo>
                      <a:lnTo>
                        <a:pt x="1492" y="40"/>
                      </a:lnTo>
                      <a:lnTo>
                        <a:pt x="1492" y="39"/>
                      </a:lnTo>
                      <a:close/>
                      <a:moveTo>
                        <a:pt x="178" y="39"/>
                      </a:moveTo>
                      <a:lnTo>
                        <a:pt x="178" y="39"/>
                      </a:lnTo>
                      <a:lnTo>
                        <a:pt x="178" y="40"/>
                      </a:lnTo>
                      <a:lnTo>
                        <a:pt x="179" y="40"/>
                      </a:lnTo>
                      <a:lnTo>
                        <a:pt x="178" y="40"/>
                      </a:lnTo>
                      <a:lnTo>
                        <a:pt x="178" y="40"/>
                      </a:lnTo>
                      <a:lnTo>
                        <a:pt x="178" y="40"/>
                      </a:lnTo>
                      <a:lnTo>
                        <a:pt x="178" y="39"/>
                      </a:lnTo>
                      <a:close/>
                      <a:moveTo>
                        <a:pt x="21" y="34"/>
                      </a:move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7" y="35"/>
                      </a:lnTo>
                      <a:lnTo>
                        <a:pt x="27" y="36"/>
                      </a:lnTo>
                      <a:lnTo>
                        <a:pt x="27" y="38"/>
                      </a:lnTo>
                      <a:lnTo>
                        <a:pt x="26" y="39"/>
                      </a:lnTo>
                      <a:lnTo>
                        <a:pt x="25" y="39"/>
                      </a:lnTo>
                      <a:lnTo>
                        <a:pt x="22" y="39"/>
                      </a:lnTo>
                      <a:lnTo>
                        <a:pt x="21" y="36"/>
                      </a:lnTo>
                      <a:lnTo>
                        <a:pt x="20" y="36"/>
                      </a:lnTo>
                      <a:lnTo>
                        <a:pt x="21" y="34"/>
                      </a:lnTo>
                      <a:close/>
                      <a:moveTo>
                        <a:pt x="919" y="26"/>
                      </a:moveTo>
                      <a:lnTo>
                        <a:pt x="918" y="27"/>
                      </a:lnTo>
                      <a:lnTo>
                        <a:pt x="916" y="28"/>
                      </a:lnTo>
                      <a:lnTo>
                        <a:pt x="914" y="28"/>
                      </a:lnTo>
                      <a:lnTo>
                        <a:pt x="914" y="26"/>
                      </a:lnTo>
                      <a:lnTo>
                        <a:pt x="915" y="26"/>
                      </a:lnTo>
                      <a:lnTo>
                        <a:pt x="919" y="26"/>
                      </a:lnTo>
                      <a:close/>
                      <a:moveTo>
                        <a:pt x="1810" y="24"/>
                      </a:moveTo>
                      <a:lnTo>
                        <a:pt x="1812" y="24"/>
                      </a:lnTo>
                      <a:lnTo>
                        <a:pt x="1812" y="27"/>
                      </a:lnTo>
                      <a:lnTo>
                        <a:pt x="1810" y="27"/>
                      </a:lnTo>
                      <a:lnTo>
                        <a:pt x="1810" y="26"/>
                      </a:lnTo>
                      <a:lnTo>
                        <a:pt x="1810" y="26"/>
                      </a:lnTo>
                      <a:lnTo>
                        <a:pt x="1810" y="26"/>
                      </a:lnTo>
                      <a:lnTo>
                        <a:pt x="1810" y="24"/>
                      </a:lnTo>
                      <a:close/>
                      <a:moveTo>
                        <a:pt x="864" y="19"/>
                      </a:moveTo>
                      <a:lnTo>
                        <a:pt x="868" y="21"/>
                      </a:lnTo>
                      <a:lnTo>
                        <a:pt x="868" y="22"/>
                      </a:lnTo>
                      <a:lnTo>
                        <a:pt x="865" y="22"/>
                      </a:lnTo>
                      <a:lnTo>
                        <a:pt x="865" y="22"/>
                      </a:lnTo>
                      <a:lnTo>
                        <a:pt x="864" y="21"/>
                      </a:lnTo>
                      <a:lnTo>
                        <a:pt x="864" y="19"/>
                      </a:lnTo>
                      <a:close/>
                      <a:moveTo>
                        <a:pt x="788" y="15"/>
                      </a:moveTo>
                      <a:lnTo>
                        <a:pt x="788" y="21"/>
                      </a:lnTo>
                      <a:lnTo>
                        <a:pt x="788" y="22"/>
                      </a:lnTo>
                      <a:lnTo>
                        <a:pt x="788" y="22"/>
                      </a:lnTo>
                      <a:lnTo>
                        <a:pt x="787" y="23"/>
                      </a:lnTo>
                      <a:lnTo>
                        <a:pt x="787" y="24"/>
                      </a:lnTo>
                      <a:lnTo>
                        <a:pt x="785" y="24"/>
                      </a:lnTo>
                      <a:lnTo>
                        <a:pt x="785" y="24"/>
                      </a:lnTo>
                      <a:lnTo>
                        <a:pt x="785" y="24"/>
                      </a:lnTo>
                      <a:lnTo>
                        <a:pt x="783" y="24"/>
                      </a:lnTo>
                      <a:lnTo>
                        <a:pt x="783" y="23"/>
                      </a:lnTo>
                      <a:lnTo>
                        <a:pt x="783" y="22"/>
                      </a:lnTo>
                      <a:lnTo>
                        <a:pt x="784" y="21"/>
                      </a:lnTo>
                      <a:lnTo>
                        <a:pt x="785" y="18"/>
                      </a:lnTo>
                      <a:lnTo>
                        <a:pt x="787" y="17"/>
                      </a:lnTo>
                      <a:lnTo>
                        <a:pt x="788" y="15"/>
                      </a:lnTo>
                      <a:close/>
                      <a:moveTo>
                        <a:pt x="517" y="0"/>
                      </a:moveTo>
                      <a:lnTo>
                        <a:pt x="518" y="0"/>
                      </a:lnTo>
                      <a:lnTo>
                        <a:pt x="518" y="1"/>
                      </a:lnTo>
                      <a:lnTo>
                        <a:pt x="521" y="1"/>
                      </a:lnTo>
                      <a:lnTo>
                        <a:pt x="521" y="2"/>
                      </a:lnTo>
                      <a:lnTo>
                        <a:pt x="516" y="1"/>
                      </a:lnTo>
                      <a:lnTo>
                        <a:pt x="517" y="2"/>
                      </a:lnTo>
                      <a:lnTo>
                        <a:pt x="517" y="4"/>
                      </a:lnTo>
                      <a:lnTo>
                        <a:pt x="518" y="5"/>
                      </a:lnTo>
                      <a:lnTo>
                        <a:pt x="516" y="5"/>
                      </a:lnTo>
                      <a:lnTo>
                        <a:pt x="513" y="6"/>
                      </a:lnTo>
                      <a:lnTo>
                        <a:pt x="513" y="7"/>
                      </a:lnTo>
                      <a:lnTo>
                        <a:pt x="512" y="9"/>
                      </a:lnTo>
                      <a:lnTo>
                        <a:pt x="509" y="9"/>
                      </a:lnTo>
                      <a:lnTo>
                        <a:pt x="509" y="10"/>
                      </a:lnTo>
                      <a:lnTo>
                        <a:pt x="507" y="13"/>
                      </a:lnTo>
                      <a:lnTo>
                        <a:pt x="507" y="14"/>
                      </a:lnTo>
                      <a:lnTo>
                        <a:pt x="505" y="14"/>
                      </a:lnTo>
                      <a:lnTo>
                        <a:pt x="505" y="14"/>
                      </a:lnTo>
                      <a:lnTo>
                        <a:pt x="504" y="14"/>
                      </a:lnTo>
                      <a:lnTo>
                        <a:pt x="503" y="14"/>
                      </a:lnTo>
                      <a:lnTo>
                        <a:pt x="503" y="15"/>
                      </a:lnTo>
                      <a:lnTo>
                        <a:pt x="500" y="15"/>
                      </a:lnTo>
                      <a:lnTo>
                        <a:pt x="500" y="17"/>
                      </a:lnTo>
                      <a:lnTo>
                        <a:pt x="499" y="18"/>
                      </a:lnTo>
                      <a:lnTo>
                        <a:pt x="497" y="18"/>
                      </a:lnTo>
                      <a:lnTo>
                        <a:pt x="495" y="22"/>
                      </a:lnTo>
                      <a:lnTo>
                        <a:pt x="493" y="22"/>
                      </a:lnTo>
                      <a:lnTo>
                        <a:pt x="493" y="23"/>
                      </a:lnTo>
                      <a:lnTo>
                        <a:pt x="493" y="24"/>
                      </a:lnTo>
                      <a:lnTo>
                        <a:pt x="491" y="24"/>
                      </a:lnTo>
                      <a:lnTo>
                        <a:pt x="490" y="26"/>
                      </a:lnTo>
                      <a:lnTo>
                        <a:pt x="488" y="26"/>
                      </a:lnTo>
                      <a:lnTo>
                        <a:pt x="487" y="26"/>
                      </a:lnTo>
                      <a:lnTo>
                        <a:pt x="487" y="24"/>
                      </a:lnTo>
                      <a:lnTo>
                        <a:pt x="484" y="24"/>
                      </a:lnTo>
                      <a:lnTo>
                        <a:pt x="483" y="24"/>
                      </a:lnTo>
                      <a:lnTo>
                        <a:pt x="482" y="26"/>
                      </a:lnTo>
                      <a:lnTo>
                        <a:pt x="482" y="27"/>
                      </a:lnTo>
                      <a:lnTo>
                        <a:pt x="480" y="28"/>
                      </a:lnTo>
                      <a:lnTo>
                        <a:pt x="480" y="28"/>
                      </a:lnTo>
                      <a:lnTo>
                        <a:pt x="480" y="30"/>
                      </a:lnTo>
                      <a:lnTo>
                        <a:pt x="476" y="31"/>
                      </a:lnTo>
                      <a:lnTo>
                        <a:pt x="476" y="32"/>
                      </a:lnTo>
                      <a:lnTo>
                        <a:pt x="475" y="32"/>
                      </a:lnTo>
                      <a:lnTo>
                        <a:pt x="474" y="31"/>
                      </a:lnTo>
                      <a:lnTo>
                        <a:pt x="472" y="31"/>
                      </a:lnTo>
                      <a:lnTo>
                        <a:pt x="472" y="32"/>
                      </a:lnTo>
                      <a:lnTo>
                        <a:pt x="467" y="32"/>
                      </a:lnTo>
                      <a:lnTo>
                        <a:pt x="467" y="32"/>
                      </a:lnTo>
                      <a:lnTo>
                        <a:pt x="465" y="32"/>
                      </a:lnTo>
                      <a:lnTo>
                        <a:pt x="465" y="32"/>
                      </a:lnTo>
                      <a:lnTo>
                        <a:pt x="463" y="32"/>
                      </a:lnTo>
                      <a:lnTo>
                        <a:pt x="463" y="34"/>
                      </a:lnTo>
                      <a:lnTo>
                        <a:pt x="462" y="34"/>
                      </a:lnTo>
                      <a:lnTo>
                        <a:pt x="461" y="34"/>
                      </a:lnTo>
                      <a:lnTo>
                        <a:pt x="459" y="32"/>
                      </a:lnTo>
                      <a:lnTo>
                        <a:pt x="458" y="28"/>
                      </a:lnTo>
                      <a:lnTo>
                        <a:pt x="455" y="28"/>
                      </a:lnTo>
                      <a:lnTo>
                        <a:pt x="453" y="28"/>
                      </a:lnTo>
                      <a:lnTo>
                        <a:pt x="453" y="27"/>
                      </a:lnTo>
                      <a:lnTo>
                        <a:pt x="450" y="27"/>
                      </a:lnTo>
                      <a:lnTo>
                        <a:pt x="450" y="27"/>
                      </a:lnTo>
                      <a:lnTo>
                        <a:pt x="449" y="27"/>
                      </a:lnTo>
                      <a:lnTo>
                        <a:pt x="449" y="26"/>
                      </a:lnTo>
                      <a:lnTo>
                        <a:pt x="448" y="24"/>
                      </a:lnTo>
                      <a:lnTo>
                        <a:pt x="448" y="24"/>
                      </a:lnTo>
                      <a:lnTo>
                        <a:pt x="446" y="24"/>
                      </a:lnTo>
                      <a:lnTo>
                        <a:pt x="446" y="23"/>
                      </a:lnTo>
                      <a:lnTo>
                        <a:pt x="446" y="23"/>
                      </a:lnTo>
                      <a:lnTo>
                        <a:pt x="450" y="23"/>
                      </a:lnTo>
                      <a:lnTo>
                        <a:pt x="450" y="24"/>
                      </a:lnTo>
                      <a:lnTo>
                        <a:pt x="454" y="24"/>
                      </a:lnTo>
                      <a:lnTo>
                        <a:pt x="454" y="24"/>
                      </a:lnTo>
                      <a:lnTo>
                        <a:pt x="457" y="24"/>
                      </a:lnTo>
                      <a:lnTo>
                        <a:pt x="461" y="23"/>
                      </a:lnTo>
                      <a:lnTo>
                        <a:pt x="463" y="21"/>
                      </a:lnTo>
                      <a:lnTo>
                        <a:pt x="466" y="18"/>
                      </a:lnTo>
                      <a:lnTo>
                        <a:pt x="467" y="17"/>
                      </a:lnTo>
                      <a:lnTo>
                        <a:pt x="474" y="17"/>
                      </a:lnTo>
                      <a:lnTo>
                        <a:pt x="474" y="14"/>
                      </a:lnTo>
                      <a:lnTo>
                        <a:pt x="472" y="14"/>
                      </a:lnTo>
                      <a:lnTo>
                        <a:pt x="471" y="14"/>
                      </a:lnTo>
                      <a:lnTo>
                        <a:pt x="471" y="11"/>
                      </a:lnTo>
                      <a:lnTo>
                        <a:pt x="469" y="11"/>
                      </a:lnTo>
                      <a:lnTo>
                        <a:pt x="469" y="10"/>
                      </a:lnTo>
                      <a:lnTo>
                        <a:pt x="469" y="7"/>
                      </a:lnTo>
                      <a:lnTo>
                        <a:pt x="467" y="7"/>
                      </a:lnTo>
                      <a:lnTo>
                        <a:pt x="467" y="6"/>
                      </a:lnTo>
                      <a:lnTo>
                        <a:pt x="467" y="6"/>
                      </a:lnTo>
                      <a:lnTo>
                        <a:pt x="467" y="5"/>
                      </a:lnTo>
                      <a:lnTo>
                        <a:pt x="466" y="5"/>
                      </a:lnTo>
                      <a:lnTo>
                        <a:pt x="466" y="4"/>
                      </a:lnTo>
                      <a:lnTo>
                        <a:pt x="465" y="2"/>
                      </a:lnTo>
                      <a:lnTo>
                        <a:pt x="463" y="1"/>
                      </a:lnTo>
                      <a:lnTo>
                        <a:pt x="467" y="1"/>
                      </a:lnTo>
                      <a:lnTo>
                        <a:pt x="467" y="2"/>
                      </a:lnTo>
                      <a:lnTo>
                        <a:pt x="471" y="2"/>
                      </a:lnTo>
                      <a:lnTo>
                        <a:pt x="471" y="2"/>
                      </a:lnTo>
                      <a:lnTo>
                        <a:pt x="471" y="2"/>
                      </a:lnTo>
                      <a:lnTo>
                        <a:pt x="471" y="4"/>
                      </a:lnTo>
                      <a:lnTo>
                        <a:pt x="472" y="5"/>
                      </a:lnTo>
                      <a:lnTo>
                        <a:pt x="475" y="4"/>
                      </a:lnTo>
                      <a:lnTo>
                        <a:pt x="476" y="6"/>
                      </a:lnTo>
                      <a:lnTo>
                        <a:pt x="475" y="6"/>
                      </a:lnTo>
                      <a:lnTo>
                        <a:pt x="475" y="9"/>
                      </a:lnTo>
                      <a:lnTo>
                        <a:pt x="476" y="9"/>
                      </a:lnTo>
                      <a:lnTo>
                        <a:pt x="476" y="11"/>
                      </a:lnTo>
                      <a:lnTo>
                        <a:pt x="476" y="13"/>
                      </a:lnTo>
                      <a:lnTo>
                        <a:pt x="478" y="13"/>
                      </a:lnTo>
                      <a:lnTo>
                        <a:pt x="478" y="13"/>
                      </a:lnTo>
                      <a:lnTo>
                        <a:pt x="478" y="13"/>
                      </a:lnTo>
                      <a:lnTo>
                        <a:pt x="480" y="13"/>
                      </a:lnTo>
                      <a:lnTo>
                        <a:pt x="486" y="13"/>
                      </a:lnTo>
                      <a:lnTo>
                        <a:pt x="490" y="13"/>
                      </a:lnTo>
                      <a:lnTo>
                        <a:pt x="493" y="13"/>
                      </a:lnTo>
                      <a:lnTo>
                        <a:pt x="499" y="10"/>
                      </a:lnTo>
                      <a:lnTo>
                        <a:pt x="499" y="9"/>
                      </a:lnTo>
                      <a:lnTo>
                        <a:pt x="499" y="9"/>
                      </a:lnTo>
                      <a:lnTo>
                        <a:pt x="500" y="6"/>
                      </a:lnTo>
                      <a:lnTo>
                        <a:pt x="504" y="6"/>
                      </a:lnTo>
                      <a:lnTo>
                        <a:pt x="508" y="2"/>
                      </a:lnTo>
                      <a:lnTo>
                        <a:pt x="509" y="2"/>
                      </a:lnTo>
                      <a:lnTo>
                        <a:pt x="509" y="1"/>
                      </a:lnTo>
                      <a:lnTo>
                        <a:pt x="513" y="1"/>
                      </a:lnTo>
                      <a:lnTo>
                        <a:pt x="513" y="1"/>
                      </a:lnTo>
                      <a:lnTo>
                        <a:pt x="51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5" name="Freeform 25">
                  <a:extLst>
                    <a:ext uri="{FF2B5EF4-FFF2-40B4-BE49-F238E27FC236}">
                      <a16:creationId xmlns:a16="http://schemas.microsoft.com/office/drawing/2014/main" id="{CED07AA3-A39C-4040-9967-FA340126B93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384550" y="1460954"/>
                  <a:ext cx="5172075" cy="252413"/>
                </a:xfrm>
                <a:custGeom>
                  <a:avLst/>
                  <a:gdLst>
                    <a:gd name="T0" fmla="*/ 1606 w 3258"/>
                    <a:gd name="T1" fmla="*/ 147 h 159"/>
                    <a:gd name="T2" fmla="*/ 786 w 3258"/>
                    <a:gd name="T3" fmla="*/ 154 h 159"/>
                    <a:gd name="T4" fmla="*/ 961 w 3258"/>
                    <a:gd name="T5" fmla="*/ 147 h 159"/>
                    <a:gd name="T6" fmla="*/ 3240 w 3258"/>
                    <a:gd name="T7" fmla="*/ 154 h 159"/>
                    <a:gd name="T8" fmla="*/ 3216 w 3258"/>
                    <a:gd name="T9" fmla="*/ 145 h 159"/>
                    <a:gd name="T10" fmla="*/ 483 w 3258"/>
                    <a:gd name="T11" fmla="*/ 140 h 159"/>
                    <a:gd name="T12" fmla="*/ 13 w 3258"/>
                    <a:gd name="T13" fmla="*/ 133 h 159"/>
                    <a:gd name="T14" fmla="*/ 5 w 3258"/>
                    <a:gd name="T15" fmla="*/ 138 h 159"/>
                    <a:gd name="T16" fmla="*/ 954 w 3258"/>
                    <a:gd name="T17" fmla="*/ 120 h 159"/>
                    <a:gd name="T18" fmla="*/ 906 w 3258"/>
                    <a:gd name="T19" fmla="*/ 127 h 159"/>
                    <a:gd name="T20" fmla="*/ 786 w 3258"/>
                    <a:gd name="T21" fmla="*/ 119 h 159"/>
                    <a:gd name="T22" fmla="*/ 792 w 3258"/>
                    <a:gd name="T23" fmla="*/ 140 h 159"/>
                    <a:gd name="T24" fmla="*/ 769 w 3258"/>
                    <a:gd name="T25" fmla="*/ 140 h 159"/>
                    <a:gd name="T26" fmla="*/ 772 w 3258"/>
                    <a:gd name="T27" fmla="*/ 107 h 159"/>
                    <a:gd name="T28" fmla="*/ 1410 w 3258"/>
                    <a:gd name="T29" fmla="*/ 111 h 159"/>
                    <a:gd name="T30" fmla="*/ 1403 w 3258"/>
                    <a:gd name="T31" fmla="*/ 129 h 159"/>
                    <a:gd name="T32" fmla="*/ 1370 w 3258"/>
                    <a:gd name="T33" fmla="*/ 142 h 159"/>
                    <a:gd name="T34" fmla="*/ 1336 w 3258"/>
                    <a:gd name="T35" fmla="*/ 133 h 159"/>
                    <a:gd name="T36" fmla="*/ 1330 w 3258"/>
                    <a:gd name="T37" fmla="*/ 125 h 159"/>
                    <a:gd name="T38" fmla="*/ 1330 w 3258"/>
                    <a:gd name="T39" fmla="*/ 113 h 159"/>
                    <a:gd name="T40" fmla="*/ 1335 w 3258"/>
                    <a:gd name="T41" fmla="*/ 107 h 159"/>
                    <a:gd name="T42" fmla="*/ 1349 w 3258"/>
                    <a:gd name="T43" fmla="*/ 116 h 159"/>
                    <a:gd name="T44" fmla="*/ 1373 w 3258"/>
                    <a:gd name="T45" fmla="*/ 108 h 159"/>
                    <a:gd name="T46" fmla="*/ 781 w 3258"/>
                    <a:gd name="T47" fmla="*/ 98 h 159"/>
                    <a:gd name="T48" fmla="*/ 471 w 3258"/>
                    <a:gd name="T49" fmla="*/ 90 h 159"/>
                    <a:gd name="T50" fmla="*/ 481 w 3258"/>
                    <a:gd name="T51" fmla="*/ 111 h 159"/>
                    <a:gd name="T52" fmla="*/ 454 w 3258"/>
                    <a:gd name="T53" fmla="*/ 123 h 159"/>
                    <a:gd name="T54" fmla="*/ 438 w 3258"/>
                    <a:gd name="T55" fmla="*/ 116 h 159"/>
                    <a:gd name="T56" fmla="*/ 429 w 3258"/>
                    <a:gd name="T57" fmla="*/ 96 h 159"/>
                    <a:gd name="T58" fmla="*/ 903 w 3258"/>
                    <a:gd name="T59" fmla="*/ 94 h 159"/>
                    <a:gd name="T60" fmla="*/ 915 w 3258"/>
                    <a:gd name="T61" fmla="*/ 90 h 159"/>
                    <a:gd name="T62" fmla="*/ 1658 w 3258"/>
                    <a:gd name="T63" fmla="*/ 75 h 159"/>
                    <a:gd name="T64" fmla="*/ 1666 w 3258"/>
                    <a:gd name="T65" fmla="*/ 74 h 159"/>
                    <a:gd name="T66" fmla="*/ 856 w 3258"/>
                    <a:gd name="T67" fmla="*/ 79 h 159"/>
                    <a:gd name="T68" fmla="*/ 877 w 3258"/>
                    <a:gd name="T69" fmla="*/ 62 h 159"/>
                    <a:gd name="T70" fmla="*/ 1683 w 3258"/>
                    <a:gd name="T71" fmla="*/ 64 h 159"/>
                    <a:gd name="T72" fmla="*/ 832 w 3258"/>
                    <a:gd name="T73" fmla="*/ 62 h 159"/>
                    <a:gd name="T74" fmla="*/ 640 w 3258"/>
                    <a:gd name="T75" fmla="*/ 55 h 159"/>
                    <a:gd name="T76" fmla="*/ 1979 w 3258"/>
                    <a:gd name="T77" fmla="*/ 61 h 159"/>
                    <a:gd name="T78" fmla="*/ 367 w 3258"/>
                    <a:gd name="T79" fmla="*/ 49 h 159"/>
                    <a:gd name="T80" fmla="*/ 1698 w 3258"/>
                    <a:gd name="T81" fmla="*/ 48 h 159"/>
                    <a:gd name="T82" fmla="*/ 834 w 3258"/>
                    <a:gd name="T83" fmla="*/ 44 h 159"/>
                    <a:gd name="T84" fmla="*/ 678 w 3258"/>
                    <a:gd name="T85" fmla="*/ 49 h 159"/>
                    <a:gd name="T86" fmla="*/ 659 w 3258"/>
                    <a:gd name="T87" fmla="*/ 57 h 159"/>
                    <a:gd name="T88" fmla="*/ 663 w 3258"/>
                    <a:gd name="T89" fmla="*/ 41 h 159"/>
                    <a:gd name="T90" fmla="*/ 3043 w 3258"/>
                    <a:gd name="T91" fmla="*/ 41 h 159"/>
                    <a:gd name="T92" fmla="*/ 768 w 3258"/>
                    <a:gd name="T93" fmla="*/ 47 h 159"/>
                    <a:gd name="T94" fmla="*/ 2064 w 3258"/>
                    <a:gd name="T95" fmla="*/ 45 h 159"/>
                    <a:gd name="T96" fmla="*/ 913 w 3258"/>
                    <a:gd name="T97" fmla="*/ 36 h 159"/>
                    <a:gd name="T98" fmla="*/ 1735 w 3258"/>
                    <a:gd name="T99" fmla="*/ 32 h 159"/>
                    <a:gd name="T100" fmla="*/ 1746 w 3258"/>
                    <a:gd name="T101" fmla="*/ 34 h 159"/>
                    <a:gd name="T102" fmla="*/ 2882 w 3258"/>
                    <a:gd name="T103" fmla="*/ 31 h 159"/>
                    <a:gd name="T104" fmla="*/ 1288 w 3258"/>
                    <a:gd name="T105" fmla="*/ 32 h 159"/>
                    <a:gd name="T106" fmla="*/ 3148 w 3258"/>
                    <a:gd name="T107" fmla="*/ 34 h 159"/>
                    <a:gd name="T108" fmla="*/ 2884 w 3258"/>
                    <a:gd name="T109" fmla="*/ 30 h 159"/>
                    <a:gd name="T110" fmla="*/ 1739 w 3258"/>
                    <a:gd name="T111" fmla="*/ 23 h 159"/>
                    <a:gd name="T112" fmla="*/ 2876 w 3258"/>
                    <a:gd name="T113" fmla="*/ 20 h 159"/>
                    <a:gd name="T114" fmla="*/ 1061 w 3258"/>
                    <a:gd name="T115" fmla="*/ 22 h 159"/>
                    <a:gd name="T116" fmla="*/ 2675 w 3258"/>
                    <a:gd name="T117" fmla="*/ 11 h 159"/>
                    <a:gd name="T118" fmla="*/ 2658 w 3258"/>
                    <a:gd name="T119" fmla="*/ 6 h 159"/>
                    <a:gd name="T120" fmla="*/ 2661 w 3258"/>
                    <a:gd name="T121" fmla="*/ 6 h 159"/>
                    <a:gd name="T122" fmla="*/ 2238 w 3258"/>
                    <a:gd name="T123" fmla="*/ 1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3258" h="159">
                      <a:moveTo>
                        <a:pt x="875" y="150"/>
                      </a:moveTo>
                      <a:lnTo>
                        <a:pt x="875" y="150"/>
                      </a:lnTo>
                      <a:lnTo>
                        <a:pt x="875" y="150"/>
                      </a:lnTo>
                      <a:lnTo>
                        <a:pt x="877" y="151"/>
                      </a:lnTo>
                      <a:lnTo>
                        <a:pt x="874" y="151"/>
                      </a:lnTo>
                      <a:lnTo>
                        <a:pt x="875" y="151"/>
                      </a:lnTo>
                      <a:lnTo>
                        <a:pt x="875" y="151"/>
                      </a:lnTo>
                      <a:lnTo>
                        <a:pt x="875" y="151"/>
                      </a:lnTo>
                      <a:lnTo>
                        <a:pt x="875" y="150"/>
                      </a:lnTo>
                      <a:lnTo>
                        <a:pt x="875" y="150"/>
                      </a:lnTo>
                      <a:close/>
                      <a:moveTo>
                        <a:pt x="841" y="149"/>
                      </a:moveTo>
                      <a:lnTo>
                        <a:pt x="843" y="149"/>
                      </a:lnTo>
                      <a:lnTo>
                        <a:pt x="843" y="150"/>
                      </a:lnTo>
                      <a:lnTo>
                        <a:pt x="844" y="150"/>
                      </a:lnTo>
                      <a:lnTo>
                        <a:pt x="844" y="151"/>
                      </a:lnTo>
                      <a:lnTo>
                        <a:pt x="841" y="151"/>
                      </a:lnTo>
                      <a:lnTo>
                        <a:pt x="840" y="149"/>
                      </a:lnTo>
                      <a:lnTo>
                        <a:pt x="840" y="149"/>
                      </a:lnTo>
                      <a:lnTo>
                        <a:pt x="841" y="149"/>
                      </a:lnTo>
                      <a:lnTo>
                        <a:pt x="841" y="149"/>
                      </a:lnTo>
                      <a:lnTo>
                        <a:pt x="841" y="149"/>
                      </a:lnTo>
                      <a:close/>
                      <a:moveTo>
                        <a:pt x="849" y="147"/>
                      </a:moveTo>
                      <a:lnTo>
                        <a:pt x="852" y="147"/>
                      </a:lnTo>
                      <a:lnTo>
                        <a:pt x="852" y="149"/>
                      </a:lnTo>
                      <a:lnTo>
                        <a:pt x="852" y="149"/>
                      </a:lnTo>
                      <a:lnTo>
                        <a:pt x="852" y="151"/>
                      </a:lnTo>
                      <a:lnTo>
                        <a:pt x="852" y="151"/>
                      </a:lnTo>
                      <a:lnTo>
                        <a:pt x="851" y="151"/>
                      </a:lnTo>
                      <a:lnTo>
                        <a:pt x="851" y="151"/>
                      </a:lnTo>
                      <a:lnTo>
                        <a:pt x="851" y="150"/>
                      </a:lnTo>
                      <a:lnTo>
                        <a:pt x="849" y="147"/>
                      </a:lnTo>
                      <a:close/>
                      <a:moveTo>
                        <a:pt x="1606" y="147"/>
                      </a:moveTo>
                      <a:lnTo>
                        <a:pt x="1607" y="147"/>
                      </a:lnTo>
                      <a:lnTo>
                        <a:pt x="1607" y="149"/>
                      </a:lnTo>
                      <a:lnTo>
                        <a:pt x="1606" y="149"/>
                      </a:lnTo>
                      <a:lnTo>
                        <a:pt x="1606" y="147"/>
                      </a:lnTo>
                      <a:lnTo>
                        <a:pt x="1606" y="147"/>
                      </a:lnTo>
                      <a:lnTo>
                        <a:pt x="1606" y="147"/>
                      </a:lnTo>
                      <a:close/>
                      <a:moveTo>
                        <a:pt x="798" y="146"/>
                      </a:moveTo>
                      <a:lnTo>
                        <a:pt x="798" y="147"/>
                      </a:lnTo>
                      <a:lnTo>
                        <a:pt x="798" y="147"/>
                      </a:lnTo>
                      <a:lnTo>
                        <a:pt x="798" y="149"/>
                      </a:lnTo>
                      <a:lnTo>
                        <a:pt x="797" y="150"/>
                      </a:lnTo>
                      <a:lnTo>
                        <a:pt x="797" y="150"/>
                      </a:lnTo>
                      <a:lnTo>
                        <a:pt x="796" y="150"/>
                      </a:lnTo>
                      <a:lnTo>
                        <a:pt x="794" y="153"/>
                      </a:lnTo>
                      <a:lnTo>
                        <a:pt x="793" y="154"/>
                      </a:lnTo>
                      <a:lnTo>
                        <a:pt x="792" y="155"/>
                      </a:lnTo>
                      <a:lnTo>
                        <a:pt x="790" y="155"/>
                      </a:lnTo>
                      <a:lnTo>
                        <a:pt x="788" y="157"/>
                      </a:lnTo>
                      <a:lnTo>
                        <a:pt x="786" y="157"/>
                      </a:lnTo>
                      <a:lnTo>
                        <a:pt x="785" y="158"/>
                      </a:lnTo>
                      <a:lnTo>
                        <a:pt x="785" y="159"/>
                      </a:lnTo>
                      <a:lnTo>
                        <a:pt x="782" y="159"/>
                      </a:lnTo>
                      <a:lnTo>
                        <a:pt x="782" y="158"/>
                      </a:lnTo>
                      <a:lnTo>
                        <a:pt x="780" y="158"/>
                      </a:lnTo>
                      <a:lnTo>
                        <a:pt x="780" y="158"/>
                      </a:lnTo>
                      <a:lnTo>
                        <a:pt x="780" y="158"/>
                      </a:lnTo>
                      <a:lnTo>
                        <a:pt x="780" y="158"/>
                      </a:lnTo>
                      <a:lnTo>
                        <a:pt x="781" y="157"/>
                      </a:lnTo>
                      <a:lnTo>
                        <a:pt x="784" y="154"/>
                      </a:lnTo>
                      <a:lnTo>
                        <a:pt x="784" y="154"/>
                      </a:lnTo>
                      <a:lnTo>
                        <a:pt x="785" y="154"/>
                      </a:lnTo>
                      <a:lnTo>
                        <a:pt x="786" y="154"/>
                      </a:lnTo>
                      <a:lnTo>
                        <a:pt x="788" y="154"/>
                      </a:lnTo>
                      <a:lnTo>
                        <a:pt x="789" y="153"/>
                      </a:lnTo>
                      <a:lnTo>
                        <a:pt x="789" y="151"/>
                      </a:lnTo>
                      <a:lnTo>
                        <a:pt x="792" y="150"/>
                      </a:lnTo>
                      <a:lnTo>
                        <a:pt x="796" y="149"/>
                      </a:lnTo>
                      <a:lnTo>
                        <a:pt x="796" y="147"/>
                      </a:lnTo>
                      <a:lnTo>
                        <a:pt x="797" y="147"/>
                      </a:lnTo>
                      <a:lnTo>
                        <a:pt x="798" y="146"/>
                      </a:lnTo>
                      <a:close/>
                      <a:moveTo>
                        <a:pt x="62" y="146"/>
                      </a:moveTo>
                      <a:lnTo>
                        <a:pt x="65" y="146"/>
                      </a:lnTo>
                      <a:lnTo>
                        <a:pt x="65" y="147"/>
                      </a:lnTo>
                      <a:lnTo>
                        <a:pt x="65" y="147"/>
                      </a:lnTo>
                      <a:lnTo>
                        <a:pt x="65" y="147"/>
                      </a:lnTo>
                      <a:lnTo>
                        <a:pt x="65" y="147"/>
                      </a:lnTo>
                      <a:lnTo>
                        <a:pt x="65" y="147"/>
                      </a:lnTo>
                      <a:lnTo>
                        <a:pt x="65" y="147"/>
                      </a:lnTo>
                      <a:lnTo>
                        <a:pt x="61" y="147"/>
                      </a:lnTo>
                      <a:lnTo>
                        <a:pt x="61" y="146"/>
                      </a:lnTo>
                      <a:lnTo>
                        <a:pt x="62" y="146"/>
                      </a:lnTo>
                      <a:lnTo>
                        <a:pt x="62" y="146"/>
                      </a:lnTo>
                      <a:close/>
                      <a:moveTo>
                        <a:pt x="962" y="145"/>
                      </a:moveTo>
                      <a:lnTo>
                        <a:pt x="962" y="145"/>
                      </a:lnTo>
                      <a:lnTo>
                        <a:pt x="964" y="145"/>
                      </a:lnTo>
                      <a:lnTo>
                        <a:pt x="966" y="145"/>
                      </a:lnTo>
                      <a:lnTo>
                        <a:pt x="967" y="145"/>
                      </a:lnTo>
                      <a:lnTo>
                        <a:pt x="967" y="145"/>
                      </a:lnTo>
                      <a:lnTo>
                        <a:pt x="967" y="147"/>
                      </a:lnTo>
                      <a:lnTo>
                        <a:pt x="966" y="149"/>
                      </a:lnTo>
                      <a:lnTo>
                        <a:pt x="964" y="150"/>
                      </a:lnTo>
                      <a:lnTo>
                        <a:pt x="962" y="150"/>
                      </a:lnTo>
                      <a:lnTo>
                        <a:pt x="962" y="147"/>
                      </a:lnTo>
                      <a:lnTo>
                        <a:pt x="961" y="147"/>
                      </a:lnTo>
                      <a:lnTo>
                        <a:pt x="959" y="146"/>
                      </a:lnTo>
                      <a:lnTo>
                        <a:pt x="959" y="146"/>
                      </a:lnTo>
                      <a:lnTo>
                        <a:pt x="962" y="146"/>
                      </a:lnTo>
                      <a:lnTo>
                        <a:pt x="962" y="145"/>
                      </a:lnTo>
                      <a:close/>
                      <a:moveTo>
                        <a:pt x="841" y="145"/>
                      </a:moveTo>
                      <a:lnTo>
                        <a:pt x="843" y="145"/>
                      </a:lnTo>
                      <a:lnTo>
                        <a:pt x="843" y="146"/>
                      </a:lnTo>
                      <a:lnTo>
                        <a:pt x="844" y="146"/>
                      </a:lnTo>
                      <a:lnTo>
                        <a:pt x="844" y="146"/>
                      </a:lnTo>
                      <a:lnTo>
                        <a:pt x="843" y="146"/>
                      </a:lnTo>
                      <a:lnTo>
                        <a:pt x="843" y="146"/>
                      </a:lnTo>
                      <a:lnTo>
                        <a:pt x="841" y="146"/>
                      </a:lnTo>
                      <a:lnTo>
                        <a:pt x="840" y="146"/>
                      </a:lnTo>
                      <a:lnTo>
                        <a:pt x="841" y="145"/>
                      </a:lnTo>
                      <a:close/>
                      <a:moveTo>
                        <a:pt x="3225" y="144"/>
                      </a:moveTo>
                      <a:lnTo>
                        <a:pt x="3228" y="144"/>
                      </a:lnTo>
                      <a:lnTo>
                        <a:pt x="3228" y="145"/>
                      </a:lnTo>
                      <a:lnTo>
                        <a:pt x="3229" y="145"/>
                      </a:lnTo>
                      <a:lnTo>
                        <a:pt x="3229" y="146"/>
                      </a:lnTo>
                      <a:lnTo>
                        <a:pt x="3230" y="146"/>
                      </a:lnTo>
                      <a:lnTo>
                        <a:pt x="3232" y="147"/>
                      </a:lnTo>
                      <a:lnTo>
                        <a:pt x="3233" y="147"/>
                      </a:lnTo>
                      <a:lnTo>
                        <a:pt x="3233" y="149"/>
                      </a:lnTo>
                      <a:lnTo>
                        <a:pt x="3236" y="150"/>
                      </a:lnTo>
                      <a:lnTo>
                        <a:pt x="3236" y="150"/>
                      </a:lnTo>
                      <a:lnTo>
                        <a:pt x="3237" y="150"/>
                      </a:lnTo>
                      <a:lnTo>
                        <a:pt x="3240" y="151"/>
                      </a:lnTo>
                      <a:lnTo>
                        <a:pt x="3242" y="153"/>
                      </a:lnTo>
                      <a:lnTo>
                        <a:pt x="3242" y="153"/>
                      </a:lnTo>
                      <a:lnTo>
                        <a:pt x="3241" y="153"/>
                      </a:lnTo>
                      <a:lnTo>
                        <a:pt x="3241" y="154"/>
                      </a:lnTo>
                      <a:lnTo>
                        <a:pt x="3240" y="154"/>
                      </a:lnTo>
                      <a:lnTo>
                        <a:pt x="3238" y="154"/>
                      </a:lnTo>
                      <a:lnTo>
                        <a:pt x="3238" y="155"/>
                      </a:lnTo>
                      <a:lnTo>
                        <a:pt x="3238" y="158"/>
                      </a:lnTo>
                      <a:lnTo>
                        <a:pt x="3236" y="158"/>
                      </a:lnTo>
                      <a:lnTo>
                        <a:pt x="3236" y="158"/>
                      </a:lnTo>
                      <a:lnTo>
                        <a:pt x="3236" y="158"/>
                      </a:lnTo>
                      <a:lnTo>
                        <a:pt x="3236" y="158"/>
                      </a:lnTo>
                      <a:lnTo>
                        <a:pt x="3236" y="157"/>
                      </a:lnTo>
                      <a:lnTo>
                        <a:pt x="3236" y="155"/>
                      </a:lnTo>
                      <a:lnTo>
                        <a:pt x="3233" y="154"/>
                      </a:lnTo>
                      <a:lnTo>
                        <a:pt x="3232" y="153"/>
                      </a:lnTo>
                      <a:lnTo>
                        <a:pt x="3232" y="151"/>
                      </a:lnTo>
                      <a:lnTo>
                        <a:pt x="3230" y="151"/>
                      </a:lnTo>
                      <a:lnTo>
                        <a:pt x="3229" y="150"/>
                      </a:lnTo>
                      <a:lnTo>
                        <a:pt x="3229" y="149"/>
                      </a:lnTo>
                      <a:lnTo>
                        <a:pt x="3229" y="149"/>
                      </a:lnTo>
                      <a:lnTo>
                        <a:pt x="3224" y="149"/>
                      </a:lnTo>
                      <a:lnTo>
                        <a:pt x="3221" y="150"/>
                      </a:lnTo>
                      <a:lnTo>
                        <a:pt x="3219" y="151"/>
                      </a:lnTo>
                      <a:lnTo>
                        <a:pt x="3216" y="151"/>
                      </a:lnTo>
                      <a:lnTo>
                        <a:pt x="3215" y="151"/>
                      </a:lnTo>
                      <a:lnTo>
                        <a:pt x="3215" y="150"/>
                      </a:lnTo>
                      <a:lnTo>
                        <a:pt x="3215" y="149"/>
                      </a:lnTo>
                      <a:lnTo>
                        <a:pt x="3215" y="149"/>
                      </a:lnTo>
                      <a:lnTo>
                        <a:pt x="3215" y="149"/>
                      </a:lnTo>
                      <a:lnTo>
                        <a:pt x="3215" y="147"/>
                      </a:lnTo>
                      <a:lnTo>
                        <a:pt x="3215" y="147"/>
                      </a:lnTo>
                      <a:lnTo>
                        <a:pt x="3216" y="147"/>
                      </a:lnTo>
                      <a:lnTo>
                        <a:pt x="3216" y="146"/>
                      </a:lnTo>
                      <a:lnTo>
                        <a:pt x="3215" y="146"/>
                      </a:lnTo>
                      <a:lnTo>
                        <a:pt x="3215" y="145"/>
                      </a:lnTo>
                      <a:lnTo>
                        <a:pt x="3216" y="145"/>
                      </a:lnTo>
                      <a:lnTo>
                        <a:pt x="3216" y="145"/>
                      </a:lnTo>
                      <a:lnTo>
                        <a:pt x="3216" y="145"/>
                      </a:lnTo>
                      <a:lnTo>
                        <a:pt x="3217" y="145"/>
                      </a:lnTo>
                      <a:lnTo>
                        <a:pt x="3217" y="146"/>
                      </a:lnTo>
                      <a:lnTo>
                        <a:pt x="3219" y="147"/>
                      </a:lnTo>
                      <a:lnTo>
                        <a:pt x="3220" y="147"/>
                      </a:lnTo>
                      <a:lnTo>
                        <a:pt x="3221" y="146"/>
                      </a:lnTo>
                      <a:lnTo>
                        <a:pt x="3224" y="146"/>
                      </a:lnTo>
                      <a:lnTo>
                        <a:pt x="3225" y="146"/>
                      </a:lnTo>
                      <a:lnTo>
                        <a:pt x="3225" y="144"/>
                      </a:lnTo>
                      <a:close/>
                      <a:moveTo>
                        <a:pt x="1618" y="138"/>
                      </a:moveTo>
                      <a:lnTo>
                        <a:pt x="1618" y="138"/>
                      </a:lnTo>
                      <a:lnTo>
                        <a:pt x="1618" y="138"/>
                      </a:lnTo>
                      <a:lnTo>
                        <a:pt x="1619" y="138"/>
                      </a:lnTo>
                      <a:lnTo>
                        <a:pt x="1619" y="140"/>
                      </a:lnTo>
                      <a:lnTo>
                        <a:pt x="1618" y="140"/>
                      </a:lnTo>
                      <a:lnTo>
                        <a:pt x="1616" y="141"/>
                      </a:lnTo>
                      <a:lnTo>
                        <a:pt x="1614" y="141"/>
                      </a:lnTo>
                      <a:lnTo>
                        <a:pt x="1614" y="140"/>
                      </a:lnTo>
                      <a:lnTo>
                        <a:pt x="1615" y="138"/>
                      </a:lnTo>
                      <a:lnTo>
                        <a:pt x="1618" y="138"/>
                      </a:lnTo>
                      <a:lnTo>
                        <a:pt x="1618" y="138"/>
                      </a:lnTo>
                      <a:close/>
                      <a:moveTo>
                        <a:pt x="466" y="136"/>
                      </a:moveTo>
                      <a:lnTo>
                        <a:pt x="468" y="136"/>
                      </a:lnTo>
                      <a:lnTo>
                        <a:pt x="471" y="137"/>
                      </a:lnTo>
                      <a:lnTo>
                        <a:pt x="474" y="137"/>
                      </a:lnTo>
                      <a:lnTo>
                        <a:pt x="474" y="137"/>
                      </a:lnTo>
                      <a:lnTo>
                        <a:pt x="474" y="140"/>
                      </a:lnTo>
                      <a:lnTo>
                        <a:pt x="475" y="140"/>
                      </a:lnTo>
                      <a:lnTo>
                        <a:pt x="475" y="140"/>
                      </a:lnTo>
                      <a:lnTo>
                        <a:pt x="484" y="140"/>
                      </a:lnTo>
                      <a:lnTo>
                        <a:pt x="483" y="140"/>
                      </a:lnTo>
                      <a:lnTo>
                        <a:pt x="483" y="140"/>
                      </a:lnTo>
                      <a:lnTo>
                        <a:pt x="483" y="141"/>
                      </a:lnTo>
                      <a:lnTo>
                        <a:pt x="483" y="141"/>
                      </a:lnTo>
                      <a:lnTo>
                        <a:pt x="479" y="141"/>
                      </a:lnTo>
                      <a:lnTo>
                        <a:pt x="476" y="142"/>
                      </a:lnTo>
                      <a:lnTo>
                        <a:pt x="475" y="142"/>
                      </a:lnTo>
                      <a:lnTo>
                        <a:pt x="471" y="144"/>
                      </a:lnTo>
                      <a:lnTo>
                        <a:pt x="470" y="144"/>
                      </a:lnTo>
                      <a:lnTo>
                        <a:pt x="470" y="142"/>
                      </a:lnTo>
                      <a:lnTo>
                        <a:pt x="464" y="142"/>
                      </a:lnTo>
                      <a:lnTo>
                        <a:pt x="464" y="141"/>
                      </a:lnTo>
                      <a:lnTo>
                        <a:pt x="464" y="141"/>
                      </a:lnTo>
                      <a:lnTo>
                        <a:pt x="463" y="141"/>
                      </a:lnTo>
                      <a:lnTo>
                        <a:pt x="462" y="141"/>
                      </a:lnTo>
                      <a:lnTo>
                        <a:pt x="460" y="141"/>
                      </a:lnTo>
                      <a:lnTo>
                        <a:pt x="459" y="141"/>
                      </a:lnTo>
                      <a:lnTo>
                        <a:pt x="458" y="141"/>
                      </a:lnTo>
                      <a:lnTo>
                        <a:pt x="458" y="140"/>
                      </a:lnTo>
                      <a:lnTo>
                        <a:pt x="460" y="140"/>
                      </a:lnTo>
                      <a:lnTo>
                        <a:pt x="462" y="138"/>
                      </a:lnTo>
                      <a:lnTo>
                        <a:pt x="462" y="138"/>
                      </a:lnTo>
                      <a:lnTo>
                        <a:pt x="463" y="138"/>
                      </a:lnTo>
                      <a:lnTo>
                        <a:pt x="464" y="138"/>
                      </a:lnTo>
                      <a:lnTo>
                        <a:pt x="466" y="136"/>
                      </a:lnTo>
                      <a:close/>
                      <a:moveTo>
                        <a:pt x="877" y="136"/>
                      </a:moveTo>
                      <a:lnTo>
                        <a:pt x="878" y="136"/>
                      </a:lnTo>
                      <a:lnTo>
                        <a:pt x="878" y="137"/>
                      </a:lnTo>
                      <a:lnTo>
                        <a:pt x="877" y="137"/>
                      </a:lnTo>
                      <a:lnTo>
                        <a:pt x="877" y="136"/>
                      </a:lnTo>
                      <a:close/>
                      <a:moveTo>
                        <a:pt x="13" y="133"/>
                      </a:moveTo>
                      <a:lnTo>
                        <a:pt x="13" y="133"/>
                      </a:lnTo>
                      <a:lnTo>
                        <a:pt x="13" y="133"/>
                      </a:lnTo>
                      <a:lnTo>
                        <a:pt x="14" y="133"/>
                      </a:lnTo>
                      <a:lnTo>
                        <a:pt x="14" y="133"/>
                      </a:lnTo>
                      <a:lnTo>
                        <a:pt x="15" y="134"/>
                      </a:lnTo>
                      <a:lnTo>
                        <a:pt x="15" y="136"/>
                      </a:lnTo>
                      <a:lnTo>
                        <a:pt x="17" y="136"/>
                      </a:lnTo>
                      <a:lnTo>
                        <a:pt x="17" y="137"/>
                      </a:lnTo>
                      <a:lnTo>
                        <a:pt x="18" y="138"/>
                      </a:lnTo>
                      <a:lnTo>
                        <a:pt x="19" y="138"/>
                      </a:lnTo>
                      <a:lnTo>
                        <a:pt x="19" y="140"/>
                      </a:lnTo>
                      <a:lnTo>
                        <a:pt x="22" y="140"/>
                      </a:lnTo>
                      <a:lnTo>
                        <a:pt x="23" y="140"/>
                      </a:lnTo>
                      <a:lnTo>
                        <a:pt x="23" y="140"/>
                      </a:lnTo>
                      <a:lnTo>
                        <a:pt x="25" y="140"/>
                      </a:lnTo>
                      <a:lnTo>
                        <a:pt x="26" y="141"/>
                      </a:lnTo>
                      <a:lnTo>
                        <a:pt x="26" y="141"/>
                      </a:lnTo>
                      <a:lnTo>
                        <a:pt x="26" y="142"/>
                      </a:lnTo>
                      <a:lnTo>
                        <a:pt x="25" y="142"/>
                      </a:lnTo>
                      <a:lnTo>
                        <a:pt x="23" y="142"/>
                      </a:lnTo>
                      <a:lnTo>
                        <a:pt x="23" y="146"/>
                      </a:lnTo>
                      <a:lnTo>
                        <a:pt x="19" y="146"/>
                      </a:lnTo>
                      <a:lnTo>
                        <a:pt x="19" y="144"/>
                      </a:lnTo>
                      <a:lnTo>
                        <a:pt x="19" y="142"/>
                      </a:lnTo>
                      <a:lnTo>
                        <a:pt x="18" y="142"/>
                      </a:lnTo>
                      <a:lnTo>
                        <a:pt x="17" y="142"/>
                      </a:lnTo>
                      <a:lnTo>
                        <a:pt x="17" y="141"/>
                      </a:lnTo>
                      <a:lnTo>
                        <a:pt x="15" y="140"/>
                      </a:lnTo>
                      <a:lnTo>
                        <a:pt x="15" y="140"/>
                      </a:lnTo>
                      <a:lnTo>
                        <a:pt x="14" y="140"/>
                      </a:lnTo>
                      <a:lnTo>
                        <a:pt x="11" y="138"/>
                      </a:lnTo>
                      <a:lnTo>
                        <a:pt x="9" y="138"/>
                      </a:lnTo>
                      <a:lnTo>
                        <a:pt x="6" y="137"/>
                      </a:lnTo>
                      <a:lnTo>
                        <a:pt x="5" y="138"/>
                      </a:lnTo>
                      <a:lnTo>
                        <a:pt x="4" y="138"/>
                      </a:lnTo>
                      <a:lnTo>
                        <a:pt x="2" y="140"/>
                      </a:lnTo>
                      <a:lnTo>
                        <a:pt x="0" y="140"/>
                      </a:lnTo>
                      <a:lnTo>
                        <a:pt x="0" y="138"/>
                      </a:lnTo>
                      <a:lnTo>
                        <a:pt x="0" y="136"/>
                      </a:lnTo>
                      <a:lnTo>
                        <a:pt x="0" y="134"/>
                      </a:lnTo>
                      <a:lnTo>
                        <a:pt x="1" y="134"/>
                      </a:lnTo>
                      <a:lnTo>
                        <a:pt x="2" y="134"/>
                      </a:lnTo>
                      <a:lnTo>
                        <a:pt x="2" y="136"/>
                      </a:lnTo>
                      <a:lnTo>
                        <a:pt x="2" y="136"/>
                      </a:lnTo>
                      <a:lnTo>
                        <a:pt x="4" y="134"/>
                      </a:lnTo>
                      <a:lnTo>
                        <a:pt x="4" y="134"/>
                      </a:lnTo>
                      <a:lnTo>
                        <a:pt x="4" y="134"/>
                      </a:lnTo>
                      <a:lnTo>
                        <a:pt x="4" y="134"/>
                      </a:lnTo>
                      <a:lnTo>
                        <a:pt x="6" y="134"/>
                      </a:lnTo>
                      <a:lnTo>
                        <a:pt x="7" y="134"/>
                      </a:lnTo>
                      <a:lnTo>
                        <a:pt x="7" y="136"/>
                      </a:lnTo>
                      <a:lnTo>
                        <a:pt x="9" y="136"/>
                      </a:lnTo>
                      <a:lnTo>
                        <a:pt x="9" y="134"/>
                      </a:lnTo>
                      <a:lnTo>
                        <a:pt x="9" y="133"/>
                      </a:lnTo>
                      <a:lnTo>
                        <a:pt x="10" y="133"/>
                      </a:lnTo>
                      <a:lnTo>
                        <a:pt x="13" y="133"/>
                      </a:lnTo>
                      <a:close/>
                      <a:moveTo>
                        <a:pt x="949" y="128"/>
                      </a:moveTo>
                      <a:lnTo>
                        <a:pt x="950" y="129"/>
                      </a:lnTo>
                      <a:lnTo>
                        <a:pt x="950" y="129"/>
                      </a:lnTo>
                      <a:lnTo>
                        <a:pt x="951" y="130"/>
                      </a:lnTo>
                      <a:lnTo>
                        <a:pt x="951" y="129"/>
                      </a:lnTo>
                      <a:lnTo>
                        <a:pt x="951" y="129"/>
                      </a:lnTo>
                      <a:lnTo>
                        <a:pt x="950" y="128"/>
                      </a:lnTo>
                      <a:lnTo>
                        <a:pt x="949" y="128"/>
                      </a:lnTo>
                      <a:close/>
                      <a:moveTo>
                        <a:pt x="951" y="120"/>
                      </a:moveTo>
                      <a:lnTo>
                        <a:pt x="954" y="120"/>
                      </a:lnTo>
                      <a:lnTo>
                        <a:pt x="954" y="120"/>
                      </a:lnTo>
                      <a:lnTo>
                        <a:pt x="951" y="120"/>
                      </a:lnTo>
                      <a:lnTo>
                        <a:pt x="951" y="120"/>
                      </a:lnTo>
                      <a:close/>
                      <a:moveTo>
                        <a:pt x="1755" y="116"/>
                      </a:moveTo>
                      <a:lnTo>
                        <a:pt x="1756" y="116"/>
                      </a:lnTo>
                      <a:lnTo>
                        <a:pt x="1756" y="117"/>
                      </a:lnTo>
                      <a:lnTo>
                        <a:pt x="1756" y="117"/>
                      </a:lnTo>
                      <a:lnTo>
                        <a:pt x="1755" y="117"/>
                      </a:lnTo>
                      <a:lnTo>
                        <a:pt x="1755" y="117"/>
                      </a:lnTo>
                      <a:lnTo>
                        <a:pt x="1755" y="117"/>
                      </a:lnTo>
                      <a:lnTo>
                        <a:pt x="1755" y="116"/>
                      </a:lnTo>
                      <a:close/>
                      <a:moveTo>
                        <a:pt x="898" y="116"/>
                      </a:moveTo>
                      <a:lnTo>
                        <a:pt x="898" y="116"/>
                      </a:lnTo>
                      <a:lnTo>
                        <a:pt x="898" y="116"/>
                      </a:lnTo>
                      <a:lnTo>
                        <a:pt x="898" y="119"/>
                      </a:lnTo>
                      <a:lnTo>
                        <a:pt x="898" y="119"/>
                      </a:lnTo>
                      <a:lnTo>
                        <a:pt x="899" y="119"/>
                      </a:lnTo>
                      <a:lnTo>
                        <a:pt x="899" y="119"/>
                      </a:lnTo>
                      <a:lnTo>
                        <a:pt x="899" y="120"/>
                      </a:lnTo>
                      <a:lnTo>
                        <a:pt x="900" y="124"/>
                      </a:lnTo>
                      <a:lnTo>
                        <a:pt x="899" y="125"/>
                      </a:lnTo>
                      <a:lnTo>
                        <a:pt x="899" y="125"/>
                      </a:lnTo>
                      <a:lnTo>
                        <a:pt x="898" y="125"/>
                      </a:lnTo>
                      <a:lnTo>
                        <a:pt x="898" y="128"/>
                      </a:lnTo>
                      <a:lnTo>
                        <a:pt x="898" y="128"/>
                      </a:lnTo>
                      <a:lnTo>
                        <a:pt x="898" y="128"/>
                      </a:lnTo>
                      <a:lnTo>
                        <a:pt x="903" y="128"/>
                      </a:lnTo>
                      <a:lnTo>
                        <a:pt x="903" y="129"/>
                      </a:lnTo>
                      <a:lnTo>
                        <a:pt x="903" y="129"/>
                      </a:lnTo>
                      <a:lnTo>
                        <a:pt x="904" y="128"/>
                      </a:lnTo>
                      <a:lnTo>
                        <a:pt x="904" y="128"/>
                      </a:lnTo>
                      <a:lnTo>
                        <a:pt x="906" y="127"/>
                      </a:lnTo>
                      <a:lnTo>
                        <a:pt x="907" y="127"/>
                      </a:lnTo>
                      <a:lnTo>
                        <a:pt x="907" y="129"/>
                      </a:lnTo>
                      <a:lnTo>
                        <a:pt x="909" y="129"/>
                      </a:lnTo>
                      <a:lnTo>
                        <a:pt x="909" y="125"/>
                      </a:lnTo>
                      <a:lnTo>
                        <a:pt x="908" y="123"/>
                      </a:lnTo>
                      <a:lnTo>
                        <a:pt x="907" y="120"/>
                      </a:lnTo>
                      <a:lnTo>
                        <a:pt x="907" y="117"/>
                      </a:lnTo>
                      <a:lnTo>
                        <a:pt x="906" y="116"/>
                      </a:lnTo>
                      <a:lnTo>
                        <a:pt x="906" y="117"/>
                      </a:lnTo>
                      <a:lnTo>
                        <a:pt x="902" y="117"/>
                      </a:lnTo>
                      <a:lnTo>
                        <a:pt x="902" y="116"/>
                      </a:lnTo>
                      <a:lnTo>
                        <a:pt x="898" y="116"/>
                      </a:lnTo>
                      <a:close/>
                      <a:moveTo>
                        <a:pt x="771" y="111"/>
                      </a:moveTo>
                      <a:lnTo>
                        <a:pt x="773" y="111"/>
                      </a:lnTo>
                      <a:lnTo>
                        <a:pt x="773" y="112"/>
                      </a:lnTo>
                      <a:lnTo>
                        <a:pt x="775" y="112"/>
                      </a:lnTo>
                      <a:lnTo>
                        <a:pt x="775" y="112"/>
                      </a:lnTo>
                      <a:lnTo>
                        <a:pt x="776" y="112"/>
                      </a:lnTo>
                      <a:lnTo>
                        <a:pt x="775" y="115"/>
                      </a:lnTo>
                      <a:lnTo>
                        <a:pt x="773" y="115"/>
                      </a:lnTo>
                      <a:lnTo>
                        <a:pt x="772" y="117"/>
                      </a:lnTo>
                      <a:lnTo>
                        <a:pt x="773" y="117"/>
                      </a:lnTo>
                      <a:lnTo>
                        <a:pt x="775" y="117"/>
                      </a:lnTo>
                      <a:lnTo>
                        <a:pt x="775" y="119"/>
                      </a:lnTo>
                      <a:lnTo>
                        <a:pt x="776" y="117"/>
                      </a:lnTo>
                      <a:lnTo>
                        <a:pt x="777" y="117"/>
                      </a:lnTo>
                      <a:lnTo>
                        <a:pt x="779" y="116"/>
                      </a:lnTo>
                      <a:lnTo>
                        <a:pt x="780" y="117"/>
                      </a:lnTo>
                      <a:lnTo>
                        <a:pt x="781" y="117"/>
                      </a:lnTo>
                      <a:lnTo>
                        <a:pt x="784" y="119"/>
                      </a:lnTo>
                      <a:lnTo>
                        <a:pt x="786" y="119"/>
                      </a:lnTo>
                      <a:lnTo>
                        <a:pt x="786" y="119"/>
                      </a:lnTo>
                      <a:lnTo>
                        <a:pt x="786" y="119"/>
                      </a:lnTo>
                      <a:lnTo>
                        <a:pt x="786" y="120"/>
                      </a:lnTo>
                      <a:lnTo>
                        <a:pt x="788" y="121"/>
                      </a:lnTo>
                      <a:lnTo>
                        <a:pt x="790" y="124"/>
                      </a:lnTo>
                      <a:lnTo>
                        <a:pt x="792" y="125"/>
                      </a:lnTo>
                      <a:lnTo>
                        <a:pt x="794" y="127"/>
                      </a:lnTo>
                      <a:lnTo>
                        <a:pt x="794" y="128"/>
                      </a:lnTo>
                      <a:lnTo>
                        <a:pt x="796" y="128"/>
                      </a:lnTo>
                      <a:lnTo>
                        <a:pt x="796" y="132"/>
                      </a:lnTo>
                      <a:lnTo>
                        <a:pt x="797" y="132"/>
                      </a:lnTo>
                      <a:lnTo>
                        <a:pt x="797" y="133"/>
                      </a:lnTo>
                      <a:lnTo>
                        <a:pt x="797" y="133"/>
                      </a:lnTo>
                      <a:lnTo>
                        <a:pt x="797" y="136"/>
                      </a:lnTo>
                      <a:lnTo>
                        <a:pt x="798" y="136"/>
                      </a:lnTo>
                      <a:lnTo>
                        <a:pt x="798" y="136"/>
                      </a:lnTo>
                      <a:lnTo>
                        <a:pt x="798" y="134"/>
                      </a:lnTo>
                      <a:lnTo>
                        <a:pt x="799" y="133"/>
                      </a:lnTo>
                      <a:lnTo>
                        <a:pt x="801" y="133"/>
                      </a:lnTo>
                      <a:lnTo>
                        <a:pt x="802" y="133"/>
                      </a:lnTo>
                      <a:lnTo>
                        <a:pt x="802" y="133"/>
                      </a:lnTo>
                      <a:lnTo>
                        <a:pt x="806" y="133"/>
                      </a:lnTo>
                      <a:lnTo>
                        <a:pt x="806" y="136"/>
                      </a:lnTo>
                      <a:lnTo>
                        <a:pt x="805" y="136"/>
                      </a:lnTo>
                      <a:lnTo>
                        <a:pt x="805" y="140"/>
                      </a:lnTo>
                      <a:lnTo>
                        <a:pt x="805" y="141"/>
                      </a:lnTo>
                      <a:lnTo>
                        <a:pt x="803" y="141"/>
                      </a:lnTo>
                      <a:lnTo>
                        <a:pt x="802" y="142"/>
                      </a:lnTo>
                      <a:lnTo>
                        <a:pt x="801" y="140"/>
                      </a:lnTo>
                      <a:lnTo>
                        <a:pt x="797" y="140"/>
                      </a:lnTo>
                      <a:lnTo>
                        <a:pt x="796" y="140"/>
                      </a:lnTo>
                      <a:lnTo>
                        <a:pt x="796" y="140"/>
                      </a:lnTo>
                      <a:lnTo>
                        <a:pt x="792" y="140"/>
                      </a:lnTo>
                      <a:lnTo>
                        <a:pt x="792" y="138"/>
                      </a:lnTo>
                      <a:lnTo>
                        <a:pt x="788" y="137"/>
                      </a:lnTo>
                      <a:lnTo>
                        <a:pt x="788" y="136"/>
                      </a:lnTo>
                      <a:lnTo>
                        <a:pt x="788" y="136"/>
                      </a:lnTo>
                      <a:lnTo>
                        <a:pt x="789" y="134"/>
                      </a:lnTo>
                      <a:lnTo>
                        <a:pt x="789" y="134"/>
                      </a:lnTo>
                      <a:lnTo>
                        <a:pt x="790" y="133"/>
                      </a:lnTo>
                      <a:lnTo>
                        <a:pt x="790" y="132"/>
                      </a:lnTo>
                      <a:lnTo>
                        <a:pt x="789" y="130"/>
                      </a:lnTo>
                      <a:lnTo>
                        <a:pt x="789" y="130"/>
                      </a:lnTo>
                      <a:lnTo>
                        <a:pt x="789" y="129"/>
                      </a:lnTo>
                      <a:lnTo>
                        <a:pt x="784" y="129"/>
                      </a:lnTo>
                      <a:lnTo>
                        <a:pt x="782" y="130"/>
                      </a:lnTo>
                      <a:lnTo>
                        <a:pt x="781" y="132"/>
                      </a:lnTo>
                      <a:lnTo>
                        <a:pt x="781" y="133"/>
                      </a:lnTo>
                      <a:lnTo>
                        <a:pt x="781" y="141"/>
                      </a:lnTo>
                      <a:lnTo>
                        <a:pt x="779" y="142"/>
                      </a:lnTo>
                      <a:lnTo>
                        <a:pt x="779" y="144"/>
                      </a:lnTo>
                      <a:lnTo>
                        <a:pt x="779" y="144"/>
                      </a:lnTo>
                      <a:lnTo>
                        <a:pt x="779" y="145"/>
                      </a:lnTo>
                      <a:lnTo>
                        <a:pt x="776" y="146"/>
                      </a:lnTo>
                      <a:lnTo>
                        <a:pt x="775" y="146"/>
                      </a:lnTo>
                      <a:lnTo>
                        <a:pt x="772" y="146"/>
                      </a:lnTo>
                      <a:lnTo>
                        <a:pt x="772" y="146"/>
                      </a:lnTo>
                      <a:lnTo>
                        <a:pt x="771" y="146"/>
                      </a:lnTo>
                      <a:lnTo>
                        <a:pt x="771" y="146"/>
                      </a:lnTo>
                      <a:lnTo>
                        <a:pt x="771" y="146"/>
                      </a:lnTo>
                      <a:lnTo>
                        <a:pt x="769" y="144"/>
                      </a:lnTo>
                      <a:lnTo>
                        <a:pt x="769" y="142"/>
                      </a:lnTo>
                      <a:lnTo>
                        <a:pt x="771" y="141"/>
                      </a:lnTo>
                      <a:lnTo>
                        <a:pt x="771" y="140"/>
                      </a:lnTo>
                      <a:lnTo>
                        <a:pt x="769" y="140"/>
                      </a:lnTo>
                      <a:lnTo>
                        <a:pt x="769" y="141"/>
                      </a:lnTo>
                      <a:lnTo>
                        <a:pt x="765" y="141"/>
                      </a:lnTo>
                      <a:lnTo>
                        <a:pt x="765" y="142"/>
                      </a:lnTo>
                      <a:lnTo>
                        <a:pt x="763" y="142"/>
                      </a:lnTo>
                      <a:lnTo>
                        <a:pt x="762" y="140"/>
                      </a:lnTo>
                      <a:lnTo>
                        <a:pt x="762" y="140"/>
                      </a:lnTo>
                      <a:lnTo>
                        <a:pt x="762" y="137"/>
                      </a:lnTo>
                      <a:lnTo>
                        <a:pt x="771" y="132"/>
                      </a:lnTo>
                      <a:lnTo>
                        <a:pt x="771" y="128"/>
                      </a:lnTo>
                      <a:lnTo>
                        <a:pt x="769" y="127"/>
                      </a:lnTo>
                      <a:lnTo>
                        <a:pt x="769" y="123"/>
                      </a:lnTo>
                      <a:lnTo>
                        <a:pt x="769" y="123"/>
                      </a:lnTo>
                      <a:lnTo>
                        <a:pt x="769" y="119"/>
                      </a:lnTo>
                      <a:lnTo>
                        <a:pt x="769" y="116"/>
                      </a:lnTo>
                      <a:lnTo>
                        <a:pt x="769" y="113"/>
                      </a:lnTo>
                      <a:lnTo>
                        <a:pt x="771" y="112"/>
                      </a:lnTo>
                      <a:lnTo>
                        <a:pt x="771" y="111"/>
                      </a:lnTo>
                      <a:close/>
                      <a:moveTo>
                        <a:pt x="1660" y="108"/>
                      </a:moveTo>
                      <a:lnTo>
                        <a:pt x="1661" y="108"/>
                      </a:lnTo>
                      <a:lnTo>
                        <a:pt x="1661" y="109"/>
                      </a:lnTo>
                      <a:lnTo>
                        <a:pt x="1660" y="109"/>
                      </a:lnTo>
                      <a:lnTo>
                        <a:pt x="1660" y="108"/>
                      </a:lnTo>
                      <a:close/>
                      <a:moveTo>
                        <a:pt x="772" y="107"/>
                      </a:moveTo>
                      <a:lnTo>
                        <a:pt x="776" y="108"/>
                      </a:lnTo>
                      <a:lnTo>
                        <a:pt x="777" y="111"/>
                      </a:lnTo>
                      <a:lnTo>
                        <a:pt x="775" y="111"/>
                      </a:lnTo>
                      <a:lnTo>
                        <a:pt x="775" y="109"/>
                      </a:lnTo>
                      <a:lnTo>
                        <a:pt x="773" y="109"/>
                      </a:lnTo>
                      <a:lnTo>
                        <a:pt x="773" y="109"/>
                      </a:lnTo>
                      <a:lnTo>
                        <a:pt x="773" y="108"/>
                      </a:lnTo>
                      <a:lnTo>
                        <a:pt x="772" y="108"/>
                      </a:lnTo>
                      <a:lnTo>
                        <a:pt x="772" y="107"/>
                      </a:lnTo>
                      <a:close/>
                      <a:moveTo>
                        <a:pt x="1396" y="98"/>
                      </a:moveTo>
                      <a:lnTo>
                        <a:pt x="1396" y="99"/>
                      </a:lnTo>
                      <a:lnTo>
                        <a:pt x="1398" y="100"/>
                      </a:lnTo>
                      <a:lnTo>
                        <a:pt x="1398" y="102"/>
                      </a:lnTo>
                      <a:lnTo>
                        <a:pt x="1399" y="102"/>
                      </a:lnTo>
                      <a:lnTo>
                        <a:pt x="1399" y="102"/>
                      </a:lnTo>
                      <a:lnTo>
                        <a:pt x="1400" y="103"/>
                      </a:lnTo>
                      <a:lnTo>
                        <a:pt x="1402" y="103"/>
                      </a:lnTo>
                      <a:lnTo>
                        <a:pt x="1403" y="102"/>
                      </a:lnTo>
                      <a:lnTo>
                        <a:pt x="1403" y="102"/>
                      </a:lnTo>
                      <a:lnTo>
                        <a:pt x="1404" y="102"/>
                      </a:lnTo>
                      <a:lnTo>
                        <a:pt x="1404" y="102"/>
                      </a:lnTo>
                      <a:lnTo>
                        <a:pt x="1404" y="102"/>
                      </a:lnTo>
                      <a:lnTo>
                        <a:pt x="1406" y="102"/>
                      </a:lnTo>
                      <a:lnTo>
                        <a:pt x="1406" y="100"/>
                      </a:lnTo>
                      <a:lnTo>
                        <a:pt x="1407" y="100"/>
                      </a:lnTo>
                      <a:lnTo>
                        <a:pt x="1408" y="100"/>
                      </a:lnTo>
                      <a:lnTo>
                        <a:pt x="1408" y="100"/>
                      </a:lnTo>
                      <a:lnTo>
                        <a:pt x="1408" y="102"/>
                      </a:lnTo>
                      <a:lnTo>
                        <a:pt x="1407" y="102"/>
                      </a:lnTo>
                      <a:lnTo>
                        <a:pt x="1406" y="102"/>
                      </a:lnTo>
                      <a:lnTo>
                        <a:pt x="1406" y="103"/>
                      </a:lnTo>
                      <a:lnTo>
                        <a:pt x="1404" y="103"/>
                      </a:lnTo>
                      <a:lnTo>
                        <a:pt x="1404" y="104"/>
                      </a:lnTo>
                      <a:lnTo>
                        <a:pt x="1404" y="106"/>
                      </a:lnTo>
                      <a:lnTo>
                        <a:pt x="1406" y="107"/>
                      </a:lnTo>
                      <a:lnTo>
                        <a:pt x="1406" y="108"/>
                      </a:lnTo>
                      <a:lnTo>
                        <a:pt x="1404" y="109"/>
                      </a:lnTo>
                      <a:lnTo>
                        <a:pt x="1404" y="112"/>
                      </a:lnTo>
                      <a:lnTo>
                        <a:pt x="1407" y="111"/>
                      </a:lnTo>
                      <a:lnTo>
                        <a:pt x="1408" y="111"/>
                      </a:lnTo>
                      <a:lnTo>
                        <a:pt x="1410" y="111"/>
                      </a:lnTo>
                      <a:lnTo>
                        <a:pt x="1411" y="112"/>
                      </a:lnTo>
                      <a:lnTo>
                        <a:pt x="1412" y="112"/>
                      </a:lnTo>
                      <a:lnTo>
                        <a:pt x="1413" y="112"/>
                      </a:lnTo>
                      <a:lnTo>
                        <a:pt x="1413" y="112"/>
                      </a:lnTo>
                      <a:lnTo>
                        <a:pt x="1413" y="112"/>
                      </a:lnTo>
                      <a:lnTo>
                        <a:pt x="1415" y="115"/>
                      </a:lnTo>
                      <a:lnTo>
                        <a:pt x="1415" y="116"/>
                      </a:lnTo>
                      <a:lnTo>
                        <a:pt x="1415" y="116"/>
                      </a:lnTo>
                      <a:lnTo>
                        <a:pt x="1413" y="116"/>
                      </a:lnTo>
                      <a:lnTo>
                        <a:pt x="1413" y="116"/>
                      </a:lnTo>
                      <a:lnTo>
                        <a:pt x="1413" y="117"/>
                      </a:lnTo>
                      <a:lnTo>
                        <a:pt x="1415" y="119"/>
                      </a:lnTo>
                      <a:lnTo>
                        <a:pt x="1415" y="119"/>
                      </a:lnTo>
                      <a:lnTo>
                        <a:pt x="1415" y="119"/>
                      </a:lnTo>
                      <a:lnTo>
                        <a:pt x="1415" y="121"/>
                      </a:lnTo>
                      <a:lnTo>
                        <a:pt x="1415" y="121"/>
                      </a:lnTo>
                      <a:lnTo>
                        <a:pt x="1415" y="123"/>
                      </a:lnTo>
                      <a:lnTo>
                        <a:pt x="1412" y="123"/>
                      </a:lnTo>
                      <a:lnTo>
                        <a:pt x="1411" y="121"/>
                      </a:lnTo>
                      <a:lnTo>
                        <a:pt x="1410" y="121"/>
                      </a:lnTo>
                      <a:lnTo>
                        <a:pt x="1410" y="123"/>
                      </a:lnTo>
                      <a:lnTo>
                        <a:pt x="1410" y="123"/>
                      </a:lnTo>
                      <a:lnTo>
                        <a:pt x="1410" y="124"/>
                      </a:lnTo>
                      <a:lnTo>
                        <a:pt x="1407" y="124"/>
                      </a:lnTo>
                      <a:lnTo>
                        <a:pt x="1407" y="125"/>
                      </a:lnTo>
                      <a:lnTo>
                        <a:pt x="1406" y="125"/>
                      </a:lnTo>
                      <a:lnTo>
                        <a:pt x="1406" y="127"/>
                      </a:lnTo>
                      <a:lnTo>
                        <a:pt x="1406" y="127"/>
                      </a:lnTo>
                      <a:lnTo>
                        <a:pt x="1406" y="128"/>
                      </a:lnTo>
                      <a:lnTo>
                        <a:pt x="1406" y="128"/>
                      </a:lnTo>
                      <a:lnTo>
                        <a:pt x="1406" y="129"/>
                      </a:lnTo>
                      <a:lnTo>
                        <a:pt x="1403" y="129"/>
                      </a:lnTo>
                      <a:lnTo>
                        <a:pt x="1402" y="130"/>
                      </a:lnTo>
                      <a:lnTo>
                        <a:pt x="1400" y="130"/>
                      </a:lnTo>
                      <a:lnTo>
                        <a:pt x="1400" y="130"/>
                      </a:lnTo>
                      <a:lnTo>
                        <a:pt x="1398" y="130"/>
                      </a:lnTo>
                      <a:lnTo>
                        <a:pt x="1398" y="132"/>
                      </a:lnTo>
                      <a:lnTo>
                        <a:pt x="1396" y="132"/>
                      </a:lnTo>
                      <a:lnTo>
                        <a:pt x="1396" y="132"/>
                      </a:lnTo>
                      <a:lnTo>
                        <a:pt x="1394" y="132"/>
                      </a:lnTo>
                      <a:lnTo>
                        <a:pt x="1394" y="133"/>
                      </a:lnTo>
                      <a:lnTo>
                        <a:pt x="1393" y="133"/>
                      </a:lnTo>
                      <a:lnTo>
                        <a:pt x="1393" y="134"/>
                      </a:lnTo>
                      <a:lnTo>
                        <a:pt x="1390" y="134"/>
                      </a:lnTo>
                      <a:lnTo>
                        <a:pt x="1389" y="136"/>
                      </a:lnTo>
                      <a:lnTo>
                        <a:pt x="1387" y="134"/>
                      </a:lnTo>
                      <a:lnTo>
                        <a:pt x="1386" y="134"/>
                      </a:lnTo>
                      <a:lnTo>
                        <a:pt x="1386" y="134"/>
                      </a:lnTo>
                      <a:lnTo>
                        <a:pt x="1386" y="134"/>
                      </a:lnTo>
                      <a:lnTo>
                        <a:pt x="1386" y="137"/>
                      </a:lnTo>
                      <a:lnTo>
                        <a:pt x="1382" y="137"/>
                      </a:lnTo>
                      <a:lnTo>
                        <a:pt x="1381" y="136"/>
                      </a:lnTo>
                      <a:lnTo>
                        <a:pt x="1375" y="134"/>
                      </a:lnTo>
                      <a:lnTo>
                        <a:pt x="1375" y="137"/>
                      </a:lnTo>
                      <a:lnTo>
                        <a:pt x="1375" y="137"/>
                      </a:lnTo>
                      <a:lnTo>
                        <a:pt x="1377" y="138"/>
                      </a:lnTo>
                      <a:lnTo>
                        <a:pt x="1378" y="140"/>
                      </a:lnTo>
                      <a:lnTo>
                        <a:pt x="1377" y="140"/>
                      </a:lnTo>
                      <a:lnTo>
                        <a:pt x="1374" y="142"/>
                      </a:lnTo>
                      <a:lnTo>
                        <a:pt x="1373" y="142"/>
                      </a:lnTo>
                      <a:lnTo>
                        <a:pt x="1373" y="141"/>
                      </a:lnTo>
                      <a:lnTo>
                        <a:pt x="1373" y="141"/>
                      </a:lnTo>
                      <a:lnTo>
                        <a:pt x="1373" y="141"/>
                      </a:lnTo>
                      <a:lnTo>
                        <a:pt x="1370" y="142"/>
                      </a:lnTo>
                      <a:lnTo>
                        <a:pt x="1360" y="142"/>
                      </a:lnTo>
                      <a:lnTo>
                        <a:pt x="1360" y="141"/>
                      </a:lnTo>
                      <a:lnTo>
                        <a:pt x="1356" y="142"/>
                      </a:lnTo>
                      <a:lnTo>
                        <a:pt x="1356" y="141"/>
                      </a:lnTo>
                      <a:lnTo>
                        <a:pt x="1360" y="138"/>
                      </a:lnTo>
                      <a:lnTo>
                        <a:pt x="1360" y="138"/>
                      </a:lnTo>
                      <a:lnTo>
                        <a:pt x="1358" y="138"/>
                      </a:lnTo>
                      <a:lnTo>
                        <a:pt x="1358" y="138"/>
                      </a:lnTo>
                      <a:lnTo>
                        <a:pt x="1358" y="137"/>
                      </a:lnTo>
                      <a:lnTo>
                        <a:pt x="1353" y="137"/>
                      </a:lnTo>
                      <a:lnTo>
                        <a:pt x="1353" y="136"/>
                      </a:lnTo>
                      <a:lnTo>
                        <a:pt x="1353" y="136"/>
                      </a:lnTo>
                      <a:lnTo>
                        <a:pt x="1352" y="136"/>
                      </a:lnTo>
                      <a:lnTo>
                        <a:pt x="1351" y="136"/>
                      </a:lnTo>
                      <a:lnTo>
                        <a:pt x="1349" y="136"/>
                      </a:lnTo>
                      <a:lnTo>
                        <a:pt x="1349" y="136"/>
                      </a:lnTo>
                      <a:lnTo>
                        <a:pt x="1349" y="134"/>
                      </a:lnTo>
                      <a:lnTo>
                        <a:pt x="1348" y="134"/>
                      </a:lnTo>
                      <a:lnTo>
                        <a:pt x="1347" y="134"/>
                      </a:lnTo>
                      <a:lnTo>
                        <a:pt x="1347" y="136"/>
                      </a:lnTo>
                      <a:lnTo>
                        <a:pt x="1343" y="136"/>
                      </a:lnTo>
                      <a:lnTo>
                        <a:pt x="1343" y="136"/>
                      </a:lnTo>
                      <a:lnTo>
                        <a:pt x="1341" y="136"/>
                      </a:lnTo>
                      <a:lnTo>
                        <a:pt x="1341" y="137"/>
                      </a:lnTo>
                      <a:lnTo>
                        <a:pt x="1340" y="137"/>
                      </a:lnTo>
                      <a:lnTo>
                        <a:pt x="1339" y="136"/>
                      </a:lnTo>
                      <a:lnTo>
                        <a:pt x="1336" y="136"/>
                      </a:lnTo>
                      <a:lnTo>
                        <a:pt x="1335" y="136"/>
                      </a:lnTo>
                      <a:lnTo>
                        <a:pt x="1335" y="134"/>
                      </a:lnTo>
                      <a:lnTo>
                        <a:pt x="1335" y="134"/>
                      </a:lnTo>
                      <a:lnTo>
                        <a:pt x="1335" y="134"/>
                      </a:lnTo>
                      <a:lnTo>
                        <a:pt x="1336" y="133"/>
                      </a:lnTo>
                      <a:lnTo>
                        <a:pt x="1338" y="133"/>
                      </a:lnTo>
                      <a:lnTo>
                        <a:pt x="1339" y="133"/>
                      </a:lnTo>
                      <a:lnTo>
                        <a:pt x="1339" y="132"/>
                      </a:lnTo>
                      <a:lnTo>
                        <a:pt x="1339" y="132"/>
                      </a:lnTo>
                      <a:lnTo>
                        <a:pt x="1340" y="132"/>
                      </a:lnTo>
                      <a:lnTo>
                        <a:pt x="1341" y="133"/>
                      </a:lnTo>
                      <a:lnTo>
                        <a:pt x="1343" y="132"/>
                      </a:lnTo>
                      <a:lnTo>
                        <a:pt x="1343" y="130"/>
                      </a:lnTo>
                      <a:lnTo>
                        <a:pt x="1344" y="130"/>
                      </a:lnTo>
                      <a:lnTo>
                        <a:pt x="1345" y="129"/>
                      </a:lnTo>
                      <a:lnTo>
                        <a:pt x="1343" y="129"/>
                      </a:lnTo>
                      <a:lnTo>
                        <a:pt x="1343" y="129"/>
                      </a:lnTo>
                      <a:lnTo>
                        <a:pt x="1341" y="128"/>
                      </a:lnTo>
                      <a:lnTo>
                        <a:pt x="1341" y="128"/>
                      </a:lnTo>
                      <a:lnTo>
                        <a:pt x="1341" y="128"/>
                      </a:lnTo>
                      <a:lnTo>
                        <a:pt x="1343" y="128"/>
                      </a:lnTo>
                      <a:lnTo>
                        <a:pt x="1343" y="127"/>
                      </a:lnTo>
                      <a:lnTo>
                        <a:pt x="1341" y="127"/>
                      </a:lnTo>
                      <a:lnTo>
                        <a:pt x="1341" y="127"/>
                      </a:lnTo>
                      <a:lnTo>
                        <a:pt x="1340" y="127"/>
                      </a:lnTo>
                      <a:lnTo>
                        <a:pt x="1340" y="128"/>
                      </a:lnTo>
                      <a:lnTo>
                        <a:pt x="1340" y="128"/>
                      </a:lnTo>
                      <a:lnTo>
                        <a:pt x="1340" y="127"/>
                      </a:lnTo>
                      <a:lnTo>
                        <a:pt x="1339" y="125"/>
                      </a:lnTo>
                      <a:lnTo>
                        <a:pt x="1339" y="124"/>
                      </a:lnTo>
                      <a:lnTo>
                        <a:pt x="1332" y="124"/>
                      </a:lnTo>
                      <a:lnTo>
                        <a:pt x="1332" y="124"/>
                      </a:lnTo>
                      <a:lnTo>
                        <a:pt x="1331" y="124"/>
                      </a:lnTo>
                      <a:lnTo>
                        <a:pt x="1331" y="124"/>
                      </a:lnTo>
                      <a:lnTo>
                        <a:pt x="1331" y="124"/>
                      </a:lnTo>
                      <a:lnTo>
                        <a:pt x="1330" y="124"/>
                      </a:lnTo>
                      <a:lnTo>
                        <a:pt x="1330" y="125"/>
                      </a:lnTo>
                      <a:lnTo>
                        <a:pt x="1326" y="125"/>
                      </a:lnTo>
                      <a:lnTo>
                        <a:pt x="1326" y="124"/>
                      </a:lnTo>
                      <a:lnTo>
                        <a:pt x="1326" y="123"/>
                      </a:lnTo>
                      <a:lnTo>
                        <a:pt x="1326" y="123"/>
                      </a:lnTo>
                      <a:lnTo>
                        <a:pt x="1326" y="121"/>
                      </a:lnTo>
                      <a:lnTo>
                        <a:pt x="1326" y="121"/>
                      </a:lnTo>
                      <a:lnTo>
                        <a:pt x="1330" y="121"/>
                      </a:lnTo>
                      <a:lnTo>
                        <a:pt x="1331" y="121"/>
                      </a:lnTo>
                      <a:lnTo>
                        <a:pt x="1332" y="120"/>
                      </a:lnTo>
                      <a:lnTo>
                        <a:pt x="1334" y="119"/>
                      </a:lnTo>
                      <a:lnTo>
                        <a:pt x="1334" y="119"/>
                      </a:lnTo>
                      <a:lnTo>
                        <a:pt x="1335" y="119"/>
                      </a:lnTo>
                      <a:lnTo>
                        <a:pt x="1336" y="119"/>
                      </a:lnTo>
                      <a:lnTo>
                        <a:pt x="1339" y="119"/>
                      </a:lnTo>
                      <a:lnTo>
                        <a:pt x="1340" y="119"/>
                      </a:lnTo>
                      <a:lnTo>
                        <a:pt x="1340" y="119"/>
                      </a:lnTo>
                      <a:lnTo>
                        <a:pt x="1340" y="117"/>
                      </a:lnTo>
                      <a:lnTo>
                        <a:pt x="1341" y="117"/>
                      </a:lnTo>
                      <a:lnTo>
                        <a:pt x="1341" y="117"/>
                      </a:lnTo>
                      <a:lnTo>
                        <a:pt x="1338" y="117"/>
                      </a:lnTo>
                      <a:lnTo>
                        <a:pt x="1338" y="116"/>
                      </a:lnTo>
                      <a:lnTo>
                        <a:pt x="1338" y="115"/>
                      </a:lnTo>
                      <a:lnTo>
                        <a:pt x="1338" y="115"/>
                      </a:lnTo>
                      <a:lnTo>
                        <a:pt x="1338" y="113"/>
                      </a:lnTo>
                      <a:lnTo>
                        <a:pt x="1340" y="115"/>
                      </a:lnTo>
                      <a:lnTo>
                        <a:pt x="1340" y="113"/>
                      </a:lnTo>
                      <a:lnTo>
                        <a:pt x="1340" y="113"/>
                      </a:lnTo>
                      <a:lnTo>
                        <a:pt x="1340" y="113"/>
                      </a:lnTo>
                      <a:lnTo>
                        <a:pt x="1339" y="112"/>
                      </a:lnTo>
                      <a:lnTo>
                        <a:pt x="1338" y="111"/>
                      </a:lnTo>
                      <a:lnTo>
                        <a:pt x="1332" y="113"/>
                      </a:lnTo>
                      <a:lnTo>
                        <a:pt x="1330" y="113"/>
                      </a:lnTo>
                      <a:lnTo>
                        <a:pt x="1328" y="116"/>
                      </a:lnTo>
                      <a:lnTo>
                        <a:pt x="1323" y="115"/>
                      </a:lnTo>
                      <a:lnTo>
                        <a:pt x="1322" y="113"/>
                      </a:lnTo>
                      <a:lnTo>
                        <a:pt x="1323" y="113"/>
                      </a:lnTo>
                      <a:lnTo>
                        <a:pt x="1323" y="113"/>
                      </a:lnTo>
                      <a:lnTo>
                        <a:pt x="1326" y="113"/>
                      </a:lnTo>
                      <a:lnTo>
                        <a:pt x="1326" y="113"/>
                      </a:lnTo>
                      <a:lnTo>
                        <a:pt x="1326" y="112"/>
                      </a:lnTo>
                      <a:lnTo>
                        <a:pt x="1327" y="112"/>
                      </a:lnTo>
                      <a:lnTo>
                        <a:pt x="1327" y="112"/>
                      </a:lnTo>
                      <a:lnTo>
                        <a:pt x="1328" y="111"/>
                      </a:lnTo>
                      <a:lnTo>
                        <a:pt x="1330" y="111"/>
                      </a:lnTo>
                      <a:lnTo>
                        <a:pt x="1331" y="109"/>
                      </a:lnTo>
                      <a:lnTo>
                        <a:pt x="1331" y="106"/>
                      </a:lnTo>
                      <a:lnTo>
                        <a:pt x="1328" y="106"/>
                      </a:lnTo>
                      <a:lnTo>
                        <a:pt x="1328" y="106"/>
                      </a:lnTo>
                      <a:lnTo>
                        <a:pt x="1328" y="106"/>
                      </a:lnTo>
                      <a:lnTo>
                        <a:pt x="1328" y="104"/>
                      </a:lnTo>
                      <a:lnTo>
                        <a:pt x="1331" y="106"/>
                      </a:lnTo>
                      <a:lnTo>
                        <a:pt x="1331" y="104"/>
                      </a:lnTo>
                      <a:lnTo>
                        <a:pt x="1331" y="104"/>
                      </a:lnTo>
                      <a:lnTo>
                        <a:pt x="1331" y="104"/>
                      </a:lnTo>
                      <a:lnTo>
                        <a:pt x="1331" y="104"/>
                      </a:lnTo>
                      <a:lnTo>
                        <a:pt x="1331" y="103"/>
                      </a:lnTo>
                      <a:lnTo>
                        <a:pt x="1331" y="103"/>
                      </a:lnTo>
                      <a:lnTo>
                        <a:pt x="1331" y="103"/>
                      </a:lnTo>
                      <a:lnTo>
                        <a:pt x="1332" y="102"/>
                      </a:lnTo>
                      <a:lnTo>
                        <a:pt x="1332" y="102"/>
                      </a:lnTo>
                      <a:lnTo>
                        <a:pt x="1332" y="102"/>
                      </a:lnTo>
                      <a:lnTo>
                        <a:pt x="1334" y="106"/>
                      </a:lnTo>
                      <a:lnTo>
                        <a:pt x="1335" y="106"/>
                      </a:lnTo>
                      <a:lnTo>
                        <a:pt x="1335" y="107"/>
                      </a:lnTo>
                      <a:lnTo>
                        <a:pt x="1335" y="107"/>
                      </a:lnTo>
                      <a:lnTo>
                        <a:pt x="1339" y="107"/>
                      </a:lnTo>
                      <a:lnTo>
                        <a:pt x="1339" y="107"/>
                      </a:lnTo>
                      <a:lnTo>
                        <a:pt x="1339" y="108"/>
                      </a:lnTo>
                      <a:lnTo>
                        <a:pt x="1340" y="108"/>
                      </a:lnTo>
                      <a:lnTo>
                        <a:pt x="1341" y="108"/>
                      </a:lnTo>
                      <a:lnTo>
                        <a:pt x="1340" y="104"/>
                      </a:lnTo>
                      <a:lnTo>
                        <a:pt x="1336" y="103"/>
                      </a:lnTo>
                      <a:lnTo>
                        <a:pt x="1338" y="102"/>
                      </a:lnTo>
                      <a:lnTo>
                        <a:pt x="1338" y="102"/>
                      </a:lnTo>
                      <a:lnTo>
                        <a:pt x="1339" y="102"/>
                      </a:lnTo>
                      <a:lnTo>
                        <a:pt x="1340" y="102"/>
                      </a:lnTo>
                      <a:lnTo>
                        <a:pt x="1340" y="102"/>
                      </a:lnTo>
                      <a:lnTo>
                        <a:pt x="1343" y="100"/>
                      </a:lnTo>
                      <a:lnTo>
                        <a:pt x="1343" y="102"/>
                      </a:lnTo>
                      <a:lnTo>
                        <a:pt x="1344" y="102"/>
                      </a:lnTo>
                      <a:lnTo>
                        <a:pt x="1344" y="103"/>
                      </a:lnTo>
                      <a:lnTo>
                        <a:pt x="1345" y="104"/>
                      </a:lnTo>
                      <a:lnTo>
                        <a:pt x="1345" y="104"/>
                      </a:lnTo>
                      <a:lnTo>
                        <a:pt x="1345" y="106"/>
                      </a:lnTo>
                      <a:lnTo>
                        <a:pt x="1347" y="106"/>
                      </a:lnTo>
                      <a:lnTo>
                        <a:pt x="1347" y="107"/>
                      </a:lnTo>
                      <a:lnTo>
                        <a:pt x="1347" y="108"/>
                      </a:lnTo>
                      <a:lnTo>
                        <a:pt x="1347" y="108"/>
                      </a:lnTo>
                      <a:lnTo>
                        <a:pt x="1347" y="108"/>
                      </a:lnTo>
                      <a:lnTo>
                        <a:pt x="1348" y="111"/>
                      </a:lnTo>
                      <a:lnTo>
                        <a:pt x="1347" y="111"/>
                      </a:lnTo>
                      <a:lnTo>
                        <a:pt x="1347" y="116"/>
                      </a:lnTo>
                      <a:lnTo>
                        <a:pt x="1348" y="116"/>
                      </a:lnTo>
                      <a:lnTo>
                        <a:pt x="1348" y="116"/>
                      </a:lnTo>
                      <a:lnTo>
                        <a:pt x="1348" y="116"/>
                      </a:lnTo>
                      <a:lnTo>
                        <a:pt x="1349" y="116"/>
                      </a:lnTo>
                      <a:lnTo>
                        <a:pt x="1349" y="115"/>
                      </a:lnTo>
                      <a:lnTo>
                        <a:pt x="1351" y="115"/>
                      </a:lnTo>
                      <a:lnTo>
                        <a:pt x="1352" y="111"/>
                      </a:lnTo>
                      <a:lnTo>
                        <a:pt x="1353" y="111"/>
                      </a:lnTo>
                      <a:lnTo>
                        <a:pt x="1353" y="111"/>
                      </a:lnTo>
                      <a:lnTo>
                        <a:pt x="1353" y="111"/>
                      </a:lnTo>
                      <a:lnTo>
                        <a:pt x="1355" y="112"/>
                      </a:lnTo>
                      <a:lnTo>
                        <a:pt x="1356" y="112"/>
                      </a:lnTo>
                      <a:lnTo>
                        <a:pt x="1356" y="109"/>
                      </a:lnTo>
                      <a:lnTo>
                        <a:pt x="1356" y="107"/>
                      </a:lnTo>
                      <a:lnTo>
                        <a:pt x="1356" y="104"/>
                      </a:lnTo>
                      <a:lnTo>
                        <a:pt x="1358" y="103"/>
                      </a:lnTo>
                      <a:lnTo>
                        <a:pt x="1360" y="106"/>
                      </a:lnTo>
                      <a:lnTo>
                        <a:pt x="1360" y="107"/>
                      </a:lnTo>
                      <a:lnTo>
                        <a:pt x="1361" y="109"/>
                      </a:lnTo>
                      <a:lnTo>
                        <a:pt x="1364" y="108"/>
                      </a:lnTo>
                      <a:lnTo>
                        <a:pt x="1362" y="107"/>
                      </a:lnTo>
                      <a:lnTo>
                        <a:pt x="1362" y="106"/>
                      </a:lnTo>
                      <a:lnTo>
                        <a:pt x="1364" y="106"/>
                      </a:lnTo>
                      <a:lnTo>
                        <a:pt x="1364" y="104"/>
                      </a:lnTo>
                      <a:lnTo>
                        <a:pt x="1365" y="104"/>
                      </a:lnTo>
                      <a:lnTo>
                        <a:pt x="1366" y="104"/>
                      </a:lnTo>
                      <a:lnTo>
                        <a:pt x="1366" y="103"/>
                      </a:lnTo>
                      <a:lnTo>
                        <a:pt x="1368" y="103"/>
                      </a:lnTo>
                      <a:lnTo>
                        <a:pt x="1368" y="103"/>
                      </a:lnTo>
                      <a:lnTo>
                        <a:pt x="1369" y="102"/>
                      </a:lnTo>
                      <a:lnTo>
                        <a:pt x="1369" y="102"/>
                      </a:lnTo>
                      <a:lnTo>
                        <a:pt x="1372" y="102"/>
                      </a:lnTo>
                      <a:lnTo>
                        <a:pt x="1370" y="104"/>
                      </a:lnTo>
                      <a:lnTo>
                        <a:pt x="1372" y="104"/>
                      </a:lnTo>
                      <a:lnTo>
                        <a:pt x="1372" y="107"/>
                      </a:lnTo>
                      <a:lnTo>
                        <a:pt x="1373" y="108"/>
                      </a:lnTo>
                      <a:lnTo>
                        <a:pt x="1373" y="108"/>
                      </a:lnTo>
                      <a:lnTo>
                        <a:pt x="1374" y="108"/>
                      </a:lnTo>
                      <a:lnTo>
                        <a:pt x="1374" y="107"/>
                      </a:lnTo>
                      <a:lnTo>
                        <a:pt x="1374" y="106"/>
                      </a:lnTo>
                      <a:lnTo>
                        <a:pt x="1374" y="104"/>
                      </a:lnTo>
                      <a:lnTo>
                        <a:pt x="1373" y="103"/>
                      </a:lnTo>
                      <a:lnTo>
                        <a:pt x="1374" y="103"/>
                      </a:lnTo>
                      <a:lnTo>
                        <a:pt x="1374" y="103"/>
                      </a:lnTo>
                      <a:lnTo>
                        <a:pt x="1375" y="103"/>
                      </a:lnTo>
                      <a:lnTo>
                        <a:pt x="1375" y="103"/>
                      </a:lnTo>
                      <a:lnTo>
                        <a:pt x="1375" y="103"/>
                      </a:lnTo>
                      <a:lnTo>
                        <a:pt x="1375" y="103"/>
                      </a:lnTo>
                      <a:lnTo>
                        <a:pt x="1375" y="104"/>
                      </a:lnTo>
                      <a:lnTo>
                        <a:pt x="1375" y="104"/>
                      </a:lnTo>
                      <a:lnTo>
                        <a:pt x="1379" y="106"/>
                      </a:lnTo>
                      <a:lnTo>
                        <a:pt x="1379" y="104"/>
                      </a:lnTo>
                      <a:lnTo>
                        <a:pt x="1383" y="104"/>
                      </a:lnTo>
                      <a:lnTo>
                        <a:pt x="1385" y="103"/>
                      </a:lnTo>
                      <a:lnTo>
                        <a:pt x="1385" y="102"/>
                      </a:lnTo>
                      <a:lnTo>
                        <a:pt x="1386" y="102"/>
                      </a:lnTo>
                      <a:lnTo>
                        <a:pt x="1387" y="103"/>
                      </a:lnTo>
                      <a:lnTo>
                        <a:pt x="1387" y="103"/>
                      </a:lnTo>
                      <a:lnTo>
                        <a:pt x="1389" y="103"/>
                      </a:lnTo>
                      <a:lnTo>
                        <a:pt x="1391" y="103"/>
                      </a:lnTo>
                      <a:lnTo>
                        <a:pt x="1391" y="100"/>
                      </a:lnTo>
                      <a:lnTo>
                        <a:pt x="1391" y="98"/>
                      </a:lnTo>
                      <a:lnTo>
                        <a:pt x="1396" y="98"/>
                      </a:lnTo>
                      <a:close/>
                      <a:moveTo>
                        <a:pt x="781" y="98"/>
                      </a:moveTo>
                      <a:lnTo>
                        <a:pt x="784" y="98"/>
                      </a:lnTo>
                      <a:lnTo>
                        <a:pt x="784" y="99"/>
                      </a:lnTo>
                      <a:lnTo>
                        <a:pt x="781" y="99"/>
                      </a:lnTo>
                      <a:lnTo>
                        <a:pt x="781" y="98"/>
                      </a:lnTo>
                      <a:close/>
                      <a:moveTo>
                        <a:pt x="1336" y="96"/>
                      </a:moveTo>
                      <a:lnTo>
                        <a:pt x="1338" y="98"/>
                      </a:lnTo>
                      <a:lnTo>
                        <a:pt x="1338" y="98"/>
                      </a:lnTo>
                      <a:lnTo>
                        <a:pt x="1339" y="98"/>
                      </a:lnTo>
                      <a:lnTo>
                        <a:pt x="1340" y="98"/>
                      </a:lnTo>
                      <a:lnTo>
                        <a:pt x="1341" y="99"/>
                      </a:lnTo>
                      <a:lnTo>
                        <a:pt x="1341" y="99"/>
                      </a:lnTo>
                      <a:lnTo>
                        <a:pt x="1341" y="99"/>
                      </a:lnTo>
                      <a:lnTo>
                        <a:pt x="1338" y="99"/>
                      </a:lnTo>
                      <a:lnTo>
                        <a:pt x="1336" y="99"/>
                      </a:lnTo>
                      <a:lnTo>
                        <a:pt x="1334" y="99"/>
                      </a:lnTo>
                      <a:lnTo>
                        <a:pt x="1332" y="99"/>
                      </a:lnTo>
                      <a:lnTo>
                        <a:pt x="1332" y="98"/>
                      </a:lnTo>
                      <a:lnTo>
                        <a:pt x="1334" y="96"/>
                      </a:lnTo>
                      <a:lnTo>
                        <a:pt x="1336" y="96"/>
                      </a:lnTo>
                      <a:close/>
                      <a:moveTo>
                        <a:pt x="82" y="91"/>
                      </a:moveTo>
                      <a:lnTo>
                        <a:pt x="83" y="91"/>
                      </a:lnTo>
                      <a:lnTo>
                        <a:pt x="83" y="92"/>
                      </a:lnTo>
                      <a:lnTo>
                        <a:pt x="82" y="92"/>
                      </a:lnTo>
                      <a:lnTo>
                        <a:pt x="82" y="92"/>
                      </a:lnTo>
                      <a:lnTo>
                        <a:pt x="82" y="91"/>
                      </a:lnTo>
                      <a:lnTo>
                        <a:pt x="82" y="91"/>
                      </a:lnTo>
                      <a:lnTo>
                        <a:pt x="82" y="91"/>
                      </a:lnTo>
                      <a:close/>
                      <a:moveTo>
                        <a:pt x="462" y="87"/>
                      </a:moveTo>
                      <a:lnTo>
                        <a:pt x="463" y="87"/>
                      </a:lnTo>
                      <a:lnTo>
                        <a:pt x="463" y="87"/>
                      </a:lnTo>
                      <a:lnTo>
                        <a:pt x="467" y="87"/>
                      </a:lnTo>
                      <a:lnTo>
                        <a:pt x="467" y="89"/>
                      </a:lnTo>
                      <a:lnTo>
                        <a:pt x="470" y="89"/>
                      </a:lnTo>
                      <a:lnTo>
                        <a:pt x="470" y="89"/>
                      </a:lnTo>
                      <a:lnTo>
                        <a:pt x="471" y="89"/>
                      </a:lnTo>
                      <a:lnTo>
                        <a:pt x="471" y="90"/>
                      </a:lnTo>
                      <a:lnTo>
                        <a:pt x="476" y="90"/>
                      </a:lnTo>
                      <a:lnTo>
                        <a:pt x="476" y="91"/>
                      </a:lnTo>
                      <a:lnTo>
                        <a:pt x="472" y="91"/>
                      </a:lnTo>
                      <a:lnTo>
                        <a:pt x="470" y="91"/>
                      </a:lnTo>
                      <a:lnTo>
                        <a:pt x="467" y="92"/>
                      </a:lnTo>
                      <a:lnTo>
                        <a:pt x="464" y="94"/>
                      </a:lnTo>
                      <a:lnTo>
                        <a:pt x="463" y="94"/>
                      </a:lnTo>
                      <a:lnTo>
                        <a:pt x="464" y="95"/>
                      </a:lnTo>
                      <a:lnTo>
                        <a:pt x="466" y="95"/>
                      </a:lnTo>
                      <a:lnTo>
                        <a:pt x="467" y="95"/>
                      </a:lnTo>
                      <a:lnTo>
                        <a:pt x="470" y="95"/>
                      </a:lnTo>
                      <a:lnTo>
                        <a:pt x="470" y="96"/>
                      </a:lnTo>
                      <a:lnTo>
                        <a:pt x="474" y="96"/>
                      </a:lnTo>
                      <a:lnTo>
                        <a:pt x="474" y="98"/>
                      </a:lnTo>
                      <a:lnTo>
                        <a:pt x="475" y="98"/>
                      </a:lnTo>
                      <a:lnTo>
                        <a:pt x="475" y="98"/>
                      </a:lnTo>
                      <a:lnTo>
                        <a:pt x="477" y="99"/>
                      </a:lnTo>
                      <a:lnTo>
                        <a:pt x="480" y="98"/>
                      </a:lnTo>
                      <a:lnTo>
                        <a:pt x="483" y="98"/>
                      </a:lnTo>
                      <a:lnTo>
                        <a:pt x="484" y="96"/>
                      </a:lnTo>
                      <a:lnTo>
                        <a:pt x="485" y="98"/>
                      </a:lnTo>
                      <a:lnTo>
                        <a:pt x="487" y="98"/>
                      </a:lnTo>
                      <a:lnTo>
                        <a:pt x="487" y="98"/>
                      </a:lnTo>
                      <a:lnTo>
                        <a:pt x="487" y="102"/>
                      </a:lnTo>
                      <a:lnTo>
                        <a:pt x="485" y="103"/>
                      </a:lnTo>
                      <a:lnTo>
                        <a:pt x="483" y="106"/>
                      </a:lnTo>
                      <a:lnTo>
                        <a:pt x="484" y="107"/>
                      </a:lnTo>
                      <a:lnTo>
                        <a:pt x="484" y="108"/>
                      </a:lnTo>
                      <a:lnTo>
                        <a:pt x="485" y="109"/>
                      </a:lnTo>
                      <a:lnTo>
                        <a:pt x="484" y="109"/>
                      </a:lnTo>
                      <a:lnTo>
                        <a:pt x="483" y="111"/>
                      </a:lnTo>
                      <a:lnTo>
                        <a:pt x="481" y="111"/>
                      </a:lnTo>
                      <a:lnTo>
                        <a:pt x="480" y="111"/>
                      </a:lnTo>
                      <a:lnTo>
                        <a:pt x="477" y="111"/>
                      </a:lnTo>
                      <a:lnTo>
                        <a:pt x="475" y="111"/>
                      </a:lnTo>
                      <a:lnTo>
                        <a:pt x="474" y="109"/>
                      </a:lnTo>
                      <a:lnTo>
                        <a:pt x="474" y="108"/>
                      </a:lnTo>
                      <a:lnTo>
                        <a:pt x="470" y="109"/>
                      </a:lnTo>
                      <a:lnTo>
                        <a:pt x="470" y="109"/>
                      </a:lnTo>
                      <a:lnTo>
                        <a:pt x="468" y="109"/>
                      </a:lnTo>
                      <a:lnTo>
                        <a:pt x="468" y="112"/>
                      </a:lnTo>
                      <a:lnTo>
                        <a:pt x="470" y="113"/>
                      </a:lnTo>
                      <a:lnTo>
                        <a:pt x="471" y="113"/>
                      </a:lnTo>
                      <a:lnTo>
                        <a:pt x="474" y="115"/>
                      </a:lnTo>
                      <a:lnTo>
                        <a:pt x="475" y="115"/>
                      </a:lnTo>
                      <a:lnTo>
                        <a:pt x="476" y="116"/>
                      </a:lnTo>
                      <a:lnTo>
                        <a:pt x="476" y="117"/>
                      </a:lnTo>
                      <a:lnTo>
                        <a:pt x="476" y="117"/>
                      </a:lnTo>
                      <a:lnTo>
                        <a:pt x="475" y="116"/>
                      </a:lnTo>
                      <a:lnTo>
                        <a:pt x="475" y="116"/>
                      </a:lnTo>
                      <a:lnTo>
                        <a:pt x="472" y="116"/>
                      </a:lnTo>
                      <a:lnTo>
                        <a:pt x="472" y="116"/>
                      </a:lnTo>
                      <a:lnTo>
                        <a:pt x="471" y="116"/>
                      </a:lnTo>
                      <a:lnTo>
                        <a:pt x="468" y="116"/>
                      </a:lnTo>
                      <a:lnTo>
                        <a:pt x="466" y="116"/>
                      </a:lnTo>
                      <a:lnTo>
                        <a:pt x="463" y="117"/>
                      </a:lnTo>
                      <a:lnTo>
                        <a:pt x="460" y="119"/>
                      </a:lnTo>
                      <a:lnTo>
                        <a:pt x="459" y="119"/>
                      </a:lnTo>
                      <a:lnTo>
                        <a:pt x="459" y="120"/>
                      </a:lnTo>
                      <a:lnTo>
                        <a:pt x="458" y="120"/>
                      </a:lnTo>
                      <a:lnTo>
                        <a:pt x="457" y="121"/>
                      </a:lnTo>
                      <a:lnTo>
                        <a:pt x="455" y="123"/>
                      </a:lnTo>
                      <a:lnTo>
                        <a:pt x="454" y="123"/>
                      </a:lnTo>
                      <a:lnTo>
                        <a:pt x="454" y="123"/>
                      </a:lnTo>
                      <a:lnTo>
                        <a:pt x="454" y="124"/>
                      </a:lnTo>
                      <a:lnTo>
                        <a:pt x="453" y="124"/>
                      </a:lnTo>
                      <a:lnTo>
                        <a:pt x="453" y="120"/>
                      </a:lnTo>
                      <a:lnTo>
                        <a:pt x="455" y="120"/>
                      </a:lnTo>
                      <a:lnTo>
                        <a:pt x="455" y="120"/>
                      </a:lnTo>
                      <a:lnTo>
                        <a:pt x="458" y="119"/>
                      </a:lnTo>
                      <a:lnTo>
                        <a:pt x="458" y="117"/>
                      </a:lnTo>
                      <a:lnTo>
                        <a:pt x="459" y="117"/>
                      </a:lnTo>
                      <a:lnTo>
                        <a:pt x="460" y="116"/>
                      </a:lnTo>
                      <a:lnTo>
                        <a:pt x="462" y="115"/>
                      </a:lnTo>
                      <a:lnTo>
                        <a:pt x="463" y="115"/>
                      </a:lnTo>
                      <a:lnTo>
                        <a:pt x="466" y="115"/>
                      </a:lnTo>
                      <a:lnTo>
                        <a:pt x="466" y="113"/>
                      </a:lnTo>
                      <a:lnTo>
                        <a:pt x="464" y="112"/>
                      </a:lnTo>
                      <a:lnTo>
                        <a:pt x="463" y="112"/>
                      </a:lnTo>
                      <a:lnTo>
                        <a:pt x="458" y="112"/>
                      </a:lnTo>
                      <a:lnTo>
                        <a:pt x="458" y="112"/>
                      </a:lnTo>
                      <a:lnTo>
                        <a:pt x="457" y="113"/>
                      </a:lnTo>
                      <a:lnTo>
                        <a:pt x="454" y="115"/>
                      </a:lnTo>
                      <a:lnTo>
                        <a:pt x="453" y="115"/>
                      </a:lnTo>
                      <a:lnTo>
                        <a:pt x="453" y="116"/>
                      </a:lnTo>
                      <a:lnTo>
                        <a:pt x="451" y="117"/>
                      </a:lnTo>
                      <a:lnTo>
                        <a:pt x="451" y="120"/>
                      </a:lnTo>
                      <a:lnTo>
                        <a:pt x="451" y="120"/>
                      </a:lnTo>
                      <a:lnTo>
                        <a:pt x="450" y="121"/>
                      </a:lnTo>
                      <a:lnTo>
                        <a:pt x="450" y="123"/>
                      </a:lnTo>
                      <a:lnTo>
                        <a:pt x="441" y="120"/>
                      </a:lnTo>
                      <a:lnTo>
                        <a:pt x="441" y="120"/>
                      </a:lnTo>
                      <a:lnTo>
                        <a:pt x="439" y="119"/>
                      </a:lnTo>
                      <a:lnTo>
                        <a:pt x="437" y="117"/>
                      </a:lnTo>
                      <a:lnTo>
                        <a:pt x="437" y="116"/>
                      </a:lnTo>
                      <a:lnTo>
                        <a:pt x="438" y="116"/>
                      </a:lnTo>
                      <a:lnTo>
                        <a:pt x="439" y="116"/>
                      </a:lnTo>
                      <a:lnTo>
                        <a:pt x="439" y="115"/>
                      </a:lnTo>
                      <a:lnTo>
                        <a:pt x="439" y="115"/>
                      </a:lnTo>
                      <a:lnTo>
                        <a:pt x="439" y="113"/>
                      </a:lnTo>
                      <a:lnTo>
                        <a:pt x="438" y="112"/>
                      </a:lnTo>
                      <a:lnTo>
                        <a:pt x="441" y="111"/>
                      </a:lnTo>
                      <a:lnTo>
                        <a:pt x="442" y="109"/>
                      </a:lnTo>
                      <a:lnTo>
                        <a:pt x="443" y="109"/>
                      </a:lnTo>
                      <a:lnTo>
                        <a:pt x="443" y="108"/>
                      </a:lnTo>
                      <a:lnTo>
                        <a:pt x="443" y="108"/>
                      </a:lnTo>
                      <a:lnTo>
                        <a:pt x="445" y="108"/>
                      </a:lnTo>
                      <a:lnTo>
                        <a:pt x="443" y="106"/>
                      </a:lnTo>
                      <a:lnTo>
                        <a:pt x="442" y="103"/>
                      </a:lnTo>
                      <a:lnTo>
                        <a:pt x="439" y="102"/>
                      </a:lnTo>
                      <a:lnTo>
                        <a:pt x="439" y="102"/>
                      </a:lnTo>
                      <a:lnTo>
                        <a:pt x="442" y="102"/>
                      </a:lnTo>
                      <a:lnTo>
                        <a:pt x="445" y="103"/>
                      </a:lnTo>
                      <a:lnTo>
                        <a:pt x="449" y="103"/>
                      </a:lnTo>
                      <a:lnTo>
                        <a:pt x="451" y="103"/>
                      </a:lnTo>
                      <a:lnTo>
                        <a:pt x="451" y="103"/>
                      </a:lnTo>
                      <a:lnTo>
                        <a:pt x="451" y="100"/>
                      </a:lnTo>
                      <a:lnTo>
                        <a:pt x="450" y="100"/>
                      </a:lnTo>
                      <a:lnTo>
                        <a:pt x="449" y="99"/>
                      </a:lnTo>
                      <a:lnTo>
                        <a:pt x="447" y="98"/>
                      </a:lnTo>
                      <a:lnTo>
                        <a:pt x="447" y="96"/>
                      </a:lnTo>
                      <a:lnTo>
                        <a:pt x="439" y="96"/>
                      </a:lnTo>
                      <a:lnTo>
                        <a:pt x="439" y="96"/>
                      </a:lnTo>
                      <a:lnTo>
                        <a:pt x="436" y="96"/>
                      </a:lnTo>
                      <a:lnTo>
                        <a:pt x="436" y="95"/>
                      </a:lnTo>
                      <a:lnTo>
                        <a:pt x="433" y="95"/>
                      </a:lnTo>
                      <a:lnTo>
                        <a:pt x="433" y="96"/>
                      </a:lnTo>
                      <a:lnTo>
                        <a:pt x="429" y="96"/>
                      </a:lnTo>
                      <a:lnTo>
                        <a:pt x="429" y="92"/>
                      </a:lnTo>
                      <a:lnTo>
                        <a:pt x="430" y="92"/>
                      </a:lnTo>
                      <a:lnTo>
                        <a:pt x="432" y="92"/>
                      </a:lnTo>
                      <a:lnTo>
                        <a:pt x="433" y="92"/>
                      </a:lnTo>
                      <a:lnTo>
                        <a:pt x="436" y="92"/>
                      </a:lnTo>
                      <a:lnTo>
                        <a:pt x="436" y="91"/>
                      </a:lnTo>
                      <a:lnTo>
                        <a:pt x="438" y="91"/>
                      </a:lnTo>
                      <a:lnTo>
                        <a:pt x="439" y="92"/>
                      </a:lnTo>
                      <a:lnTo>
                        <a:pt x="442" y="92"/>
                      </a:lnTo>
                      <a:lnTo>
                        <a:pt x="443" y="92"/>
                      </a:lnTo>
                      <a:lnTo>
                        <a:pt x="443" y="91"/>
                      </a:lnTo>
                      <a:lnTo>
                        <a:pt x="445" y="91"/>
                      </a:lnTo>
                      <a:lnTo>
                        <a:pt x="445" y="91"/>
                      </a:lnTo>
                      <a:lnTo>
                        <a:pt x="450" y="91"/>
                      </a:lnTo>
                      <a:lnTo>
                        <a:pt x="450" y="90"/>
                      </a:lnTo>
                      <a:lnTo>
                        <a:pt x="451" y="90"/>
                      </a:lnTo>
                      <a:lnTo>
                        <a:pt x="451" y="90"/>
                      </a:lnTo>
                      <a:lnTo>
                        <a:pt x="454" y="90"/>
                      </a:lnTo>
                      <a:lnTo>
                        <a:pt x="454" y="89"/>
                      </a:lnTo>
                      <a:lnTo>
                        <a:pt x="458" y="89"/>
                      </a:lnTo>
                      <a:lnTo>
                        <a:pt x="458" y="89"/>
                      </a:lnTo>
                      <a:lnTo>
                        <a:pt x="462" y="87"/>
                      </a:lnTo>
                      <a:lnTo>
                        <a:pt x="462" y="87"/>
                      </a:lnTo>
                      <a:lnTo>
                        <a:pt x="462" y="87"/>
                      </a:lnTo>
                      <a:close/>
                      <a:moveTo>
                        <a:pt x="904" y="83"/>
                      </a:moveTo>
                      <a:lnTo>
                        <a:pt x="904" y="85"/>
                      </a:lnTo>
                      <a:lnTo>
                        <a:pt x="903" y="85"/>
                      </a:lnTo>
                      <a:lnTo>
                        <a:pt x="903" y="89"/>
                      </a:lnTo>
                      <a:lnTo>
                        <a:pt x="903" y="89"/>
                      </a:lnTo>
                      <a:lnTo>
                        <a:pt x="902" y="91"/>
                      </a:lnTo>
                      <a:lnTo>
                        <a:pt x="902" y="92"/>
                      </a:lnTo>
                      <a:lnTo>
                        <a:pt x="903" y="94"/>
                      </a:lnTo>
                      <a:lnTo>
                        <a:pt x="904" y="96"/>
                      </a:lnTo>
                      <a:lnTo>
                        <a:pt x="904" y="96"/>
                      </a:lnTo>
                      <a:lnTo>
                        <a:pt x="904" y="98"/>
                      </a:lnTo>
                      <a:lnTo>
                        <a:pt x="906" y="98"/>
                      </a:lnTo>
                      <a:lnTo>
                        <a:pt x="904" y="102"/>
                      </a:lnTo>
                      <a:lnTo>
                        <a:pt x="906" y="102"/>
                      </a:lnTo>
                      <a:lnTo>
                        <a:pt x="907" y="103"/>
                      </a:lnTo>
                      <a:lnTo>
                        <a:pt x="908" y="104"/>
                      </a:lnTo>
                      <a:lnTo>
                        <a:pt x="909" y="102"/>
                      </a:lnTo>
                      <a:lnTo>
                        <a:pt x="911" y="100"/>
                      </a:lnTo>
                      <a:lnTo>
                        <a:pt x="912" y="99"/>
                      </a:lnTo>
                      <a:lnTo>
                        <a:pt x="913" y="99"/>
                      </a:lnTo>
                      <a:lnTo>
                        <a:pt x="913" y="100"/>
                      </a:lnTo>
                      <a:lnTo>
                        <a:pt x="915" y="100"/>
                      </a:lnTo>
                      <a:lnTo>
                        <a:pt x="915" y="100"/>
                      </a:lnTo>
                      <a:lnTo>
                        <a:pt x="915" y="99"/>
                      </a:lnTo>
                      <a:lnTo>
                        <a:pt x="917" y="99"/>
                      </a:lnTo>
                      <a:lnTo>
                        <a:pt x="917" y="98"/>
                      </a:lnTo>
                      <a:lnTo>
                        <a:pt x="919" y="98"/>
                      </a:lnTo>
                      <a:lnTo>
                        <a:pt x="920" y="98"/>
                      </a:lnTo>
                      <a:lnTo>
                        <a:pt x="921" y="99"/>
                      </a:lnTo>
                      <a:lnTo>
                        <a:pt x="924" y="99"/>
                      </a:lnTo>
                      <a:lnTo>
                        <a:pt x="924" y="96"/>
                      </a:lnTo>
                      <a:lnTo>
                        <a:pt x="923" y="95"/>
                      </a:lnTo>
                      <a:lnTo>
                        <a:pt x="923" y="94"/>
                      </a:lnTo>
                      <a:lnTo>
                        <a:pt x="921" y="94"/>
                      </a:lnTo>
                      <a:lnTo>
                        <a:pt x="921" y="92"/>
                      </a:lnTo>
                      <a:lnTo>
                        <a:pt x="920" y="92"/>
                      </a:lnTo>
                      <a:lnTo>
                        <a:pt x="920" y="91"/>
                      </a:lnTo>
                      <a:lnTo>
                        <a:pt x="919" y="91"/>
                      </a:lnTo>
                      <a:lnTo>
                        <a:pt x="916" y="91"/>
                      </a:lnTo>
                      <a:lnTo>
                        <a:pt x="915" y="90"/>
                      </a:lnTo>
                      <a:lnTo>
                        <a:pt x="913" y="89"/>
                      </a:lnTo>
                      <a:lnTo>
                        <a:pt x="913" y="89"/>
                      </a:lnTo>
                      <a:lnTo>
                        <a:pt x="911" y="89"/>
                      </a:lnTo>
                      <a:lnTo>
                        <a:pt x="909" y="90"/>
                      </a:lnTo>
                      <a:lnTo>
                        <a:pt x="909" y="90"/>
                      </a:lnTo>
                      <a:lnTo>
                        <a:pt x="909" y="89"/>
                      </a:lnTo>
                      <a:lnTo>
                        <a:pt x="907" y="87"/>
                      </a:lnTo>
                      <a:lnTo>
                        <a:pt x="907" y="85"/>
                      </a:lnTo>
                      <a:lnTo>
                        <a:pt x="906" y="85"/>
                      </a:lnTo>
                      <a:lnTo>
                        <a:pt x="904" y="85"/>
                      </a:lnTo>
                      <a:lnTo>
                        <a:pt x="904" y="83"/>
                      </a:lnTo>
                      <a:close/>
                      <a:moveTo>
                        <a:pt x="763" y="78"/>
                      </a:moveTo>
                      <a:lnTo>
                        <a:pt x="763" y="81"/>
                      </a:lnTo>
                      <a:lnTo>
                        <a:pt x="762" y="81"/>
                      </a:lnTo>
                      <a:lnTo>
                        <a:pt x="762" y="81"/>
                      </a:lnTo>
                      <a:lnTo>
                        <a:pt x="760" y="79"/>
                      </a:lnTo>
                      <a:lnTo>
                        <a:pt x="763" y="78"/>
                      </a:lnTo>
                      <a:close/>
                      <a:moveTo>
                        <a:pt x="3257" y="77"/>
                      </a:moveTo>
                      <a:lnTo>
                        <a:pt x="3258" y="77"/>
                      </a:lnTo>
                      <a:lnTo>
                        <a:pt x="3258" y="77"/>
                      </a:lnTo>
                      <a:lnTo>
                        <a:pt x="3258" y="77"/>
                      </a:lnTo>
                      <a:lnTo>
                        <a:pt x="3258" y="77"/>
                      </a:lnTo>
                      <a:lnTo>
                        <a:pt x="3257" y="77"/>
                      </a:lnTo>
                      <a:close/>
                      <a:moveTo>
                        <a:pt x="1660" y="73"/>
                      </a:moveTo>
                      <a:lnTo>
                        <a:pt x="1662" y="73"/>
                      </a:lnTo>
                      <a:lnTo>
                        <a:pt x="1662" y="74"/>
                      </a:lnTo>
                      <a:lnTo>
                        <a:pt x="1662" y="75"/>
                      </a:lnTo>
                      <a:lnTo>
                        <a:pt x="1663" y="75"/>
                      </a:lnTo>
                      <a:lnTo>
                        <a:pt x="1662" y="75"/>
                      </a:lnTo>
                      <a:lnTo>
                        <a:pt x="1662" y="77"/>
                      </a:lnTo>
                      <a:lnTo>
                        <a:pt x="1660" y="77"/>
                      </a:lnTo>
                      <a:lnTo>
                        <a:pt x="1658" y="75"/>
                      </a:lnTo>
                      <a:lnTo>
                        <a:pt x="1660" y="74"/>
                      </a:lnTo>
                      <a:lnTo>
                        <a:pt x="1660" y="74"/>
                      </a:lnTo>
                      <a:lnTo>
                        <a:pt x="1660" y="73"/>
                      </a:lnTo>
                      <a:close/>
                      <a:moveTo>
                        <a:pt x="648" y="72"/>
                      </a:moveTo>
                      <a:lnTo>
                        <a:pt x="650" y="72"/>
                      </a:lnTo>
                      <a:lnTo>
                        <a:pt x="650" y="73"/>
                      </a:lnTo>
                      <a:lnTo>
                        <a:pt x="649" y="73"/>
                      </a:lnTo>
                      <a:lnTo>
                        <a:pt x="648" y="72"/>
                      </a:lnTo>
                      <a:close/>
                      <a:moveTo>
                        <a:pt x="877" y="70"/>
                      </a:moveTo>
                      <a:lnTo>
                        <a:pt x="877" y="72"/>
                      </a:lnTo>
                      <a:lnTo>
                        <a:pt x="877" y="72"/>
                      </a:lnTo>
                      <a:lnTo>
                        <a:pt x="878" y="72"/>
                      </a:lnTo>
                      <a:lnTo>
                        <a:pt x="878" y="73"/>
                      </a:lnTo>
                      <a:lnTo>
                        <a:pt x="878" y="74"/>
                      </a:lnTo>
                      <a:lnTo>
                        <a:pt x="878" y="74"/>
                      </a:lnTo>
                      <a:lnTo>
                        <a:pt x="878" y="74"/>
                      </a:lnTo>
                      <a:lnTo>
                        <a:pt x="878" y="75"/>
                      </a:lnTo>
                      <a:lnTo>
                        <a:pt x="873" y="75"/>
                      </a:lnTo>
                      <a:lnTo>
                        <a:pt x="873" y="74"/>
                      </a:lnTo>
                      <a:lnTo>
                        <a:pt x="871" y="72"/>
                      </a:lnTo>
                      <a:lnTo>
                        <a:pt x="873" y="72"/>
                      </a:lnTo>
                      <a:lnTo>
                        <a:pt x="874" y="72"/>
                      </a:lnTo>
                      <a:lnTo>
                        <a:pt x="877" y="70"/>
                      </a:lnTo>
                      <a:close/>
                      <a:moveTo>
                        <a:pt x="1670" y="69"/>
                      </a:moveTo>
                      <a:lnTo>
                        <a:pt x="1671" y="69"/>
                      </a:lnTo>
                      <a:lnTo>
                        <a:pt x="1671" y="70"/>
                      </a:lnTo>
                      <a:lnTo>
                        <a:pt x="1671" y="70"/>
                      </a:lnTo>
                      <a:lnTo>
                        <a:pt x="1671" y="72"/>
                      </a:lnTo>
                      <a:lnTo>
                        <a:pt x="1669" y="73"/>
                      </a:lnTo>
                      <a:lnTo>
                        <a:pt x="1667" y="74"/>
                      </a:lnTo>
                      <a:lnTo>
                        <a:pt x="1666" y="74"/>
                      </a:lnTo>
                      <a:lnTo>
                        <a:pt x="1666" y="74"/>
                      </a:lnTo>
                      <a:lnTo>
                        <a:pt x="1665" y="74"/>
                      </a:lnTo>
                      <a:lnTo>
                        <a:pt x="1665" y="73"/>
                      </a:lnTo>
                      <a:lnTo>
                        <a:pt x="1667" y="73"/>
                      </a:lnTo>
                      <a:lnTo>
                        <a:pt x="1669" y="70"/>
                      </a:lnTo>
                      <a:lnTo>
                        <a:pt x="1670" y="69"/>
                      </a:lnTo>
                      <a:close/>
                      <a:moveTo>
                        <a:pt x="45" y="69"/>
                      </a:moveTo>
                      <a:lnTo>
                        <a:pt x="47" y="69"/>
                      </a:lnTo>
                      <a:lnTo>
                        <a:pt x="47" y="69"/>
                      </a:lnTo>
                      <a:lnTo>
                        <a:pt x="47" y="69"/>
                      </a:lnTo>
                      <a:lnTo>
                        <a:pt x="47" y="69"/>
                      </a:lnTo>
                      <a:lnTo>
                        <a:pt x="45" y="69"/>
                      </a:lnTo>
                      <a:close/>
                      <a:moveTo>
                        <a:pt x="862" y="68"/>
                      </a:moveTo>
                      <a:lnTo>
                        <a:pt x="862" y="68"/>
                      </a:lnTo>
                      <a:lnTo>
                        <a:pt x="864" y="69"/>
                      </a:lnTo>
                      <a:lnTo>
                        <a:pt x="864" y="70"/>
                      </a:lnTo>
                      <a:lnTo>
                        <a:pt x="864" y="70"/>
                      </a:lnTo>
                      <a:lnTo>
                        <a:pt x="864" y="70"/>
                      </a:lnTo>
                      <a:lnTo>
                        <a:pt x="865" y="70"/>
                      </a:lnTo>
                      <a:lnTo>
                        <a:pt x="866" y="72"/>
                      </a:lnTo>
                      <a:lnTo>
                        <a:pt x="866" y="73"/>
                      </a:lnTo>
                      <a:lnTo>
                        <a:pt x="865" y="75"/>
                      </a:lnTo>
                      <a:lnTo>
                        <a:pt x="864" y="77"/>
                      </a:lnTo>
                      <a:lnTo>
                        <a:pt x="864" y="78"/>
                      </a:lnTo>
                      <a:lnTo>
                        <a:pt x="864" y="79"/>
                      </a:lnTo>
                      <a:lnTo>
                        <a:pt x="862" y="81"/>
                      </a:lnTo>
                      <a:lnTo>
                        <a:pt x="858" y="81"/>
                      </a:lnTo>
                      <a:lnTo>
                        <a:pt x="858" y="81"/>
                      </a:lnTo>
                      <a:lnTo>
                        <a:pt x="858" y="81"/>
                      </a:lnTo>
                      <a:lnTo>
                        <a:pt x="858" y="81"/>
                      </a:lnTo>
                      <a:lnTo>
                        <a:pt x="857" y="79"/>
                      </a:lnTo>
                      <a:lnTo>
                        <a:pt x="856" y="79"/>
                      </a:lnTo>
                      <a:lnTo>
                        <a:pt x="856" y="79"/>
                      </a:lnTo>
                      <a:lnTo>
                        <a:pt x="856" y="77"/>
                      </a:lnTo>
                      <a:lnTo>
                        <a:pt x="854" y="77"/>
                      </a:lnTo>
                      <a:lnTo>
                        <a:pt x="854" y="75"/>
                      </a:lnTo>
                      <a:lnTo>
                        <a:pt x="854" y="73"/>
                      </a:lnTo>
                      <a:lnTo>
                        <a:pt x="856" y="72"/>
                      </a:lnTo>
                      <a:lnTo>
                        <a:pt x="856" y="69"/>
                      </a:lnTo>
                      <a:lnTo>
                        <a:pt x="858" y="69"/>
                      </a:lnTo>
                      <a:lnTo>
                        <a:pt x="860" y="68"/>
                      </a:lnTo>
                      <a:lnTo>
                        <a:pt x="862" y="68"/>
                      </a:lnTo>
                      <a:close/>
                      <a:moveTo>
                        <a:pt x="644" y="68"/>
                      </a:moveTo>
                      <a:lnTo>
                        <a:pt x="645" y="68"/>
                      </a:lnTo>
                      <a:lnTo>
                        <a:pt x="646" y="72"/>
                      </a:lnTo>
                      <a:lnTo>
                        <a:pt x="645" y="72"/>
                      </a:lnTo>
                      <a:lnTo>
                        <a:pt x="645" y="70"/>
                      </a:lnTo>
                      <a:lnTo>
                        <a:pt x="644" y="69"/>
                      </a:lnTo>
                      <a:lnTo>
                        <a:pt x="644" y="68"/>
                      </a:lnTo>
                      <a:close/>
                      <a:moveTo>
                        <a:pt x="2051" y="66"/>
                      </a:moveTo>
                      <a:lnTo>
                        <a:pt x="2052" y="66"/>
                      </a:lnTo>
                      <a:lnTo>
                        <a:pt x="2052" y="66"/>
                      </a:lnTo>
                      <a:lnTo>
                        <a:pt x="2052" y="66"/>
                      </a:lnTo>
                      <a:lnTo>
                        <a:pt x="2052" y="68"/>
                      </a:lnTo>
                      <a:lnTo>
                        <a:pt x="2051" y="68"/>
                      </a:lnTo>
                      <a:lnTo>
                        <a:pt x="2051" y="68"/>
                      </a:lnTo>
                      <a:lnTo>
                        <a:pt x="2051" y="66"/>
                      </a:lnTo>
                      <a:close/>
                      <a:moveTo>
                        <a:pt x="1070" y="66"/>
                      </a:moveTo>
                      <a:lnTo>
                        <a:pt x="1072" y="66"/>
                      </a:lnTo>
                      <a:lnTo>
                        <a:pt x="1072" y="66"/>
                      </a:lnTo>
                      <a:lnTo>
                        <a:pt x="1072" y="66"/>
                      </a:lnTo>
                      <a:lnTo>
                        <a:pt x="1072" y="66"/>
                      </a:lnTo>
                      <a:lnTo>
                        <a:pt x="1070" y="66"/>
                      </a:lnTo>
                      <a:close/>
                      <a:moveTo>
                        <a:pt x="877" y="62"/>
                      </a:moveTo>
                      <a:lnTo>
                        <a:pt x="877" y="62"/>
                      </a:lnTo>
                      <a:lnTo>
                        <a:pt x="877" y="64"/>
                      </a:lnTo>
                      <a:lnTo>
                        <a:pt x="878" y="65"/>
                      </a:lnTo>
                      <a:lnTo>
                        <a:pt x="878" y="68"/>
                      </a:lnTo>
                      <a:lnTo>
                        <a:pt x="877" y="68"/>
                      </a:lnTo>
                      <a:lnTo>
                        <a:pt x="875" y="66"/>
                      </a:lnTo>
                      <a:lnTo>
                        <a:pt x="875" y="65"/>
                      </a:lnTo>
                      <a:lnTo>
                        <a:pt x="877" y="62"/>
                      </a:lnTo>
                      <a:close/>
                      <a:moveTo>
                        <a:pt x="1674" y="61"/>
                      </a:moveTo>
                      <a:lnTo>
                        <a:pt x="1674" y="65"/>
                      </a:lnTo>
                      <a:lnTo>
                        <a:pt x="1670" y="64"/>
                      </a:lnTo>
                      <a:lnTo>
                        <a:pt x="1670" y="64"/>
                      </a:lnTo>
                      <a:lnTo>
                        <a:pt x="1671" y="64"/>
                      </a:lnTo>
                      <a:lnTo>
                        <a:pt x="1673" y="62"/>
                      </a:lnTo>
                      <a:lnTo>
                        <a:pt x="1674" y="61"/>
                      </a:lnTo>
                      <a:close/>
                      <a:moveTo>
                        <a:pt x="602" y="61"/>
                      </a:moveTo>
                      <a:lnTo>
                        <a:pt x="602" y="62"/>
                      </a:lnTo>
                      <a:lnTo>
                        <a:pt x="602" y="62"/>
                      </a:lnTo>
                      <a:lnTo>
                        <a:pt x="602" y="65"/>
                      </a:lnTo>
                      <a:lnTo>
                        <a:pt x="601" y="65"/>
                      </a:lnTo>
                      <a:lnTo>
                        <a:pt x="599" y="65"/>
                      </a:lnTo>
                      <a:lnTo>
                        <a:pt x="597" y="64"/>
                      </a:lnTo>
                      <a:lnTo>
                        <a:pt x="595" y="62"/>
                      </a:lnTo>
                      <a:lnTo>
                        <a:pt x="598" y="62"/>
                      </a:lnTo>
                      <a:lnTo>
                        <a:pt x="599" y="62"/>
                      </a:lnTo>
                      <a:lnTo>
                        <a:pt x="601" y="62"/>
                      </a:lnTo>
                      <a:lnTo>
                        <a:pt x="602" y="61"/>
                      </a:lnTo>
                      <a:close/>
                      <a:moveTo>
                        <a:pt x="1679" y="60"/>
                      </a:moveTo>
                      <a:lnTo>
                        <a:pt x="1681" y="60"/>
                      </a:lnTo>
                      <a:lnTo>
                        <a:pt x="1681" y="64"/>
                      </a:lnTo>
                      <a:lnTo>
                        <a:pt x="1681" y="64"/>
                      </a:lnTo>
                      <a:lnTo>
                        <a:pt x="1681" y="64"/>
                      </a:lnTo>
                      <a:lnTo>
                        <a:pt x="1683" y="64"/>
                      </a:lnTo>
                      <a:lnTo>
                        <a:pt x="1683" y="62"/>
                      </a:lnTo>
                      <a:lnTo>
                        <a:pt x="1686" y="61"/>
                      </a:lnTo>
                      <a:lnTo>
                        <a:pt x="1686" y="62"/>
                      </a:lnTo>
                      <a:lnTo>
                        <a:pt x="1687" y="62"/>
                      </a:lnTo>
                      <a:lnTo>
                        <a:pt x="1687" y="64"/>
                      </a:lnTo>
                      <a:lnTo>
                        <a:pt x="1687" y="65"/>
                      </a:lnTo>
                      <a:lnTo>
                        <a:pt x="1686" y="66"/>
                      </a:lnTo>
                      <a:lnTo>
                        <a:pt x="1686" y="66"/>
                      </a:lnTo>
                      <a:lnTo>
                        <a:pt x="1686" y="68"/>
                      </a:lnTo>
                      <a:lnTo>
                        <a:pt x="1684" y="69"/>
                      </a:lnTo>
                      <a:lnTo>
                        <a:pt x="1683" y="69"/>
                      </a:lnTo>
                      <a:lnTo>
                        <a:pt x="1681" y="72"/>
                      </a:lnTo>
                      <a:lnTo>
                        <a:pt x="1681" y="72"/>
                      </a:lnTo>
                      <a:lnTo>
                        <a:pt x="1679" y="72"/>
                      </a:lnTo>
                      <a:lnTo>
                        <a:pt x="1679" y="70"/>
                      </a:lnTo>
                      <a:lnTo>
                        <a:pt x="1678" y="70"/>
                      </a:lnTo>
                      <a:lnTo>
                        <a:pt x="1678" y="73"/>
                      </a:lnTo>
                      <a:lnTo>
                        <a:pt x="1677" y="73"/>
                      </a:lnTo>
                      <a:lnTo>
                        <a:pt x="1677" y="70"/>
                      </a:lnTo>
                      <a:lnTo>
                        <a:pt x="1675" y="70"/>
                      </a:lnTo>
                      <a:lnTo>
                        <a:pt x="1674" y="70"/>
                      </a:lnTo>
                      <a:lnTo>
                        <a:pt x="1673" y="72"/>
                      </a:lnTo>
                      <a:lnTo>
                        <a:pt x="1673" y="69"/>
                      </a:lnTo>
                      <a:lnTo>
                        <a:pt x="1674" y="69"/>
                      </a:lnTo>
                      <a:lnTo>
                        <a:pt x="1674" y="66"/>
                      </a:lnTo>
                      <a:lnTo>
                        <a:pt x="1677" y="66"/>
                      </a:lnTo>
                      <a:lnTo>
                        <a:pt x="1679" y="60"/>
                      </a:lnTo>
                      <a:close/>
                      <a:moveTo>
                        <a:pt x="827" y="60"/>
                      </a:moveTo>
                      <a:lnTo>
                        <a:pt x="828" y="60"/>
                      </a:lnTo>
                      <a:lnTo>
                        <a:pt x="831" y="60"/>
                      </a:lnTo>
                      <a:lnTo>
                        <a:pt x="832" y="61"/>
                      </a:lnTo>
                      <a:lnTo>
                        <a:pt x="832" y="62"/>
                      </a:lnTo>
                      <a:lnTo>
                        <a:pt x="831" y="62"/>
                      </a:lnTo>
                      <a:lnTo>
                        <a:pt x="830" y="62"/>
                      </a:lnTo>
                      <a:lnTo>
                        <a:pt x="828" y="62"/>
                      </a:lnTo>
                      <a:lnTo>
                        <a:pt x="827" y="62"/>
                      </a:lnTo>
                      <a:lnTo>
                        <a:pt x="827" y="60"/>
                      </a:lnTo>
                      <a:close/>
                      <a:moveTo>
                        <a:pt x="628" y="57"/>
                      </a:moveTo>
                      <a:lnTo>
                        <a:pt x="628" y="58"/>
                      </a:lnTo>
                      <a:lnTo>
                        <a:pt x="629" y="58"/>
                      </a:lnTo>
                      <a:lnTo>
                        <a:pt x="629" y="58"/>
                      </a:lnTo>
                      <a:lnTo>
                        <a:pt x="629" y="60"/>
                      </a:lnTo>
                      <a:lnTo>
                        <a:pt x="628" y="60"/>
                      </a:lnTo>
                      <a:lnTo>
                        <a:pt x="627" y="61"/>
                      </a:lnTo>
                      <a:lnTo>
                        <a:pt x="625" y="61"/>
                      </a:lnTo>
                      <a:lnTo>
                        <a:pt x="625" y="61"/>
                      </a:lnTo>
                      <a:lnTo>
                        <a:pt x="624" y="61"/>
                      </a:lnTo>
                      <a:lnTo>
                        <a:pt x="624" y="58"/>
                      </a:lnTo>
                      <a:lnTo>
                        <a:pt x="627" y="58"/>
                      </a:lnTo>
                      <a:lnTo>
                        <a:pt x="627" y="58"/>
                      </a:lnTo>
                      <a:lnTo>
                        <a:pt x="628" y="57"/>
                      </a:lnTo>
                      <a:close/>
                      <a:moveTo>
                        <a:pt x="1686" y="56"/>
                      </a:moveTo>
                      <a:lnTo>
                        <a:pt x="1686" y="56"/>
                      </a:lnTo>
                      <a:lnTo>
                        <a:pt x="1686" y="57"/>
                      </a:lnTo>
                      <a:lnTo>
                        <a:pt x="1686" y="58"/>
                      </a:lnTo>
                      <a:lnTo>
                        <a:pt x="1684" y="58"/>
                      </a:lnTo>
                      <a:lnTo>
                        <a:pt x="1686" y="56"/>
                      </a:lnTo>
                      <a:close/>
                      <a:moveTo>
                        <a:pt x="1687" y="55"/>
                      </a:moveTo>
                      <a:lnTo>
                        <a:pt x="1687" y="55"/>
                      </a:lnTo>
                      <a:lnTo>
                        <a:pt x="1687" y="55"/>
                      </a:lnTo>
                      <a:lnTo>
                        <a:pt x="1687" y="56"/>
                      </a:lnTo>
                      <a:lnTo>
                        <a:pt x="1686" y="56"/>
                      </a:lnTo>
                      <a:lnTo>
                        <a:pt x="1687" y="55"/>
                      </a:lnTo>
                      <a:close/>
                      <a:moveTo>
                        <a:pt x="640" y="55"/>
                      </a:moveTo>
                      <a:lnTo>
                        <a:pt x="641" y="55"/>
                      </a:lnTo>
                      <a:lnTo>
                        <a:pt x="641" y="57"/>
                      </a:lnTo>
                      <a:lnTo>
                        <a:pt x="638" y="57"/>
                      </a:lnTo>
                      <a:lnTo>
                        <a:pt x="638" y="57"/>
                      </a:lnTo>
                      <a:lnTo>
                        <a:pt x="637" y="57"/>
                      </a:lnTo>
                      <a:lnTo>
                        <a:pt x="637" y="57"/>
                      </a:lnTo>
                      <a:lnTo>
                        <a:pt x="636" y="57"/>
                      </a:lnTo>
                      <a:lnTo>
                        <a:pt x="636" y="55"/>
                      </a:lnTo>
                      <a:lnTo>
                        <a:pt x="640" y="56"/>
                      </a:lnTo>
                      <a:lnTo>
                        <a:pt x="640" y="55"/>
                      </a:lnTo>
                      <a:close/>
                      <a:moveTo>
                        <a:pt x="2971" y="53"/>
                      </a:moveTo>
                      <a:lnTo>
                        <a:pt x="2973" y="53"/>
                      </a:lnTo>
                      <a:lnTo>
                        <a:pt x="2973" y="53"/>
                      </a:lnTo>
                      <a:lnTo>
                        <a:pt x="2973" y="55"/>
                      </a:lnTo>
                      <a:lnTo>
                        <a:pt x="2973" y="55"/>
                      </a:lnTo>
                      <a:lnTo>
                        <a:pt x="2973" y="55"/>
                      </a:lnTo>
                      <a:lnTo>
                        <a:pt x="2971" y="55"/>
                      </a:lnTo>
                      <a:lnTo>
                        <a:pt x="2971" y="53"/>
                      </a:lnTo>
                      <a:close/>
                      <a:moveTo>
                        <a:pt x="1976" y="51"/>
                      </a:moveTo>
                      <a:lnTo>
                        <a:pt x="1978" y="51"/>
                      </a:lnTo>
                      <a:lnTo>
                        <a:pt x="1979" y="51"/>
                      </a:lnTo>
                      <a:lnTo>
                        <a:pt x="1980" y="51"/>
                      </a:lnTo>
                      <a:lnTo>
                        <a:pt x="1980" y="52"/>
                      </a:lnTo>
                      <a:lnTo>
                        <a:pt x="1982" y="52"/>
                      </a:lnTo>
                      <a:lnTo>
                        <a:pt x="1983" y="53"/>
                      </a:lnTo>
                      <a:lnTo>
                        <a:pt x="1983" y="55"/>
                      </a:lnTo>
                      <a:lnTo>
                        <a:pt x="1983" y="56"/>
                      </a:lnTo>
                      <a:lnTo>
                        <a:pt x="1982" y="56"/>
                      </a:lnTo>
                      <a:lnTo>
                        <a:pt x="1982" y="58"/>
                      </a:lnTo>
                      <a:lnTo>
                        <a:pt x="1980" y="60"/>
                      </a:lnTo>
                      <a:lnTo>
                        <a:pt x="1979" y="60"/>
                      </a:lnTo>
                      <a:lnTo>
                        <a:pt x="1979" y="61"/>
                      </a:lnTo>
                      <a:lnTo>
                        <a:pt x="1979" y="61"/>
                      </a:lnTo>
                      <a:lnTo>
                        <a:pt x="1979" y="62"/>
                      </a:lnTo>
                      <a:lnTo>
                        <a:pt x="1976" y="62"/>
                      </a:lnTo>
                      <a:lnTo>
                        <a:pt x="1975" y="61"/>
                      </a:lnTo>
                      <a:lnTo>
                        <a:pt x="1974" y="61"/>
                      </a:lnTo>
                      <a:lnTo>
                        <a:pt x="1974" y="60"/>
                      </a:lnTo>
                      <a:lnTo>
                        <a:pt x="1972" y="58"/>
                      </a:lnTo>
                      <a:lnTo>
                        <a:pt x="1972" y="57"/>
                      </a:lnTo>
                      <a:lnTo>
                        <a:pt x="1971" y="57"/>
                      </a:lnTo>
                      <a:lnTo>
                        <a:pt x="1972" y="52"/>
                      </a:lnTo>
                      <a:lnTo>
                        <a:pt x="1974" y="52"/>
                      </a:lnTo>
                      <a:lnTo>
                        <a:pt x="1974" y="52"/>
                      </a:lnTo>
                      <a:lnTo>
                        <a:pt x="1975" y="51"/>
                      </a:lnTo>
                      <a:lnTo>
                        <a:pt x="1975" y="51"/>
                      </a:lnTo>
                      <a:lnTo>
                        <a:pt x="1976" y="51"/>
                      </a:lnTo>
                      <a:close/>
                      <a:moveTo>
                        <a:pt x="834" y="49"/>
                      </a:moveTo>
                      <a:lnTo>
                        <a:pt x="835" y="52"/>
                      </a:lnTo>
                      <a:lnTo>
                        <a:pt x="834" y="52"/>
                      </a:lnTo>
                      <a:lnTo>
                        <a:pt x="834" y="52"/>
                      </a:lnTo>
                      <a:lnTo>
                        <a:pt x="834" y="51"/>
                      </a:lnTo>
                      <a:lnTo>
                        <a:pt x="832" y="51"/>
                      </a:lnTo>
                      <a:lnTo>
                        <a:pt x="834" y="51"/>
                      </a:lnTo>
                      <a:lnTo>
                        <a:pt x="834" y="51"/>
                      </a:lnTo>
                      <a:lnTo>
                        <a:pt x="834" y="49"/>
                      </a:lnTo>
                      <a:close/>
                      <a:moveTo>
                        <a:pt x="635" y="49"/>
                      </a:moveTo>
                      <a:lnTo>
                        <a:pt x="636" y="51"/>
                      </a:lnTo>
                      <a:lnTo>
                        <a:pt x="636" y="51"/>
                      </a:lnTo>
                      <a:lnTo>
                        <a:pt x="637" y="52"/>
                      </a:lnTo>
                      <a:lnTo>
                        <a:pt x="636" y="52"/>
                      </a:lnTo>
                      <a:lnTo>
                        <a:pt x="635" y="51"/>
                      </a:lnTo>
                      <a:lnTo>
                        <a:pt x="635" y="49"/>
                      </a:lnTo>
                      <a:close/>
                      <a:moveTo>
                        <a:pt x="367" y="49"/>
                      </a:moveTo>
                      <a:lnTo>
                        <a:pt x="367" y="49"/>
                      </a:lnTo>
                      <a:lnTo>
                        <a:pt x="367" y="51"/>
                      </a:lnTo>
                      <a:lnTo>
                        <a:pt x="367" y="51"/>
                      </a:lnTo>
                      <a:lnTo>
                        <a:pt x="367" y="49"/>
                      </a:lnTo>
                      <a:close/>
                      <a:moveTo>
                        <a:pt x="1698" y="48"/>
                      </a:moveTo>
                      <a:lnTo>
                        <a:pt x="1698" y="49"/>
                      </a:lnTo>
                      <a:lnTo>
                        <a:pt x="1698" y="51"/>
                      </a:lnTo>
                      <a:lnTo>
                        <a:pt x="1698" y="53"/>
                      </a:lnTo>
                      <a:lnTo>
                        <a:pt x="1698" y="55"/>
                      </a:lnTo>
                      <a:lnTo>
                        <a:pt x="1698" y="56"/>
                      </a:lnTo>
                      <a:lnTo>
                        <a:pt x="1696" y="57"/>
                      </a:lnTo>
                      <a:lnTo>
                        <a:pt x="1695" y="57"/>
                      </a:lnTo>
                      <a:lnTo>
                        <a:pt x="1695" y="58"/>
                      </a:lnTo>
                      <a:lnTo>
                        <a:pt x="1695" y="58"/>
                      </a:lnTo>
                      <a:lnTo>
                        <a:pt x="1694" y="58"/>
                      </a:lnTo>
                      <a:lnTo>
                        <a:pt x="1692" y="57"/>
                      </a:lnTo>
                      <a:lnTo>
                        <a:pt x="1692" y="58"/>
                      </a:lnTo>
                      <a:lnTo>
                        <a:pt x="1691" y="60"/>
                      </a:lnTo>
                      <a:lnTo>
                        <a:pt x="1690" y="60"/>
                      </a:lnTo>
                      <a:lnTo>
                        <a:pt x="1690" y="57"/>
                      </a:lnTo>
                      <a:lnTo>
                        <a:pt x="1691" y="57"/>
                      </a:lnTo>
                      <a:lnTo>
                        <a:pt x="1691" y="57"/>
                      </a:lnTo>
                      <a:lnTo>
                        <a:pt x="1690" y="57"/>
                      </a:lnTo>
                      <a:lnTo>
                        <a:pt x="1690" y="56"/>
                      </a:lnTo>
                      <a:lnTo>
                        <a:pt x="1691" y="53"/>
                      </a:lnTo>
                      <a:lnTo>
                        <a:pt x="1692" y="52"/>
                      </a:lnTo>
                      <a:lnTo>
                        <a:pt x="1694" y="51"/>
                      </a:lnTo>
                      <a:lnTo>
                        <a:pt x="1694" y="51"/>
                      </a:lnTo>
                      <a:lnTo>
                        <a:pt x="1695" y="51"/>
                      </a:lnTo>
                      <a:lnTo>
                        <a:pt x="1696" y="49"/>
                      </a:lnTo>
                      <a:lnTo>
                        <a:pt x="1696" y="49"/>
                      </a:lnTo>
                      <a:lnTo>
                        <a:pt x="1698" y="48"/>
                      </a:lnTo>
                      <a:close/>
                      <a:moveTo>
                        <a:pt x="860" y="48"/>
                      </a:moveTo>
                      <a:lnTo>
                        <a:pt x="860" y="51"/>
                      </a:lnTo>
                      <a:lnTo>
                        <a:pt x="858" y="51"/>
                      </a:lnTo>
                      <a:lnTo>
                        <a:pt x="858" y="51"/>
                      </a:lnTo>
                      <a:lnTo>
                        <a:pt x="856" y="51"/>
                      </a:lnTo>
                      <a:lnTo>
                        <a:pt x="856" y="49"/>
                      </a:lnTo>
                      <a:lnTo>
                        <a:pt x="857" y="49"/>
                      </a:lnTo>
                      <a:lnTo>
                        <a:pt x="857" y="49"/>
                      </a:lnTo>
                      <a:lnTo>
                        <a:pt x="860" y="48"/>
                      </a:lnTo>
                      <a:close/>
                      <a:moveTo>
                        <a:pt x="2970" y="48"/>
                      </a:moveTo>
                      <a:lnTo>
                        <a:pt x="2971" y="48"/>
                      </a:lnTo>
                      <a:lnTo>
                        <a:pt x="2971" y="48"/>
                      </a:lnTo>
                      <a:lnTo>
                        <a:pt x="2971" y="49"/>
                      </a:lnTo>
                      <a:lnTo>
                        <a:pt x="2970" y="49"/>
                      </a:lnTo>
                      <a:lnTo>
                        <a:pt x="2970" y="48"/>
                      </a:lnTo>
                      <a:close/>
                      <a:moveTo>
                        <a:pt x="837" y="45"/>
                      </a:moveTo>
                      <a:lnTo>
                        <a:pt x="840" y="45"/>
                      </a:lnTo>
                      <a:lnTo>
                        <a:pt x="839" y="48"/>
                      </a:lnTo>
                      <a:lnTo>
                        <a:pt x="839" y="49"/>
                      </a:lnTo>
                      <a:lnTo>
                        <a:pt x="837" y="49"/>
                      </a:lnTo>
                      <a:lnTo>
                        <a:pt x="837" y="48"/>
                      </a:lnTo>
                      <a:lnTo>
                        <a:pt x="836" y="48"/>
                      </a:lnTo>
                      <a:lnTo>
                        <a:pt x="837" y="45"/>
                      </a:lnTo>
                      <a:close/>
                      <a:moveTo>
                        <a:pt x="819" y="45"/>
                      </a:moveTo>
                      <a:lnTo>
                        <a:pt x="819" y="45"/>
                      </a:lnTo>
                      <a:lnTo>
                        <a:pt x="819" y="45"/>
                      </a:lnTo>
                      <a:lnTo>
                        <a:pt x="819" y="47"/>
                      </a:lnTo>
                      <a:lnTo>
                        <a:pt x="819" y="47"/>
                      </a:lnTo>
                      <a:lnTo>
                        <a:pt x="819" y="45"/>
                      </a:lnTo>
                      <a:close/>
                      <a:moveTo>
                        <a:pt x="834" y="41"/>
                      </a:moveTo>
                      <a:lnTo>
                        <a:pt x="834" y="44"/>
                      </a:lnTo>
                      <a:lnTo>
                        <a:pt x="834" y="44"/>
                      </a:lnTo>
                      <a:lnTo>
                        <a:pt x="832" y="45"/>
                      </a:lnTo>
                      <a:lnTo>
                        <a:pt x="832" y="47"/>
                      </a:lnTo>
                      <a:lnTo>
                        <a:pt x="830" y="48"/>
                      </a:lnTo>
                      <a:lnTo>
                        <a:pt x="828" y="48"/>
                      </a:lnTo>
                      <a:lnTo>
                        <a:pt x="826" y="49"/>
                      </a:lnTo>
                      <a:lnTo>
                        <a:pt x="826" y="48"/>
                      </a:lnTo>
                      <a:lnTo>
                        <a:pt x="824" y="47"/>
                      </a:lnTo>
                      <a:lnTo>
                        <a:pt x="823" y="47"/>
                      </a:lnTo>
                      <a:lnTo>
                        <a:pt x="823" y="48"/>
                      </a:lnTo>
                      <a:lnTo>
                        <a:pt x="823" y="48"/>
                      </a:lnTo>
                      <a:lnTo>
                        <a:pt x="822" y="48"/>
                      </a:lnTo>
                      <a:lnTo>
                        <a:pt x="822" y="47"/>
                      </a:lnTo>
                      <a:lnTo>
                        <a:pt x="820" y="47"/>
                      </a:lnTo>
                      <a:lnTo>
                        <a:pt x="820" y="44"/>
                      </a:lnTo>
                      <a:lnTo>
                        <a:pt x="827" y="44"/>
                      </a:lnTo>
                      <a:lnTo>
                        <a:pt x="827" y="44"/>
                      </a:lnTo>
                      <a:lnTo>
                        <a:pt x="828" y="44"/>
                      </a:lnTo>
                      <a:lnTo>
                        <a:pt x="830" y="43"/>
                      </a:lnTo>
                      <a:lnTo>
                        <a:pt x="834" y="41"/>
                      </a:lnTo>
                      <a:close/>
                      <a:moveTo>
                        <a:pt x="663" y="41"/>
                      </a:moveTo>
                      <a:lnTo>
                        <a:pt x="663" y="44"/>
                      </a:lnTo>
                      <a:lnTo>
                        <a:pt x="665" y="44"/>
                      </a:lnTo>
                      <a:lnTo>
                        <a:pt x="665" y="44"/>
                      </a:lnTo>
                      <a:lnTo>
                        <a:pt x="666" y="43"/>
                      </a:lnTo>
                      <a:lnTo>
                        <a:pt x="667" y="43"/>
                      </a:lnTo>
                      <a:lnTo>
                        <a:pt x="667" y="44"/>
                      </a:lnTo>
                      <a:lnTo>
                        <a:pt x="673" y="44"/>
                      </a:lnTo>
                      <a:lnTo>
                        <a:pt x="673" y="45"/>
                      </a:lnTo>
                      <a:lnTo>
                        <a:pt x="674" y="45"/>
                      </a:lnTo>
                      <a:lnTo>
                        <a:pt x="674" y="47"/>
                      </a:lnTo>
                      <a:lnTo>
                        <a:pt x="675" y="48"/>
                      </a:lnTo>
                      <a:lnTo>
                        <a:pt x="678" y="49"/>
                      </a:lnTo>
                      <a:lnTo>
                        <a:pt x="678" y="49"/>
                      </a:lnTo>
                      <a:lnTo>
                        <a:pt x="679" y="51"/>
                      </a:lnTo>
                      <a:lnTo>
                        <a:pt x="679" y="58"/>
                      </a:lnTo>
                      <a:lnTo>
                        <a:pt x="680" y="58"/>
                      </a:lnTo>
                      <a:lnTo>
                        <a:pt x="680" y="58"/>
                      </a:lnTo>
                      <a:lnTo>
                        <a:pt x="683" y="58"/>
                      </a:lnTo>
                      <a:lnTo>
                        <a:pt x="683" y="60"/>
                      </a:lnTo>
                      <a:lnTo>
                        <a:pt x="676" y="61"/>
                      </a:lnTo>
                      <a:lnTo>
                        <a:pt x="676" y="62"/>
                      </a:lnTo>
                      <a:lnTo>
                        <a:pt x="673" y="62"/>
                      </a:lnTo>
                      <a:lnTo>
                        <a:pt x="671" y="62"/>
                      </a:lnTo>
                      <a:lnTo>
                        <a:pt x="669" y="61"/>
                      </a:lnTo>
                      <a:lnTo>
                        <a:pt x="670" y="64"/>
                      </a:lnTo>
                      <a:lnTo>
                        <a:pt x="670" y="64"/>
                      </a:lnTo>
                      <a:lnTo>
                        <a:pt x="669" y="64"/>
                      </a:lnTo>
                      <a:lnTo>
                        <a:pt x="669" y="65"/>
                      </a:lnTo>
                      <a:lnTo>
                        <a:pt x="666" y="65"/>
                      </a:lnTo>
                      <a:lnTo>
                        <a:pt x="666" y="65"/>
                      </a:lnTo>
                      <a:lnTo>
                        <a:pt x="666" y="65"/>
                      </a:lnTo>
                      <a:lnTo>
                        <a:pt x="665" y="65"/>
                      </a:lnTo>
                      <a:lnTo>
                        <a:pt x="665" y="65"/>
                      </a:lnTo>
                      <a:lnTo>
                        <a:pt x="663" y="65"/>
                      </a:lnTo>
                      <a:lnTo>
                        <a:pt x="663" y="64"/>
                      </a:lnTo>
                      <a:lnTo>
                        <a:pt x="662" y="62"/>
                      </a:lnTo>
                      <a:lnTo>
                        <a:pt x="661" y="61"/>
                      </a:lnTo>
                      <a:lnTo>
                        <a:pt x="659" y="61"/>
                      </a:lnTo>
                      <a:lnTo>
                        <a:pt x="659" y="61"/>
                      </a:lnTo>
                      <a:lnTo>
                        <a:pt x="659" y="61"/>
                      </a:lnTo>
                      <a:lnTo>
                        <a:pt x="658" y="61"/>
                      </a:lnTo>
                      <a:lnTo>
                        <a:pt x="658" y="60"/>
                      </a:lnTo>
                      <a:lnTo>
                        <a:pt x="659" y="60"/>
                      </a:lnTo>
                      <a:lnTo>
                        <a:pt x="659" y="57"/>
                      </a:lnTo>
                      <a:lnTo>
                        <a:pt x="657" y="57"/>
                      </a:lnTo>
                      <a:lnTo>
                        <a:pt x="657" y="57"/>
                      </a:lnTo>
                      <a:lnTo>
                        <a:pt x="655" y="57"/>
                      </a:lnTo>
                      <a:lnTo>
                        <a:pt x="655" y="60"/>
                      </a:lnTo>
                      <a:lnTo>
                        <a:pt x="655" y="60"/>
                      </a:lnTo>
                      <a:lnTo>
                        <a:pt x="655" y="60"/>
                      </a:lnTo>
                      <a:lnTo>
                        <a:pt x="655" y="60"/>
                      </a:lnTo>
                      <a:lnTo>
                        <a:pt x="655" y="60"/>
                      </a:lnTo>
                      <a:lnTo>
                        <a:pt x="653" y="60"/>
                      </a:lnTo>
                      <a:lnTo>
                        <a:pt x="653" y="58"/>
                      </a:lnTo>
                      <a:lnTo>
                        <a:pt x="653" y="58"/>
                      </a:lnTo>
                      <a:lnTo>
                        <a:pt x="653" y="57"/>
                      </a:lnTo>
                      <a:lnTo>
                        <a:pt x="652" y="57"/>
                      </a:lnTo>
                      <a:lnTo>
                        <a:pt x="652" y="57"/>
                      </a:lnTo>
                      <a:lnTo>
                        <a:pt x="652" y="58"/>
                      </a:lnTo>
                      <a:lnTo>
                        <a:pt x="650" y="58"/>
                      </a:lnTo>
                      <a:lnTo>
                        <a:pt x="649" y="57"/>
                      </a:lnTo>
                      <a:lnTo>
                        <a:pt x="649" y="56"/>
                      </a:lnTo>
                      <a:lnTo>
                        <a:pt x="649" y="55"/>
                      </a:lnTo>
                      <a:lnTo>
                        <a:pt x="652" y="55"/>
                      </a:lnTo>
                      <a:lnTo>
                        <a:pt x="653" y="53"/>
                      </a:lnTo>
                      <a:lnTo>
                        <a:pt x="654" y="52"/>
                      </a:lnTo>
                      <a:lnTo>
                        <a:pt x="654" y="51"/>
                      </a:lnTo>
                      <a:lnTo>
                        <a:pt x="655" y="48"/>
                      </a:lnTo>
                      <a:lnTo>
                        <a:pt x="655" y="45"/>
                      </a:lnTo>
                      <a:lnTo>
                        <a:pt x="658" y="45"/>
                      </a:lnTo>
                      <a:lnTo>
                        <a:pt x="658" y="47"/>
                      </a:lnTo>
                      <a:lnTo>
                        <a:pt x="659" y="47"/>
                      </a:lnTo>
                      <a:lnTo>
                        <a:pt x="659" y="43"/>
                      </a:lnTo>
                      <a:lnTo>
                        <a:pt x="661" y="43"/>
                      </a:lnTo>
                      <a:lnTo>
                        <a:pt x="662" y="43"/>
                      </a:lnTo>
                      <a:lnTo>
                        <a:pt x="663" y="41"/>
                      </a:lnTo>
                      <a:close/>
                      <a:moveTo>
                        <a:pt x="1705" y="41"/>
                      </a:moveTo>
                      <a:lnTo>
                        <a:pt x="1705" y="41"/>
                      </a:lnTo>
                      <a:lnTo>
                        <a:pt x="1707" y="41"/>
                      </a:lnTo>
                      <a:lnTo>
                        <a:pt x="1705" y="45"/>
                      </a:lnTo>
                      <a:lnTo>
                        <a:pt x="1705" y="45"/>
                      </a:lnTo>
                      <a:lnTo>
                        <a:pt x="1705" y="45"/>
                      </a:lnTo>
                      <a:lnTo>
                        <a:pt x="1704" y="45"/>
                      </a:lnTo>
                      <a:lnTo>
                        <a:pt x="1704" y="47"/>
                      </a:lnTo>
                      <a:lnTo>
                        <a:pt x="1703" y="47"/>
                      </a:lnTo>
                      <a:lnTo>
                        <a:pt x="1700" y="47"/>
                      </a:lnTo>
                      <a:lnTo>
                        <a:pt x="1700" y="45"/>
                      </a:lnTo>
                      <a:lnTo>
                        <a:pt x="1700" y="44"/>
                      </a:lnTo>
                      <a:lnTo>
                        <a:pt x="1700" y="44"/>
                      </a:lnTo>
                      <a:lnTo>
                        <a:pt x="1700" y="41"/>
                      </a:lnTo>
                      <a:lnTo>
                        <a:pt x="1705" y="41"/>
                      </a:lnTo>
                      <a:close/>
                      <a:moveTo>
                        <a:pt x="915" y="41"/>
                      </a:moveTo>
                      <a:lnTo>
                        <a:pt x="913" y="43"/>
                      </a:lnTo>
                      <a:lnTo>
                        <a:pt x="919" y="43"/>
                      </a:lnTo>
                      <a:lnTo>
                        <a:pt x="919" y="43"/>
                      </a:lnTo>
                      <a:lnTo>
                        <a:pt x="921" y="43"/>
                      </a:lnTo>
                      <a:lnTo>
                        <a:pt x="921" y="43"/>
                      </a:lnTo>
                      <a:lnTo>
                        <a:pt x="921" y="43"/>
                      </a:lnTo>
                      <a:lnTo>
                        <a:pt x="920" y="41"/>
                      </a:lnTo>
                      <a:lnTo>
                        <a:pt x="915" y="41"/>
                      </a:lnTo>
                      <a:close/>
                      <a:moveTo>
                        <a:pt x="720" y="40"/>
                      </a:moveTo>
                      <a:lnTo>
                        <a:pt x="720" y="41"/>
                      </a:lnTo>
                      <a:lnTo>
                        <a:pt x="720" y="41"/>
                      </a:lnTo>
                      <a:lnTo>
                        <a:pt x="720" y="41"/>
                      </a:lnTo>
                      <a:lnTo>
                        <a:pt x="720" y="41"/>
                      </a:lnTo>
                      <a:lnTo>
                        <a:pt x="720" y="40"/>
                      </a:lnTo>
                      <a:close/>
                      <a:moveTo>
                        <a:pt x="3041" y="40"/>
                      </a:moveTo>
                      <a:lnTo>
                        <a:pt x="3043" y="41"/>
                      </a:lnTo>
                      <a:lnTo>
                        <a:pt x="3045" y="43"/>
                      </a:lnTo>
                      <a:lnTo>
                        <a:pt x="3047" y="44"/>
                      </a:lnTo>
                      <a:lnTo>
                        <a:pt x="3047" y="45"/>
                      </a:lnTo>
                      <a:lnTo>
                        <a:pt x="3047" y="45"/>
                      </a:lnTo>
                      <a:lnTo>
                        <a:pt x="3047" y="45"/>
                      </a:lnTo>
                      <a:lnTo>
                        <a:pt x="3047" y="45"/>
                      </a:lnTo>
                      <a:lnTo>
                        <a:pt x="3047" y="45"/>
                      </a:lnTo>
                      <a:lnTo>
                        <a:pt x="3046" y="47"/>
                      </a:lnTo>
                      <a:lnTo>
                        <a:pt x="3045" y="47"/>
                      </a:lnTo>
                      <a:lnTo>
                        <a:pt x="3043" y="47"/>
                      </a:lnTo>
                      <a:lnTo>
                        <a:pt x="3043" y="47"/>
                      </a:lnTo>
                      <a:lnTo>
                        <a:pt x="3043" y="47"/>
                      </a:lnTo>
                      <a:lnTo>
                        <a:pt x="3042" y="47"/>
                      </a:lnTo>
                      <a:lnTo>
                        <a:pt x="3041" y="47"/>
                      </a:lnTo>
                      <a:lnTo>
                        <a:pt x="3039" y="45"/>
                      </a:lnTo>
                      <a:lnTo>
                        <a:pt x="3038" y="44"/>
                      </a:lnTo>
                      <a:lnTo>
                        <a:pt x="3038" y="43"/>
                      </a:lnTo>
                      <a:lnTo>
                        <a:pt x="3038" y="43"/>
                      </a:lnTo>
                      <a:lnTo>
                        <a:pt x="3038" y="43"/>
                      </a:lnTo>
                      <a:lnTo>
                        <a:pt x="3038" y="41"/>
                      </a:lnTo>
                      <a:lnTo>
                        <a:pt x="3041" y="40"/>
                      </a:lnTo>
                      <a:close/>
                      <a:moveTo>
                        <a:pt x="760" y="39"/>
                      </a:moveTo>
                      <a:lnTo>
                        <a:pt x="762" y="39"/>
                      </a:lnTo>
                      <a:lnTo>
                        <a:pt x="762" y="40"/>
                      </a:lnTo>
                      <a:lnTo>
                        <a:pt x="762" y="40"/>
                      </a:lnTo>
                      <a:lnTo>
                        <a:pt x="762" y="40"/>
                      </a:lnTo>
                      <a:lnTo>
                        <a:pt x="763" y="40"/>
                      </a:lnTo>
                      <a:lnTo>
                        <a:pt x="763" y="41"/>
                      </a:lnTo>
                      <a:lnTo>
                        <a:pt x="763" y="41"/>
                      </a:lnTo>
                      <a:lnTo>
                        <a:pt x="765" y="44"/>
                      </a:lnTo>
                      <a:lnTo>
                        <a:pt x="768" y="45"/>
                      </a:lnTo>
                      <a:lnTo>
                        <a:pt x="768" y="47"/>
                      </a:lnTo>
                      <a:lnTo>
                        <a:pt x="763" y="47"/>
                      </a:lnTo>
                      <a:lnTo>
                        <a:pt x="763" y="45"/>
                      </a:lnTo>
                      <a:lnTo>
                        <a:pt x="762" y="44"/>
                      </a:lnTo>
                      <a:lnTo>
                        <a:pt x="762" y="43"/>
                      </a:lnTo>
                      <a:lnTo>
                        <a:pt x="762" y="40"/>
                      </a:lnTo>
                      <a:lnTo>
                        <a:pt x="760" y="40"/>
                      </a:lnTo>
                      <a:lnTo>
                        <a:pt x="760" y="39"/>
                      </a:lnTo>
                      <a:close/>
                      <a:moveTo>
                        <a:pt x="2060" y="37"/>
                      </a:moveTo>
                      <a:lnTo>
                        <a:pt x="2064" y="37"/>
                      </a:lnTo>
                      <a:lnTo>
                        <a:pt x="2067" y="40"/>
                      </a:lnTo>
                      <a:lnTo>
                        <a:pt x="2071" y="43"/>
                      </a:lnTo>
                      <a:lnTo>
                        <a:pt x="2072" y="43"/>
                      </a:lnTo>
                      <a:lnTo>
                        <a:pt x="2072" y="44"/>
                      </a:lnTo>
                      <a:lnTo>
                        <a:pt x="2073" y="44"/>
                      </a:lnTo>
                      <a:lnTo>
                        <a:pt x="2075" y="45"/>
                      </a:lnTo>
                      <a:lnTo>
                        <a:pt x="2076" y="45"/>
                      </a:lnTo>
                      <a:lnTo>
                        <a:pt x="2077" y="47"/>
                      </a:lnTo>
                      <a:lnTo>
                        <a:pt x="2077" y="47"/>
                      </a:lnTo>
                      <a:lnTo>
                        <a:pt x="2078" y="48"/>
                      </a:lnTo>
                      <a:lnTo>
                        <a:pt x="2078" y="49"/>
                      </a:lnTo>
                      <a:lnTo>
                        <a:pt x="2077" y="49"/>
                      </a:lnTo>
                      <a:lnTo>
                        <a:pt x="2077" y="51"/>
                      </a:lnTo>
                      <a:lnTo>
                        <a:pt x="2076" y="51"/>
                      </a:lnTo>
                      <a:lnTo>
                        <a:pt x="2075" y="51"/>
                      </a:lnTo>
                      <a:lnTo>
                        <a:pt x="2075" y="49"/>
                      </a:lnTo>
                      <a:lnTo>
                        <a:pt x="2069" y="49"/>
                      </a:lnTo>
                      <a:lnTo>
                        <a:pt x="2069" y="48"/>
                      </a:lnTo>
                      <a:lnTo>
                        <a:pt x="2068" y="48"/>
                      </a:lnTo>
                      <a:lnTo>
                        <a:pt x="2067" y="47"/>
                      </a:lnTo>
                      <a:lnTo>
                        <a:pt x="2064" y="47"/>
                      </a:lnTo>
                      <a:lnTo>
                        <a:pt x="2064" y="45"/>
                      </a:lnTo>
                      <a:lnTo>
                        <a:pt x="2064" y="45"/>
                      </a:lnTo>
                      <a:lnTo>
                        <a:pt x="2063" y="47"/>
                      </a:lnTo>
                      <a:lnTo>
                        <a:pt x="2061" y="47"/>
                      </a:lnTo>
                      <a:lnTo>
                        <a:pt x="2061" y="47"/>
                      </a:lnTo>
                      <a:lnTo>
                        <a:pt x="2061" y="45"/>
                      </a:lnTo>
                      <a:lnTo>
                        <a:pt x="2060" y="44"/>
                      </a:lnTo>
                      <a:lnTo>
                        <a:pt x="2060" y="43"/>
                      </a:lnTo>
                      <a:lnTo>
                        <a:pt x="2059" y="40"/>
                      </a:lnTo>
                      <a:lnTo>
                        <a:pt x="2060" y="40"/>
                      </a:lnTo>
                      <a:lnTo>
                        <a:pt x="2060" y="40"/>
                      </a:lnTo>
                      <a:lnTo>
                        <a:pt x="2060" y="40"/>
                      </a:lnTo>
                      <a:lnTo>
                        <a:pt x="2060" y="39"/>
                      </a:lnTo>
                      <a:lnTo>
                        <a:pt x="2060" y="39"/>
                      </a:lnTo>
                      <a:lnTo>
                        <a:pt x="2060" y="37"/>
                      </a:lnTo>
                      <a:close/>
                      <a:moveTo>
                        <a:pt x="1707" y="36"/>
                      </a:moveTo>
                      <a:lnTo>
                        <a:pt x="1707" y="36"/>
                      </a:lnTo>
                      <a:lnTo>
                        <a:pt x="1709" y="37"/>
                      </a:lnTo>
                      <a:lnTo>
                        <a:pt x="1711" y="37"/>
                      </a:lnTo>
                      <a:lnTo>
                        <a:pt x="1709" y="41"/>
                      </a:lnTo>
                      <a:lnTo>
                        <a:pt x="1707" y="41"/>
                      </a:lnTo>
                      <a:lnTo>
                        <a:pt x="1705" y="40"/>
                      </a:lnTo>
                      <a:lnTo>
                        <a:pt x="1705" y="39"/>
                      </a:lnTo>
                      <a:lnTo>
                        <a:pt x="1707" y="37"/>
                      </a:lnTo>
                      <a:lnTo>
                        <a:pt x="1707" y="36"/>
                      </a:lnTo>
                      <a:close/>
                      <a:moveTo>
                        <a:pt x="913" y="36"/>
                      </a:moveTo>
                      <a:lnTo>
                        <a:pt x="913" y="36"/>
                      </a:lnTo>
                      <a:lnTo>
                        <a:pt x="913" y="36"/>
                      </a:lnTo>
                      <a:lnTo>
                        <a:pt x="913" y="36"/>
                      </a:lnTo>
                      <a:lnTo>
                        <a:pt x="912" y="37"/>
                      </a:lnTo>
                      <a:lnTo>
                        <a:pt x="912" y="39"/>
                      </a:lnTo>
                      <a:lnTo>
                        <a:pt x="913" y="39"/>
                      </a:lnTo>
                      <a:lnTo>
                        <a:pt x="913" y="36"/>
                      </a:lnTo>
                      <a:lnTo>
                        <a:pt x="913" y="36"/>
                      </a:lnTo>
                      <a:close/>
                      <a:moveTo>
                        <a:pt x="763" y="36"/>
                      </a:moveTo>
                      <a:lnTo>
                        <a:pt x="765" y="36"/>
                      </a:lnTo>
                      <a:lnTo>
                        <a:pt x="765" y="36"/>
                      </a:lnTo>
                      <a:lnTo>
                        <a:pt x="765" y="36"/>
                      </a:lnTo>
                      <a:lnTo>
                        <a:pt x="767" y="36"/>
                      </a:lnTo>
                      <a:lnTo>
                        <a:pt x="767" y="37"/>
                      </a:lnTo>
                      <a:lnTo>
                        <a:pt x="764" y="37"/>
                      </a:lnTo>
                      <a:lnTo>
                        <a:pt x="763" y="36"/>
                      </a:lnTo>
                      <a:close/>
                      <a:moveTo>
                        <a:pt x="2044" y="34"/>
                      </a:moveTo>
                      <a:lnTo>
                        <a:pt x="2046" y="35"/>
                      </a:lnTo>
                      <a:lnTo>
                        <a:pt x="2046" y="36"/>
                      </a:lnTo>
                      <a:lnTo>
                        <a:pt x="2044" y="35"/>
                      </a:lnTo>
                      <a:lnTo>
                        <a:pt x="2044" y="34"/>
                      </a:lnTo>
                      <a:close/>
                      <a:moveTo>
                        <a:pt x="1720" y="34"/>
                      </a:moveTo>
                      <a:lnTo>
                        <a:pt x="1721" y="34"/>
                      </a:lnTo>
                      <a:lnTo>
                        <a:pt x="1721" y="35"/>
                      </a:lnTo>
                      <a:lnTo>
                        <a:pt x="1721" y="37"/>
                      </a:lnTo>
                      <a:lnTo>
                        <a:pt x="1720" y="37"/>
                      </a:lnTo>
                      <a:lnTo>
                        <a:pt x="1720" y="36"/>
                      </a:lnTo>
                      <a:lnTo>
                        <a:pt x="1720" y="36"/>
                      </a:lnTo>
                      <a:lnTo>
                        <a:pt x="1720" y="36"/>
                      </a:lnTo>
                      <a:lnTo>
                        <a:pt x="1720" y="35"/>
                      </a:lnTo>
                      <a:lnTo>
                        <a:pt x="1720" y="35"/>
                      </a:lnTo>
                      <a:lnTo>
                        <a:pt x="1720" y="35"/>
                      </a:lnTo>
                      <a:lnTo>
                        <a:pt x="1720" y="34"/>
                      </a:lnTo>
                      <a:close/>
                      <a:moveTo>
                        <a:pt x="1777" y="32"/>
                      </a:moveTo>
                      <a:lnTo>
                        <a:pt x="1777" y="32"/>
                      </a:lnTo>
                      <a:lnTo>
                        <a:pt x="1777" y="32"/>
                      </a:lnTo>
                      <a:lnTo>
                        <a:pt x="1777" y="34"/>
                      </a:lnTo>
                      <a:lnTo>
                        <a:pt x="1777" y="34"/>
                      </a:lnTo>
                      <a:lnTo>
                        <a:pt x="1777" y="32"/>
                      </a:lnTo>
                      <a:close/>
                      <a:moveTo>
                        <a:pt x="1735" y="32"/>
                      </a:moveTo>
                      <a:lnTo>
                        <a:pt x="1738" y="32"/>
                      </a:lnTo>
                      <a:lnTo>
                        <a:pt x="1738" y="34"/>
                      </a:lnTo>
                      <a:lnTo>
                        <a:pt x="1735" y="34"/>
                      </a:lnTo>
                      <a:lnTo>
                        <a:pt x="1735" y="32"/>
                      </a:lnTo>
                      <a:close/>
                      <a:moveTo>
                        <a:pt x="1712" y="32"/>
                      </a:moveTo>
                      <a:lnTo>
                        <a:pt x="1713" y="32"/>
                      </a:lnTo>
                      <a:lnTo>
                        <a:pt x="1715" y="34"/>
                      </a:lnTo>
                      <a:lnTo>
                        <a:pt x="1715" y="34"/>
                      </a:lnTo>
                      <a:lnTo>
                        <a:pt x="1716" y="35"/>
                      </a:lnTo>
                      <a:lnTo>
                        <a:pt x="1716" y="36"/>
                      </a:lnTo>
                      <a:lnTo>
                        <a:pt x="1713" y="36"/>
                      </a:lnTo>
                      <a:lnTo>
                        <a:pt x="1713" y="35"/>
                      </a:lnTo>
                      <a:lnTo>
                        <a:pt x="1713" y="34"/>
                      </a:lnTo>
                      <a:lnTo>
                        <a:pt x="1712" y="32"/>
                      </a:lnTo>
                      <a:close/>
                      <a:moveTo>
                        <a:pt x="2876" y="31"/>
                      </a:moveTo>
                      <a:lnTo>
                        <a:pt x="2876" y="32"/>
                      </a:lnTo>
                      <a:lnTo>
                        <a:pt x="2876" y="32"/>
                      </a:lnTo>
                      <a:lnTo>
                        <a:pt x="2874" y="32"/>
                      </a:lnTo>
                      <a:lnTo>
                        <a:pt x="2874" y="32"/>
                      </a:lnTo>
                      <a:lnTo>
                        <a:pt x="2874" y="34"/>
                      </a:lnTo>
                      <a:lnTo>
                        <a:pt x="2874" y="32"/>
                      </a:lnTo>
                      <a:lnTo>
                        <a:pt x="2876" y="31"/>
                      </a:lnTo>
                      <a:close/>
                      <a:moveTo>
                        <a:pt x="906" y="30"/>
                      </a:moveTo>
                      <a:lnTo>
                        <a:pt x="906" y="34"/>
                      </a:lnTo>
                      <a:lnTo>
                        <a:pt x="908" y="34"/>
                      </a:lnTo>
                      <a:lnTo>
                        <a:pt x="908" y="32"/>
                      </a:lnTo>
                      <a:lnTo>
                        <a:pt x="908" y="31"/>
                      </a:lnTo>
                      <a:lnTo>
                        <a:pt x="909" y="31"/>
                      </a:lnTo>
                      <a:lnTo>
                        <a:pt x="906" y="30"/>
                      </a:lnTo>
                      <a:close/>
                      <a:moveTo>
                        <a:pt x="1747" y="30"/>
                      </a:moveTo>
                      <a:lnTo>
                        <a:pt x="1747" y="32"/>
                      </a:lnTo>
                      <a:lnTo>
                        <a:pt x="1746" y="34"/>
                      </a:lnTo>
                      <a:lnTo>
                        <a:pt x="1745" y="36"/>
                      </a:lnTo>
                      <a:lnTo>
                        <a:pt x="1745" y="35"/>
                      </a:lnTo>
                      <a:lnTo>
                        <a:pt x="1745" y="35"/>
                      </a:lnTo>
                      <a:lnTo>
                        <a:pt x="1745" y="35"/>
                      </a:lnTo>
                      <a:lnTo>
                        <a:pt x="1742" y="34"/>
                      </a:lnTo>
                      <a:lnTo>
                        <a:pt x="1742" y="32"/>
                      </a:lnTo>
                      <a:lnTo>
                        <a:pt x="1741" y="31"/>
                      </a:lnTo>
                      <a:lnTo>
                        <a:pt x="1742" y="31"/>
                      </a:lnTo>
                      <a:lnTo>
                        <a:pt x="1742" y="30"/>
                      </a:lnTo>
                      <a:lnTo>
                        <a:pt x="1743" y="30"/>
                      </a:lnTo>
                      <a:lnTo>
                        <a:pt x="1745" y="30"/>
                      </a:lnTo>
                      <a:lnTo>
                        <a:pt x="1745" y="30"/>
                      </a:lnTo>
                      <a:lnTo>
                        <a:pt x="1746" y="30"/>
                      </a:lnTo>
                      <a:lnTo>
                        <a:pt x="1747" y="30"/>
                      </a:lnTo>
                      <a:close/>
                      <a:moveTo>
                        <a:pt x="637" y="28"/>
                      </a:moveTo>
                      <a:lnTo>
                        <a:pt x="638" y="28"/>
                      </a:lnTo>
                      <a:lnTo>
                        <a:pt x="638" y="30"/>
                      </a:lnTo>
                      <a:lnTo>
                        <a:pt x="637" y="31"/>
                      </a:lnTo>
                      <a:lnTo>
                        <a:pt x="637" y="34"/>
                      </a:lnTo>
                      <a:lnTo>
                        <a:pt x="636" y="34"/>
                      </a:lnTo>
                      <a:lnTo>
                        <a:pt x="636" y="34"/>
                      </a:lnTo>
                      <a:lnTo>
                        <a:pt x="635" y="34"/>
                      </a:lnTo>
                      <a:lnTo>
                        <a:pt x="635" y="31"/>
                      </a:lnTo>
                      <a:lnTo>
                        <a:pt x="635" y="31"/>
                      </a:lnTo>
                      <a:lnTo>
                        <a:pt x="636" y="31"/>
                      </a:lnTo>
                      <a:lnTo>
                        <a:pt x="636" y="30"/>
                      </a:lnTo>
                      <a:lnTo>
                        <a:pt x="637" y="30"/>
                      </a:lnTo>
                      <a:lnTo>
                        <a:pt x="637" y="28"/>
                      </a:lnTo>
                      <a:close/>
                      <a:moveTo>
                        <a:pt x="2882" y="27"/>
                      </a:moveTo>
                      <a:lnTo>
                        <a:pt x="2882" y="27"/>
                      </a:lnTo>
                      <a:lnTo>
                        <a:pt x="2882" y="27"/>
                      </a:lnTo>
                      <a:lnTo>
                        <a:pt x="2882" y="31"/>
                      </a:lnTo>
                      <a:lnTo>
                        <a:pt x="2880" y="31"/>
                      </a:lnTo>
                      <a:lnTo>
                        <a:pt x="2877" y="31"/>
                      </a:lnTo>
                      <a:lnTo>
                        <a:pt x="2878" y="28"/>
                      </a:lnTo>
                      <a:lnTo>
                        <a:pt x="2880" y="27"/>
                      </a:lnTo>
                      <a:lnTo>
                        <a:pt x="2882" y="27"/>
                      </a:lnTo>
                      <a:close/>
                      <a:moveTo>
                        <a:pt x="895" y="26"/>
                      </a:moveTo>
                      <a:lnTo>
                        <a:pt x="895" y="27"/>
                      </a:lnTo>
                      <a:lnTo>
                        <a:pt x="894" y="27"/>
                      </a:lnTo>
                      <a:lnTo>
                        <a:pt x="894" y="27"/>
                      </a:lnTo>
                      <a:lnTo>
                        <a:pt x="894" y="28"/>
                      </a:lnTo>
                      <a:lnTo>
                        <a:pt x="895" y="28"/>
                      </a:lnTo>
                      <a:lnTo>
                        <a:pt x="895" y="26"/>
                      </a:lnTo>
                      <a:lnTo>
                        <a:pt x="895" y="26"/>
                      </a:lnTo>
                      <a:close/>
                      <a:moveTo>
                        <a:pt x="1310" y="26"/>
                      </a:moveTo>
                      <a:lnTo>
                        <a:pt x="1311" y="26"/>
                      </a:lnTo>
                      <a:lnTo>
                        <a:pt x="1313" y="26"/>
                      </a:lnTo>
                      <a:lnTo>
                        <a:pt x="1313" y="31"/>
                      </a:lnTo>
                      <a:lnTo>
                        <a:pt x="1311" y="31"/>
                      </a:lnTo>
                      <a:lnTo>
                        <a:pt x="1310" y="31"/>
                      </a:lnTo>
                      <a:lnTo>
                        <a:pt x="1307" y="32"/>
                      </a:lnTo>
                      <a:lnTo>
                        <a:pt x="1306" y="32"/>
                      </a:lnTo>
                      <a:lnTo>
                        <a:pt x="1306" y="31"/>
                      </a:lnTo>
                      <a:lnTo>
                        <a:pt x="1302" y="31"/>
                      </a:lnTo>
                      <a:lnTo>
                        <a:pt x="1302" y="31"/>
                      </a:lnTo>
                      <a:lnTo>
                        <a:pt x="1300" y="31"/>
                      </a:lnTo>
                      <a:lnTo>
                        <a:pt x="1300" y="31"/>
                      </a:lnTo>
                      <a:lnTo>
                        <a:pt x="1293" y="31"/>
                      </a:lnTo>
                      <a:lnTo>
                        <a:pt x="1292" y="31"/>
                      </a:lnTo>
                      <a:lnTo>
                        <a:pt x="1289" y="31"/>
                      </a:lnTo>
                      <a:lnTo>
                        <a:pt x="1288" y="32"/>
                      </a:lnTo>
                      <a:lnTo>
                        <a:pt x="1288" y="32"/>
                      </a:lnTo>
                      <a:lnTo>
                        <a:pt x="1288" y="32"/>
                      </a:lnTo>
                      <a:lnTo>
                        <a:pt x="1288" y="27"/>
                      </a:lnTo>
                      <a:lnTo>
                        <a:pt x="1292" y="28"/>
                      </a:lnTo>
                      <a:lnTo>
                        <a:pt x="1292" y="27"/>
                      </a:lnTo>
                      <a:lnTo>
                        <a:pt x="1294" y="27"/>
                      </a:lnTo>
                      <a:lnTo>
                        <a:pt x="1294" y="27"/>
                      </a:lnTo>
                      <a:lnTo>
                        <a:pt x="1302" y="27"/>
                      </a:lnTo>
                      <a:lnTo>
                        <a:pt x="1302" y="26"/>
                      </a:lnTo>
                      <a:lnTo>
                        <a:pt x="1303" y="26"/>
                      </a:lnTo>
                      <a:lnTo>
                        <a:pt x="1303" y="26"/>
                      </a:lnTo>
                      <a:lnTo>
                        <a:pt x="1303" y="27"/>
                      </a:lnTo>
                      <a:lnTo>
                        <a:pt x="1305" y="27"/>
                      </a:lnTo>
                      <a:lnTo>
                        <a:pt x="1307" y="26"/>
                      </a:lnTo>
                      <a:lnTo>
                        <a:pt x="1310" y="26"/>
                      </a:lnTo>
                      <a:close/>
                      <a:moveTo>
                        <a:pt x="3145" y="24"/>
                      </a:moveTo>
                      <a:lnTo>
                        <a:pt x="3148" y="24"/>
                      </a:lnTo>
                      <a:lnTo>
                        <a:pt x="3148" y="26"/>
                      </a:lnTo>
                      <a:lnTo>
                        <a:pt x="3151" y="26"/>
                      </a:lnTo>
                      <a:lnTo>
                        <a:pt x="3151" y="27"/>
                      </a:lnTo>
                      <a:lnTo>
                        <a:pt x="3152" y="27"/>
                      </a:lnTo>
                      <a:lnTo>
                        <a:pt x="3152" y="27"/>
                      </a:lnTo>
                      <a:lnTo>
                        <a:pt x="3157" y="27"/>
                      </a:lnTo>
                      <a:lnTo>
                        <a:pt x="3157" y="28"/>
                      </a:lnTo>
                      <a:lnTo>
                        <a:pt x="3158" y="28"/>
                      </a:lnTo>
                      <a:lnTo>
                        <a:pt x="3158" y="28"/>
                      </a:lnTo>
                      <a:lnTo>
                        <a:pt x="3162" y="28"/>
                      </a:lnTo>
                      <a:lnTo>
                        <a:pt x="3165" y="32"/>
                      </a:lnTo>
                      <a:lnTo>
                        <a:pt x="3164" y="36"/>
                      </a:lnTo>
                      <a:lnTo>
                        <a:pt x="3151" y="35"/>
                      </a:lnTo>
                      <a:lnTo>
                        <a:pt x="3151" y="35"/>
                      </a:lnTo>
                      <a:lnTo>
                        <a:pt x="3151" y="34"/>
                      </a:lnTo>
                      <a:lnTo>
                        <a:pt x="3149" y="34"/>
                      </a:lnTo>
                      <a:lnTo>
                        <a:pt x="3148" y="34"/>
                      </a:lnTo>
                      <a:lnTo>
                        <a:pt x="3148" y="35"/>
                      </a:lnTo>
                      <a:lnTo>
                        <a:pt x="3147" y="35"/>
                      </a:lnTo>
                      <a:lnTo>
                        <a:pt x="3145" y="36"/>
                      </a:lnTo>
                      <a:lnTo>
                        <a:pt x="3144" y="36"/>
                      </a:lnTo>
                      <a:lnTo>
                        <a:pt x="3143" y="36"/>
                      </a:lnTo>
                      <a:lnTo>
                        <a:pt x="3140" y="35"/>
                      </a:lnTo>
                      <a:lnTo>
                        <a:pt x="3140" y="35"/>
                      </a:lnTo>
                      <a:lnTo>
                        <a:pt x="3139" y="35"/>
                      </a:lnTo>
                      <a:lnTo>
                        <a:pt x="3139" y="36"/>
                      </a:lnTo>
                      <a:lnTo>
                        <a:pt x="3138" y="36"/>
                      </a:lnTo>
                      <a:lnTo>
                        <a:pt x="3138" y="35"/>
                      </a:lnTo>
                      <a:lnTo>
                        <a:pt x="3134" y="35"/>
                      </a:lnTo>
                      <a:lnTo>
                        <a:pt x="3134" y="34"/>
                      </a:lnTo>
                      <a:lnTo>
                        <a:pt x="3138" y="30"/>
                      </a:lnTo>
                      <a:lnTo>
                        <a:pt x="3139" y="28"/>
                      </a:lnTo>
                      <a:lnTo>
                        <a:pt x="3141" y="28"/>
                      </a:lnTo>
                      <a:lnTo>
                        <a:pt x="3141" y="27"/>
                      </a:lnTo>
                      <a:lnTo>
                        <a:pt x="3144" y="27"/>
                      </a:lnTo>
                      <a:lnTo>
                        <a:pt x="3145" y="24"/>
                      </a:lnTo>
                      <a:close/>
                      <a:moveTo>
                        <a:pt x="2886" y="24"/>
                      </a:moveTo>
                      <a:lnTo>
                        <a:pt x="2889" y="24"/>
                      </a:lnTo>
                      <a:lnTo>
                        <a:pt x="2890" y="26"/>
                      </a:lnTo>
                      <a:lnTo>
                        <a:pt x="2891" y="26"/>
                      </a:lnTo>
                      <a:lnTo>
                        <a:pt x="2895" y="31"/>
                      </a:lnTo>
                      <a:lnTo>
                        <a:pt x="2897" y="31"/>
                      </a:lnTo>
                      <a:lnTo>
                        <a:pt x="2895" y="32"/>
                      </a:lnTo>
                      <a:lnTo>
                        <a:pt x="2894" y="32"/>
                      </a:lnTo>
                      <a:lnTo>
                        <a:pt x="2891" y="34"/>
                      </a:lnTo>
                      <a:lnTo>
                        <a:pt x="2889" y="34"/>
                      </a:lnTo>
                      <a:lnTo>
                        <a:pt x="2884" y="34"/>
                      </a:lnTo>
                      <a:lnTo>
                        <a:pt x="2884" y="31"/>
                      </a:lnTo>
                      <a:lnTo>
                        <a:pt x="2884" y="30"/>
                      </a:lnTo>
                      <a:lnTo>
                        <a:pt x="2884" y="30"/>
                      </a:lnTo>
                      <a:lnTo>
                        <a:pt x="2885" y="28"/>
                      </a:lnTo>
                      <a:lnTo>
                        <a:pt x="2886" y="28"/>
                      </a:lnTo>
                      <a:lnTo>
                        <a:pt x="2886" y="24"/>
                      </a:lnTo>
                      <a:lnTo>
                        <a:pt x="2886" y="24"/>
                      </a:lnTo>
                      <a:lnTo>
                        <a:pt x="2886" y="24"/>
                      </a:lnTo>
                      <a:close/>
                      <a:moveTo>
                        <a:pt x="1751" y="23"/>
                      </a:moveTo>
                      <a:lnTo>
                        <a:pt x="1753" y="23"/>
                      </a:lnTo>
                      <a:lnTo>
                        <a:pt x="1753" y="26"/>
                      </a:lnTo>
                      <a:lnTo>
                        <a:pt x="1753" y="26"/>
                      </a:lnTo>
                      <a:lnTo>
                        <a:pt x="1754" y="26"/>
                      </a:lnTo>
                      <a:lnTo>
                        <a:pt x="1753" y="26"/>
                      </a:lnTo>
                      <a:lnTo>
                        <a:pt x="1753" y="26"/>
                      </a:lnTo>
                      <a:lnTo>
                        <a:pt x="1751" y="26"/>
                      </a:lnTo>
                      <a:lnTo>
                        <a:pt x="1751" y="23"/>
                      </a:lnTo>
                      <a:close/>
                      <a:moveTo>
                        <a:pt x="1741" y="23"/>
                      </a:moveTo>
                      <a:lnTo>
                        <a:pt x="1741" y="26"/>
                      </a:lnTo>
                      <a:lnTo>
                        <a:pt x="1738" y="28"/>
                      </a:lnTo>
                      <a:lnTo>
                        <a:pt x="1738" y="28"/>
                      </a:lnTo>
                      <a:lnTo>
                        <a:pt x="1735" y="28"/>
                      </a:lnTo>
                      <a:lnTo>
                        <a:pt x="1735" y="30"/>
                      </a:lnTo>
                      <a:lnTo>
                        <a:pt x="1733" y="30"/>
                      </a:lnTo>
                      <a:lnTo>
                        <a:pt x="1732" y="31"/>
                      </a:lnTo>
                      <a:lnTo>
                        <a:pt x="1732" y="30"/>
                      </a:lnTo>
                      <a:lnTo>
                        <a:pt x="1730" y="30"/>
                      </a:lnTo>
                      <a:lnTo>
                        <a:pt x="1730" y="28"/>
                      </a:lnTo>
                      <a:lnTo>
                        <a:pt x="1732" y="28"/>
                      </a:lnTo>
                      <a:lnTo>
                        <a:pt x="1732" y="27"/>
                      </a:lnTo>
                      <a:lnTo>
                        <a:pt x="1737" y="27"/>
                      </a:lnTo>
                      <a:lnTo>
                        <a:pt x="1738" y="24"/>
                      </a:lnTo>
                      <a:lnTo>
                        <a:pt x="1738" y="24"/>
                      </a:lnTo>
                      <a:lnTo>
                        <a:pt x="1739" y="23"/>
                      </a:lnTo>
                      <a:lnTo>
                        <a:pt x="1741" y="23"/>
                      </a:lnTo>
                      <a:close/>
                      <a:moveTo>
                        <a:pt x="2878" y="20"/>
                      </a:moveTo>
                      <a:lnTo>
                        <a:pt x="2880" y="22"/>
                      </a:lnTo>
                      <a:lnTo>
                        <a:pt x="2880" y="22"/>
                      </a:lnTo>
                      <a:lnTo>
                        <a:pt x="2880" y="23"/>
                      </a:lnTo>
                      <a:lnTo>
                        <a:pt x="2880" y="23"/>
                      </a:lnTo>
                      <a:lnTo>
                        <a:pt x="2880" y="24"/>
                      </a:lnTo>
                      <a:lnTo>
                        <a:pt x="2878" y="24"/>
                      </a:lnTo>
                      <a:lnTo>
                        <a:pt x="2878" y="26"/>
                      </a:lnTo>
                      <a:lnTo>
                        <a:pt x="2877" y="26"/>
                      </a:lnTo>
                      <a:lnTo>
                        <a:pt x="2877" y="27"/>
                      </a:lnTo>
                      <a:lnTo>
                        <a:pt x="2874" y="28"/>
                      </a:lnTo>
                      <a:lnTo>
                        <a:pt x="2874" y="30"/>
                      </a:lnTo>
                      <a:lnTo>
                        <a:pt x="2873" y="31"/>
                      </a:lnTo>
                      <a:lnTo>
                        <a:pt x="2872" y="32"/>
                      </a:lnTo>
                      <a:lnTo>
                        <a:pt x="2870" y="32"/>
                      </a:lnTo>
                      <a:lnTo>
                        <a:pt x="2870" y="34"/>
                      </a:lnTo>
                      <a:lnTo>
                        <a:pt x="2868" y="34"/>
                      </a:lnTo>
                      <a:lnTo>
                        <a:pt x="2868" y="34"/>
                      </a:lnTo>
                      <a:lnTo>
                        <a:pt x="2868" y="34"/>
                      </a:lnTo>
                      <a:lnTo>
                        <a:pt x="2868" y="34"/>
                      </a:lnTo>
                      <a:lnTo>
                        <a:pt x="2867" y="34"/>
                      </a:lnTo>
                      <a:lnTo>
                        <a:pt x="2868" y="32"/>
                      </a:lnTo>
                      <a:lnTo>
                        <a:pt x="2868" y="31"/>
                      </a:lnTo>
                      <a:lnTo>
                        <a:pt x="2872" y="28"/>
                      </a:lnTo>
                      <a:lnTo>
                        <a:pt x="2872" y="27"/>
                      </a:lnTo>
                      <a:lnTo>
                        <a:pt x="2874" y="27"/>
                      </a:lnTo>
                      <a:lnTo>
                        <a:pt x="2876" y="26"/>
                      </a:lnTo>
                      <a:lnTo>
                        <a:pt x="2877" y="24"/>
                      </a:lnTo>
                      <a:lnTo>
                        <a:pt x="2878" y="23"/>
                      </a:lnTo>
                      <a:lnTo>
                        <a:pt x="2878" y="20"/>
                      </a:lnTo>
                      <a:close/>
                      <a:moveTo>
                        <a:pt x="2876" y="20"/>
                      </a:moveTo>
                      <a:lnTo>
                        <a:pt x="2877" y="20"/>
                      </a:lnTo>
                      <a:lnTo>
                        <a:pt x="2876" y="23"/>
                      </a:lnTo>
                      <a:lnTo>
                        <a:pt x="2876" y="23"/>
                      </a:lnTo>
                      <a:lnTo>
                        <a:pt x="2876" y="22"/>
                      </a:lnTo>
                      <a:lnTo>
                        <a:pt x="2876" y="20"/>
                      </a:lnTo>
                      <a:close/>
                      <a:moveTo>
                        <a:pt x="1767" y="20"/>
                      </a:moveTo>
                      <a:lnTo>
                        <a:pt x="1771" y="23"/>
                      </a:lnTo>
                      <a:lnTo>
                        <a:pt x="1770" y="24"/>
                      </a:lnTo>
                      <a:lnTo>
                        <a:pt x="1772" y="24"/>
                      </a:lnTo>
                      <a:lnTo>
                        <a:pt x="1772" y="26"/>
                      </a:lnTo>
                      <a:lnTo>
                        <a:pt x="1771" y="26"/>
                      </a:lnTo>
                      <a:lnTo>
                        <a:pt x="1771" y="26"/>
                      </a:lnTo>
                      <a:lnTo>
                        <a:pt x="1767" y="26"/>
                      </a:lnTo>
                      <a:lnTo>
                        <a:pt x="1767" y="26"/>
                      </a:lnTo>
                      <a:lnTo>
                        <a:pt x="1766" y="27"/>
                      </a:lnTo>
                      <a:lnTo>
                        <a:pt x="1766" y="26"/>
                      </a:lnTo>
                      <a:lnTo>
                        <a:pt x="1766" y="26"/>
                      </a:lnTo>
                      <a:lnTo>
                        <a:pt x="1766" y="23"/>
                      </a:lnTo>
                      <a:lnTo>
                        <a:pt x="1767" y="23"/>
                      </a:lnTo>
                      <a:lnTo>
                        <a:pt x="1767" y="20"/>
                      </a:lnTo>
                      <a:close/>
                      <a:moveTo>
                        <a:pt x="1069" y="20"/>
                      </a:moveTo>
                      <a:lnTo>
                        <a:pt x="1072" y="20"/>
                      </a:lnTo>
                      <a:lnTo>
                        <a:pt x="1072" y="20"/>
                      </a:lnTo>
                      <a:lnTo>
                        <a:pt x="1072" y="20"/>
                      </a:lnTo>
                      <a:lnTo>
                        <a:pt x="1072" y="22"/>
                      </a:lnTo>
                      <a:lnTo>
                        <a:pt x="1069" y="22"/>
                      </a:lnTo>
                      <a:lnTo>
                        <a:pt x="1069" y="20"/>
                      </a:lnTo>
                      <a:close/>
                      <a:moveTo>
                        <a:pt x="1060" y="18"/>
                      </a:moveTo>
                      <a:lnTo>
                        <a:pt x="1061" y="18"/>
                      </a:lnTo>
                      <a:lnTo>
                        <a:pt x="1061" y="19"/>
                      </a:lnTo>
                      <a:lnTo>
                        <a:pt x="1061" y="19"/>
                      </a:lnTo>
                      <a:lnTo>
                        <a:pt x="1061" y="22"/>
                      </a:lnTo>
                      <a:lnTo>
                        <a:pt x="1060" y="22"/>
                      </a:lnTo>
                      <a:lnTo>
                        <a:pt x="1059" y="20"/>
                      </a:lnTo>
                      <a:lnTo>
                        <a:pt x="1059" y="20"/>
                      </a:lnTo>
                      <a:lnTo>
                        <a:pt x="1059" y="19"/>
                      </a:lnTo>
                      <a:lnTo>
                        <a:pt x="1060" y="19"/>
                      </a:lnTo>
                      <a:lnTo>
                        <a:pt x="1060" y="18"/>
                      </a:lnTo>
                      <a:close/>
                      <a:moveTo>
                        <a:pt x="887" y="15"/>
                      </a:moveTo>
                      <a:lnTo>
                        <a:pt x="889" y="15"/>
                      </a:lnTo>
                      <a:lnTo>
                        <a:pt x="889" y="15"/>
                      </a:lnTo>
                      <a:lnTo>
                        <a:pt x="890" y="17"/>
                      </a:lnTo>
                      <a:lnTo>
                        <a:pt x="889" y="17"/>
                      </a:lnTo>
                      <a:lnTo>
                        <a:pt x="889" y="18"/>
                      </a:lnTo>
                      <a:lnTo>
                        <a:pt x="887" y="18"/>
                      </a:lnTo>
                      <a:lnTo>
                        <a:pt x="887" y="17"/>
                      </a:lnTo>
                      <a:lnTo>
                        <a:pt x="887" y="17"/>
                      </a:lnTo>
                      <a:lnTo>
                        <a:pt x="887" y="17"/>
                      </a:lnTo>
                      <a:lnTo>
                        <a:pt x="887" y="15"/>
                      </a:lnTo>
                      <a:close/>
                      <a:moveTo>
                        <a:pt x="2681" y="14"/>
                      </a:moveTo>
                      <a:lnTo>
                        <a:pt x="2682" y="14"/>
                      </a:lnTo>
                      <a:lnTo>
                        <a:pt x="2681" y="14"/>
                      </a:lnTo>
                      <a:lnTo>
                        <a:pt x="2681" y="14"/>
                      </a:lnTo>
                      <a:lnTo>
                        <a:pt x="2681" y="14"/>
                      </a:lnTo>
                      <a:lnTo>
                        <a:pt x="2681" y="14"/>
                      </a:lnTo>
                      <a:lnTo>
                        <a:pt x="2679" y="15"/>
                      </a:lnTo>
                      <a:lnTo>
                        <a:pt x="2679" y="15"/>
                      </a:lnTo>
                      <a:lnTo>
                        <a:pt x="2681" y="14"/>
                      </a:lnTo>
                      <a:close/>
                      <a:moveTo>
                        <a:pt x="2675" y="11"/>
                      </a:moveTo>
                      <a:lnTo>
                        <a:pt x="2679" y="11"/>
                      </a:lnTo>
                      <a:lnTo>
                        <a:pt x="2679" y="13"/>
                      </a:lnTo>
                      <a:lnTo>
                        <a:pt x="2678" y="14"/>
                      </a:lnTo>
                      <a:lnTo>
                        <a:pt x="2675" y="14"/>
                      </a:lnTo>
                      <a:lnTo>
                        <a:pt x="2675" y="11"/>
                      </a:lnTo>
                      <a:close/>
                      <a:moveTo>
                        <a:pt x="2665" y="9"/>
                      </a:moveTo>
                      <a:lnTo>
                        <a:pt x="2665" y="9"/>
                      </a:lnTo>
                      <a:lnTo>
                        <a:pt x="2666" y="9"/>
                      </a:lnTo>
                      <a:lnTo>
                        <a:pt x="2666" y="13"/>
                      </a:lnTo>
                      <a:lnTo>
                        <a:pt x="2666" y="13"/>
                      </a:lnTo>
                      <a:lnTo>
                        <a:pt x="2666" y="13"/>
                      </a:lnTo>
                      <a:lnTo>
                        <a:pt x="2665" y="13"/>
                      </a:lnTo>
                      <a:lnTo>
                        <a:pt x="2664" y="11"/>
                      </a:lnTo>
                      <a:lnTo>
                        <a:pt x="2662" y="11"/>
                      </a:lnTo>
                      <a:lnTo>
                        <a:pt x="2662" y="10"/>
                      </a:lnTo>
                      <a:lnTo>
                        <a:pt x="2664" y="9"/>
                      </a:lnTo>
                      <a:lnTo>
                        <a:pt x="2664" y="9"/>
                      </a:lnTo>
                      <a:lnTo>
                        <a:pt x="2665" y="9"/>
                      </a:lnTo>
                      <a:close/>
                      <a:moveTo>
                        <a:pt x="834" y="9"/>
                      </a:moveTo>
                      <a:lnTo>
                        <a:pt x="835" y="9"/>
                      </a:lnTo>
                      <a:lnTo>
                        <a:pt x="835" y="10"/>
                      </a:lnTo>
                      <a:lnTo>
                        <a:pt x="836" y="10"/>
                      </a:lnTo>
                      <a:lnTo>
                        <a:pt x="835" y="9"/>
                      </a:lnTo>
                      <a:lnTo>
                        <a:pt x="834" y="9"/>
                      </a:lnTo>
                      <a:close/>
                      <a:moveTo>
                        <a:pt x="2674" y="6"/>
                      </a:moveTo>
                      <a:lnTo>
                        <a:pt x="2679" y="9"/>
                      </a:lnTo>
                      <a:lnTo>
                        <a:pt x="2679" y="9"/>
                      </a:lnTo>
                      <a:lnTo>
                        <a:pt x="2679" y="9"/>
                      </a:lnTo>
                      <a:lnTo>
                        <a:pt x="2679" y="10"/>
                      </a:lnTo>
                      <a:lnTo>
                        <a:pt x="2679" y="10"/>
                      </a:lnTo>
                      <a:lnTo>
                        <a:pt x="2675" y="10"/>
                      </a:lnTo>
                      <a:lnTo>
                        <a:pt x="2675" y="10"/>
                      </a:lnTo>
                      <a:lnTo>
                        <a:pt x="2671" y="9"/>
                      </a:lnTo>
                      <a:lnTo>
                        <a:pt x="2674" y="6"/>
                      </a:lnTo>
                      <a:close/>
                      <a:moveTo>
                        <a:pt x="2658" y="6"/>
                      </a:moveTo>
                      <a:lnTo>
                        <a:pt x="2658" y="6"/>
                      </a:lnTo>
                      <a:lnTo>
                        <a:pt x="2658" y="6"/>
                      </a:lnTo>
                      <a:lnTo>
                        <a:pt x="2660" y="7"/>
                      </a:lnTo>
                      <a:lnTo>
                        <a:pt x="2660" y="10"/>
                      </a:lnTo>
                      <a:lnTo>
                        <a:pt x="2653" y="10"/>
                      </a:lnTo>
                      <a:lnTo>
                        <a:pt x="2653" y="7"/>
                      </a:lnTo>
                      <a:lnTo>
                        <a:pt x="2654" y="6"/>
                      </a:lnTo>
                      <a:lnTo>
                        <a:pt x="2657" y="6"/>
                      </a:lnTo>
                      <a:lnTo>
                        <a:pt x="2657" y="6"/>
                      </a:lnTo>
                      <a:lnTo>
                        <a:pt x="2658" y="6"/>
                      </a:lnTo>
                      <a:close/>
                      <a:moveTo>
                        <a:pt x="2682" y="5"/>
                      </a:moveTo>
                      <a:lnTo>
                        <a:pt x="2683" y="5"/>
                      </a:lnTo>
                      <a:lnTo>
                        <a:pt x="2685" y="5"/>
                      </a:lnTo>
                      <a:lnTo>
                        <a:pt x="2686" y="6"/>
                      </a:lnTo>
                      <a:lnTo>
                        <a:pt x="2686" y="7"/>
                      </a:lnTo>
                      <a:lnTo>
                        <a:pt x="2686" y="10"/>
                      </a:lnTo>
                      <a:lnTo>
                        <a:pt x="2686" y="10"/>
                      </a:lnTo>
                      <a:lnTo>
                        <a:pt x="2686" y="10"/>
                      </a:lnTo>
                      <a:lnTo>
                        <a:pt x="2685" y="10"/>
                      </a:lnTo>
                      <a:lnTo>
                        <a:pt x="2683" y="9"/>
                      </a:lnTo>
                      <a:lnTo>
                        <a:pt x="2683" y="9"/>
                      </a:lnTo>
                      <a:lnTo>
                        <a:pt x="2682" y="7"/>
                      </a:lnTo>
                      <a:lnTo>
                        <a:pt x="2683" y="7"/>
                      </a:lnTo>
                      <a:lnTo>
                        <a:pt x="2682" y="6"/>
                      </a:lnTo>
                      <a:lnTo>
                        <a:pt x="2682" y="5"/>
                      </a:lnTo>
                      <a:close/>
                      <a:moveTo>
                        <a:pt x="2661" y="3"/>
                      </a:moveTo>
                      <a:lnTo>
                        <a:pt x="2662" y="5"/>
                      </a:lnTo>
                      <a:lnTo>
                        <a:pt x="2664" y="6"/>
                      </a:lnTo>
                      <a:lnTo>
                        <a:pt x="2664" y="7"/>
                      </a:lnTo>
                      <a:lnTo>
                        <a:pt x="2662" y="7"/>
                      </a:lnTo>
                      <a:lnTo>
                        <a:pt x="2662" y="7"/>
                      </a:lnTo>
                      <a:lnTo>
                        <a:pt x="2662" y="7"/>
                      </a:lnTo>
                      <a:lnTo>
                        <a:pt x="2662" y="7"/>
                      </a:lnTo>
                      <a:lnTo>
                        <a:pt x="2661" y="6"/>
                      </a:lnTo>
                      <a:lnTo>
                        <a:pt x="2661" y="5"/>
                      </a:lnTo>
                      <a:lnTo>
                        <a:pt x="2661" y="3"/>
                      </a:lnTo>
                      <a:close/>
                      <a:moveTo>
                        <a:pt x="2677" y="3"/>
                      </a:moveTo>
                      <a:lnTo>
                        <a:pt x="2678" y="3"/>
                      </a:lnTo>
                      <a:lnTo>
                        <a:pt x="2678" y="5"/>
                      </a:lnTo>
                      <a:lnTo>
                        <a:pt x="2677" y="5"/>
                      </a:lnTo>
                      <a:lnTo>
                        <a:pt x="2677" y="5"/>
                      </a:lnTo>
                      <a:lnTo>
                        <a:pt x="2677" y="5"/>
                      </a:lnTo>
                      <a:lnTo>
                        <a:pt x="2675" y="3"/>
                      </a:lnTo>
                      <a:lnTo>
                        <a:pt x="2677" y="3"/>
                      </a:lnTo>
                      <a:lnTo>
                        <a:pt x="2677" y="3"/>
                      </a:lnTo>
                      <a:lnTo>
                        <a:pt x="2677" y="3"/>
                      </a:lnTo>
                      <a:close/>
                      <a:moveTo>
                        <a:pt x="2631" y="1"/>
                      </a:moveTo>
                      <a:lnTo>
                        <a:pt x="2635" y="1"/>
                      </a:lnTo>
                      <a:lnTo>
                        <a:pt x="2635" y="2"/>
                      </a:lnTo>
                      <a:lnTo>
                        <a:pt x="2631" y="2"/>
                      </a:lnTo>
                      <a:lnTo>
                        <a:pt x="2631" y="1"/>
                      </a:lnTo>
                      <a:close/>
                      <a:moveTo>
                        <a:pt x="2671" y="1"/>
                      </a:moveTo>
                      <a:lnTo>
                        <a:pt x="2671" y="1"/>
                      </a:lnTo>
                      <a:lnTo>
                        <a:pt x="2670" y="1"/>
                      </a:lnTo>
                      <a:lnTo>
                        <a:pt x="2670" y="2"/>
                      </a:lnTo>
                      <a:lnTo>
                        <a:pt x="2669" y="3"/>
                      </a:lnTo>
                      <a:lnTo>
                        <a:pt x="2668" y="3"/>
                      </a:lnTo>
                      <a:lnTo>
                        <a:pt x="2668" y="5"/>
                      </a:lnTo>
                      <a:lnTo>
                        <a:pt x="2666" y="5"/>
                      </a:lnTo>
                      <a:lnTo>
                        <a:pt x="2666" y="3"/>
                      </a:lnTo>
                      <a:lnTo>
                        <a:pt x="2669" y="1"/>
                      </a:lnTo>
                      <a:lnTo>
                        <a:pt x="2671" y="1"/>
                      </a:lnTo>
                      <a:close/>
                      <a:moveTo>
                        <a:pt x="2234" y="0"/>
                      </a:moveTo>
                      <a:lnTo>
                        <a:pt x="2237" y="0"/>
                      </a:lnTo>
                      <a:lnTo>
                        <a:pt x="2237" y="1"/>
                      </a:lnTo>
                      <a:lnTo>
                        <a:pt x="2238" y="1"/>
                      </a:lnTo>
                      <a:lnTo>
                        <a:pt x="2239" y="1"/>
                      </a:lnTo>
                      <a:lnTo>
                        <a:pt x="2241" y="2"/>
                      </a:lnTo>
                      <a:lnTo>
                        <a:pt x="2241" y="2"/>
                      </a:lnTo>
                      <a:lnTo>
                        <a:pt x="2239" y="3"/>
                      </a:lnTo>
                      <a:lnTo>
                        <a:pt x="2239" y="5"/>
                      </a:lnTo>
                      <a:lnTo>
                        <a:pt x="2237" y="5"/>
                      </a:lnTo>
                      <a:lnTo>
                        <a:pt x="2237" y="5"/>
                      </a:lnTo>
                      <a:lnTo>
                        <a:pt x="2237" y="5"/>
                      </a:lnTo>
                      <a:lnTo>
                        <a:pt x="2236" y="5"/>
                      </a:lnTo>
                      <a:lnTo>
                        <a:pt x="2236" y="5"/>
                      </a:lnTo>
                      <a:lnTo>
                        <a:pt x="2236" y="5"/>
                      </a:lnTo>
                      <a:lnTo>
                        <a:pt x="2236" y="5"/>
                      </a:lnTo>
                      <a:lnTo>
                        <a:pt x="2233" y="5"/>
                      </a:lnTo>
                      <a:lnTo>
                        <a:pt x="2233" y="6"/>
                      </a:lnTo>
                      <a:lnTo>
                        <a:pt x="2232" y="6"/>
                      </a:lnTo>
                      <a:lnTo>
                        <a:pt x="2230" y="7"/>
                      </a:lnTo>
                      <a:lnTo>
                        <a:pt x="2229" y="7"/>
                      </a:lnTo>
                      <a:lnTo>
                        <a:pt x="2229" y="7"/>
                      </a:lnTo>
                      <a:lnTo>
                        <a:pt x="2229" y="7"/>
                      </a:lnTo>
                      <a:lnTo>
                        <a:pt x="2228" y="7"/>
                      </a:lnTo>
                      <a:lnTo>
                        <a:pt x="2228" y="5"/>
                      </a:lnTo>
                      <a:lnTo>
                        <a:pt x="2232" y="2"/>
                      </a:lnTo>
                      <a:lnTo>
                        <a:pt x="223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6" name="Freeform 26">
                  <a:extLst>
                    <a:ext uri="{FF2B5EF4-FFF2-40B4-BE49-F238E27FC236}">
                      <a16:creationId xmlns:a16="http://schemas.microsoft.com/office/drawing/2014/main" id="{3ADD4C29-594D-46A9-95B4-0C7DE7C5117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132263" y="1422854"/>
                  <a:ext cx="3724275" cy="293688"/>
                </a:xfrm>
                <a:custGeom>
                  <a:avLst/>
                  <a:gdLst>
                    <a:gd name="T0" fmla="*/ 2200 w 2346"/>
                    <a:gd name="T1" fmla="*/ 21 h 185"/>
                    <a:gd name="T2" fmla="*/ 219 w 2346"/>
                    <a:gd name="T3" fmla="*/ 22 h 185"/>
                    <a:gd name="T4" fmla="*/ 1776 w 2346"/>
                    <a:gd name="T5" fmla="*/ 14 h 185"/>
                    <a:gd name="T6" fmla="*/ 867 w 2346"/>
                    <a:gd name="T7" fmla="*/ 21 h 185"/>
                    <a:gd name="T8" fmla="*/ 870 w 2346"/>
                    <a:gd name="T9" fmla="*/ 35 h 185"/>
                    <a:gd name="T10" fmla="*/ 847 w 2346"/>
                    <a:gd name="T11" fmla="*/ 20 h 185"/>
                    <a:gd name="T12" fmla="*/ 202 w 2346"/>
                    <a:gd name="T13" fmla="*/ 9 h 185"/>
                    <a:gd name="T14" fmla="*/ 118 w 2346"/>
                    <a:gd name="T15" fmla="*/ 20 h 185"/>
                    <a:gd name="T16" fmla="*/ 55 w 2346"/>
                    <a:gd name="T17" fmla="*/ 25 h 185"/>
                    <a:gd name="T18" fmla="*/ 89 w 2346"/>
                    <a:gd name="T19" fmla="*/ 13 h 185"/>
                    <a:gd name="T20" fmla="*/ 109 w 2346"/>
                    <a:gd name="T21" fmla="*/ 29 h 185"/>
                    <a:gd name="T22" fmla="*/ 149 w 2346"/>
                    <a:gd name="T23" fmla="*/ 56 h 185"/>
                    <a:gd name="T24" fmla="*/ 153 w 2346"/>
                    <a:gd name="T25" fmla="*/ 67 h 185"/>
                    <a:gd name="T26" fmla="*/ 145 w 2346"/>
                    <a:gd name="T27" fmla="*/ 82 h 185"/>
                    <a:gd name="T28" fmla="*/ 103 w 2346"/>
                    <a:gd name="T29" fmla="*/ 77 h 185"/>
                    <a:gd name="T30" fmla="*/ 48 w 2346"/>
                    <a:gd name="T31" fmla="*/ 86 h 185"/>
                    <a:gd name="T32" fmla="*/ 48 w 2346"/>
                    <a:gd name="T33" fmla="*/ 59 h 185"/>
                    <a:gd name="T34" fmla="*/ 47 w 2346"/>
                    <a:gd name="T35" fmla="*/ 51 h 185"/>
                    <a:gd name="T36" fmla="*/ 25 w 2346"/>
                    <a:gd name="T37" fmla="*/ 44 h 185"/>
                    <a:gd name="T38" fmla="*/ 17 w 2346"/>
                    <a:gd name="T39" fmla="*/ 42 h 185"/>
                    <a:gd name="T40" fmla="*/ 6 w 2346"/>
                    <a:gd name="T41" fmla="*/ 29 h 185"/>
                    <a:gd name="T42" fmla="*/ 38 w 2346"/>
                    <a:gd name="T43" fmla="*/ 9 h 185"/>
                    <a:gd name="T44" fmla="*/ 2174 w 2346"/>
                    <a:gd name="T45" fmla="*/ 22 h 185"/>
                    <a:gd name="T46" fmla="*/ 2344 w 2346"/>
                    <a:gd name="T47" fmla="*/ 10 h 185"/>
                    <a:gd name="T48" fmla="*/ 2322 w 2346"/>
                    <a:gd name="T49" fmla="*/ 5 h 185"/>
                    <a:gd name="T50" fmla="*/ 296 w 2346"/>
                    <a:gd name="T51" fmla="*/ 33 h 185"/>
                    <a:gd name="T52" fmla="*/ 310 w 2346"/>
                    <a:gd name="T53" fmla="*/ 27 h 185"/>
                    <a:gd name="T54" fmla="*/ 321 w 2346"/>
                    <a:gd name="T55" fmla="*/ 4 h 185"/>
                    <a:gd name="T56" fmla="*/ 339 w 2346"/>
                    <a:gd name="T57" fmla="*/ 30 h 185"/>
                    <a:gd name="T58" fmla="*/ 359 w 2346"/>
                    <a:gd name="T59" fmla="*/ 35 h 185"/>
                    <a:gd name="T60" fmla="*/ 363 w 2346"/>
                    <a:gd name="T61" fmla="*/ 21 h 185"/>
                    <a:gd name="T62" fmla="*/ 407 w 2346"/>
                    <a:gd name="T63" fmla="*/ 29 h 185"/>
                    <a:gd name="T64" fmla="*/ 420 w 2346"/>
                    <a:gd name="T65" fmla="*/ 41 h 185"/>
                    <a:gd name="T66" fmla="*/ 437 w 2346"/>
                    <a:gd name="T67" fmla="*/ 46 h 185"/>
                    <a:gd name="T68" fmla="*/ 452 w 2346"/>
                    <a:gd name="T69" fmla="*/ 55 h 185"/>
                    <a:gd name="T70" fmla="*/ 459 w 2346"/>
                    <a:gd name="T71" fmla="*/ 71 h 185"/>
                    <a:gd name="T72" fmla="*/ 455 w 2346"/>
                    <a:gd name="T73" fmla="*/ 88 h 185"/>
                    <a:gd name="T74" fmla="*/ 478 w 2346"/>
                    <a:gd name="T75" fmla="*/ 101 h 185"/>
                    <a:gd name="T76" fmla="*/ 491 w 2346"/>
                    <a:gd name="T77" fmla="*/ 101 h 185"/>
                    <a:gd name="T78" fmla="*/ 504 w 2346"/>
                    <a:gd name="T79" fmla="*/ 114 h 185"/>
                    <a:gd name="T80" fmla="*/ 520 w 2346"/>
                    <a:gd name="T81" fmla="*/ 120 h 185"/>
                    <a:gd name="T82" fmla="*/ 501 w 2346"/>
                    <a:gd name="T83" fmla="*/ 131 h 185"/>
                    <a:gd name="T84" fmla="*/ 488 w 2346"/>
                    <a:gd name="T85" fmla="*/ 135 h 185"/>
                    <a:gd name="T86" fmla="*/ 469 w 2346"/>
                    <a:gd name="T87" fmla="*/ 119 h 185"/>
                    <a:gd name="T88" fmla="*/ 457 w 2346"/>
                    <a:gd name="T89" fmla="*/ 128 h 185"/>
                    <a:gd name="T90" fmla="*/ 484 w 2346"/>
                    <a:gd name="T91" fmla="*/ 148 h 185"/>
                    <a:gd name="T92" fmla="*/ 474 w 2346"/>
                    <a:gd name="T93" fmla="*/ 161 h 185"/>
                    <a:gd name="T94" fmla="*/ 455 w 2346"/>
                    <a:gd name="T95" fmla="*/ 168 h 185"/>
                    <a:gd name="T96" fmla="*/ 466 w 2346"/>
                    <a:gd name="T97" fmla="*/ 182 h 185"/>
                    <a:gd name="T98" fmla="*/ 428 w 2346"/>
                    <a:gd name="T99" fmla="*/ 173 h 185"/>
                    <a:gd name="T100" fmla="*/ 402 w 2346"/>
                    <a:gd name="T101" fmla="*/ 157 h 185"/>
                    <a:gd name="T102" fmla="*/ 369 w 2346"/>
                    <a:gd name="T103" fmla="*/ 161 h 185"/>
                    <a:gd name="T104" fmla="*/ 404 w 2346"/>
                    <a:gd name="T105" fmla="*/ 143 h 185"/>
                    <a:gd name="T106" fmla="*/ 418 w 2346"/>
                    <a:gd name="T107" fmla="*/ 116 h 185"/>
                    <a:gd name="T108" fmla="*/ 414 w 2346"/>
                    <a:gd name="T109" fmla="*/ 89 h 185"/>
                    <a:gd name="T110" fmla="*/ 394 w 2346"/>
                    <a:gd name="T111" fmla="*/ 73 h 185"/>
                    <a:gd name="T112" fmla="*/ 378 w 2346"/>
                    <a:gd name="T113" fmla="*/ 63 h 185"/>
                    <a:gd name="T114" fmla="*/ 352 w 2346"/>
                    <a:gd name="T115" fmla="*/ 56 h 185"/>
                    <a:gd name="T116" fmla="*/ 334 w 2346"/>
                    <a:gd name="T117" fmla="*/ 58 h 185"/>
                    <a:gd name="T118" fmla="*/ 304 w 2346"/>
                    <a:gd name="T119" fmla="*/ 63 h 185"/>
                    <a:gd name="T120" fmla="*/ 279 w 2346"/>
                    <a:gd name="T121" fmla="*/ 46 h 185"/>
                    <a:gd name="T122" fmla="*/ 271 w 2346"/>
                    <a:gd name="T123" fmla="*/ 14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346" h="185">
                      <a:moveTo>
                        <a:pt x="2215" y="22"/>
                      </a:moveTo>
                      <a:lnTo>
                        <a:pt x="2215" y="26"/>
                      </a:lnTo>
                      <a:lnTo>
                        <a:pt x="2212" y="26"/>
                      </a:lnTo>
                      <a:lnTo>
                        <a:pt x="2211" y="25"/>
                      </a:lnTo>
                      <a:lnTo>
                        <a:pt x="2210" y="25"/>
                      </a:lnTo>
                      <a:lnTo>
                        <a:pt x="2208" y="25"/>
                      </a:lnTo>
                      <a:lnTo>
                        <a:pt x="2208" y="24"/>
                      </a:lnTo>
                      <a:lnTo>
                        <a:pt x="2215" y="22"/>
                      </a:lnTo>
                      <a:close/>
                      <a:moveTo>
                        <a:pt x="2183" y="22"/>
                      </a:moveTo>
                      <a:lnTo>
                        <a:pt x="2186" y="22"/>
                      </a:lnTo>
                      <a:lnTo>
                        <a:pt x="2187" y="24"/>
                      </a:lnTo>
                      <a:lnTo>
                        <a:pt x="2187" y="26"/>
                      </a:lnTo>
                      <a:lnTo>
                        <a:pt x="2185" y="25"/>
                      </a:lnTo>
                      <a:lnTo>
                        <a:pt x="2183" y="27"/>
                      </a:lnTo>
                      <a:lnTo>
                        <a:pt x="2183" y="27"/>
                      </a:lnTo>
                      <a:lnTo>
                        <a:pt x="2183" y="26"/>
                      </a:lnTo>
                      <a:lnTo>
                        <a:pt x="2182" y="26"/>
                      </a:lnTo>
                      <a:lnTo>
                        <a:pt x="2182" y="26"/>
                      </a:lnTo>
                      <a:lnTo>
                        <a:pt x="2182" y="25"/>
                      </a:lnTo>
                      <a:lnTo>
                        <a:pt x="2183" y="25"/>
                      </a:lnTo>
                      <a:lnTo>
                        <a:pt x="2183" y="25"/>
                      </a:lnTo>
                      <a:lnTo>
                        <a:pt x="2183" y="24"/>
                      </a:lnTo>
                      <a:lnTo>
                        <a:pt x="2183" y="22"/>
                      </a:lnTo>
                      <a:lnTo>
                        <a:pt x="2183" y="22"/>
                      </a:lnTo>
                      <a:lnTo>
                        <a:pt x="2183" y="22"/>
                      </a:lnTo>
                      <a:close/>
                      <a:moveTo>
                        <a:pt x="2203" y="21"/>
                      </a:moveTo>
                      <a:lnTo>
                        <a:pt x="2207" y="21"/>
                      </a:lnTo>
                      <a:lnTo>
                        <a:pt x="2207" y="22"/>
                      </a:lnTo>
                      <a:lnTo>
                        <a:pt x="2203" y="22"/>
                      </a:lnTo>
                      <a:lnTo>
                        <a:pt x="2203" y="21"/>
                      </a:lnTo>
                      <a:close/>
                      <a:moveTo>
                        <a:pt x="2199" y="21"/>
                      </a:moveTo>
                      <a:lnTo>
                        <a:pt x="2200" y="21"/>
                      </a:lnTo>
                      <a:lnTo>
                        <a:pt x="2200" y="21"/>
                      </a:lnTo>
                      <a:lnTo>
                        <a:pt x="2200" y="21"/>
                      </a:lnTo>
                      <a:lnTo>
                        <a:pt x="2200" y="21"/>
                      </a:lnTo>
                      <a:lnTo>
                        <a:pt x="2199" y="21"/>
                      </a:lnTo>
                      <a:close/>
                      <a:moveTo>
                        <a:pt x="2165" y="21"/>
                      </a:moveTo>
                      <a:lnTo>
                        <a:pt x="2166" y="21"/>
                      </a:lnTo>
                      <a:lnTo>
                        <a:pt x="2166" y="21"/>
                      </a:lnTo>
                      <a:lnTo>
                        <a:pt x="2168" y="21"/>
                      </a:lnTo>
                      <a:lnTo>
                        <a:pt x="2168" y="21"/>
                      </a:lnTo>
                      <a:lnTo>
                        <a:pt x="2168" y="22"/>
                      </a:lnTo>
                      <a:lnTo>
                        <a:pt x="2168" y="22"/>
                      </a:lnTo>
                      <a:lnTo>
                        <a:pt x="2165" y="22"/>
                      </a:lnTo>
                      <a:lnTo>
                        <a:pt x="2165" y="21"/>
                      </a:lnTo>
                      <a:close/>
                      <a:moveTo>
                        <a:pt x="2193" y="20"/>
                      </a:moveTo>
                      <a:lnTo>
                        <a:pt x="2194" y="20"/>
                      </a:lnTo>
                      <a:lnTo>
                        <a:pt x="2194" y="20"/>
                      </a:lnTo>
                      <a:lnTo>
                        <a:pt x="2194" y="20"/>
                      </a:lnTo>
                      <a:lnTo>
                        <a:pt x="2194" y="20"/>
                      </a:lnTo>
                      <a:lnTo>
                        <a:pt x="2194" y="20"/>
                      </a:lnTo>
                      <a:lnTo>
                        <a:pt x="2194" y="20"/>
                      </a:lnTo>
                      <a:lnTo>
                        <a:pt x="2194" y="21"/>
                      </a:lnTo>
                      <a:lnTo>
                        <a:pt x="2193" y="20"/>
                      </a:lnTo>
                      <a:lnTo>
                        <a:pt x="2193" y="20"/>
                      </a:lnTo>
                      <a:lnTo>
                        <a:pt x="2193" y="20"/>
                      </a:lnTo>
                      <a:close/>
                      <a:moveTo>
                        <a:pt x="2191" y="20"/>
                      </a:moveTo>
                      <a:lnTo>
                        <a:pt x="2191" y="21"/>
                      </a:lnTo>
                      <a:lnTo>
                        <a:pt x="2189" y="21"/>
                      </a:lnTo>
                      <a:lnTo>
                        <a:pt x="2189" y="21"/>
                      </a:lnTo>
                      <a:lnTo>
                        <a:pt x="2189" y="21"/>
                      </a:lnTo>
                      <a:lnTo>
                        <a:pt x="2190" y="20"/>
                      </a:lnTo>
                      <a:lnTo>
                        <a:pt x="2190" y="20"/>
                      </a:lnTo>
                      <a:lnTo>
                        <a:pt x="2191" y="20"/>
                      </a:lnTo>
                      <a:close/>
                      <a:moveTo>
                        <a:pt x="220" y="20"/>
                      </a:moveTo>
                      <a:lnTo>
                        <a:pt x="221" y="21"/>
                      </a:lnTo>
                      <a:lnTo>
                        <a:pt x="220" y="21"/>
                      </a:lnTo>
                      <a:lnTo>
                        <a:pt x="219" y="22"/>
                      </a:lnTo>
                      <a:lnTo>
                        <a:pt x="219" y="22"/>
                      </a:lnTo>
                      <a:lnTo>
                        <a:pt x="219" y="22"/>
                      </a:lnTo>
                      <a:lnTo>
                        <a:pt x="217" y="22"/>
                      </a:lnTo>
                      <a:lnTo>
                        <a:pt x="217" y="21"/>
                      </a:lnTo>
                      <a:lnTo>
                        <a:pt x="217" y="20"/>
                      </a:lnTo>
                      <a:lnTo>
                        <a:pt x="220" y="20"/>
                      </a:lnTo>
                      <a:close/>
                      <a:moveTo>
                        <a:pt x="1725" y="18"/>
                      </a:moveTo>
                      <a:lnTo>
                        <a:pt x="1727" y="18"/>
                      </a:lnTo>
                      <a:lnTo>
                        <a:pt x="1728" y="18"/>
                      </a:lnTo>
                      <a:lnTo>
                        <a:pt x="1728" y="21"/>
                      </a:lnTo>
                      <a:lnTo>
                        <a:pt x="1727" y="21"/>
                      </a:lnTo>
                      <a:lnTo>
                        <a:pt x="1727" y="20"/>
                      </a:lnTo>
                      <a:lnTo>
                        <a:pt x="1727" y="20"/>
                      </a:lnTo>
                      <a:lnTo>
                        <a:pt x="1725" y="20"/>
                      </a:lnTo>
                      <a:lnTo>
                        <a:pt x="1725" y="18"/>
                      </a:lnTo>
                      <a:close/>
                      <a:moveTo>
                        <a:pt x="2199" y="16"/>
                      </a:moveTo>
                      <a:lnTo>
                        <a:pt x="2199" y="16"/>
                      </a:lnTo>
                      <a:lnTo>
                        <a:pt x="2199" y="17"/>
                      </a:lnTo>
                      <a:lnTo>
                        <a:pt x="2199" y="17"/>
                      </a:lnTo>
                      <a:lnTo>
                        <a:pt x="2199" y="17"/>
                      </a:lnTo>
                      <a:lnTo>
                        <a:pt x="2199" y="18"/>
                      </a:lnTo>
                      <a:lnTo>
                        <a:pt x="2197" y="18"/>
                      </a:lnTo>
                      <a:lnTo>
                        <a:pt x="2197" y="17"/>
                      </a:lnTo>
                      <a:lnTo>
                        <a:pt x="2197" y="16"/>
                      </a:lnTo>
                      <a:lnTo>
                        <a:pt x="2199" y="16"/>
                      </a:lnTo>
                      <a:close/>
                      <a:moveTo>
                        <a:pt x="199" y="14"/>
                      </a:moveTo>
                      <a:lnTo>
                        <a:pt x="200" y="14"/>
                      </a:lnTo>
                      <a:lnTo>
                        <a:pt x="200" y="14"/>
                      </a:lnTo>
                      <a:lnTo>
                        <a:pt x="199" y="14"/>
                      </a:lnTo>
                      <a:lnTo>
                        <a:pt x="199" y="14"/>
                      </a:lnTo>
                      <a:lnTo>
                        <a:pt x="199" y="14"/>
                      </a:lnTo>
                      <a:close/>
                      <a:moveTo>
                        <a:pt x="1775" y="13"/>
                      </a:moveTo>
                      <a:lnTo>
                        <a:pt x="1776" y="14"/>
                      </a:lnTo>
                      <a:lnTo>
                        <a:pt x="1776" y="14"/>
                      </a:lnTo>
                      <a:lnTo>
                        <a:pt x="1778" y="18"/>
                      </a:lnTo>
                      <a:lnTo>
                        <a:pt x="1776" y="20"/>
                      </a:lnTo>
                      <a:lnTo>
                        <a:pt x="1776" y="20"/>
                      </a:lnTo>
                      <a:lnTo>
                        <a:pt x="1776" y="21"/>
                      </a:lnTo>
                      <a:lnTo>
                        <a:pt x="1772" y="21"/>
                      </a:lnTo>
                      <a:lnTo>
                        <a:pt x="1771" y="20"/>
                      </a:lnTo>
                      <a:lnTo>
                        <a:pt x="1770" y="18"/>
                      </a:lnTo>
                      <a:lnTo>
                        <a:pt x="1770" y="18"/>
                      </a:lnTo>
                      <a:lnTo>
                        <a:pt x="1768" y="16"/>
                      </a:lnTo>
                      <a:lnTo>
                        <a:pt x="1771" y="14"/>
                      </a:lnTo>
                      <a:lnTo>
                        <a:pt x="1772" y="13"/>
                      </a:lnTo>
                      <a:lnTo>
                        <a:pt x="1775" y="13"/>
                      </a:lnTo>
                      <a:close/>
                      <a:moveTo>
                        <a:pt x="853" y="10"/>
                      </a:moveTo>
                      <a:lnTo>
                        <a:pt x="856" y="12"/>
                      </a:lnTo>
                      <a:lnTo>
                        <a:pt x="857" y="13"/>
                      </a:lnTo>
                      <a:lnTo>
                        <a:pt x="860" y="14"/>
                      </a:lnTo>
                      <a:lnTo>
                        <a:pt x="863" y="14"/>
                      </a:lnTo>
                      <a:lnTo>
                        <a:pt x="863" y="16"/>
                      </a:lnTo>
                      <a:lnTo>
                        <a:pt x="863" y="17"/>
                      </a:lnTo>
                      <a:lnTo>
                        <a:pt x="861" y="17"/>
                      </a:lnTo>
                      <a:lnTo>
                        <a:pt x="869" y="17"/>
                      </a:lnTo>
                      <a:lnTo>
                        <a:pt x="868" y="20"/>
                      </a:lnTo>
                      <a:lnTo>
                        <a:pt x="865" y="20"/>
                      </a:lnTo>
                      <a:lnTo>
                        <a:pt x="864" y="20"/>
                      </a:lnTo>
                      <a:lnTo>
                        <a:pt x="863" y="21"/>
                      </a:lnTo>
                      <a:lnTo>
                        <a:pt x="863" y="21"/>
                      </a:lnTo>
                      <a:lnTo>
                        <a:pt x="863" y="22"/>
                      </a:lnTo>
                      <a:lnTo>
                        <a:pt x="864" y="22"/>
                      </a:lnTo>
                      <a:lnTo>
                        <a:pt x="864" y="21"/>
                      </a:lnTo>
                      <a:lnTo>
                        <a:pt x="865" y="21"/>
                      </a:lnTo>
                      <a:lnTo>
                        <a:pt x="865" y="21"/>
                      </a:lnTo>
                      <a:lnTo>
                        <a:pt x="865" y="21"/>
                      </a:lnTo>
                      <a:lnTo>
                        <a:pt x="867" y="21"/>
                      </a:lnTo>
                      <a:lnTo>
                        <a:pt x="867" y="21"/>
                      </a:lnTo>
                      <a:lnTo>
                        <a:pt x="869" y="20"/>
                      </a:lnTo>
                      <a:lnTo>
                        <a:pt x="872" y="21"/>
                      </a:lnTo>
                      <a:lnTo>
                        <a:pt x="876" y="22"/>
                      </a:lnTo>
                      <a:lnTo>
                        <a:pt x="876" y="24"/>
                      </a:lnTo>
                      <a:lnTo>
                        <a:pt x="874" y="24"/>
                      </a:lnTo>
                      <a:lnTo>
                        <a:pt x="874" y="24"/>
                      </a:lnTo>
                      <a:lnTo>
                        <a:pt x="874" y="26"/>
                      </a:lnTo>
                      <a:lnTo>
                        <a:pt x="874" y="26"/>
                      </a:lnTo>
                      <a:lnTo>
                        <a:pt x="873" y="26"/>
                      </a:lnTo>
                      <a:lnTo>
                        <a:pt x="870" y="27"/>
                      </a:lnTo>
                      <a:lnTo>
                        <a:pt x="869" y="26"/>
                      </a:lnTo>
                      <a:lnTo>
                        <a:pt x="868" y="25"/>
                      </a:lnTo>
                      <a:lnTo>
                        <a:pt x="865" y="25"/>
                      </a:lnTo>
                      <a:lnTo>
                        <a:pt x="865" y="25"/>
                      </a:lnTo>
                      <a:lnTo>
                        <a:pt x="865" y="26"/>
                      </a:lnTo>
                      <a:lnTo>
                        <a:pt x="867" y="26"/>
                      </a:lnTo>
                      <a:lnTo>
                        <a:pt x="867" y="26"/>
                      </a:lnTo>
                      <a:lnTo>
                        <a:pt x="869" y="27"/>
                      </a:lnTo>
                      <a:lnTo>
                        <a:pt x="872" y="29"/>
                      </a:lnTo>
                      <a:lnTo>
                        <a:pt x="874" y="29"/>
                      </a:lnTo>
                      <a:lnTo>
                        <a:pt x="874" y="30"/>
                      </a:lnTo>
                      <a:lnTo>
                        <a:pt x="873" y="31"/>
                      </a:lnTo>
                      <a:lnTo>
                        <a:pt x="872" y="33"/>
                      </a:lnTo>
                      <a:lnTo>
                        <a:pt x="874" y="33"/>
                      </a:lnTo>
                      <a:lnTo>
                        <a:pt x="876" y="34"/>
                      </a:lnTo>
                      <a:lnTo>
                        <a:pt x="877" y="35"/>
                      </a:lnTo>
                      <a:lnTo>
                        <a:pt x="877" y="35"/>
                      </a:lnTo>
                      <a:lnTo>
                        <a:pt x="877" y="35"/>
                      </a:lnTo>
                      <a:lnTo>
                        <a:pt x="876" y="37"/>
                      </a:lnTo>
                      <a:lnTo>
                        <a:pt x="876" y="37"/>
                      </a:lnTo>
                      <a:lnTo>
                        <a:pt x="872" y="37"/>
                      </a:lnTo>
                      <a:lnTo>
                        <a:pt x="870" y="37"/>
                      </a:lnTo>
                      <a:lnTo>
                        <a:pt x="870" y="35"/>
                      </a:lnTo>
                      <a:lnTo>
                        <a:pt x="870" y="35"/>
                      </a:lnTo>
                      <a:lnTo>
                        <a:pt x="869" y="35"/>
                      </a:lnTo>
                      <a:lnTo>
                        <a:pt x="869" y="35"/>
                      </a:lnTo>
                      <a:lnTo>
                        <a:pt x="868" y="35"/>
                      </a:lnTo>
                      <a:lnTo>
                        <a:pt x="868" y="34"/>
                      </a:lnTo>
                      <a:lnTo>
                        <a:pt x="865" y="34"/>
                      </a:lnTo>
                      <a:lnTo>
                        <a:pt x="865" y="33"/>
                      </a:lnTo>
                      <a:lnTo>
                        <a:pt x="863" y="33"/>
                      </a:lnTo>
                      <a:lnTo>
                        <a:pt x="861" y="31"/>
                      </a:lnTo>
                      <a:lnTo>
                        <a:pt x="860" y="31"/>
                      </a:lnTo>
                      <a:lnTo>
                        <a:pt x="860" y="30"/>
                      </a:lnTo>
                      <a:lnTo>
                        <a:pt x="857" y="30"/>
                      </a:lnTo>
                      <a:lnTo>
                        <a:pt x="857" y="27"/>
                      </a:lnTo>
                      <a:lnTo>
                        <a:pt x="857" y="27"/>
                      </a:lnTo>
                      <a:lnTo>
                        <a:pt x="857" y="26"/>
                      </a:lnTo>
                      <a:lnTo>
                        <a:pt x="859" y="25"/>
                      </a:lnTo>
                      <a:lnTo>
                        <a:pt x="857" y="25"/>
                      </a:lnTo>
                      <a:lnTo>
                        <a:pt x="857" y="25"/>
                      </a:lnTo>
                      <a:lnTo>
                        <a:pt x="857" y="25"/>
                      </a:lnTo>
                      <a:lnTo>
                        <a:pt x="857" y="25"/>
                      </a:lnTo>
                      <a:lnTo>
                        <a:pt x="856" y="25"/>
                      </a:lnTo>
                      <a:lnTo>
                        <a:pt x="856" y="24"/>
                      </a:lnTo>
                      <a:lnTo>
                        <a:pt x="859" y="22"/>
                      </a:lnTo>
                      <a:lnTo>
                        <a:pt x="859" y="22"/>
                      </a:lnTo>
                      <a:lnTo>
                        <a:pt x="856" y="21"/>
                      </a:lnTo>
                      <a:lnTo>
                        <a:pt x="853" y="21"/>
                      </a:lnTo>
                      <a:lnTo>
                        <a:pt x="853" y="21"/>
                      </a:lnTo>
                      <a:lnTo>
                        <a:pt x="852" y="21"/>
                      </a:lnTo>
                      <a:lnTo>
                        <a:pt x="852" y="21"/>
                      </a:lnTo>
                      <a:lnTo>
                        <a:pt x="851" y="21"/>
                      </a:lnTo>
                      <a:lnTo>
                        <a:pt x="850" y="20"/>
                      </a:lnTo>
                      <a:lnTo>
                        <a:pt x="850" y="20"/>
                      </a:lnTo>
                      <a:lnTo>
                        <a:pt x="848" y="18"/>
                      </a:lnTo>
                      <a:lnTo>
                        <a:pt x="847" y="18"/>
                      </a:lnTo>
                      <a:lnTo>
                        <a:pt x="847" y="20"/>
                      </a:lnTo>
                      <a:lnTo>
                        <a:pt x="846" y="21"/>
                      </a:lnTo>
                      <a:lnTo>
                        <a:pt x="846" y="21"/>
                      </a:lnTo>
                      <a:lnTo>
                        <a:pt x="842" y="22"/>
                      </a:lnTo>
                      <a:lnTo>
                        <a:pt x="840" y="24"/>
                      </a:lnTo>
                      <a:lnTo>
                        <a:pt x="839" y="24"/>
                      </a:lnTo>
                      <a:lnTo>
                        <a:pt x="836" y="25"/>
                      </a:lnTo>
                      <a:lnTo>
                        <a:pt x="836" y="24"/>
                      </a:lnTo>
                      <a:lnTo>
                        <a:pt x="835" y="24"/>
                      </a:lnTo>
                      <a:lnTo>
                        <a:pt x="835" y="22"/>
                      </a:lnTo>
                      <a:lnTo>
                        <a:pt x="831" y="22"/>
                      </a:lnTo>
                      <a:lnTo>
                        <a:pt x="831" y="20"/>
                      </a:lnTo>
                      <a:lnTo>
                        <a:pt x="832" y="17"/>
                      </a:lnTo>
                      <a:lnTo>
                        <a:pt x="834" y="17"/>
                      </a:lnTo>
                      <a:lnTo>
                        <a:pt x="834" y="16"/>
                      </a:lnTo>
                      <a:lnTo>
                        <a:pt x="835" y="16"/>
                      </a:lnTo>
                      <a:lnTo>
                        <a:pt x="836" y="16"/>
                      </a:lnTo>
                      <a:lnTo>
                        <a:pt x="836" y="16"/>
                      </a:lnTo>
                      <a:lnTo>
                        <a:pt x="843" y="16"/>
                      </a:lnTo>
                      <a:lnTo>
                        <a:pt x="843" y="17"/>
                      </a:lnTo>
                      <a:lnTo>
                        <a:pt x="846" y="17"/>
                      </a:lnTo>
                      <a:lnTo>
                        <a:pt x="846" y="17"/>
                      </a:lnTo>
                      <a:lnTo>
                        <a:pt x="844" y="16"/>
                      </a:lnTo>
                      <a:lnTo>
                        <a:pt x="844" y="14"/>
                      </a:lnTo>
                      <a:lnTo>
                        <a:pt x="846" y="13"/>
                      </a:lnTo>
                      <a:lnTo>
                        <a:pt x="846" y="13"/>
                      </a:lnTo>
                      <a:lnTo>
                        <a:pt x="848" y="13"/>
                      </a:lnTo>
                      <a:lnTo>
                        <a:pt x="848" y="12"/>
                      </a:lnTo>
                      <a:lnTo>
                        <a:pt x="850" y="12"/>
                      </a:lnTo>
                      <a:lnTo>
                        <a:pt x="851" y="10"/>
                      </a:lnTo>
                      <a:lnTo>
                        <a:pt x="853" y="10"/>
                      </a:lnTo>
                      <a:close/>
                      <a:moveTo>
                        <a:pt x="202" y="8"/>
                      </a:moveTo>
                      <a:lnTo>
                        <a:pt x="202" y="9"/>
                      </a:lnTo>
                      <a:lnTo>
                        <a:pt x="202" y="9"/>
                      </a:lnTo>
                      <a:lnTo>
                        <a:pt x="202" y="9"/>
                      </a:lnTo>
                      <a:lnTo>
                        <a:pt x="203" y="9"/>
                      </a:lnTo>
                      <a:lnTo>
                        <a:pt x="203" y="10"/>
                      </a:lnTo>
                      <a:lnTo>
                        <a:pt x="199" y="10"/>
                      </a:lnTo>
                      <a:lnTo>
                        <a:pt x="199" y="9"/>
                      </a:lnTo>
                      <a:lnTo>
                        <a:pt x="200" y="8"/>
                      </a:lnTo>
                      <a:lnTo>
                        <a:pt x="202" y="8"/>
                      </a:lnTo>
                      <a:close/>
                      <a:moveTo>
                        <a:pt x="1699" y="7"/>
                      </a:moveTo>
                      <a:lnTo>
                        <a:pt x="1700" y="8"/>
                      </a:lnTo>
                      <a:lnTo>
                        <a:pt x="1700" y="8"/>
                      </a:lnTo>
                      <a:lnTo>
                        <a:pt x="1702" y="8"/>
                      </a:lnTo>
                      <a:lnTo>
                        <a:pt x="1700" y="14"/>
                      </a:lnTo>
                      <a:lnTo>
                        <a:pt x="1696" y="14"/>
                      </a:lnTo>
                      <a:lnTo>
                        <a:pt x="1696" y="16"/>
                      </a:lnTo>
                      <a:lnTo>
                        <a:pt x="1694" y="16"/>
                      </a:lnTo>
                      <a:lnTo>
                        <a:pt x="1694" y="14"/>
                      </a:lnTo>
                      <a:lnTo>
                        <a:pt x="1694" y="13"/>
                      </a:lnTo>
                      <a:lnTo>
                        <a:pt x="1695" y="12"/>
                      </a:lnTo>
                      <a:lnTo>
                        <a:pt x="1695" y="12"/>
                      </a:lnTo>
                      <a:lnTo>
                        <a:pt x="1695" y="10"/>
                      </a:lnTo>
                      <a:lnTo>
                        <a:pt x="1695" y="9"/>
                      </a:lnTo>
                      <a:lnTo>
                        <a:pt x="1695" y="8"/>
                      </a:lnTo>
                      <a:lnTo>
                        <a:pt x="1696" y="8"/>
                      </a:lnTo>
                      <a:lnTo>
                        <a:pt x="1696" y="7"/>
                      </a:lnTo>
                      <a:lnTo>
                        <a:pt x="1699" y="7"/>
                      </a:lnTo>
                      <a:close/>
                      <a:moveTo>
                        <a:pt x="105" y="7"/>
                      </a:moveTo>
                      <a:lnTo>
                        <a:pt x="107" y="7"/>
                      </a:lnTo>
                      <a:lnTo>
                        <a:pt x="111" y="10"/>
                      </a:lnTo>
                      <a:lnTo>
                        <a:pt x="112" y="10"/>
                      </a:lnTo>
                      <a:lnTo>
                        <a:pt x="112" y="12"/>
                      </a:lnTo>
                      <a:lnTo>
                        <a:pt x="114" y="12"/>
                      </a:lnTo>
                      <a:lnTo>
                        <a:pt x="115" y="16"/>
                      </a:lnTo>
                      <a:lnTo>
                        <a:pt x="116" y="17"/>
                      </a:lnTo>
                      <a:lnTo>
                        <a:pt x="118" y="18"/>
                      </a:lnTo>
                      <a:lnTo>
                        <a:pt x="118" y="20"/>
                      </a:lnTo>
                      <a:lnTo>
                        <a:pt x="120" y="20"/>
                      </a:lnTo>
                      <a:lnTo>
                        <a:pt x="120" y="22"/>
                      </a:lnTo>
                      <a:lnTo>
                        <a:pt x="120" y="25"/>
                      </a:lnTo>
                      <a:lnTo>
                        <a:pt x="119" y="26"/>
                      </a:lnTo>
                      <a:lnTo>
                        <a:pt x="116" y="26"/>
                      </a:lnTo>
                      <a:lnTo>
                        <a:pt x="116" y="25"/>
                      </a:lnTo>
                      <a:lnTo>
                        <a:pt x="115" y="25"/>
                      </a:lnTo>
                      <a:lnTo>
                        <a:pt x="114" y="24"/>
                      </a:lnTo>
                      <a:lnTo>
                        <a:pt x="112" y="24"/>
                      </a:lnTo>
                      <a:lnTo>
                        <a:pt x="112" y="24"/>
                      </a:lnTo>
                      <a:lnTo>
                        <a:pt x="111" y="22"/>
                      </a:lnTo>
                      <a:lnTo>
                        <a:pt x="109" y="22"/>
                      </a:lnTo>
                      <a:lnTo>
                        <a:pt x="106" y="22"/>
                      </a:lnTo>
                      <a:lnTo>
                        <a:pt x="106" y="21"/>
                      </a:lnTo>
                      <a:lnTo>
                        <a:pt x="105" y="18"/>
                      </a:lnTo>
                      <a:lnTo>
                        <a:pt x="103" y="17"/>
                      </a:lnTo>
                      <a:lnTo>
                        <a:pt x="103" y="13"/>
                      </a:lnTo>
                      <a:lnTo>
                        <a:pt x="103" y="13"/>
                      </a:lnTo>
                      <a:lnTo>
                        <a:pt x="103" y="9"/>
                      </a:lnTo>
                      <a:lnTo>
                        <a:pt x="105" y="9"/>
                      </a:lnTo>
                      <a:lnTo>
                        <a:pt x="105" y="7"/>
                      </a:lnTo>
                      <a:close/>
                      <a:moveTo>
                        <a:pt x="44" y="5"/>
                      </a:moveTo>
                      <a:lnTo>
                        <a:pt x="47" y="7"/>
                      </a:lnTo>
                      <a:lnTo>
                        <a:pt x="48" y="7"/>
                      </a:lnTo>
                      <a:lnTo>
                        <a:pt x="48" y="7"/>
                      </a:lnTo>
                      <a:lnTo>
                        <a:pt x="50" y="16"/>
                      </a:lnTo>
                      <a:lnTo>
                        <a:pt x="48" y="16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50" y="22"/>
                      </a:lnTo>
                      <a:lnTo>
                        <a:pt x="52" y="24"/>
                      </a:lnTo>
                      <a:lnTo>
                        <a:pt x="54" y="25"/>
                      </a:lnTo>
                      <a:lnTo>
                        <a:pt x="54" y="25"/>
                      </a:lnTo>
                      <a:lnTo>
                        <a:pt x="55" y="25"/>
                      </a:lnTo>
                      <a:lnTo>
                        <a:pt x="56" y="26"/>
                      </a:lnTo>
                      <a:lnTo>
                        <a:pt x="59" y="27"/>
                      </a:lnTo>
                      <a:lnTo>
                        <a:pt x="59" y="27"/>
                      </a:lnTo>
                      <a:lnTo>
                        <a:pt x="60" y="29"/>
                      </a:lnTo>
                      <a:lnTo>
                        <a:pt x="61" y="29"/>
                      </a:lnTo>
                      <a:lnTo>
                        <a:pt x="63" y="27"/>
                      </a:lnTo>
                      <a:lnTo>
                        <a:pt x="63" y="27"/>
                      </a:lnTo>
                      <a:lnTo>
                        <a:pt x="63" y="25"/>
                      </a:lnTo>
                      <a:lnTo>
                        <a:pt x="63" y="25"/>
                      </a:lnTo>
                      <a:lnTo>
                        <a:pt x="63" y="22"/>
                      </a:lnTo>
                      <a:lnTo>
                        <a:pt x="63" y="22"/>
                      </a:lnTo>
                      <a:lnTo>
                        <a:pt x="63" y="21"/>
                      </a:lnTo>
                      <a:lnTo>
                        <a:pt x="61" y="21"/>
                      </a:lnTo>
                      <a:lnTo>
                        <a:pt x="63" y="17"/>
                      </a:lnTo>
                      <a:lnTo>
                        <a:pt x="63" y="17"/>
                      </a:lnTo>
                      <a:lnTo>
                        <a:pt x="64" y="14"/>
                      </a:lnTo>
                      <a:lnTo>
                        <a:pt x="63" y="13"/>
                      </a:lnTo>
                      <a:lnTo>
                        <a:pt x="63" y="12"/>
                      </a:lnTo>
                      <a:lnTo>
                        <a:pt x="64" y="12"/>
                      </a:lnTo>
                      <a:lnTo>
                        <a:pt x="67" y="12"/>
                      </a:lnTo>
                      <a:lnTo>
                        <a:pt x="69" y="13"/>
                      </a:lnTo>
                      <a:lnTo>
                        <a:pt x="71" y="14"/>
                      </a:lnTo>
                      <a:lnTo>
                        <a:pt x="73" y="16"/>
                      </a:lnTo>
                      <a:lnTo>
                        <a:pt x="75" y="17"/>
                      </a:lnTo>
                      <a:lnTo>
                        <a:pt x="76" y="18"/>
                      </a:lnTo>
                      <a:lnTo>
                        <a:pt x="76" y="21"/>
                      </a:lnTo>
                      <a:lnTo>
                        <a:pt x="81" y="22"/>
                      </a:lnTo>
                      <a:lnTo>
                        <a:pt x="81" y="18"/>
                      </a:lnTo>
                      <a:lnTo>
                        <a:pt x="82" y="18"/>
                      </a:lnTo>
                      <a:lnTo>
                        <a:pt x="84" y="17"/>
                      </a:lnTo>
                      <a:lnTo>
                        <a:pt x="85" y="16"/>
                      </a:lnTo>
                      <a:lnTo>
                        <a:pt x="85" y="13"/>
                      </a:lnTo>
                      <a:lnTo>
                        <a:pt x="88" y="13"/>
                      </a:lnTo>
                      <a:lnTo>
                        <a:pt x="89" y="13"/>
                      </a:lnTo>
                      <a:lnTo>
                        <a:pt x="89" y="14"/>
                      </a:lnTo>
                      <a:lnTo>
                        <a:pt x="90" y="16"/>
                      </a:lnTo>
                      <a:lnTo>
                        <a:pt x="93" y="14"/>
                      </a:lnTo>
                      <a:lnTo>
                        <a:pt x="93" y="16"/>
                      </a:lnTo>
                      <a:lnTo>
                        <a:pt x="94" y="16"/>
                      </a:lnTo>
                      <a:lnTo>
                        <a:pt x="94" y="17"/>
                      </a:lnTo>
                      <a:lnTo>
                        <a:pt x="95" y="18"/>
                      </a:lnTo>
                      <a:lnTo>
                        <a:pt x="95" y="20"/>
                      </a:lnTo>
                      <a:lnTo>
                        <a:pt x="97" y="21"/>
                      </a:lnTo>
                      <a:lnTo>
                        <a:pt x="97" y="22"/>
                      </a:lnTo>
                      <a:lnTo>
                        <a:pt x="98" y="22"/>
                      </a:lnTo>
                      <a:lnTo>
                        <a:pt x="98" y="22"/>
                      </a:lnTo>
                      <a:lnTo>
                        <a:pt x="98" y="22"/>
                      </a:lnTo>
                      <a:lnTo>
                        <a:pt x="99" y="22"/>
                      </a:lnTo>
                      <a:lnTo>
                        <a:pt x="99" y="24"/>
                      </a:lnTo>
                      <a:lnTo>
                        <a:pt x="99" y="24"/>
                      </a:lnTo>
                      <a:lnTo>
                        <a:pt x="98" y="25"/>
                      </a:lnTo>
                      <a:lnTo>
                        <a:pt x="98" y="26"/>
                      </a:lnTo>
                      <a:lnTo>
                        <a:pt x="98" y="27"/>
                      </a:lnTo>
                      <a:lnTo>
                        <a:pt x="98" y="29"/>
                      </a:lnTo>
                      <a:lnTo>
                        <a:pt x="97" y="30"/>
                      </a:lnTo>
                      <a:lnTo>
                        <a:pt x="95" y="31"/>
                      </a:lnTo>
                      <a:lnTo>
                        <a:pt x="95" y="34"/>
                      </a:lnTo>
                      <a:lnTo>
                        <a:pt x="95" y="34"/>
                      </a:lnTo>
                      <a:lnTo>
                        <a:pt x="97" y="37"/>
                      </a:lnTo>
                      <a:lnTo>
                        <a:pt x="102" y="34"/>
                      </a:lnTo>
                      <a:lnTo>
                        <a:pt x="102" y="31"/>
                      </a:lnTo>
                      <a:lnTo>
                        <a:pt x="103" y="30"/>
                      </a:lnTo>
                      <a:lnTo>
                        <a:pt x="105" y="27"/>
                      </a:lnTo>
                      <a:lnTo>
                        <a:pt x="105" y="26"/>
                      </a:lnTo>
                      <a:lnTo>
                        <a:pt x="107" y="26"/>
                      </a:lnTo>
                      <a:lnTo>
                        <a:pt x="107" y="26"/>
                      </a:lnTo>
                      <a:lnTo>
                        <a:pt x="107" y="27"/>
                      </a:lnTo>
                      <a:lnTo>
                        <a:pt x="109" y="29"/>
                      </a:lnTo>
                      <a:lnTo>
                        <a:pt x="111" y="27"/>
                      </a:lnTo>
                      <a:lnTo>
                        <a:pt x="112" y="26"/>
                      </a:lnTo>
                      <a:lnTo>
                        <a:pt x="112" y="26"/>
                      </a:lnTo>
                      <a:lnTo>
                        <a:pt x="114" y="26"/>
                      </a:lnTo>
                      <a:lnTo>
                        <a:pt x="115" y="27"/>
                      </a:lnTo>
                      <a:lnTo>
                        <a:pt x="118" y="27"/>
                      </a:lnTo>
                      <a:lnTo>
                        <a:pt x="118" y="27"/>
                      </a:lnTo>
                      <a:lnTo>
                        <a:pt x="123" y="27"/>
                      </a:lnTo>
                      <a:lnTo>
                        <a:pt x="123" y="29"/>
                      </a:lnTo>
                      <a:lnTo>
                        <a:pt x="124" y="30"/>
                      </a:lnTo>
                      <a:lnTo>
                        <a:pt x="126" y="33"/>
                      </a:lnTo>
                      <a:lnTo>
                        <a:pt x="127" y="33"/>
                      </a:lnTo>
                      <a:lnTo>
                        <a:pt x="126" y="34"/>
                      </a:lnTo>
                      <a:lnTo>
                        <a:pt x="126" y="35"/>
                      </a:lnTo>
                      <a:lnTo>
                        <a:pt x="127" y="38"/>
                      </a:lnTo>
                      <a:lnTo>
                        <a:pt x="127" y="39"/>
                      </a:lnTo>
                      <a:lnTo>
                        <a:pt x="130" y="39"/>
                      </a:lnTo>
                      <a:lnTo>
                        <a:pt x="131" y="41"/>
                      </a:lnTo>
                      <a:lnTo>
                        <a:pt x="131" y="44"/>
                      </a:lnTo>
                      <a:lnTo>
                        <a:pt x="132" y="47"/>
                      </a:lnTo>
                      <a:lnTo>
                        <a:pt x="135" y="50"/>
                      </a:lnTo>
                      <a:lnTo>
                        <a:pt x="136" y="52"/>
                      </a:lnTo>
                      <a:lnTo>
                        <a:pt x="139" y="55"/>
                      </a:lnTo>
                      <a:lnTo>
                        <a:pt x="139" y="55"/>
                      </a:lnTo>
                      <a:lnTo>
                        <a:pt x="141" y="55"/>
                      </a:lnTo>
                      <a:lnTo>
                        <a:pt x="143" y="55"/>
                      </a:lnTo>
                      <a:lnTo>
                        <a:pt x="144" y="56"/>
                      </a:lnTo>
                      <a:lnTo>
                        <a:pt x="144" y="51"/>
                      </a:lnTo>
                      <a:lnTo>
                        <a:pt x="147" y="51"/>
                      </a:lnTo>
                      <a:lnTo>
                        <a:pt x="147" y="52"/>
                      </a:lnTo>
                      <a:lnTo>
                        <a:pt x="147" y="52"/>
                      </a:lnTo>
                      <a:lnTo>
                        <a:pt x="147" y="54"/>
                      </a:lnTo>
                      <a:lnTo>
                        <a:pt x="147" y="55"/>
                      </a:lnTo>
                      <a:lnTo>
                        <a:pt x="149" y="56"/>
                      </a:lnTo>
                      <a:lnTo>
                        <a:pt x="149" y="58"/>
                      </a:lnTo>
                      <a:lnTo>
                        <a:pt x="150" y="59"/>
                      </a:lnTo>
                      <a:lnTo>
                        <a:pt x="152" y="59"/>
                      </a:lnTo>
                      <a:lnTo>
                        <a:pt x="153" y="59"/>
                      </a:lnTo>
                      <a:lnTo>
                        <a:pt x="153" y="60"/>
                      </a:lnTo>
                      <a:lnTo>
                        <a:pt x="161" y="61"/>
                      </a:lnTo>
                      <a:lnTo>
                        <a:pt x="161" y="60"/>
                      </a:lnTo>
                      <a:lnTo>
                        <a:pt x="162" y="60"/>
                      </a:lnTo>
                      <a:lnTo>
                        <a:pt x="162" y="60"/>
                      </a:lnTo>
                      <a:lnTo>
                        <a:pt x="164" y="60"/>
                      </a:lnTo>
                      <a:lnTo>
                        <a:pt x="166" y="60"/>
                      </a:lnTo>
                      <a:lnTo>
                        <a:pt x="166" y="60"/>
                      </a:lnTo>
                      <a:lnTo>
                        <a:pt x="166" y="60"/>
                      </a:lnTo>
                      <a:lnTo>
                        <a:pt x="166" y="60"/>
                      </a:lnTo>
                      <a:lnTo>
                        <a:pt x="166" y="61"/>
                      </a:lnTo>
                      <a:lnTo>
                        <a:pt x="167" y="65"/>
                      </a:lnTo>
                      <a:lnTo>
                        <a:pt x="166" y="65"/>
                      </a:lnTo>
                      <a:lnTo>
                        <a:pt x="166" y="65"/>
                      </a:lnTo>
                      <a:lnTo>
                        <a:pt x="166" y="67"/>
                      </a:lnTo>
                      <a:lnTo>
                        <a:pt x="166" y="67"/>
                      </a:lnTo>
                      <a:lnTo>
                        <a:pt x="166" y="67"/>
                      </a:lnTo>
                      <a:lnTo>
                        <a:pt x="167" y="68"/>
                      </a:lnTo>
                      <a:lnTo>
                        <a:pt x="167" y="69"/>
                      </a:lnTo>
                      <a:lnTo>
                        <a:pt x="167" y="71"/>
                      </a:lnTo>
                      <a:lnTo>
                        <a:pt x="167" y="71"/>
                      </a:lnTo>
                      <a:lnTo>
                        <a:pt x="166" y="72"/>
                      </a:lnTo>
                      <a:lnTo>
                        <a:pt x="164" y="71"/>
                      </a:lnTo>
                      <a:lnTo>
                        <a:pt x="164" y="68"/>
                      </a:lnTo>
                      <a:lnTo>
                        <a:pt x="161" y="68"/>
                      </a:lnTo>
                      <a:lnTo>
                        <a:pt x="160" y="67"/>
                      </a:lnTo>
                      <a:lnTo>
                        <a:pt x="157" y="65"/>
                      </a:lnTo>
                      <a:lnTo>
                        <a:pt x="156" y="67"/>
                      </a:lnTo>
                      <a:lnTo>
                        <a:pt x="156" y="67"/>
                      </a:lnTo>
                      <a:lnTo>
                        <a:pt x="153" y="67"/>
                      </a:lnTo>
                      <a:lnTo>
                        <a:pt x="153" y="68"/>
                      </a:lnTo>
                      <a:lnTo>
                        <a:pt x="154" y="68"/>
                      </a:lnTo>
                      <a:lnTo>
                        <a:pt x="154" y="69"/>
                      </a:lnTo>
                      <a:lnTo>
                        <a:pt x="157" y="69"/>
                      </a:lnTo>
                      <a:lnTo>
                        <a:pt x="157" y="71"/>
                      </a:lnTo>
                      <a:lnTo>
                        <a:pt x="149" y="71"/>
                      </a:lnTo>
                      <a:lnTo>
                        <a:pt x="148" y="69"/>
                      </a:lnTo>
                      <a:lnTo>
                        <a:pt x="147" y="68"/>
                      </a:lnTo>
                      <a:lnTo>
                        <a:pt x="145" y="68"/>
                      </a:lnTo>
                      <a:lnTo>
                        <a:pt x="143" y="67"/>
                      </a:lnTo>
                      <a:lnTo>
                        <a:pt x="143" y="68"/>
                      </a:lnTo>
                      <a:lnTo>
                        <a:pt x="141" y="69"/>
                      </a:lnTo>
                      <a:lnTo>
                        <a:pt x="143" y="71"/>
                      </a:lnTo>
                      <a:lnTo>
                        <a:pt x="144" y="71"/>
                      </a:lnTo>
                      <a:lnTo>
                        <a:pt x="144" y="71"/>
                      </a:lnTo>
                      <a:lnTo>
                        <a:pt x="145" y="73"/>
                      </a:lnTo>
                      <a:lnTo>
                        <a:pt x="148" y="73"/>
                      </a:lnTo>
                      <a:lnTo>
                        <a:pt x="148" y="75"/>
                      </a:lnTo>
                      <a:lnTo>
                        <a:pt x="150" y="75"/>
                      </a:lnTo>
                      <a:lnTo>
                        <a:pt x="152" y="72"/>
                      </a:lnTo>
                      <a:lnTo>
                        <a:pt x="156" y="72"/>
                      </a:lnTo>
                      <a:lnTo>
                        <a:pt x="156" y="75"/>
                      </a:lnTo>
                      <a:lnTo>
                        <a:pt x="158" y="75"/>
                      </a:lnTo>
                      <a:lnTo>
                        <a:pt x="158" y="77"/>
                      </a:lnTo>
                      <a:lnTo>
                        <a:pt x="157" y="79"/>
                      </a:lnTo>
                      <a:lnTo>
                        <a:pt x="156" y="79"/>
                      </a:lnTo>
                      <a:lnTo>
                        <a:pt x="154" y="79"/>
                      </a:lnTo>
                      <a:lnTo>
                        <a:pt x="153" y="79"/>
                      </a:lnTo>
                      <a:lnTo>
                        <a:pt x="152" y="80"/>
                      </a:lnTo>
                      <a:lnTo>
                        <a:pt x="152" y="81"/>
                      </a:lnTo>
                      <a:lnTo>
                        <a:pt x="150" y="81"/>
                      </a:lnTo>
                      <a:lnTo>
                        <a:pt x="150" y="80"/>
                      </a:lnTo>
                      <a:lnTo>
                        <a:pt x="145" y="80"/>
                      </a:lnTo>
                      <a:lnTo>
                        <a:pt x="145" y="82"/>
                      </a:lnTo>
                      <a:lnTo>
                        <a:pt x="145" y="82"/>
                      </a:lnTo>
                      <a:lnTo>
                        <a:pt x="145" y="82"/>
                      </a:lnTo>
                      <a:lnTo>
                        <a:pt x="143" y="82"/>
                      </a:lnTo>
                      <a:lnTo>
                        <a:pt x="141" y="81"/>
                      </a:lnTo>
                      <a:lnTo>
                        <a:pt x="140" y="81"/>
                      </a:lnTo>
                      <a:lnTo>
                        <a:pt x="139" y="81"/>
                      </a:lnTo>
                      <a:lnTo>
                        <a:pt x="137" y="81"/>
                      </a:lnTo>
                      <a:lnTo>
                        <a:pt x="136" y="81"/>
                      </a:lnTo>
                      <a:lnTo>
                        <a:pt x="135" y="80"/>
                      </a:lnTo>
                      <a:lnTo>
                        <a:pt x="132" y="79"/>
                      </a:lnTo>
                      <a:lnTo>
                        <a:pt x="132" y="79"/>
                      </a:lnTo>
                      <a:lnTo>
                        <a:pt x="132" y="79"/>
                      </a:lnTo>
                      <a:lnTo>
                        <a:pt x="132" y="79"/>
                      </a:lnTo>
                      <a:lnTo>
                        <a:pt x="131" y="80"/>
                      </a:lnTo>
                      <a:lnTo>
                        <a:pt x="130" y="80"/>
                      </a:lnTo>
                      <a:lnTo>
                        <a:pt x="128" y="80"/>
                      </a:lnTo>
                      <a:lnTo>
                        <a:pt x="128" y="77"/>
                      </a:lnTo>
                      <a:lnTo>
                        <a:pt x="126" y="77"/>
                      </a:lnTo>
                      <a:lnTo>
                        <a:pt x="123" y="76"/>
                      </a:lnTo>
                      <a:lnTo>
                        <a:pt x="120" y="76"/>
                      </a:lnTo>
                      <a:lnTo>
                        <a:pt x="119" y="73"/>
                      </a:lnTo>
                      <a:lnTo>
                        <a:pt x="120" y="72"/>
                      </a:lnTo>
                      <a:lnTo>
                        <a:pt x="122" y="71"/>
                      </a:lnTo>
                      <a:lnTo>
                        <a:pt x="123" y="68"/>
                      </a:lnTo>
                      <a:lnTo>
                        <a:pt x="122" y="68"/>
                      </a:lnTo>
                      <a:lnTo>
                        <a:pt x="122" y="68"/>
                      </a:lnTo>
                      <a:lnTo>
                        <a:pt x="118" y="68"/>
                      </a:lnTo>
                      <a:lnTo>
                        <a:pt x="116" y="69"/>
                      </a:lnTo>
                      <a:lnTo>
                        <a:pt x="114" y="72"/>
                      </a:lnTo>
                      <a:lnTo>
                        <a:pt x="110" y="72"/>
                      </a:lnTo>
                      <a:lnTo>
                        <a:pt x="109" y="75"/>
                      </a:lnTo>
                      <a:lnTo>
                        <a:pt x="107" y="76"/>
                      </a:lnTo>
                      <a:lnTo>
                        <a:pt x="106" y="77"/>
                      </a:lnTo>
                      <a:lnTo>
                        <a:pt x="103" y="77"/>
                      </a:lnTo>
                      <a:lnTo>
                        <a:pt x="101" y="79"/>
                      </a:lnTo>
                      <a:lnTo>
                        <a:pt x="98" y="79"/>
                      </a:lnTo>
                      <a:lnTo>
                        <a:pt x="98" y="80"/>
                      </a:lnTo>
                      <a:lnTo>
                        <a:pt x="94" y="80"/>
                      </a:lnTo>
                      <a:lnTo>
                        <a:pt x="94" y="81"/>
                      </a:lnTo>
                      <a:lnTo>
                        <a:pt x="93" y="81"/>
                      </a:lnTo>
                      <a:lnTo>
                        <a:pt x="93" y="81"/>
                      </a:lnTo>
                      <a:lnTo>
                        <a:pt x="92" y="82"/>
                      </a:lnTo>
                      <a:lnTo>
                        <a:pt x="90" y="81"/>
                      </a:lnTo>
                      <a:lnTo>
                        <a:pt x="89" y="81"/>
                      </a:lnTo>
                      <a:lnTo>
                        <a:pt x="89" y="81"/>
                      </a:lnTo>
                      <a:lnTo>
                        <a:pt x="89" y="81"/>
                      </a:lnTo>
                      <a:lnTo>
                        <a:pt x="89" y="84"/>
                      </a:lnTo>
                      <a:lnTo>
                        <a:pt x="80" y="85"/>
                      </a:lnTo>
                      <a:lnTo>
                        <a:pt x="80" y="86"/>
                      </a:lnTo>
                      <a:lnTo>
                        <a:pt x="73" y="85"/>
                      </a:lnTo>
                      <a:lnTo>
                        <a:pt x="71" y="85"/>
                      </a:lnTo>
                      <a:lnTo>
                        <a:pt x="71" y="86"/>
                      </a:lnTo>
                      <a:lnTo>
                        <a:pt x="69" y="86"/>
                      </a:lnTo>
                      <a:lnTo>
                        <a:pt x="69" y="86"/>
                      </a:lnTo>
                      <a:lnTo>
                        <a:pt x="69" y="85"/>
                      </a:lnTo>
                      <a:lnTo>
                        <a:pt x="64" y="86"/>
                      </a:lnTo>
                      <a:lnTo>
                        <a:pt x="64" y="88"/>
                      </a:lnTo>
                      <a:lnTo>
                        <a:pt x="60" y="89"/>
                      </a:lnTo>
                      <a:lnTo>
                        <a:pt x="58" y="89"/>
                      </a:lnTo>
                      <a:lnTo>
                        <a:pt x="55" y="89"/>
                      </a:lnTo>
                      <a:lnTo>
                        <a:pt x="54" y="88"/>
                      </a:lnTo>
                      <a:lnTo>
                        <a:pt x="54" y="88"/>
                      </a:lnTo>
                      <a:lnTo>
                        <a:pt x="54" y="86"/>
                      </a:lnTo>
                      <a:lnTo>
                        <a:pt x="54" y="86"/>
                      </a:lnTo>
                      <a:lnTo>
                        <a:pt x="52" y="86"/>
                      </a:lnTo>
                      <a:lnTo>
                        <a:pt x="50" y="86"/>
                      </a:lnTo>
                      <a:lnTo>
                        <a:pt x="48" y="86"/>
                      </a:lnTo>
                      <a:lnTo>
                        <a:pt x="48" y="86"/>
                      </a:lnTo>
                      <a:lnTo>
                        <a:pt x="48" y="86"/>
                      </a:lnTo>
                      <a:lnTo>
                        <a:pt x="47" y="86"/>
                      </a:lnTo>
                      <a:lnTo>
                        <a:pt x="47" y="85"/>
                      </a:lnTo>
                      <a:lnTo>
                        <a:pt x="47" y="82"/>
                      </a:lnTo>
                      <a:lnTo>
                        <a:pt x="47" y="81"/>
                      </a:lnTo>
                      <a:lnTo>
                        <a:pt x="46" y="80"/>
                      </a:lnTo>
                      <a:lnTo>
                        <a:pt x="46" y="79"/>
                      </a:lnTo>
                      <a:lnTo>
                        <a:pt x="42" y="79"/>
                      </a:lnTo>
                      <a:lnTo>
                        <a:pt x="42" y="77"/>
                      </a:lnTo>
                      <a:lnTo>
                        <a:pt x="40" y="77"/>
                      </a:lnTo>
                      <a:lnTo>
                        <a:pt x="39" y="77"/>
                      </a:lnTo>
                      <a:lnTo>
                        <a:pt x="39" y="77"/>
                      </a:lnTo>
                      <a:lnTo>
                        <a:pt x="39" y="77"/>
                      </a:lnTo>
                      <a:lnTo>
                        <a:pt x="35" y="77"/>
                      </a:lnTo>
                      <a:lnTo>
                        <a:pt x="27" y="75"/>
                      </a:lnTo>
                      <a:lnTo>
                        <a:pt x="26" y="75"/>
                      </a:lnTo>
                      <a:lnTo>
                        <a:pt x="26" y="72"/>
                      </a:lnTo>
                      <a:lnTo>
                        <a:pt x="23" y="72"/>
                      </a:lnTo>
                      <a:lnTo>
                        <a:pt x="21" y="71"/>
                      </a:lnTo>
                      <a:lnTo>
                        <a:pt x="21" y="68"/>
                      </a:lnTo>
                      <a:lnTo>
                        <a:pt x="20" y="68"/>
                      </a:lnTo>
                      <a:lnTo>
                        <a:pt x="21" y="65"/>
                      </a:lnTo>
                      <a:lnTo>
                        <a:pt x="21" y="65"/>
                      </a:lnTo>
                      <a:lnTo>
                        <a:pt x="21" y="61"/>
                      </a:lnTo>
                      <a:lnTo>
                        <a:pt x="23" y="61"/>
                      </a:lnTo>
                      <a:lnTo>
                        <a:pt x="23" y="63"/>
                      </a:lnTo>
                      <a:lnTo>
                        <a:pt x="26" y="61"/>
                      </a:lnTo>
                      <a:lnTo>
                        <a:pt x="30" y="61"/>
                      </a:lnTo>
                      <a:lnTo>
                        <a:pt x="30" y="63"/>
                      </a:lnTo>
                      <a:lnTo>
                        <a:pt x="37" y="61"/>
                      </a:lnTo>
                      <a:lnTo>
                        <a:pt x="38" y="60"/>
                      </a:lnTo>
                      <a:lnTo>
                        <a:pt x="43" y="59"/>
                      </a:lnTo>
                      <a:lnTo>
                        <a:pt x="43" y="59"/>
                      </a:lnTo>
                      <a:lnTo>
                        <a:pt x="48" y="59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9"/>
                      </a:lnTo>
                      <a:lnTo>
                        <a:pt x="52" y="59"/>
                      </a:lnTo>
                      <a:lnTo>
                        <a:pt x="52" y="60"/>
                      </a:lnTo>
                      <a:lnTo>
                        <a:pt x="63" y="60"/>
                      </a:lnTo>
                      <a:lnTo>
                        <a:pt x="64" y="58"/>
                      </a:lnTo>
                      <a:lnTo>
                        <a:pt x="65" y="58"/>
                      </a:lnTo>
                      <a:lnTo>
                        <a:pt x="68" y="58"/>
                      </a:lnTo>
                      <a:lnTo>
                        <a:pt x="67" y="55"/>
                      </a:lnTo>
                      <a:lnTo>
                        <a:pt x="68" y="55"/>
                      </a:lnTo>
                      <a:lnTo>
                        <a:pt x="68" y="54"/>
                      </a:lnTo>
                      <a:lnTo>
                        <a:pt x="71" y="54"/>
                      </a:lnTo>
                      <a:lnTo>
                        <a:pt x="71" y="52"/>
                      </a:lnTo>
                      <a:lnTo>
                        <a:pt x="69" y="51"/>
                      </a:lnTo>
                      <a:lnTo>
                        <a:pt x="67" y="52"/>
                      </a:lnTo>
                      <a:lnTo>
                        <a:pt x="64" y="54"/>
                      </a:lnTo>
                      <a:lnTo>
                        <a:pt x="61" y="54"/>
                      </a:lnTo>
                      <a:lnTo>
                        <a:pt x="61" y="52"/>
                      </a:lnTo>
                      <a:lnTo>
                        <a:pt x="59" y="51"/>
                      </a:lnTo>
                      <a:lnTo>
                        <a:pt x="59" y="50"/>
                      </a:lnTo>
                      <a:lnTo>
                        <a:pt x="56" y="50"/>
                      </a:lnTo>
                      <a:lnTo>
                        <a:pt x="56" y="51"/>
                      </a:lnTo>
                      <a:lnTo>
                        <a:pt x="56" y="51"/>
                      </a:lnTo>
                      <a:lnTo>
                        <a:pt x="55" y="52"/>
                      </a:lnTo>
                      <a:lnTo>
                        <a:pt x="55" y="52"/>
                      </a:lnTo>
                      <a:lnTo>
                        <a:pt x="52" y="52"/>
                      </a:lnTo>
                      <a:lnTo>
                        <a:pt x="51" y="52"/>
                      </a:lnTo>
                      <a:lnTo>
                        <a:pt x="50" y="52"/>
                      </a:lnTo>
                      <a:lnTo>
                        <a:pt x="50" y="52"/>
                      </a:lnTo>
                      <a:lnTo>
                        <a:pt x="48" y="52"/>
                      </a:lnTo>
                      <a:lnTo>
                        <a:pt x="47" y="51"/>
                      </a:lnTo>
                      <a:lnTo>
                        <a:pt x="46" y="51"/>
                      </a:lnTo>
                      <a:lnTo>
                        <a:pt x="44" y="52"/>
                      </a:lnTo>
                      <a:lnTo>
                        <a:pt x="42" y="52"/>
                      </a:lnTo>
                      <a:lnTo>
                        <a:pt x="39" y="54"/>
                      </a:lnTo>
                      <a:lnTo>
                        <a:pt x="39" y="54"/>
                      </a:lnTo>
                      <a:lnTo>
                        <a:pt x="38" y="52"/>
                      </a:lnTo>
                      <a:lnTo>
                        <a:pt x="37" y="51"/>
                      </a:lnTo>
                      <a:lnTo>
                        <a:pt x="35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26" y="52"/>
                      </a:lnTo>
                      <a:lnTo>
                        <a:pt x="26" y="54"/>
                      </a:lnTo>
                      <a:lnTo>
                        <a:pt x="23" y="54"/>
                      </a:lnTo>
                      <a:lnTo>
                        <a:pt x="22" y="52"/>
                      </a:lnTo>
                      <a:lnTo>
                        <a:pt x="20" y="51"/>
                      </a:lnTo>
                      <a:lnTo>
                        <a:pt x="20" y="52"/>
                      </a:lnTo>
                      <a:lnTo>
                        <a:pt x="18" y="52"/>
                      </a:lnTo>
                      <a:lnTo>
                        <a:pt x="17" y="54"/>
                      </a:lnTo>
                      <a:lnTo>
                        <a:pt x="17" y="52"/>
                      </a:lnTo>
                      <a:lnTo>
                        <a:pt x="14" y="52"/>
                      </a:lnTo>
                      <a:lnTo>
                        <a:pt x="14" y="52"/>
                      </a:lnTo>
                      <a:lnTo>
                        <a:pt x="13" y="51"/>
                      </a:lnTo>
                      <a:lnTo>
                        <a:pt x="12" y="50"/>
                      </a:lnTo>
                      <a:lnTo>
                        <a:pt x="12" y="48"/>
                      </a:lnTo>
                      <a:lnTo>
                        <a:pt x="21" y="46"/>
                      </a:lnTo>
                      <a:lnTo>
                        <a:pt x="21" y="44"/>
                      </a:lnTo>
                      <a:lnTo>
                        <a:pt x="23" y="44"/>
                      </a:lnTo>
                      <a:lnTo>
                        <a:pt x="23" y="44"/>
                      </a:lnTo>
                      <a:lnTo>
                        <a:pt x="23" y="44"/>
                      </a:lnTo>
                      <a:lnTo>
                        <a:pt x="23" y="44"/>
                      </a:lnTo>
                      <a:lnTo>
                        <a:pt x="25" y="44"/>
                      </a:lnTo>
                      <a:lnTo>
                        <a:pt x="25" y="44"/>
                      </a:lnTo>
                      <a:lnTo>
                        <a:pt x="25" y="44"/>
                      </a:lnTo>
                      <a:lnTo>
                        <a:pt x="29" y="44"/>
                      </a:lnTo>
                      <a:lnTo>
                        <a:pt x="29" y="43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3" y="42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2"/>
                      </a:lnTo>
                      <a:lnTo>
                        <a:pt x="35" y="42"/>
                      </a:lnTo>
                      <a:lnTo>
                        <a:pt x="35" y="41"/>
                      </a:lnTo>
                      <a:lnTo>
                        <a:pt x="35" y="41"/>
                      </a:lnTo>
                      <a:lnTo>
                        <a:pt x="37" y="41"/>
                      </a:lnTo>
                      <a:lnTo>
                        <a:pt x="37" y="42"/>
                      </a:lnTo>
                      <a:lnTo>
                        <a:pt x="40" y="42"/>
                      </a:lnTo>
                      <a:lnTo>
                        <a:pt x="40" y="39"/>
                      </a:lnTo>
                      <a:lnTo>
                        <a:pt x="39" y="39"/>
                      </a:lnTo>
                      <a:lnTo>
                        <a:pt x="38" y="39"/>
                      </a:lnTo>
                      <a:lnTo>
                        <a:pt x="35" y="39"/>
                      </a:lnTo>
                      <a:lnTo>
                        <a:pt x="33" y="39"/>
                      </a:lnTo>
                      <a:lnTo>
                        <a:pt x="33" y="39"/>
                      </a:lnTo>
                      <a:lnTo>
                        <a:pt x="29" y="39"/>
                      </a:lnTo>
                      <a:lnTo>
                        <a:pt x="29" y="41"/>
                      </a:lnTo>
                      <a:lnTo>
                        <a:pt x="27" y="41"/>
                      </a:lnTo>
                      <a:lnTo>
                        <a:pt x="26" y="42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7" y="41"/>
                      </a:lnTo>
                      <a:lnTo>
                        <a:pt x="17" y="42"/>
                      </a:lnTo>
                      <a:lnTo>
                        <a:pt x="17" y="43"/>
                      </a:lnTo>
                      <a:lnTo>
                        <a:pt x="17" y="44"/>
                      </a:lnTo>
                      <a:lnTo>
                        <a:pt x="9" y="44"/>
                      </a:lnTo>
                      <a:lnTo>
                        <a:pt x="8" y="42"/>
                      </a:lnTo>
                      <a:lnTo>
                        <a:pt x="9" y="42"/>
                      </a:lnTo>
                      <a:lnTo>
                        <a:pt x="9" y="42"/>
                      </a:lnTo>
                      <a:lnTo>
                        <a:pt x="9" y="42"/>
                      </a:lnTo>
                      <a:lnTo>
                        <a:pt x="10" y="42"/>
                      </a:lnTo>
                      <a:lnTo>
                        <a:pt x="13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3" y="39"/>
                      </a:lnTo>
                      <a:lnTo>
                        <a:pt x="12" y="39"/>
                      </a:lnTo>
                      <a:lnTo>
                        <a:pt x="12" y="39"/>
                      </a:lnTo>
                      <a:lnTo>
                        <a:pt x="12" y="38"/>
                      </a:lnTo>
                      <a:lnTo>
                        <a:pt x="13" y="38"/>
                      </a:lnTo>
                      <a:lnTo>
                        <a:pt x="9" y="38"/>
                      </a:lnTo>
                      <a:lnTo>
                        <a:pt x="9" y="39"/>
                      </a:lnTo>
                      <a:lnTo>
                        <a:pt x="8" y="39"/>
                      </a:lnTo>
                      <a:lnTo>
                        <a:pt x="5" y="41"/>
                      </a:lnTo>
                      <a:lnTo>
                        <a:pt x="5" y="41"/>
                      </a:lnTo>
                      <a:lnTo>
                        <a:pt x="5" y="39"/>
                      </a:lnTo>
                      <a:lnTo>
                        <a:pt x="0" y="39"/>
                      </a:lnTo>
                      <a:lnTo>
                        <a:pt x="0" y="38"/>
                      </a:lnTo>
                      <a:lnTo>
                        <a:pt x="0" y="37"/>
                      </a:lnTo>
                      <a:lnTo>
                        <a:pt x="0" y="35"/>
                      </a:lnTo>
                      <a:lnTo>
                        <a:pt x="1" y="34"/>
                      </a:lnTo>
                      <a:lnTo>
                        <a:pt x="1" y="34"/>
                      </a:lnTo>
                      <a:lnTo>
                        <a:pt x="3" y="34"/>
                      </a:lnTo>
                      <a:lnTo>
                        <a:pt x="3" y="33"/>
                      </a:lnTo>
                      <a:lnTo>
                        <a:pt x="5" y="31"/>
                      </a:lnTo>
                      <a:lnTo>
                        <a:pt x="5" y="30"/>
                      </a:lnTo>
                      <a:lnTo>
                        <a:pt x="5" y="29"/>
                      </a:lnTo>
                      <a:lnTo>
                        <a:pt x="6" y="29"/>
                      </a:lnTo>
                      <a:lnTo>
                        <a:pt x="8" y="27"/>
                      </a:lnTo>
                      <a:lnTo>
                        <a:pt x="9" y="29"/>
                      </a:lnTo>
                      <a:lnTo>
                        <a:pt x="9" y="29"/>
                      </a:lnTo>
                      <a:lnTo>
                        <a:pt x="9" y="27"/>
                      </a:lnTo>
                      <a:lnTo>
                        <a:pt x="10" y="26"/>
                      </a:lnTo>
                      <a:lnTo>
                        <a:pt x="10" y="25"/>
                      </a:lnTo>
                      <a:lnTo>
                        <a:pt x="10" y="25"/>
                      </a:lnTo>
                      <a:lnTo>
                        <a:pt x="10" y="24"/>
                      </a:lnTo>
                      <a:lnTo>
                        <a:pt x="9" y="22"/>
                      </a:lnTo>
                      <a:lnTo>
                        <a:pt x="9" y="22"/>
                      </a:lnTo>
                      <a:lnTo>
                        <a:pt x="10" y="22"/>
                      </a:lnTo>
                      <a:lnTo>
                        <a:pt x="12" y="20"/>
                      </a:lnTo>
                      <a:lnTo>
                        <a:pt x="13" y="18"/>
                      </a:lnTo>
                      <a:lnTo>
                        <a:pt x="14" y="18"/>
                      </a:lnTo>
                      <a:lnTo>
                        <a:pt x="14" y="17"/>
                      </a:lnTo>
                      <a:lnTo>
                        <a:pt x="17" y="17"/>
                      </a:lnTo>
                      <a:lnTo>
                        <a:pt x="18" y="16"/>
                      </a:lnTo>
                      <a:lnTo>
                        <a:pt x="20" y="16"/>
                      </a:lnTo>
                      <a:lnTo>
                        <a:pt x="20" y="16"/>
                      </a:lnTo>
                      <a:lnTo>
                        <a:pt x="21" y="16"/>
                      </a:lnTo>
                      <a:lnTo>
                        <a:pt x="21" y="14"/>
                      </a:lnTo>
                      <a:lnTo>
                        <a:pt x="22" y="14"/>
                      </a:lnTo>
                      <a:lnTo>
                        <a:pt x="22" y="14"/>
                      </a:lnTo>
                      <a:lnTo>
                        <a:pt x="23" y="14"/>
                      </a:lnTo>
                      <a:lnTo>
                        <a:pt x="23" y="14"/>
                      </a:lnTo>
                      <a:lnTo>
                        <a:pt x="23" y="14"/>
                      </a:lnTo>
                      <a:lnTo>
                        <a:pt x="25" y="14"/>
                      </a:lnTo>
                      <a:lnTo>
                        <a:pt x="25" y="14"/>
                      </a:lnTo>
                      <a:lnTo>
                        <a:pt x="31" y="14"/>
                      </a:lnTo>
                      <a:lnTo>
                        <a:pt x="33" y="13"/>
                      </a:lnTo>
                      <a:lnTo>
                        <a:pt x="34" y="13"/>
                      </a:lnTo>
                      <a:lnTo>
                        <a:pt x="34" y="12"/>
                      </a:lnTo>
                      <a:lnTo>
                        <a:pt x="37" y="10"/>
                      </a:lnTo>
                      <a:lnTo>
                        <a:pt x="38" y="9"/>
                      </a:lnTo>
                      <a:lnTo>
                        <a:pt x="39" y="8"/>
                      </a:lnTo>
                      <a:lnTo>
                        <a:pt x="40" y="7"/>
                      </a:lnTo>
                      <a:lnTo>
                        <a:pt x="44" y="5"/>
                      </a:lnTo>
                      <a:close/>
                      <a:moveTo>
                        <a:pt x="2173" y="5"/>
                      </a:moveTo>
                      <a:lnTo>
                        <a:pt x="2176" y="5"/>
                      </a:lnTo>
                      <a:lnTo>
                        <a:pt x="2176" y="5"/>
                      </a:lnTo>
                      <a:lnTo>
                        <a:pt x="2178" y="7"/>
                      </a:lnTo>
                      <a:lnTo>
                        <a:pt x="2178" y="8"/>
                      </a:lnTo>
                      <a:lnTo>
                        <a:pt x="2181" y="8"/>
                      </a:lnTo>
                      <a:lnTo>
                        <a:pt x="2182" y="9"/>
                      </a:lnTo>
                      <a:lnTo>
                        <a:pt x="2183" y="9"/>
                      </a:lnTo>
                      <a:lnTo>
                        <a:pt x="2185" y="10"/>
                      </a:lnTo>
                      <a:lnTo>
                        <a:pt x="2186" y="12"/>
                      </a:lnTo>
                      <a:lnTo>
                        <a:pt x="2191" y="12"/>
                      </a:lnTo>
                      <a:lnTo>
                        <a:pt x="2191" y="16"/>
                      </a:lnTo>
                      <a:lnTo>
                        <a:pt x="2187" y="17"/>
                      </a:lnTo>
                      <a:lnTo>
                        <a:pt x="2187" y="18"/>
                      </a:lnTo>
                      <a:lnTo>
                        <a:pt x="2186" y="20"/>
                      </a:lnTo>
                      <a:lnTo>
                        <a:pt x="2186" y="20"/>
                      </a:lnTo>
                      <a:lnTo>
                        <a:pt x="2182" y="21"/>
                      </a:lnTo>
                      <a:lnTo>
                        <a:pt x="2182" y="21"/>
                      </a:lnTo>
                      <a:lnTo>
                        <a:pt x="2181" y="22"/>
                      </a:lnTo>
                      <a:lnTo>
                        <a:pt x="2178" y="22"/>
                      </a:lnTo>
                      <a:lnTo>
                        <a:pt x="2176" y="22"/>
                      </a:lnTo>
                      <a:lnTo>
                        <a:pt x="2177" y="25"/>
                      </a:lnTo>
                      <a:lnTo>
                        <a:pt x="2176" y="25"/>
                      </a:lnTo>
                      <a:lnTo>
                        <a:pt x="2174" y="26"/>
                      </a:lnTo>
                      <a:lnTo>
                        <a:pt x="2172" y="26"/>
                      </a:lnTo>
                      <a:lnTo>
                        <a:pt x="2172" y="25"/>
                      </a:lnTo>
                      <a:lnTo>
                        <a:pt x="2170" y="25"/>
                      </a:lnTo>
                      <a:lnTo>
                        <a:pt x="2170" y="24"/>
                      </a:lnTo>
                      <a:lnTo>
                        <a:pt x="2172" y="24"/>
                      </a:lnTo>
                      <a:lnTo>
                        <a:pt x="2172" y="22"/>
                      </a:lnTo>
                      <a:lnTo>
                        <a:pt x="2174" y="22"/>
                      </a:lnTo>
                      <a:lnTo>
                        <a:pt x="2174" y="22"/>
                      </a:lnTo>
                      <a:lnTo>
                        <a:pt x="2172" y="21"/>
                      </a:lnTo>
                      <a:lnTo>
                        <a:pt x="2170" y="20"/>
                      </a:lnTo>
                      <a:lnTo>
                        <a:pt x="2163" y="20"/>
                      </a:lnTo>
                      <a:lnTo>
                        <a:pt x="2163" y="17"/>
                      </a:lnTo>
                      <a:lnTo>
                        <a:pt x="2161" y="16"/>
                      </a:lnTo>
                      <a:lnTo>
                        <a:pt x="2160" y="16"/>
                      </a:lnTo>
                      <a:lnTo>
                        <a:pt x="2159" y="14"/>
                      </a:lnTo>
                      <a:lnTo>
                        <a:pt x="2160" y="14"/>
                      </a:lnTo>
                      <a:lnTo>
                        <a:pt x="2159" y="10"/>
                      </a:lnTo>
                      <a:lnTo>
                        <a:pt x="2160" y="10"/>
                      </a:lnTo>
                      <a:lnTo>
                        <a:pt x="2160" y="9"/>
                      </a:lnTo>
                      <a:lnTo>
                        <a:pt x="2160" y="8"/>
                      </a:lnTo>
                      <a:lnTo>
                        <a:pt x="2163" y="8"/>
                      </a:lnTo>
                      <a:lnTo>
                        <a:pt x="2165" y="7"/>
                      </a:lnTo>
                      <a:lnTo>
                        <a:pt x="2169" y="5"/>
                      </a:lnTo>
                      <a:lnTo>
                        <a:pt x="2173" y="5"/>
                      </a:lnTo>
                      <a:close/>
                      <a:moveTo>
                        <a:pt x="2329" y="1"/>
                      </a:moveTo>
                      <a:lnTo>
                        <a:pt x="2330" y="3"/>
                      </a:lnTo>
                      <a:lnTo>
                        <a:pt x="2331" y="3"/>
                      </a:lnTo>
                      <a:lnTo>
                        <a:pt x="2331" y="3"/>
                      </a:lnTo>
                      <a:lnTo>
                        <a:pt x="2333" y="3"/>
                      </a:lnTo>
                      <a:lnTo>
                        <a:pt x="2334" y="3"/>
                      </a:lnTo>
                      <a:lnTo>
                        <a:pt x="2334" y="3"/>
                      </a:lnTo>
                      <a:lnTo>
                        <a:pt x="2337" y="4"/>
                      </a:lnTo>
                      <a:lnTo>
                        <a:pt x="2337" y="5"/>
                      </a:lnTo>
                      <a:lnTo>
                        <a:pt x="2338" y="5"/>
                      </a:lnTo>
                      <a:lnTo>
                        <a:pt x="2341" y="8"/>
                      </a:lnTo>
                      <a:lnTo>
                        <a:pt x="2342" y="8"/>
                      </a:lnTo>
                      <a:lnTo>
                        <a:pt x="2342" y="9"/>
                      </a:lnTo>
                      <a:lnTo>
                        <a:pt x="2343" y="9"/>
                      </a:lnTo>
                      <a:lnTo>
                        <a:pt x="2343" y="9"/>
                      </a:lnTo>
                      <a:lnTo>
                        <a:pt x="2343" y="9"/>
                      </a:lnTo>
                      <a:lnTo>
                        <a:pt x="2344" y="10"/>
                      </a:lnTo>
                      <a:lnTo>
                        <a:pt x="2344" y="10"/>
                      </a:lnTo>
                      <a:lnTo>
                        <a:pt x="2346" y="14"/>
                      </a:lnTo>
                      <a:lnTo>
                        <a:pt x="2344" y="14"/>
                      </a:lnTo>
                      <a:lnTo>
                        <a:pt x="2346" y="17"/>
                      </a:lnTo>
                      <a:lnTo>
                        <a:pt x="2344" y="17"/>
                      </a:lnTo>
                      <a:lnTo>
                        <a:pt x="2344" y="18"/>
                      </a:lnTo>
                      <a:lnTo>
                        <a:pt x="2341" y="18"/>
                      </a:lnTo>
                      <a:lnTo>
                        <a:pt x="2341" y="17"/>
                      </a:lnTo>
                      <a:lnTo>
                        <a:pt x="2339" y="17"/>
                      </a:lnTo>
                      <a:lnTo>
                        <a:pt x="2338" y="17"/>
                      </a:lnTo>
                      <a:lnTo>
                        <a:pt x="2337" y="17"/>
                      </a:lnTo>
                      <a:lnTo>
                        <a:pt x="2334" y="17"/>
                      </a:lnTo>
                      <a:lnTo>
                        <a:pt x="2334" y="17"/>
                      </a:lnTo>
                      <a:lnTo>
                        <a:pt x="2331" y="17"/>
                      </a:lnTo>
                      <a:lnTo>
                        <a:pt x="2331" y="16"/>
                      </a:lnTo>
                      <a:lnTo>
                        <a:pt x="2327" y="16"/>
                      </a:lnTo>
                      <a:lnTo>
                        <a:pt x="2327" y="14"/>
                      </a:lnTo>
                      <a:lnTo>
                        <a:pt x="2324" y="16"/>
                      </a:lnTo>
                      <a:lnTo>
                        <a:pt x="2324" y="16"/>
                      </a:lnTo>
                      <a:lnTo>
                        <a:pt x="2324" y="16"/>
                      </a:lnTo>
                      <a:lnTo>
                        <a:pt x="2322" y="16"/>
                      </a:lnTo>
                      <a:lnTo>
                        <a:pt x="2320" y="16"/>
                      </a:lnTo>
                      <a:lnTo>
                        <a:pt x="2318" y="14"/>
                      </a:lnTo>
                      <a:lnTo>
                        <a:pt x="2318" y="14"/>
                      </a:lnTo>
                      <a:lnTo>
                        <a:pt x="2313" y="14"/>
                      </a:lnTo>
                      <a:lnTo>
                        <a:pt x="2313" y="13"/>
                      </a:lnTo>
                      <a:lnTo>
                        <a:pt x="2313" y="13"/>
                      </a:lnTo>
                      <a:lnTo>
                        <a:pt x="2313" y="13"/>
                      </a:lnTo>
                      <a:lnTo>
                        <a:pt x="2313" y="12"/>
                      </a:lnTo>
                      <a:lnTo>
                        <a:pt x="2317" y="12"/>
                      </a:lnTo>
                      <a:lnTo>
                        <a:pt x="2318" y="9"/>
                      </a:lnTo>
                      <a:lnTo>
                        <a:pt x="2320" y="8"/>
                      </a:lnTo>
                      <a:lnTo>
                        <a:pt x="2321" y="7"/>
                      </a:lnTo>
                      <a:lnTo>
                        <a:pt x="2322" y="5"/>
                      </a:lnTo>
                      <a:lnTo>
                        <a:pt x="2322" y="5"/>
                      </a:lnTo>
                      <a:lnTo>
                        <a:pt x="2324" y="5"/>
                      </a:lnTo>
                      <a:lnTo>
                        <a:pt x="2324" y="4"/>
                      </a:lnTo>
                      <a:lnTo>
                        <a:pt x="2326" y="4"/>
                      </a:lnTo>
                      <a:lnTo>
                        <a:pt x="2326" y="4"/>
                      </a:lnTo>
                      <a:lnTo>
                        <a:pt x="2327" y="3"/>
                      </a:lnTo>
                      <a:lnTo>
                        <a:pt x="2329" y="1"/>
                      </a:lnTo>
                      <a:close/>
                      <a:moveTo>
                        <a:pt x="313" y="0"/>
                      </a:moveTo>
                      <a:lnTo>
                        <a:pt x="314" y="0"/>
                      </a:lnTo>
                      <a:lnTo>
                        <a:pt x="314" y="1"/>
                      </a:lnTo>
                      <a:lnTo>
                        <a:pt x="317" y="1"/>
                      </a:lnTo>
                      <a:lnTo>
                        <a:pt x="318" y="3"/>
                      </a:lnTo>
                      <a:lnTo>
                        <a:pt x="318" y="4"/>
                      </a:lnTo>
                      <a:lnTo>
                        <a:pt x="317" y="4"/>
                      </a:lnTo>
                      <a:lnTo>
                        <a:pt x="317" y="4"/>
                      </a:lnTo>
                      <a:lnTo>
                        <a:pt x="317" y="4"/>
                      </a:lnTo>
                      <a:lnTo>
                        <a:pt x="313" y="4"/>
                      </a:lnTo>
                      <a:lnTo>
                        <a:pt x="309" y="5"/>
                      </a:lnTo>
                      <a:lnTo>
                        <a:pt x="305" y="5"/>
                      </a:lnTo>
                      <a:lnTo>
                        <a:pt x="302" y="7"/>
                      </a:lnTo>
                      <a:lnTo>
                        <a:pt x="302" y="8"/>
                      </a:lnTo>
                      <a:lnTo>
                        <a:pt x="301" y="8"/>
                      </a:lnTo>
                      <a:lnTo>
                        <a:pt x="301" y="9"/>
                      </a:lnTo>
                      <a:lnTo>
                        <a:pt x="298" y="9"/>
                      </a:lnTo>
                      <a:lnTo>
                        <a:pt x="298" y="10"/>
                      </a:lnTo>
                      <a:lnTo>
                        <a:pt x="297" y="12"/>
                      </a:lnTo>
                      <a:lnTo>
                        <a:pt x="297" y="12"/>
                      </a:lnTo>
                      <a:lnTo>
                        <a:pt x="297" y="14"/>
                      </a:lnTo>
                      <a:lnTo>
                        <a:pt x="296" y="14"/>
                      </a:lnTo>
                      <a:lnTo>
                        <a:pt x="296" y="18"/>
                      </a:lnTo>
                      <a:lnTo>
                        <a:pt x="294" y="18"/>
                      </a:lnTo>
                      <a:lnTo>
                        <a:pt x="296" y="22"/>
                      </a:lnTo>
                      <a:lnTo>
                        <a:pt x="294" y="22"/>
                      </a:lnTo>
                      <a:lnTo>
                        <a:pt x="296" y="33"/>
                      </a:lnTo>
                      <a:lnTo>
                        <a:pt x="297" y="34"/>
                      </a:lnTo>
                      <a:lnTo>
                        <a:pt x="298" y="34"/>
                      </a:lnTo>
                      <a:lnTo>
                        <a:pt x="300" y="35"/>
                      </a:lnTo>
                      <a:lnTo>
                        <a:pt x="301" y="37"/>
                      </a:lnTo>
                      <a:lnTo>
                        <a:pt x="302" y="39"/>
                      </a:lnTo>
                      <a:lnTo>
                        <a:pt x="300" y="41"/>
                      </a:lnTo>
                      <a:lnTo>
                        <a:pt x="297" y="41"/>
                      </a:lnTo>
                      <a:lnTo>
                        <a:pt x="296" y="42"/>
                      </a:lnTo>
                      <a:lnTo>
                        <a:pt x="293" y="43"/>
                      </a:lnTo>
                      <a:lnTo>
                        <a:pt x="293" y="44"/>
                      </a:lnTo>
                      <a:lnTo>
                        <a:pt x="294" y="44"/>
                      </a:lnTo>
                      <a:lnTo>
                        <a:pt x="294" y="43"/>
                      </a:lnTo>
                      <a:lnTo>
                        <a:pt x="298" y="43"/>
                      </a:lnTo>
                      <a:lnTo>
                        <a:pt x="298" y="43"/>
                      </a:lnTo>
                      <a:lnTo>
                        <a:pt x="300" y="42"/>
                      </a:lnTo>
                      <a:lnTo>
                        <a:pt x="301" y="42"/>
                      </a:lnTo>
                      <a:lnTo>
                        <a:pt x="304" y="42"/>
                      </a:lnTo>
                      <a:lnTo>
                        <a:pt x="305" y="43"/>
                      </a:lnTo>
                      <a:lnTo>
                        <a:pt x="308" y="44"/>
                      </a:lnTo>
                      <a:lnTo>
                        <a:pt x="308" y="42"/>
                      </a:lnTo>
                      <a:lnTo>
                        <a:pt x="306" y="39"/>
                      </a:lnTo>
                      <a:lnTo>
                        <a:pt x="306" y="38"/>
                      </a:lnTo>
                      <a:lnTo>
                        <a:pt x="309" y="35"/>
                      </a:lnTo>
                      <a:lnTo>
                        <a:pt x="310" y="33"/>
                      </a:lnTo>
                      <a:lnTo>
                        <a:pt x="308" y="33"/>
                      </a:lnTo>
                      <a:lnTo>
                        <a:pt x="306" y="33"/>
                      </a:lnTo>
                      <a:lnTo>
                        <a:pt x="305" y="31"/>
                      </a:lnTo>
                      <a:lnTo>
                        <a:pt x="304" y="31"/>
                      </a:lnTo>
                      <a:lnTo>
                        <a:pt x="302" y="30"/>
                      </a:lnTo>
                      <a:lnTo>
                        <a:pt x="302" y="26"/>
                      </a:lnTo>
                      <a:lnTo>
                        <a:pt x="306" y="26"/>
                      </a:lnTo>
                      <a:lnTo>
                        <a:pt x="309" y="26"/>
                      </a:lnTo>
                      <a:lnTo>
                        <a:pt x="310" y="27"/>
                      </a:lnTo>
                      <a:lnTo>
                        <a:pt x="310" y="27"/>
                      </a:lnTo>
                      <a:lnTo>
                        <a:pt x="313" y="30"/>
                      </a:lnTo>
                      <a:lnTo>
                        <a:pt x="313" y="29"/>
                      </a:lnTo>
                      <a:lnTo>
                        <a:pt x="311" y="27"/>
                      </a:lnTo>
                      <a:lnTo>
                        <a:pt x="311" y="26"/>
                      </a:lnTo>
                      <a:lnTo>
                        <a:pt x="311" y="25"/>
                      </a:lnTo>
                      <a:lnTo>
                        <a:pt x="313" y="24"/>
                      </a:lnTo>
                      <a:lnTo>
                        <a:pt x="308" y="24"/>
                      </a:lnTo>
                      <a:lnTo>
                        <a:pt x="308" y="24"/>
                      </a:lnTo>
                      <a:lnTo>
                        <a:pt x="305" y="24"/>
                      </a:lnTo>
                      <a:lnTo>
                        <a:pt x="305" y="24"/>
                      </a:lnTo>
                      <a:lnTo>
                        <a:pt x="304" y="22"/>
                      </a:lnTo>
                      <a:lnTo>
                        <a:pt x="304" y="20"/>
                      </a:lnTo>
                      <a:lnTo>
                        <a:pt x="302" y="18"/>
                      </a:lnTo>
                      <a:lnTo>
                        <a:pt x="304" y="16"/>
                      </a:lnTo>
                      <a:lnTo>
                        <a:pt x="304" y="14"/>
                      </a:lnTo>
                      <a:lnTo>
                        <a:pt x="306" y="14"/>
                      </a:lnTo>
                      <a:lnTo>
                        <a:pt x="306" y="13"/>
                      </a:lnTo>
                      <a:lnTo>
                        <a:pt x="310" y="14"/>
                      </a:lnTo>
                      <a:lnTo>
                        <a:pt x="310" y="13"/>
                      </a:lnTo>
                      <a:lnTo>
                        <a:pt x="309" y="13"/>
                      </a:lnTo>
                      <a:lnTo>
                        <a:pt x="309" y="12"/>
                      </a:lnTo>
                      <a:lnTo>
                        <a:pt x="310" y="12"/>
                      </a:lnTo>
                      <a:lnTo>
                        <a:pt x="311" y="10"/>
                      </a:lnTo>
                      <a:lnTo>
                        <a:pt x="310" y="9"/>
                      </a:lnTo>
                      <a:lnTo>
                        <a:pt x="310" y="9"/>
                      </a:lnTo>
                      <a:lnTo>
                        <a:pt x="311" y="8"/>
                      </a:lnTo>
                      <a:lnTo>
                        <a:pt x="311" y="8"/>
                      </a:lnTo>
                      <a:lnTo>
                        <a:pt x="313" y="8"/>
                      </a:lnTo>
                      <a:lnTo>
                        <a:pt x="314" y="8"/>
                      </a:lnTo>
                      <a:lnTo>
                        <a:pt x="314" y="8"/>
                      </a:lnTo>
                      <a:lnTo>
                        <a:pt x="314" y="7"/>
                      </a:lnTo>
                      <a:lnTo>
                        <a:pt x="317" y="5"/>
                      </a:lnTo>
                      <a:lnTo>
                        <a:pt x="321" y="5"/>
                      </a:lnTo>
                      <a:lnTo>
                        <a:pt x="321" y="4"/>
                      </a:lnTo>
                      <a:lnTo>
                        <a:pt x="321" y="4"/>
                      </a:lnTo>
                      <a:lnTo>
                        <a:pt x="321" y="3"/>
                      </a:lnTo>
                      <a:lnTo>
                        <a:pt x="323" y="3"/>
                      </a:lnTo>
                      <a:lnTo>
                        <a:pt x="326" y="3"/>
                      </a:lnTo>
                      <a:lnTo>
                        <a:pt x="327" y="1"/>
                      </a:lnTo>
                      <a:lnTo>
                        <a:pt x="327" y="0"/>
                      </a:lnTo>
                      <a:lnTo>
                        <a:pt x="328" y="0"/>
                      </a:lnTo>
                      <a:lnTo>
                        <a:pt x="331" y="1"/>
                      </a:lnTo>
                      <a:lnTo>
                        <a:pt x="335" y="1"/>
                      </a:lnTo>
                      <a:lnTo>
                        <a:pt x="338" y="3"/>
                      </a:lnTo>
                      <a:lnTo>
                        <a:pt x="340" y="4"/>
                      </a:lnTo>
                      <a:lnTo>
                        <a:pt x="339" y="5"/>
                      </a:lnTo>
                      <a:lnTo>
                        <a:pt x="339" y="7"/>
                      </a:lnTo>
                      <a:lnTo>
                        <a:pt x="338" y="9"/>
                      </a:lnTo>
                      <a:lnTo>
                        <a:pt x="338" y="9"/>
                      </a:lnTo>
                      <a:lnTo>
                        <a:pt x="338" y="9"/>
                      </a:lnTo>
                      <a:lnTo>
                        <a:pt x="338" y="10"/>
                      </a:lnTo>
                      <a:lnTo>
                        <a:pt x="339" y="10"/>
                      </a:lnTo>
                      <a:lnTo>
                        <a:pt x="339" y="12"/>
                      </a:lnTo>
                      <a:lnTo>
                        <a:pt x="338" y="12"/>
                      </a:lnTo>
                      <a:lnTo>
                        <a:pt x="336" y="13"/>
                      </a:lnTo>
                      <a:lnTo>
                        <a:pt x="336" y="16"/>
                      </a:lnTo>
                      <a:lnTo>
                        <a:pt x="335" y="18"/>
                      </a:lnTo>
                      <a:lnTo>
                        <a:pt x="338" y="20"/>
                      </a:lnTo>
                      <a:lnTo>
                        <a:pt x="339" y="21"/>
                      </a:lnTo>
                      <a:lnTo>
                        <a:pt x="340" y="25"/>
                      </a:lnTo>
                      <a:lnTo>
                        <a:pt x="339" y="25"/>
                      </a:lnTo>
                      <a:lnTo>
                        <a:pt x="339" y="26"/>
                      </a:lnTo>
                      <a:lnTo>
                        <a:pt x="339" y="26"/>
                      </a:lnTo>
                      <a:lnTo>
                        <a:pt x="340" y="26"/>
                      </a:lnTo>
                      <a:lnTo>
                        <a:pt x="342" y="26"/>
                      </a:lnTo>
                      <a:lnTo>
                        <a:pt x="342" y="26"/>
                      </a:lnTo>
                      <a:lnTo>
                        <a:pt x="340" y="27"/>
                      </a:lnTo>
                      <a:lnTo>
                        <a:pt x="339" y="30"/>
                      </a:lnTo>
                      <a:lnTo>
                        <a:pt x="340" y="33"/>
                      </a:lnTo>
                      <a:lnTo>
                        <a:pt x="336" y="33"/>
                      </a:lnTo>
                      <a:lnTo>
                        <a:pt x="336" y="34"/>
                      </a:lnTo>
                      <a:lnTo>
                        <a:pt x="339" y="34"/>
                      </a:lnTo>
                      <a:lnTo>
                        <a:pt x="339" y="35"/>
                      </a:lnTo>
                      <a:lnTo>
                        <a:pt x="339" y="35"/>
                      </a:lnTo>
                      <a:lnTo>
                        <a:pt x="340" y="35"/>
                      </a:lnTo>
                      <a:lnTo>
                        <a:pt x="342" y="34"/>
                      </a:lnTo>
                      <a:lnTo>
                        <a:pt x="344" y="34"/>
                      </a:lnTo>
                      <a:lnTo>
                        <a:pt x="344" y="31"/>
                      </a:lnTo>
                      <a:lnTo>
                        <a:pt x="343" y="30"/>
                      </a:lnTo>
                      <a:lnTo>
                        <a:pt x="342" y="29"/>
                      </a:lnTo>
                      <a:lnTo>
                        <a:pt x="344" y="27"/>
                      </a:lnTo>
                      <a:lnTo>
                        <a:pt x="344" y="26"/>
                      </a:lnTo>
                      <a:lnTo>
                        <a:pt x="346" y="26"/>
                      </a:lnTo>
                      <a:lnTo>
                        <a:pt x="346" y="25"/>
                      </a:lnTo>
                      <a:lnTo>
                        <a:pt x="348" y="25"/>
                      </a:lnTo>
                      <a:lnTo>
                        <a:pt x="348" y="25"/>
                      </a:lnTo>
                      <a:lnTo>
                        <a:pt x="349" y="24"/>
                      </a:lnTo>
                      <a:lnTo>
                        <a:pt x="351" y="24"/>
                      </a:lnTo>
                      <a:lnTo>
                        <a:pt x="351" y="24"/>
                      </a:lnTo>
                      <a:lnTo>
                        <a:pt x="351" y="25"/>
                      </a:lnTo>
                      <a:lnTo>
                        <a:pt x="352" y="25"/>
                      </a:lnTo>
                      <a:lnTo>
                        <a:pt x="352" y="26"/>
                      </a:lnTo>
                      <a:lnTo>
                        <a:pt x="351" y="26"/>
                      </a:lnTo>
                      <a:lnTo>
                        <a:pt x="352" y="27"/>
                      </a:lnTo>
                      <a:lnTo>
                        <a:pt x="357" y="25"/>
                      </a:lnTo>
                      <a:lnTo>
                        <a:pt x="357" y="26"/>
                      </a:lnTo>
                      <a:lnTo>
                        <a:pt x="359" y="26"/>
                      </a:lnTo>
                      <a:lnTo>
                        <a:pt x="357" y="31"/>
                      </a:lnTo>
                      <a:lnTo>
                        <a:pt x="357" y="31"/>
                      </a:lnTo>
                      <a:lnTo>
                        <a:pt x="357" y="34"/>
                      </a:lnTo>
                      <a:lnTo>
                        <a:pt x="357" y="35"/>
                      </a:lnTo>
                      <a:lnTo>
                        <a:pt x="359" y="35"/>
                      </a:lnTo>
                      <a:lnTo>
                        <a:pt x="360" y="35"/>
                      </a:lnTo>
                      <a:lnTo>
                        <a:pt x="360" y="35"/>
                      </a:lnTo>
                      <a:lnTo>
                        <a:pt x="360" y="34"/>
                      </a:lnTo>
                      <a:lnTo>
                        <a:pt x="360" y="34"/>
                      </a:lnTo>
                      <a:lnTo>
                        <a:pt x="360" y="34"/>
                      </a:lnTo>
                      <a:lnTo>
                        <a:pt x="359" y="33"/>
                      </a:lnTo>
                      <a:lnTo>
                        <a:pt x="359" y="33"/>
                      </a:lnTo>
                      <a:lnTo>
                        <a:pt x="359" y="31"/>
                      </a:lnTo>
                      <a:lnTo>
                        <a:pt x="359" y="31"/>
                      </a:lnTo>
                      <a:lnTo>
                        <a:pt x="360" y="30"/>
                      </a:lnTo>
                      <a:lnTo>
                        <a:pt x="360" y="30"/>
                      </a:lnTo>
                      <a:lnTo>
                        <a:pt x="361" y="29"/>
                      </a:lnTo>
                      <a:lnTo>
                        <a:pt x="363" y="31"/>
                      </a:lnTo>
                      <a:lnTo>
                        <a:pt x="361" y="25"/>
                      </a:lnTo>
                      <a:lnTo>
                        <a:pt x="363" y="25"/>
                      </a:lnTo>
                      <a:lnTo>
                        <a:pt x="365" y="25"/>
                      </a:lnTo>
                      <a:lnTo>
                        <a:pt x="366" y="26"/>
                      </a:lnTo>
                      <a:lnTo>
                        <a:pt x="369" y="27"/>
                      </a:lnTo>
                      <a:lnTo>
                        <a:pt x="372" y="27"/>
                      </a:lnTo>
                      <a:lnTo>
                        <a:pt x="372" y="27"/>
                      </a:lnTo>
                      <a:lnTo>
                        <a:pt x="372" y="27"/>
                      </a:lnTo>
                      <a:lnTo>
                        <a:pt x="373" y="27"/>
                      </a:lnTo>
                      <a:lnTo>
                        <a:pt x="373" y="27"/>
                      </a:lnTo>
                      <a:lnTo>
                        <a:pt x="374" y="27"/>
                      </a:lnTo>
                      <a:lnTo>
                        <a:pt x="374" y="26"/>
                      </a:lnTo>
                      <a:lnTo>
                        <a:pt x="372" y="26"/>
                      </a:lnTo>
                      <a:lnTo>
                        <a:pt x="370" y="25"/>
                      </a:lnTo>
                      <a:lnTo>
                        <a:pt x="370" y="25"/>
                      </a:lnTo>
                      <a:lnTo>
                        <a:pt x="369" y="24"/>
                      </a:lnTo>
                      <a:lnTo>
                        <a:pt x="366" y="24"/>
                      </a:lnTo>
                      <a:lnTo>
                        <a:pt x="366" y="22"/>
                      </a:lnTo>
                      <a:lnTo>
                        <a:pt x="365" y="22"/>
                      </a:lnTo>
                      <a:lnTo>
                        <a:pt x="364" y="22"/>
                      </a:lnTo>
                      <a:lnTo>
                        <a:pt x="363" y="21"/>
                      </a:lnTo>
                      <a:lnTo>
                        <a:pt x="363" y="20"/>
                      </a:lnTo>
                      <a:lnTo>
                        <a:pt x="364" y="18"/>
                      </a:lnTo>
                      <a:lnTo>
                        <a:pt x="365" y="17"/>
                      </a:lnTo>
                      <a:lnTo>
                        <a:pt x="368" y="17"/>
                      </a:lnTo>
                      <a:lnTo>
                        <a:pt x="368" y="17"/>
                      </a:lnTo>
                      <a:lnTo>
                        <a:pt x="376" y="17"/>
                      </a:lnTo>
                      <a:lnTo>
                        <a:pt x="378" y="20"/>
                      </a:lnTo>
                      <a:lnTo>
                        <a:pt x="382" y="20"/>
                      </a:lnTo>
                      <a:lnTo>
                        <a:pt x="382" y="21"/>
                      </a:lnTo>
                      <a:lnTo>
                        <a:pt x="385" y="21"/>
                      </a:lnTo>
                      <a:lnTo>
                        <a:pt x="385" y="21"/>
                      </a:lnTo>
                      <a:lnTo>
                        <a:pt x="387" y="22"/>
                      </a:lnTo>
                      <a:lnTo>
                        <a:pt x="387" y="22"/>
                      </a:lnTo>
                      <a:lnTo>
                        <a:pt x="389" y="22"/>
                      </a:lnTo>
                      <a:lnTo>
                        <a:pt x="389" y="24"/>
                      </a:lnTo>
                      <a:lnTo>
                        <a:pt x="394" y="22"/>
                      </a:lnTo>
                      <a:lnTo>
                        <a:pt x="394" y="21"/>
                      </a:lnTo>
                      <a:lnTo>
                        <a:pt x="397" y="22"/>
                      </a:lnTo>
                      <a:lnTo>
                        <a:pt x="397" y="21"/>
                      </a:lnTo>
                      <a:lnTo>
                        <a:pt x="402" y="21"/>
                      </a:lnTo>
                      <a:lnTo>
                        <a:pt x="402" y="21"/>
                      </a:lnTo>
                      <a:lnTo>
                        <a:pt x="402" y="21"/>
                      </a:lnTo>
                      <a:lnTo>
                        <a:pt x="402" y="21"/>
                      </a:lnTo>
                      <a:lnTo>
                        <a:pt x="403" y="22"/>
                      </a:lnTo>
                      <a:lnTo>
                        <a:pt x="403" y="24"/>
                      </a:lnTo>
                      <a:lnTo>
                        <a:pt x="406" y="24"/>
                      </a:lnTo>
                      <a:lnTo>
                        <a:pt x="406" y="27"/>
                      </a:lnTo>
                      <a:lnTo>
                        <a:pt x="403" y="27"/>
                      </a:lnTo>
                      <a:lnTo>
                        <a:pt x="403" y="29"/>
                      </a:lnTo>
                      <a:lnTo>
                        <a:pt x="403" y="29"/>
                      </a:lnTo>
                      <a:lnTo>
                        <a:pt x="403" y="29"/>
                      </a:lnTo>
                      <a:lnTo>
                        <a:pt x="404" y="29"/>
                      </a:lnTo>
                      <a:lnTo>
                        <a:pt x="406" y="29"/>
                      </a:lnTo>
                      <a:lnTo>
                        <a:pt x="407" y="29"/>
                      </a:lnTo>
                      <a:lnTo>
                        <a:pt x="407" y="29"/>
                      </a:lnTo>
                      <a:lnTo>
                        <a:pt x="408" y="31"/>
                      </a:lnTo>
                      <a:lnTo>
                        <a:pt x="410" y="33"/>
                      </a:lnTo>
                      <a:lnTo>
                        <a:pt x="410" y="37"/>
                      </a:lnTo>
                      <a:lnTo>
                        <a:pt x="407" y="37"/>
                      </a:lnTo>
                      <a:lnTo>
                        <a:pt x="406" y="37"/>
                      </a:lnTo>
                      <a:lnTo>
                        <a:pt x="403" y="38"/>
                      </a:lnTo>
                      <a:lnTo>
                        <a:pt x="404" y="38"/>
                      </a:lnTo>
                      <a:lnTo>
                        <a:pt x="404" y="39"/>
                      </a:lnTo>
                      <a:lnTo>
                        <a:pt x="404" y="39"/>
                      </a:lnTo>
                      <a:lnTo>
                        <a:pt x="406" y="39"/>
                      </a:lnTo>
                      <a:lnTo>
                        <a:pt x="407" y="41"/>
                      </a:lnTo>
                      <a:lnTo>
                        <a:pt x="406" y="43"/>
                      </a:lnTo>
                      <a:lnTo>
                        <a:pt x="407" y="43"/>
                      </a:lnTo>
                      <a:lnTo>
                        <a:pt x="407" y="43"/>
                      </a:lnTo>
                      <a:lnTo>
                        <a:pt x="407" y="43"/>
                      </a:lnTo>
                      <a:lnTo>
                        <a:pt x="408" y="44"/>
                      </a:lnTo>
                      <a:lnTo>
                        <a:pt x="408" y="43"/>
                      </a:lnTo>
                      <a:lnTo>
                        <a:pt x="411" y="38"/>
                      </a:lnTo>
                      <a:lnTo>
                        <a:pt x="414" y="38"/>
                      </a:lnTo>
                      <a:lnTo>
                        <a:pt x="412" y="41"/>
                      </a:lnTo>
                      <a:lnTo>
                        <a:pt x="414" y="41"/>
                      </a:lnTo>
                      <a:lnTo>
                        <a:pt x="414" y="44"/>
                      </a:lnTo>
                      <a:lnTo>
                        <a:pt x="415" y="44"/>
                      </a:lnTo>
                      <a:lnTo>
                        <a:pt x="415" y="43"/>
                      </a:lnTo>
                      <a:lnTo>
                        <a:pt x="416" y="43"/>
                      </a:lnTo>
                      <a:lnTo>
                        <a:pt x="416" y="43"/>
                      </a:lnTo>
                      <a:lnTo>
                        <a:pt x="419" y="43"/>
                      </a:lnTo>
                      <a:lnTo>
                        <a:pt x="419" y="46"/>
                      </a:lnTo>
                      <a:lnTo>
                        <a:pt x="419" y="46"/>
                      </a:lnTo>
                      <a:lnTo>
                        <a:pt x="419" y="44"/>
                      </a:lnTo>
                      <a:lnTo>
                        <a:pt x="420" y="44"/>
                      </a:lnTo>
                      <a:lnTo>
                        <a:pt x="419" y="41"/>
                      </a:lnTo>
                      <a:lnTo>
                        <a:pt x="420" y="41"/>
                      </a:lnTo>
                      <a:lnTo>
                        <a:pt x="420" y="39"/>
                      </a:lnTo>
                      <a:lnTo>
                        <a:pt x="424" y="38"/>
                      </a:lnTo>
                      <a:lnTo>
                        <a:pt x="427" y="43"/>
                      </a:lnTo>
                      <a:lnTo>
                        <a:pt x="428" y="43"/>
                      </a:lnTo>
                      <a:lnTo>
                        <a:pt x="428" y="43"/>
                      </a:lnTo>
                      <a:lnTo>
                        <a:pt x="428" y="43"/>
                      </a:lnTo>
                      <a:lnTo>
                        <a:pt x="431" y="43"/>
                      </a:lnTo>
                      <a:lnTo>
                        <a:pt x="432" y="43"/>
                      </a:lnTo>
                      <a:lnTo>
                        <a:pt x="432" y="44"/>
                      </a:lnTo>
                      <a:lnTo>
                        <a:pt x="431" y="46"/>
                      </a:lnTo>
                      <a:lnTo>
                        <a:pt x="429" y="46"/>
                      </a:lnTo>
                      <a:lnTo>
                        <a:pt x="428" y="46"/>
                      </a:lnTo>
                      <a:lnTo>
                        <a:pt x="428" y="47"/>
                      </a:lnTo>
                      <a:lnTo>
                        <a:pt x="428" y="47"/>
                      </a:lnTo>
                      <a:lnTo>
                        <a:pt x="427" y="47"/>
                      </a:lnTo>
                      <a:lnTo>
                        <a:pt x="427" y="47"/>
                      </a:lnTo>
                      <a:lnTo>
                        <a:pt x="427" y="47"/>
                      </a:lnTo>
                      <a:lnTo>
                        <a:pt x="427" y="48"/>
                      </a:lnTo>
                      <a:lnTo>
                        <a:pt x="428" y="48"/>
                      </a:lnTo>
                      <a:lnTo>
                        <a:pt x="429" y="48"/>
                      </a:lnTo>
                      <a:lnTo>
                        <a:pt x="429" y="48"/>
                      </a:lnTo>
                      <a:lnTo>
                        <a:pt x="431" y="48"/>
                      </a:lnTo>
                      <a:lnTo>
                        <a:pt x="431" y="48"/>
                      </a:lnTo>
                      <a:lnTo>
                        <a:pt x="433" y="47"/>
                      </a:lnTo>
                      <a:lnTo>
                        <a:pt x="432" y="46"/>
                      </a:lnTo>
                      <a:lnTo>
                        <a:pt x="433" y="46"/>
                      </a:lnTo>
                      <a:lnTo>
                        <a:pt x="433" y="44"/>
                      </a:lnTo>
                      <a:lnTo>
                        <a:pt x="433" y="44"/>
                      </a:lnTo>
                      <a:lnTo>
                        <a:pt x="435" y="44"/>
                      </a:lnTo>
                      <a:lnTo>
                        <a:pt x="433" y="47"/>
                      </a:lnTo>
                      <a:lnTo>
                        <a:pt x="436" y="47"/>
                      </a:lnTo>
                      <a:lnTo>
                        <a:pt x="436" y="46"/>
                      </a:lnTo>
                      <a:lnTo>
                        <a:pt x="437" y="46"/>
                      </a:lnTo>
                      <a:lnTo>
                        <a:pt x="437" y="46"/>
                      </a:lnTo>
                      <a:lnTo>
                        <a:pt x="438" y="46"/>
                      </a:lnTo>
                      <a:lnTo>
                        <a:pt x="438" y="48"/>
                      </a:lnTo>
                      <a:lnTo>
                        <a:pt x="437" y="48"/>
                      </a:lnTo>
                      <a:lnTo>
                        <a:pt x="436" y="50"/>
                      </a:lnTo>
                      <a:lnTo>
                        <a:pt x="435" y="50"/>
                      </a:lnTo>
                      <a:lnTo>
                        <a:pt x="435" y="54"/>
                      </a:lnTo>
                      <a:lnTo>
                        <a:pt x="436" y="54"/>
                      </a:lnTo>
                      <a:lnTo>
                        <a:pt x="436" y="51"/>
                      </a:lnTo>
                      <a:lnTo>
                        <a:pt x="438" y="50"/>
                      </a:lnTo>
                      <a:lnTo>
                        <a:pt x="441" y="50"/>
                      </a:lnTo>
                      <a:lnTo>
                        <a:pt x="441" y="50"/>
                      </a:lnTo>
                      <a:lnTo>
                        <a:pt x="442" y="50"/>
                      </a:lnTo>
                      <a:lnTo>
                        <a:pt x="442" y="50"/>
                      </a:lnTo>
                      <a:lnTo>
                        <a:pt x="442" y="50"/>
                      </a:lnTo>
                      <a:lnTo>
                        <a:pt x="441" y="51"/>
                      </a:lnTo>
                      <a:lnTo>
                        <a:pt x="440" y="52"/>
                      </a:lnTo>
                      <a:lnTo>
                        <a:pt x="438" y="54"/>
                      </a:lnTo>
                      <a:lnTo>
                        <a:pt x="438" y="54"/>
                      </a:lnTo>
                      <a:lnTo>
                        <a:pt x="440" y="52"/>
                      </a:lnTo>
                      <a:lnTo>
                        <a:pt x="441" y="52"/>
                      </a:lnTo>
                      <a:lnTo>
                        <a:pt x="441" y="52"/>
                      </a:lnTo>
                      <a:lnTo>
                        <a:pt x="442" y="51"/>
                      </a:lnTo>
                      <a:lnTo>
                        <a:pt x="444" y="50"/>
                      </a:lnTo>
                      <a:lnTo>
                        <a:pt x="445" y="50"/>
                      </a:lnTo>
                      <a:lnTo>
                        <a:pt x="448" y="50"/>
                      </a:lnTo>
                      <a:lnTo>
                        <a:pt x="450" y="54"/>
                      </a:lnTo>
                      <a:lnTo>
                        <a:pt x="452" y="54"/>
                      </a:lnTo>
                      <a:lnTo>
                        <a:pt x="452" y="54"/>
                      </a:lnTo>
                      <a:lnTo>
                        <a:pt x="453" y="54"/>
                      </a:lnTo>
                      <a:lnTo>
                        <a:pt x="454" y="54"/>
                      </a:lnTo>
                      <a:lnTo>
                        <a:pt x="454" y="54"/>
                      </a:lnTo>
                      <a:lnTo>
                        <a:pt x="454" y="54"/>
                      </a:lnTo>
                      <a:lnTo>
                        <a:pt x="454" y="56"/>
                      </a:lnTo>
                      <a:lnTo>
                        <a:pt x="452" y="55"/>
                      </a:lnTo>
                      <a:lnTo>
                        <a:pt x="450" y="56"/>
                      </a:lnTo>
                      <a:lnTo>
                        <a:pt x="449" y="58"/>
                      </a:lnTo>
                      <a:lnTo>
                        <a:pt x="448" y="59"/>
                      </a:lnTo>
                      <a:lnTo>
                        <a:pt x="448" y="59"/>
                      </a:lnTo>
                      <a:lnTo>
                        <a:pt x="452" y="59"/>
                      </a:lnTo>
                      <a:lnTo>
                        <a:pt x="452" y="60"/>
                      </a:lnTo>
                      <a:lnTo>
                        <a:pt x="452" y="60"/>
                      </a:lnTo>
                      <a:lnTo>
                        <a:pt x="452" y="63"/>
                      </a:lnTo>
                      <a:lnTo>
                        <a:pt x="454" y="61"/>
                      </a:lnTo>
                      <a:lnTo>
                        <a:pt x="455" y="59"/>
                      </a:lnTo>
                      <a:lnTo>
                        <a:pt x="457" y="58"/>
                      </a:lnTo>
                      <a:lnTo>
                        <a:pt x="457" y="56"/>
                      </a:lnTo>
                      <a:lnTo>
                        <a:pt x="458" y="56"/>
                      </a:lnTo>
                      <a:lnTo>
                        <a:pt x="458" y="56"/>
                      </a:lnTo>
                      <a:lnTo>
                        <a:pt x="459" y="58"/>
                      </a:lnTo>
                      <a:lnTo>
                        <a:pt x="461" y="59"/>
                      </a:lnTo>
                      <a:lnTo>
                        <a:pt x="462" y="60"/>
                      </a:lnTo>
                      <a:lnTo>
                        <a:pt x="463" y="63"/>
                      </a:lnTo>
                      <a:lnTo>
                        <a:pt x="462" y="63"/>
                      </a:lnTo>
                      <a:lnTo>
                        <a:pt x="462" y="65"/>
                      </a:lnTo>
                      <a:lnTo>
                        <a:pt x="459" y="65"/>
                      </a:lnTo>
                      <a:lnTo>
                        <a:pt x="458" y="65"/>
                      </a:lnTo>
                      <a:lnTo>
                        <a:pt x="457" y="67"/>
                      </a:lnTo>
                      <a:lnTo>
                        <a:pt x="457" y="67"/>
                      </a:lnTo>
                      <a:lnTo>
                        <a:pt x="452" y="67"/>
                      </a:lnTo>
                      <a:lnTo>
                        <a:pt x="452" y="68"/>
                      </a:lnTo>
                      <a:lnTo>
                        <a:pt x="453" y="68"/>
                      </a:lnTo>
                      <a:lnTo>
                        <a:pt x="454" y="69"/>
                      </a:lnTo>
                      <a:lnTo>
                        <a:pt x="455" y="69"/>
                      </a:lnTo>
                      <a:lnTo>
                        <a:pt x="455" y="71"/>
                      </a:lnTo>
                      <a:lnTo>
                        <a:pt x="455" y="71"/>
                      </a:lnTo>
                      <a:lnTo>
                        <a:pt x="455" y="71"/>
                      </a:lnTo>
                      <a:lnTo>
                        <a:pt x="459" y="71"/>
                      </a:lnTo>
                      <a:lnTo>
                        <a:pt x="459" y="71"/>
                      </a:lnTo>
                      <a:lnTo>
                        <a:pt x="462" y="71"/>
                      </a:lnTo>
                      <a:lnTo>
                        <a:pt x="462" y="72"/>
                      </a:lnTo>
                      <a:lnTo>
                        <a:pt x="463" y="72"/>
                      </a:lnTo>
                      <a:lnTo>
                        <a:pt x="465" y="73"/>
                      </a:lnTo>
                      <a:lnTo>
                        <a:pt x="466" y="75"/>
                      </a:lnTo>
                      <a:lnTo>
                        <a:pt x="467" y="76"/>
                      </a:lnTo>
                      <a:lnTo>
                        <a:pt x="466" y="76"/>
                      </a:lnTo>
                      <a:lnTo>
                        <a:pt x="466" y="76"/>
                      </a:lnTo>
                      <a:lnTo>
                        <a:pt x="465" y="76"/>
                      </a:lnTo>
                      <a:lnTo>
                        <a:pt x="463" y="76"/>
                      </a:lnTo>
                      <a:lnTo>
                        <a:pt x="463" y="76"/>
                      </a:lnTo>
                      <a:lnTo>
                        <a:pt x="462" y="76"/>
                      </a:lnTo>
                      <a:lnTo>
                        <a:pt x="461" y="76"/>
                      </a:lnTo>
                      <a:lnTo>
                        <a:pt x="459" y="76"/>
                      </a:lnTo>
                      <a:lnTo>
                        <a:pt x="459" y="75"/>
                      </a:lnTo>
                      <a:lnTo>
                        <a:pt x="455" y="75"/>
                      </a:lnTo>
                      <a:lnTo>
                        <a:pt x="455" y="75"/>
                      </a:lnTo>
                      <a:lnTo>
                        <a:pt x="457" y="75"/>
                      </a:lnTo>
                      <a:lnTo>
                        <a:pt x="457" y="79"/>
                      </a:lnTo>
                      <a:lnTo>
                        <a:pt x="459" y="79"/>
                      </a:lnTo>
                      <a:lnTo>
                        <a:pt x="461" y="80"/>
                      </a:lnTo>
                      <a:lnTo>
                        <a:pt x="461" y="81"/>
                      </a:lnTo>
                      <a:lnTo>
                        <a:pt x="459" y="81"/>
                      </a:lnTo>
                      <a:lnTo>
                        <a:pt x="458" y="84"/>
                      </a:lnTo>
                      <a:lnTo>
                        <a:pt x="457" y="84"/>
                      </a:lnTo>
                      <a:lnTo>
                        <a:pt x="455" y="85"/>
                      </a:lnTo>
                      <a:lnTo>
                        <a:pt x="454" y="84"/>
                      </a:lnTo>
                      <a:lnTo>
                        <a:pt x="452" y="84"/>
                      </a:lnTo>
                      <a:lnTo>
                        <a:pt x="452" y="85"/>
                      </a:lnTo>
                      <a:lnTo>
                        <a:pt x="454" y="86"/>
                      </a:lnTo>
                      <a:lnTo>
                        <a:pt x="455" y="86"/>
                      </a:lnTo>
                      <a:lnTo>
                        <a:pt x="454" y="88"/>
                      </a:lnTo>
                      <a:lnTo>
                        <a:pt x="455" y="88"/>
                      </a:lnTo>
                      <a:lnTo>
                        <a:pt x="455" y="88"/>
                      </a:lnTo>
                      <a:lnTo>
                        <a:pt x="461" y="89"/>
                      </a:lnTo>
                      <a:lnTo>
                        <a:pt x="461" y="89"/>
                      </a:lnTo>
                      <a:lnTo>
                        <a:pt x="462" y="88"/>
                      </a:lnTo>
                      <a:lnTo>
                        <a:pt x="462" y="88"/>
                      </a:lnTo>
                      <a:lnTo>
                        <a:pt x="463" y="89"/>
                      </a:lnTo>
                      <a:lnTo>
                        <a:pt x="463" y="92"/>
                      </a:lnTo>
                      <a:lnTo>
                        <a:pt x="463" y="92"/>
                      </a:lnTo>
                      <a:lnTo>
                        <a:pt x="463" y="90"/>
                      </a:lnTo>
                      <a:lnTo>
                        <a:pt x="465" y="90"/>
                      </a:lnTo>
                      <a:lnTo>
                        <a:pt x="466" y="90"/>
                      </a:lnTo>
                      <a:lnTo>
                        <a:pt x="466" y="90"/>
                      </a:lnTo>
                      <a:lnTo>
                        <a:pt x="467" y="92"/>
                      </a:lnTo>
                      <a:lnTo>
                        <a:pt x="467" y="92"/>
                      </a:lnTo>
                      <a:lnTo>
                        <a:pt x="467" y="93"/>
                      </a:lnTo>
                      <a:lnTo>
                        <a:pt x="466" y="93"/>
                      </a:lnTo>
                      <a:lnTo>
                        <a:pt x="466" y="94"/>
                      </a:lnTo>
                      <a:lnTo>
                        <a:pt x="465" y="94"/>
                      </a:lnTo>
                      <a:lnTo>
                        <a:pt x="466" y="94"/>
                      </a:lnTo>
                      <a:lnTo>
                        <a:pt x="466" y="94"/>
                      </a:lnTo>
                      <a:lnTo>
                        <a:pt x="469" y="94"/>
                      </a:lnTo>
                      <a:lnTo>
                        <a:pt x="469" y="96"/>
                      </a:lnTo>
                      <a:lnTo>
                        <a:pt x="471" y="96"/>
                      </a:lnTo>
                      <a:lnTo>
                        <a:pt x="471" y="98"/>
                      </a:lnTo>
                      <a:lnTo>
                        <a:pt x="472" y="98"/>
                      </a:lnTo>
                      <a:lnTo>
                        <a:pt x="472" y="96"/>
                      </a:lnTo>
                      <a:lnTo>
                        <a:pt x="474" y="97"/>
                      </a:lnTo>
                      <a:lnTo>
                        <a:pt x="472" y="98"/>
                      </a:lnTo>
                      <a:lnTo>
                        <a:pt x="472" y="101"/>
                      </a:lnTo>
                      <a:lnTo>
                        <a:pt x="472" y="102"/>
                      </a:lnTo>
                      <a:lnTo>
                        <a:pt x="474" y="102"/>
                      </a:lnTo>
                      <a:lnTo>
                        <a:pt x="474" y="101"/>
                      </a:lnTo>
                      <a:lnTo>
                        <a:pt x="475" y="99"/>
                      </a:lnTo>
                      <a:lnTo>
                        <a:pt x="476" y="99"/>
                      </a:lnTo>
                      <a:lnTo>
                        <a:pt x="478" y="101"/>
                      </a:lnTo>
                      <a:lnTo>
                        <a:pt x="478" y="101"/>
                      </a:lnTo>
                      <a:lnTo>
                        <a:pt x="478" y="99"/>
                      </a:lnTo>
                      <a:lnTo>
                        <a:pt x="479" y="98"/>
                      </a:lnTo>
                      <a:lnTo>
                        <a:pt x="479" y="97"/>
                      </a:lnTo>
                      <a:lnTo>
                        <a:pt x="480" y="97"/>
                      </a:lnTo>
                      <a:lnTo>
                        <a:pt x="480" y="98"/>
                      </a:lnTo>
                      <a:lnTo>
                        <a:pt x="480" y="98"/>
                      </a:lnTo>
                      <a:lnTo>
                        <a:pt x="480" y="101"/>
                      </a:lnTo>
                      <a:lnTo>
                        <a:pt x="482" y="101"/>
                      </a:lnTo>
                      <a:lnTo>
                        <a:pt x="482" y="101"/>
                      </a:lnTo>
                      <a:lnTo>
                        <a:pt x="483" y="99"/>
                      </a:lnTo>
                      <a:lnTo>
                        <a:pt x="483" y="98"/>
                      </a:lnTo>
                      <a:lnTo>
                        <a:pt x="482" y="97"/>
                      </a:lnTo>
                      <a:lnTo>
                        <a:pt x="483" y="97"/>
                      </a:lnTo>
                      <a:lnTo>
                        <a:pt x="484" y="96"/>
                      </a:lnTo>
                      <a:lnTo>
                        <a:pt x="487" y="96"/>
                      </a:lnTo>
                      <a:lnTo>
                        <a:pt x="487" y="96"/>
                      </a:lnTo>
                      <a:lnTo>
                        <a:pt x="487" y="96"/>
                      </a:lnTo>
                      <a:lnTo>
                        <a:pt x="487" y="98"/>
                      </a:lnTo>
                      <a:lnTo>
                        <a:pt x="486" y="98"/>
                      </a:lnTo>
                      <a:lnTo>
                        <a:pt x="486" y="99"/>
                      </a:lnTo>
                      <a:lnTo>
                        <a:pt x="486" y="101"/>
                      </a:lnTo>
                      <a:lnTo>
                        <a:pt x="487" y="101"/>
                      </a:lnTo>
                      <a:lnTo>
                        <a:pt x="487" y="102"/>
                      </a:lnTo>
                      <a:lnTo>
                        <a:pt x="486" y="102"/>
                      </a:lnTo>
                      <a:lnTo>
                        <a:pt x="486" y="103"/>
                      </a:lnTo>
                      <a:lnTo>
                        <a:pt x="488" y="103"/>
                      </a:lnTo>
                      <a:lnTo>
                        <a:pt x="488" y="103"/>
                      </a:lnTo>
                      <a:lnTo>
                        <a:pt x="488" y="103"/>
                      </a:lnTo>
                      <a:lnTo>
                        <a:pt x="488" y="102"/>
                      </a:lnTo>
                      <a:lnTo>
                        <a:pt x="488" y="102"/>
                      </a:lnTo>
                      <a:lnTo>
                        <a:pt x="488" y="99"/>
                      </a:lnTo>
                      <a:lnTo>
                        <a:pt x="490" y="99"/>
                      </a:lnTo>
                      <a:lnTo>
                        <a:pt x="491" y="101"/>
                      </a:lnTo>
                      <a:lnTo>
                        <a:pt x="492" y="101"/>
                      </a:lnTo>
                      <a:lnTo>
                        <a:pt x="492" y="101"/>
                      </a:lnTo>
                      <a:lnTo>
                        <a:pt x="493" y="102"/>
                      </a:lnTo>
                      <a:lnTo>
                        <a:pt x="493" y="102"/>
                      </a:lnTo>
                      <a:lnTo>
                        <a:pt x="493" y="103"/>
                      </a:lnTo>
                      <a:lnTo>
                        <a:pt x="493" y="105"/>
                      </a:lnTo>
                      <a:lnTo>
                        <a:pt x="493" y="105"/>
                      </a:lnTo>
                      <a:lnTo>
                        <a:pt x="495" y="105"/>
                      </a:lnTo>
                      <a:lnTo>
                        <a:pt x="495" y="105"/>
                      </a:lnTo>
                      <a:lnTo>
                        <a:pt x="493" y="106"/>
                      </a:lnTo>
                      <a:lnTo>
                        <a:pt x="493" y="106"/>
                      </a:lnTo>
                      <a:lnTo>
                        <a:pt x="492" y="106"/>
                      </a:lnTo>
                      <a:lnTo>
                        <a:pt x="492" y="107"/>
                      </a:lnTo>
                      <a:lnTo>
                        <a:pt x="491" y="107"/>
                      </a:lnTo>
                      <a:lnTo>
                        <a:pt x="491" y="107"/>
                      </a:lnTo>
                      <a:lnTo>
                        <a:pt x="491" y="107"/>
                      </a:lnTo>
                      <a:lnTo>
                        <a:pt x="492" y="107"/>
                      </a:lnTo>
                      <a:lnTo>
                        <a:pt x="492" y="109"/>
                      </a:lnTo>
                      <a:lnTo>
                        <a:pt x="495" y="107"/>
                      </a:lnTo>
                      <a:lnTo>
                        <a:pt x="495" y="109"/>
                      </a:lnTo>
                      <a:lnTo>
                        <a:pt x="500" y="109"/>
                      </a:lnTo>
                      <a:lnTo>
                        <a:pt x="500" y="110"/>
                      </a:lnTo>
                      <a:lnTo>
                        <a:pt x="501" y="110"/>
                      </a:lnTo>
                      <a:lnTo>
                        <a:pt x="501" y="111"/>
                      </a:lnTo>
                      <a:lnTo>
                        <a:pt x="503" y="111"/>
                      </a:lnTo>
                      <a:lnTo>
                        <a:pt x="503" y="109"/>
                      </a:lnTo>
                      <a:lnTo>
                        <a:pt x="503" y="106"/>
                      </a:lnTo>
                      <a:lnTo>
                        <a:pt x="504" y="106"/>
                      </a:lnTo>
                      <a:lnTo>
                        <a:pt x="505" y="107"/>
                      </a:lnTo>
                      <a:lnTo>
                        <a:pt x="507" y="106"/>
                      </a:lnTo>
                      <a:lnTo>
                        <a:pt x="507" y="107"/>
                      </a:lnTo>
                      <a:lnTo>
                        <a:pt x="505" y="109"/>
                      </a:lnTo>
                      <a:lnTo>
                        <a:pt x="504" y="111"/>
                      </a:lnTo>
                      <a:lnTo>
                        <a:pt x="504" y="114"/>
                      </a:lnTo>
                      <a:lnTo>
                        <a:pt x="507" y="114"/>
                      </a:lnTo>
                      <a:lnTo>
                        <a:pt x="507" y="110"/>
                      </a:lnTo>
                      <a:lnTo>
                        <a:pt x="508" y="110"/>
                      </a:lnTo>
                      <a:lnTo>
                        <a:pt x="508" y="109"/>
                      </a:lnTo>
                      <a:lnTo>
                        <a:pt x="508" y="109"/>
                      </a:lnTo>
                      <a:lnTo>
                        <a:pt x="508" y="110"/>
                      </a:lnTo>
                      <a:lnTo>
                        <a:pt x="509" y="110"/>
                      </a:lnTo>
                      <a:lnTo>
                        <a:pt x="509" y="110"/>
                      </a:lnTo>
                      <a:lnTo>
                        <a:pt x="509" y="111"/>
                      </a:lnTo>
                      <a:lnTo>
                        <a:pt x="510" y="111"/>
                      </a:lnTo>
                      <a:lnTo>
                        <a:pt x="510" y="109"/>
                      </a:lnTo>
                      <a:lnTo>
                        <a:pt x="512" y="110"/>
                      </a:lnTo>
                      <a:lnTo>
                        <a:pt x="513" y="110"/>
                      </a:lnTo>
                      <a:lnTo>
                        <a:pt x="514" y="110"/>
                      </a:lnTo>
                      <a:lnTo>
                        <a:pt x="513" y="109"/>
                      </a:lnTo>
                      <a:lnTo>
                        <a:pt x="513" y="106"/>
                      </a:lnTo>
                      <a:lnTo>
                        <a:pt x="514" y="105"/>
                      </a:lnTo>
                      <a:lnTo>
                        <a:pt x="514" y="106"/>
                      </a:lnTo>
                      <a:lnTo>
                        <a:pt x="514" y="106"/>
                      </a:lnTo>
                      <a:lnTo>
                        <a:pt x="514" y="106"/>
                      </a:lnTo>
                      <a:lnTo>
                        <a:pt x="514" y="107"/>
                      </a:lnTo>
                      <a:lnTo>
                        <a:pt x="518" y="109"/>
                      </a:lnTo>
                      <a:lnTo>
                        <a:pt x="520" y="113"/>
                      </a:lnTo>
                      <a:lnTo>
                        <a:pt x="522" y="113"/>
                      </a:lnTo>
                      <a:lnTo>
                        <a:pt x="521" y="116"/>
                      </a:lnTo>
                      <a:lnTo>
                        <a:pt x="517" y="115"/>
                      </a:lnTo>
                      <a:lnTo>
                        <a:pt x="517" y="115"/>
                      </a:lnTo>
                      <a:lnTo>
                        <a:pt x="518" y="116"/>
                      </a:lnTo>
                      <a:lnTo>
                        <a:pt x="518" y="118"/>
                      </a:lnTo>
                      <a:lnTo>
                        <a:pt x="518" y="119"/>
                      </a:lnTo>
                      <a:lnTo>
                        <a:pt x="518" y="119"/>
                      </a:lnTo>
                      <a:lnTo>
                        <a:pt x="518" y="119"/>
                      </a:lnTo>
                      <a:lnTo>
                        <a:pt x="520" y="120"/>
                      </a:lnTo>
                      <a:lnTo>
                        <a:pt x="520" y="120"/>
                      </a:lnTo>
                      <a:lnTo>
                        <a:pt x="518" y="120"/>
                      </a:lnTo>
                      <a:lnTo>
                        <a:pt x="518" y="122"/>
                      </a:lnTo>
                      <a:lnTo>
                        <a:pt x="517" y="122"/>
                      </a:lnTo>
                      <a:lnTo>
                        <a:pt x="516" y="120"/>
                      </a:lnTo>
                      <a:lnTo>
                        <a:pt x="516" y="120"/>
                      </a:lnTo>
                      <a:lnTo>
                        <a:pt x="516" y="120"/>
                      </a:lnTo>
                      <a:lnTo>
                        <a:pt x="516" y="119"/>
                      </a:lnTo>
                      <a:lnTo>
                        <a:pt x="514" y="119"/>
                      </a:lnTo>
                      <a:lnTo>
                        <a:pt x="514" y="118"/>
                      </a:lnTo>
                      <a:lnTo>
                        <a:pt x="512" y="118"/>
                      </a:lnTo>
                      <a:lnTo>
                        <a:pt x="510" y="120"/>
                      </a:lnTo>
                      <a:lnTo>
                        <a:pt x="512" y="120"/>
                      </a:lnTo>
                      <a:lnTo>
                        <a:pt x="512" y="122"/>
                      </a:lnTo>
                      <a:lnTo>
                        <a:pt x="512" y="122"/>
                      </a:lnTo>
                      <a:lnTo>
                        <a:pt x="510" y="123"/>
                      </a:lnTo>
                      <a:lnTo>
                        <a:pt x="509" y="123"/>
                      </a:lnTo>
                      <a:lnTo>
                        <a:pt x="508" y="123"/>
                      </a:lnTo>
                      <a:lnTo>
                        <a:pt x="508" y="124"/>
                      </a:lnTo>
                      <a:lnTo>
                        <a:pt x="508" y="126"/>
                      </a:lnTo>
                      <a:lnTo>
                        <a:pt x="508" y="127"/>
                      </a:lnTo>
                      <a:lnTo>
                        <a:pt x="509" y="127"/>
                      </a:lnTo>
                      <a:lnTo>
                        <a:pt x="509" y="128"/>
                      </a:lnTo>
                      <a:lnTo>
                        <a:pt x="508" y="128"/>
                      </a:lnTo>
                      <a:lnTo>
                        <a:pt x="507" y="127"/>
                      </a:lnTo>
                      <a:lnTo>
                        <a:pt x="507" y="128"/>
                      </a:lnTo>
                      <a:lnTo>
                        <a:pt x="507" y="128"/>
                      </a:lnTo>
                      <a:lnTo>
                        <a:pt x="507" y="130"/>
                      </a:lnTo>
                      <a:lnTo>
                        <a:pt x="507" y="130"/>
                      </a:lnTo>
                      <a:lnTo>
                        <a:pt x="509" y="131"/>
                      </a:lnTo>
                      <a:lnTo>
                        <a:pt x="509" y="132"/>
                      </a:lnTo>
                      <a:lnTo>
                        <a:pt x="505" y="132"/>
                      </a:lnTo>
                      <a:lnTo>
                        <a:pt x="505" y="133"/>
                      </a:lnTo>
                      <a:lnTo>
                        <a:pt x="503" y="133"/>
                      </a:lnTo>
                      <a:lnTo>
                        <a:pt x="501" y="131"/>
                      </a:lnTo>
                      <a:lnTo>
                        <a:pt x="501" y="131"/>
                      </a:lnTo>
                      <a:lnTo>
                        <a:pt x="500" y="133"/>
                      </a:lnTo>
                      <a:lnTo>
                        <a:pt x="501" y="133"/>
                      </a:lnTo>
                      <a:lnTo>
                        <a:pt x="501" y="133"/>
                      </a:lnTo>
                      <a:lnTo>
                        <a:pt x="501" y="135"/>
                      </a:lnTo>
                      <a:lnTo>
                        <a:pt x="503" y="135"/>
                      </a:lnTo>
                      <a:lnTo>
                        <a:pt x="503" y="136"/>
                      </a:lnTo>
                      <a:lnTo>
                        <a:pt x="503" y="137"/>
                      </a:lnTo>
                      <a:lnTo>
                        <a:pt x="504" y="140"/>
                      </a:lnTo>
                      <a:lnTo>
                        <a:pt x="504" y="140"/>
                      </a:lnTo>
                      <a:lnTo>
                        <a:pt x="504" y="141"/>
                      </a:lnTo>
                      <a:lnTo>
                        <a:pt x="503" y="141"/>
                      </a:lnTo>
                      <a:lnTo>
                        <a:pt x="503" y="143"/>
                      </a:lnTo>
                      <a:lnTo>
                        <a:pt x="500" y="143"/>
                      </a:lnTo>
                      <a:lnTo>
                        <a:pt x="500" y="141"/>
                      </a:lnTo>
                      <a:lnTo>
                        <a:pt x="496" y="143"/>
                      </a:lnTo>
                      <a:lnTo>
                        <a:pt x="496" y="141"/>
                      </a:lnTo>
                      <a:lnTo>
                        <a:pt x="496" y="141"/>
                      </a:lnTo>
                      <a:lnTo>
                        <a:pt x="496" y="141"/>
                      </a:lnTo>
                      <a:lnTo>
                        <a:pt x="496" y="140"/>
                      </a:lnTo>
                      <a:lnTo>
                        <a:pt x="495" y="140"/>
                      </a:lnTo>
                      <a:lnTo>
                        <a:pt x="495" y="139"/>
                      </a:lnTo>
                      <a:lnTo>
                        <a:pt x="493" y="139"/>
                      </a:lnTo>
                      <a:lnTo>
                        <a:pt x="493" y="139"/>
                      </a:lnTo>
                      <a:lnTo>
                        <a:pt x="492" y="140"/>
                      </a:lnTo>
                      <a:lnTo>
                        <a:pt x="492" y="140"/>
                      </a:lnTo>
                      <a:lnTo>
                        <a:pt x="491" y="140"/>
                      </a:lnTo>
                      <a:lnTo>
                        <a:pt x="491" y="140"/>
                      </a:lnTo>
                      <a:lnTo>
                        <a:pt x="491" y="140"/>
                      </a:lnTo>
                      <a:lnTo>
                        <a:pt x="491" y="137"/>
                      </a:lnTo>
                      <a:lnTo>
                        <a:pt x="493" y="137"/>
                      </a:lnTo>
                      <a:lnTo>
                        <a:pt x="493" y="136"/>
                      </a:lnTo>
                      <a:lnTo>
                        <a:pt x="487" y="136"/>
                      </a:lnTo>
                      <a:lnTo>
                        <a:pt x="488" y="135"/>
                      </a:lnTo>
                      <a:lnTo>
                        <a:pt x="488" y="133"/>
                      </a:lnTo>
                      <a:lnTo>
                        <a:pt x="490" y="132"/>
                      </a:lnTo>
                      <a:lnTo>
                        <a:pt x="488" y="132"/>
                      </a:lnTo>
                      <a:lnTo>
                        <a:pt x="487" y="132"/>
                      </a:lnTo>
                      <a:lnTo>
                        <a:pt x="484" y="133"/>
                      </a:lnTo>
                      <a:lnTo>
                        <a:pt x="486" y="132"/>
                      </a:lnTo>
                      <a:lnTo>
                        <a:pt x="486" y="131"/>
                      </a:lnTo>
                      <a:lnTo>
                        <a:pt x="486" y="131"/>
                      </a:lnTo>
                      <a:lnTo>
                        <a:pt x="484" y="131"/>
                      </a:lnTo>
                      <a:lnTo>
                        <a:pt x="484" y="131"/>
                      </a:lnTo>
                      <a:lnTo>
                        <a:pt x="480" y="131"/>
                      </a:lnTo>
                      <a:lnTo>
                        <a:pt x="480" y="130"/>
                      </a:lnTo>
                      <a:lnTo>
                        <a:pt x="483" y="130"/>
                      </a:lnTo>
                      <a:lnTo>
                        <a:pt x="484" y="128"/>
                      </a:lnTo>
                      <a:lnTo>
                        <a:pt x="484" y="127"/>
                      </a:lnTo>
                      <a:lnTo>
                        <a:pt x="483" y="127"/>
                      </a:lnTo>
                      <a:lnTo>
                        <a:pt x="483" y="128"/>
                      </a:lnTo>
                      <a:lnTo>
                        <a:pt x="480" y="128"/>
                      </a:lnTo>
                      <a:lnTo>
                        <a:pt x="480" y="128"/>
                      </a:lnTo>
                      <a:lnTo>
                        <a:pt x="479" y="128"/>
                      </a:lnTo>
                      <a:lnTo>
                        <a:pt x="478" y="128"/>
                      </a:lnTo>
                      <a:lnTo>
                        <a:pt x="476" y="128"/>
                      </a:lnTo>
                      <a:lnTo>
                        <a:pt x="476" y="127"/>
                      </a:lnTo>
                      <a:lnTo>
                        <a:pt x="475" y="127"/>
                      </a:lnTo>
                      <a:lnTo>
                        <a:pt x="475" y="127"/>
                      </a:lnTo>
                      <a:lnTo>
                        <a:pt x="474" y="126"/>
                      </a:lnTo>
                      <a:lnTo>
                        <a:pt x="472" y="126"/>
                      </a:lnTo>
                      <a:lnTo>
                        <a:pt x="471" y="124"/>
                      </a:lnTo>
                      <a:lnTo>
                        <a:pt x="471" y="123"/>
                      </a:lnTo>
                      <a:lnTo>
                        <a:pt x="471" y="123"/>
                      </a:lnTo>
                      <a:lnTo>
                        <a:pt x="470" y="122"/>
                      </a:lnTo>
                      <a:lnTo>
                        <a:pt x="469" y="120"/>
                      </a:lnTo>
                      <a:lnTo>
                        <a:pt x="469" y="120"/>
                      </a:lnTo>
                      <a:lnTo>
                        <a:pt x="469" y="119"/>
                      </a:lnTo>
                      <a:lnTo>
                        <a:pt x="469" y="118"/>
                      </a:lnTo>
                      <a:lnTo>
                        <a:pt x="469" y="118"/>
                      </a:lnTo>
                      <a:lnTo>
                        <a:pt x="469" y="118"/>
                      </a:lnTo>
                      <a:lnTo>
                        <a:pt x="467" y="118"/>
                      </a:lnTo>
                      <a:lnTo>
                        <a:pt x="466" y="118"/>
                      </a:lnTo>
                      <a:lnTo>
                        <a:pt x="466" y="118"/>
                      </a:lnTo>
                      <a:lnTo>
                        <a:pt x="463" y="116"/>
                      </a:lnTo>
                      <a:lnTo>
                        <a:pt x="463" y="118"/>
                      </a:lnTo>
                      <a:lnTo>
                        <a:pt x="465" y="118"/>
                      </a:lnTo>
                      <a:lnTo>
                        <a:pt x="465" y="118"/>
                      </a:lnTo>
                      <a:lnTo>
                        <a:pt x="465" y="118"/>
                      </a:lnTo>
                      <a:lnTo>
                        <a:pt x="466" y="118"/>
                      </a:lnTo>
                      <a:lnTo>
                        <a:pt x="466" y="120"/>
                      </a:lnTo>
                      <a:lnTo>
                        <a:pt x="465" y="120"/>
                      </a:lnTo>
                      <a:lnTo>
                        <a:pt x="465" y="122"/>
                      </a:lnTo>
                      <a:lnTo>
                        <a:pt x="466" y="123"/>
                      </a:lnTo>
                      <a:lnTo>
                        <a:pt x="463" y="123"/>
                      </a:lnTo>
                      <a:lnTo>
                        <a:pt x="463" y="120"/>
                      </a:lnTo>
                      <a:lnTo>
                        <a:pt x="462" y="119"/>
                      </a:lnTo>
                      <a:lnTo>
                        <a:pt x="461" y="119"/>
                      </a:lnTo>
                      <a:lnTo>
                        <a:pt x="461" y="119"/>
                      </a:lnTo>
                      <a:lnTo>
                        <a:pt x="461" y="119"/>
                      </a:lnTo>
                      <a:lnTo>
                        <a:pt x="461" y="123"/>
                      </a:lnTo>
                      <a:lnTo>
                        <a:pt x="462" y="123"/>
                      </a:lnTo>
                      <a:lnTo>
                        <a:pt x="462" y="124"/>
                      </a:lnTo>
                      <a:lnTo>
                        <a:pt x="463" y="126"/>
                      </a:lnTo>
                      <a:lnTo>
                        <a:pt x="463" y="127"/>
                      </a:lnTo>
                      <a:lnTo>
                        <a:pt x="465" y="128"/>
                      </a:lnTo>
                      <a:lnTo>
                        <a:pt x="461" y="128"/>
                      </a:lnTo>
                      <a:lnTo>
                        <a:pt x="461" y="127"/>
                      </a:lnTo>
                      <a:lnTo>
                        <a:pt x="459" y="127"/>
                      </a:lnTo>
                      <a:lnTo>
                        <a:pt x="459" y="127"/>
                      </a:lnTo>
                      <a:lnTo>
                        <a:pt x="457" y="127"/>
                      </a:lnTo>
                      <a:lnTo>
                        <a:pt x="457" y="128"/>
                      </a:lnTo>
                      <a:lnTo>
                        <a:pt x="458" y="128"/>
                      </a:lnTo>
                      <a:lnTo>
                        <a:pt x="458" y="131"/>
                      </a:lnTo>
                      <a:lnTo>
                        <a:pt x="461" y="132"/>
                      </a:lnTo>
                      <a:lnTo>
                        <a:pt x="461" y="133"/>
                      </a:lnTo>
                      <a:lnTo>
                        <a:pt x="462" y="133"/>
                      </a:lnTo>
                      <a:lnTo>
                        <a:pt x="463" y="132"/>
                      </a:lnTo>
                      <a:lnTo>
                        <a:pt x="465" y="132"/>
                      </a:lnTo>
                      <a:lnTo>
                        <a:pt x="465" y="132"/>
                      </a:lnTo>
                      <a:lnTo>
                        <a:pt x="465" y="133"/>
                      </a:lnTo>
                      <a:lnTo>
                        <a:pt x="465" y="133"/>
                      </a:lnTo>
                      <a:lnTo>
                        <a:pt x="465" y="136"/>
                      </a:lnTo>
                      <a:lnTo>
                        <a:pt x="466" y="136"/>
                      </a:lnTo>
                      <a:lnTo>
                        <a:pt x="467" y="140"/>
                      </a:lnTo>
                      <a:lnTo>
                        <a:pt x="469" y="140"/>
                      </a:lnTo>
                      <a:lnTo>
                        <a:pt x="470" y="141"/>
                      </a:lnTo>
                      <a:lnTo>
                        <a:pt x="470" y="141"/>
                      </a:lnTo>
                      <a:lnTo>
                        <a:pt x="470" y="143"/>
                      </a:lnTo>
                      <a:lnTo>
                        <a:pt x="470" y="144"/>
                      </a:lnTo>
                      <a:lnTo>
                        <a:pt x="474" y="144"/>
                      </a:lnTo>
                      <a:lnTo>
                        <a:pt x="475" y="145"/>
                      </a:lnTo>
                      <a:lnTo>
                        <a:pt x="476" y="145"/>
                      </a:lnTo>
                      <a:lnTo>
                        <a:pt x="476" y="147"/>
                      </a:lnTo>
                      <a:lnTo>
                        <a:pt x="476" y="148"/>
                      </a:lnTo>
                      <a:lnTo>
                        <a:pt x="478" y="148"/>
                      </a:lnTo>
                      <a:lnTo>
                        <a:pt x="478" y="147"/>
                      </a:lnTo>
                      <a:lnTo>
                        <a:pt x="479" y="147"/>
                      </a:lnTo>
                      <a:lnTo>
                        <a:pt x="479" y="149"/>
                      </a:lnTo>
                      <a:lnTo>
                        <a:pt x="480" y="149"/>
                      </a:lnTo>
                      <a:lnTo>
                        <a:pt x="480" y="149"/>
                      </a:lnTo>
                      <a:lnTo>
                        <a:pt x="482" y="151"/>
                      </a:lnTo>
                      <a:lnTo>
                        <a:pt x="480" y="147"/>
                      </a:lnTo>
                      <a:lnTo>
                        <a:pt x="482" y="147"/>
                      </a:lnTo>
                      <a:lnTo>
                        <a:pt x="483" y="147"/>
                      </a:lnTo>
                      <a:lnTo>
                        <a:pt x="484" y="148"/>
                      </a:lnTo>
                      <a:lnTo>
                        <a:pt x="484" y="149"/>
                      </a:lnTo>
                      <a:lnTo>
                        <a:pt x="486" y="151"/>
                      </a:lnTo>
                      <a:lnTo>
                        <a:pt x="486" y="153"/>
                      </a:lnTo>
                      <a:lnTo>
                        <a:pt x="487" y="153"/>
                      </a:lnTo>
                      <a:lnTo>
                        <a:pt x="487" y="154"/>
                      </a:lnTo>
                      <a:lnTo>
                        <a:pt x="486" y="156"/>
                      </a:lnTo>
                      <a:lnTo>
                        <a:pt x="484" y="156"/>
                      </a:lnTo>
                      <a:lnTo>
                        <a:pt x="482" y="154"/>
                      </a:lnTo>
                      <a:lnTo>
                        <a:pt x="482" y="156"/>
                      </a:lnTo>
                      <a:lnTo>
                        <a:pt x="483" y="157"/>
                      </a:lnTo>
                      <a:lnTo>
                        <a:pt x="484" y="160"/>
                      </a:lnTo>
                      <a:lnTo>
                        <a:pt x="479" y="160"/>
                      </a:lnTo>
                      <a:lnTo>
                        <a:pt x="479" y="162"/>
                      </a:lnTo>
                      <a:lnTo>
                        <a:pt x="482" y="162"/>
                      </a:lnTo>
                      <a:lnTo>
                        <a:pt x="483" y="164"/>
                      </a:lnTo>
                      <a:lnTo>
                        <a:pt x="484" y="168"/>
                      </a:lnTo>
                      <a:lnTo>
                        <a:pt x="487" y="166"/>
                      </a:lnTo>
                      <a:lnTo>
                        <a:pt x="487" y="168"/>
                      </a:lnTo>
                      <a:lnTo>
                        <a:pt x="487" y="168"/>
                      </a:lnTo>
                      <a:lnTo>
                        <a:pt x="487" y="168"/>
                      </a:lnTo>
                      <a:lnTo>
                        <a:pt x="487" y="168"/>
                      </a:lnTo>
                      <a:lnTo>
                        <a:pt x="487" y="169"/>
                      </a:lnTo>
                      <a:lnTo>
                        <a:pt x="483" y="169"/>
                      </a:lnTo>
                      <a:lnTo>
                        <a:pt x="483" y="168"/>
                      </a:lnTo>
                      <a:lnTo>
                        <a:pt x="482" y="168"/>
                      </a:lnTo>
                      <a:lnTo>
                        <a:pt x="482" y="165"/>
                      </a:lnTo>
                      <a:lnTo>
                        <a:pt x="482" y="165"/>
                      </a:lnTo>
                      <a:lnTo>
                        <a:pt x="480" y="164"/>
                      </a:lnTo>
                      <a:lnTo>
                        <a:pt x="479" y="164"/>
                      </a:lnTo>
                      <a:lnTo>
                        <a:pt x="479" y="164"/>
                      </a:lnTo>
                      <a:lnTo>
                        <a:pt x="478" y="165"/>
                      </a:lnTo>
                      <a:lnTo>
                        <a:pt x="478" y="162"/>
                      </a:lnTo>
                      <a:lnTo>
                        <a:pt x="474" y="162"/>
                      </a:lnTo>
                      <a:lnTo>
                        <a:pt x="474" y="161"/>
                      </a:lnTo>
                      <a:lnTo>
                        <a:pt x="474" y="161"/>
                      </a:lnTo>
                      <a:lnTo>
                        <a:pt x="471" y="161"/>
                      </a:lnTo>
                      <a:lnTo>
                        <a:pt x="470" y="162"/>
                      </a:lnTo>
                      <a:lnTo>
                        <a:pt x="469" y="162"/>
                      </a:lnTo>
                      <a:lnTo>
                        <a:pt x="469" y="164"/>
                      </a:lnTo>
                      <a:lnTo>
                        <a:pt x="469" y="164"/>
                      </a:lnTo>
                      <a:lnTo>
                        <a:pt x="467" y="162"/>
                      </a:lnTo>
                      <a:lnTo>
                        <a:pt x="466" y="162"/>
                      </a:lnTo>
                      <a:lnTo>
                        <a:pt x="465" y="161"/>
                      </a:lnTo>
                      <a:lnTo>
                        <a:pt x="463" y="160"/>
                      </a:lnTo>
                      <a:lnTo>
                        <a:pt x="461" y="160"/>
                      </a:lnTo>
                      <a:lnTo>
                        <a:pt x="461" y="160"/>
                      </a:lnTo>
                      <a:lnTo>
                        <a:pt x="461" y="161"/>
                      </a:lnTo>
                      <a:lnTo>
                        <a:pt x="461" y="162"/>
                      </a:lnTo>
                      <a:lnTo>
                        <a:pt x="461" y="162"/>
                      </a:lnTo>
                      <a:lnTo>
                        <a:pt x="458" y="161"/>
                      </a:lnTo>
                      <a:lnTo>
                        <a:pt x="455" y="160"/>
                      </a:lnTo>
                      <a:lnTo>
                        <a:pt x="452" y="160"/>
                      </a:lnTo>
                      <a:lnTo>
                        <a:pt x="452" y="158"/>
                      </a:lnTo>
                      <a:lnTo>
                        <a:pt x="449" y="160"/>
                      </a:lnTo>
                      <a:lnTo>
                        <a:pt x="449" y="160"/>
                      </a:lnTo>
                      <a:lnTo>
                        <a:pt x="448" y="160"/>
                      </a:lnTo>
                      <a:lnTo>
                        <a:pt x="448" y="161"/>
                      </a:lnTo>
                      <a:lnTo>
                        <a:pt x="448" y="161"/>
                      </a:lnTo>
                      <a:lnTo>
                        <a:pt x="448" y="161"/>
                      </a:lnTo>
                      <a:lnTo>
                        <a:pt x="449" y="162"/>
                      </a:lnTo>
                      <a:lnTo>
                        <a:pt x="449" y="164"/>
                      </a:lnTo>
                      <a:lnTo>
                        <a:pt x="450" y="164"/>
                      </a:lnTo>
                      <a:lnTo>
                        <a:pt x="450" y="164"/>
                      </a:lnTo>
                      <a:lnTo>
                        <a:pt x="450" y="164"/>
                      </a:lnTo>
                      <a:lnTo>
                        <a:pt x="452" y="164"/>
                      </a:lnTo>
                      <a:lnTo>
                        <a:pt x="452" y="164"/>
                      </a:lnTo>
                      <a:lnTo>
                        <a:pt x="453" y="166"/>
                      </a:lnTo>
                      <a:lnTo>
                        <a:pt x="455" y="168"/>
                      </a:lnTo>
                      <a:lnTo>
                        <a:pt x="458" y="169"/>
                      </a:lnTo>
                      <a:lnTo>
                        <a:pt x="461" y="170"/>
                      </a:lnTo>
                      <a:lnTo>
                        <a:pt x="461" y="171"/>
                      </a:lnTo>
                      <a:lnTo>
                        <a:pt x="462" y="171"/>
                      </a:lnTo>
                      <a:lnTo>
                        <a:pt x="463" y="171"/>
                      </a:lnTo>
                      <a:lnTo>
                        <a:pt x="465" y="171"/>
                      </a:lnTo>
                      <a:lnTo>
                        <a:pt x="467" y="173"/>
                      </a:lnTo>
                      <a:lnTo>
                        <a:pt x="469" y="173"/>
                      </a:lnTo>
                      <a:lnTo>
                        <a:pt x="469" y="174"/>
                      </a:lnTo>
                      <a:lnTo>
                        <a:pt x="470" y="174"/>
                      </a:lnTo>
                      <a:lnTo>
                        <a:pt x="470" y="177"/>
                      </a:lnTo>
                      <a:lnTo>
                        <a:pt x="471" y="177"/>
                      </a:lnTo>
                      <a:lnTo>
                        <a:pt x="475" y="178"/>
                      </a:lnTo>
                      <a:lnTo>
                        <a:pt x="479" y="178"/>
                      </a:lnTo>
                      <a:lnTo>
                        <a:pt x="479" y="181"/>
                      </a:lnTo>
                      <a:lnTo>
                        <a:pt x="479" y="182"/>
                      </a:lnTo>
                      <a:lnTo>
                        <a:pt x="479" y="183"/>
                      </a:lnTo>
                      <a:lnTo>
                        <a:pt x="479" y="185"/>
                      </a:lnTo>
                      <a:lnTo>
                        <a:pt x="478" y="185"/>
                      </a:lnTo>
                      <a:lnTo>
                        <a:pt x="476" y="185"/>
                      </a:lnTo>
                      <a:lnTo>
                        <a:pt x="475" y="185"/>
                      </a:lnTo>
                      <a:lnTo>
                        <a:pt x="472" y="183"/>
                      </a:lnTo>
                      <a:lnTo>
                        <a:pt x="472" y="183"/>
                      </a:lnTo>
                      <a:lnTo>
                        <a:pt x="472" y="183"/>
                      </a:lnTo>
                      <a:lnTo>
                        <a:pt x="471" y="183"/>
                      </a:lnTo>
                      <a:lnTo>
                        <a:pt x="471" y="183"/>
                      </a:lnTo>
                      <a:lnTo>
                        <a:pt x="471" y="183"/>
                      </a:lnTo>
                      <a:lnTo>
                        <a:pt x="471" y="183"/>
                      </a:lnTo>
                      <a:lnTo>
                        <a:pt x="470" y="183"/>
                      </a:lnTo>
                      <a:lnTo>
                        <a:pt x="469" y="183"/>
                      </a:lnTo>
                      <a:lnTo>
                        <a:pt x="469" y="182"/>
                      </a:lnTo>
                      <a:lnTo>
                        <a:pt x="467" y="182"/>
                      </a:lnTo>
                      <a:lnTo>
                        <a:pt x="467" y="182"/>
                      </a:lnTo>
                      <a:lnTo>
                        <a:pt x="466" y="182"/>
                      </a:lnTo>
                      <a:lnTo>
                        <a:pt x="466" y="181"/>
                      </a:lnTo>
                      <a:lnTo>
                        <a:pt x="459" y="182"/>
                      </a:lnTo>
                      <a:lnTo>
                        <a:pt x="459" y="181"/>
                      </a:lnTo>
                      <a:lnTo>
                        <a:pt x="457" y="181"/>
                      </a:lnTo>
                      <a:lnTo>
                        <a:pt x="457" y="181"/>
                      </a:lnTo>
                      <a:lnTo>
                        <a:pt x="455" y="179"/>
                      </a:lnTo>
                      <a:lnTo>
                        <a:pt x="454" y="182"/>
                      </a:lnTo>
                      <a:lnTo>
                        <a:pt x="454" y="182"/>
                      </a:lnTo>
                      <a:lnTo>
                        <a:pt x="452" y="182"/>
                      </a:lnTo>
                      <a:lnTo>
                        <a:pt x="452" y="181"/>
                      </a:lnTo>
                      <a:lnTo>
                        <a:pt x="446" y="179"/>
                      </a:lnTo>
                      <a:lnTo>
                        <a:pt x="445" y="181"/>
                      </a:lnTo>
                      <a:lnTo>
                        <a:pt x="445" y="179"/>
                      </a:lnTo>
                      <a:lnTo>
                        <a:pt x="442" y="178"/>
                      </a:lnTo>
                      <a:lnTo>
                        <a:pt x="442" y="181"/>
                      </a:lnTo>
                      <a:lnTo>
                        <a:pt x="441" y="182"/>
                      </a:lnTo>
                      <a:lnTo>
                        <a:pt x="438" y="182"/>
                      </a:lnTo>
                      <a:lnTo>
                        <a:pt x="436" y="182"/>
                      </a:lnTo>
                      <a:lnTo>
                        <a:pt x="435" y="179"/>
                      </a:lnTo>
                      <a:lnTo>
                        <a:pt x="433" y="181"/>
                      </a:lnTo>
                      <a:lnTo>
                        <a:pt x="432" y="182"/>
                      </a:lnTo>
                      <a:lnTo>
                        <a:pt x="431" y="182"/>
                      </a:lnTo>
                      <a:lnTo>
                        <a:pt x="431" y="182"/>
                      </a:lnTo>
                      <a:lnTo>
                        <a:pt x="429" y="181"/>
                      </a:lnTo>
                      <a:lnTo>
                        <a:pt x="428" y="179"/>
                      </a:lnTo>
                      <a:lnTo>
                        <a:pt x="424" y="179"/>
                      </a:lnTo>
                      <a:lnTo>
                        <a:pt x="425" y="177"/>
                      </a:lnTo>
                      <a:lnTo>
                        <a:pt x="428" y="177"/>
                      </a:lnTo>
                      <a:lnTo>
                        <a:pt x="431" y="177"/>
                      </a:lnTo>
                      <a:lnTo>
                        <a:pt x="431" y="175"/>
                      </a:lnTo>
                      <a:lnTo>
                        <a:pt x="432" y="174"/>
                      </a:lnTo>
                      <a:lnTo>
                        <a:pt x="431" y="174"/>
                      </a:lnTo>
                      <a:lnTo>
                        <a:pt x="431" y="173"/>
                      </a:lnTo>
                      <a:lnTo>
                        <a:pt x="428" y="173"/>
                      </a:lnTo>
                      <a:lnTo>
                        <a:pt x="428" y="173"/>
                      </a:lnTo>
                      <a:lnTo>
                        <a:pt x="427" y="171"/>
                      </a:lnTo>
                      <a:lnTo>
                        <a:pt x="427" y="174"/>
                      </a:lnTo>
                      <a:lnTo>
                        <a:pt x="424" y="175"/>
                      </a:lnTo>
                      <a:lnTo>
                        <a:pt x="423" y="171"/>
                      </a:lnTo>
                      <a:lnTo>
                        <a:pt x="423" y="171"/>
                      </a:lnTo>
                      <a:lnTo>
                        <a:pt x="421" y="173"/>
                      </a:lnTo>
                      <a:lnTo>
                        <a:pt x="421" y="173"/>
                      </a:lnTo>
                      <a:lnTo>
                        <a:pt x="420" y="173"/>
                      </a:lnTo>
                      <a:lnTo>
                        <a:pt x="420" y="168"/>
                      </a:lnTo>
                      <a:lnTo>
                        <a:pt x="418" y="166"/>
                      </a:lnTo>
                      <a:lnTo>
                        <a:pt x="416" y="166"/>
                      </a:lnTo>
                      <a:lnTo>
                        <a:pt x="415" y="162"/>
                      </a:lnTo>
                      <a:lnTo>
                        <a:pt x="414" y="162"/>
                      </a:lnTo>
                      <a:lnTo>
                        <a:pt x="414" y="160"/>
                      </a:lnTo>
                      <a:lnTo>
                        <a:pt x="414" y="160"/>
                      </a:lnTo>
                      <a:lnTo>
                        <a:pt x="414" y="158"/>
                      </a:lnTo>
                      <a:lnTo>
                        <a:pt x="411" y="158"/>
                      </a:lnTo>
                      <a:lnTo>
                        <a:pt x="410" y="161"/>
                      </a:lnTo>
                      <a:lnTo>
                        <a:pt x="408" y="161"/>
                      </a:lnTo>
                      <a:lnTo>
                        <a:pt x="408" y="158"/>
                      </a:lnTo>
                      <a:lnTo>
                        <a:pt x="407" y="158"/>
                      </a:lnTo>
                      <a:lnTo>
                        <a:pt x="406" y="157"/>
                      </a:lnTo>
                      <a:lnTo>
                        <a:pt x="406" y="156"/>
                      </a:lnTo>
                      <a:lnTo>
                        <a:pt x="406" y="156"/>
                      </a:lnTo>
                      <a:lnTo>
                        <a:pt x="404" y="154"/>
                      </a:lnTo>
                      <a:lnTo>
                        <a:pt x="404" y="154"/>
                      </a:lnTo>
                      <a:lnTo>
                        <a:pt x="403" y="154"/>
                      </a:lnTo>
                      <a:lnTo>
                        <a:pt x="404" y="157"/>
                      </a:lnTo>
                      <a:lnTo>
                        <a:pt x="403" y="157"/>
                      </a:lnTo>
                      <a:lnTo>
                        <a:pt x="403" y="157"/>
                      </a:lnTo>
                      <a:lnTo>
                        <a:pt x="402" y="158"/>
                      </a:lnTo>
                      <a:lnTo>
                        <a:pt x="402" y="157"/>
                      </a:lnTo>
                      <a:lnTo>
                        <a:pt x="402" y="157"/>
                      </a:lnTo>
                      <a:lnTo>
                        <a:pt x="400" y="157"/>
                      </a:lnTo>
                      <a:lnTo>
                        <a:pt x="400" y="156"/>
                      </a:lnTo>
                      <a:lnTo>
                        <a:pt x="399" y="154"/>
                      </a:lnTo>
                      <a:lnTo>
                        <a:pt x="399" y="153"/>
                      </a:lnTo>
                      <a:lnTo>
                        <a:pt x="398" y="153"/>
                      </a:lnTo>
                      <a:lnTo>
                        <a:pt x="398" y="153"/>
                      </a:lnTo>
                      <a:lnTo>
                        <a:pt x="397" y="154"/>
                      </a:lnTo>
                      <a:lnTo>
                        <a:pt x="395" y="154"/>
                      </a:lnTo>
                      <a:lnTo>
                        <a:pt x="395" y="156"/>
                      </a:lnTo>
                      <a:lnTo>
                        <a:pt x="399" y="158"/>
                      </a:lnTo>
                      <a:lnTo>
                        <a:pt x="399" y="161"/>
                      </a:lnTo>
                      <a:lnTo>
                        <a:pt x="399" y="161"/>
                      </a:lnTo>
                      <a:lnTo>
                        <a:pt x="398" y="161"/>
                      </a:lnTo>
                      <a:lnTo>
                        <a:pt x="397" y="162"/>
                      </a:lnTo>
                      <a:lnTo>
                        <a:pt x="395" y="161"/>
                      </a:lnTo>
                      <a:lnTo>
                        <a:pt x="395" y="161"/>
                      </a:lnTo>
                      <a:lnTo>
                        <a:pt x="394" y="161"/>
                      </a:lnTo>
                      <a:lnTo>
                        <a:pt x="393" y="158"/>
                      </a:lnTo>
                      <a:lnTo>
                        <a:pt x="393" y="158"/>
                      </a:lnTo>
                      <a:lnTo>
                        <a:pt x="393" y="158"/>
                      </a:lnTo>
                      <a:lnTo>
                        <a:pt x="391" y="160"/>
                      </a:lnTo>
                      <a:lnTo>
                        <a:pt x="390" y="160"/>
                      </a:lnTo>
                      <a:lnTo>
                        <a:pt x="390" y="161"/>
                      </a:lnTo>
                      <a:lnTo>
                        <a:pt x="389" y="161"/>
                      </a:lnTo>
                      <a:lnTo>
                        <a:pt x="389" y="164"/>
                      </a:lnTo>
                      <a:lnTo>
                        <a:pt x="385" y="164"/>
                      </a:lnTo>
                      <a:lnTo>
                        <a:pt x="385" y="166"/>
                      </a:lnTo>
                      <a:lnTo>
                        <a:pt x="378" y="166"/>
                      </a:lnTo>
                      <a:lnTo>
                        <a:pt x="378" y="165"/>
                      </a:lnTo>
                      <a:lnTo>
                        <a:pt x="374" y="166"/>
                      </a:lnTo>
                      <a:lnTo>
                        <a:pt x="374" y="165"/>
                      </a:lnTo>
                      <a:lnTo>
                        <a:pt x="372" y="165"/>
                      </a:lnTo>
                      <a:lnTo>
                        <a:pt x="370" y="162"/>
                      </a:lnTo>
                      <a:lnTo>
                        <a:pt x="369" y="161"/>
                      </a:lnTo>
                      <a:lnTo>
                        <a:pt x="370" y="158"/>
                      </a:lnTo>
                      <a:lnTo>
                        <a:pt x="372" y="157"/>
                      </a:lnTo>
                      <a:lnTo>
                        <a:pt x="372" y="154"/>
                      </a:lnTo>
                      <a:lnTo>
                        <a:pt x="370" y="154"/>
                      </a:lnTo>
                      <a:lnTo>
                        <a:pt x="372" y="152"/>
                      </a:lnTo>
                      <a:lnTo>
                        <a:pt x="372" y="152"/>
                      </a:lnTo>
                      <a:lnTo>
                        <a:pt x="373" y="151"/>
                      </a:lnTo>
                      <a:lnTo>
                        <a:pt x="373" y="147"/>
                      </a:lnTo>
                      <a:lnTo>
                        <a:pt x="373" y="147"/>
                      </a:lnTo>
                      <a:lnTo>
                        <a:pt x="376" y="147"/>
                      </a:lnTo>
                      <a:lnTo>
                        <a:pt x="377" y="147"/>
                      </a:lnTo>
                      <a:lnTo>
                        <a:pt x="378" y="147"/>
                      </a:lnTo>
                      <a:lnTo>
                        <a:pt x="380" y="147"/>
                      </a:lnTo>
                      <a:lnTo>
                        <a:pt x="380" y="147"/>
                      </a:lnTo>
                      <a:lnTo>
                        <a:pt x="380" y="147"/>
                      </a:lnTo>
                      <a:lnTo>
                        <a:pt x="381" y="147"/>
                      </a:lnTo>
                      <a:lnTo>
                        <a:pt x="381" y="147"/>
                      </a:lnTo>
                      <a:lnTo>
                        <a:pt x="381" y="147"/>
                      </a:lnTo>
                      <a:lnTo>
                        <a:pt x="382" y="147"/>
                      </a:lnTo>
                      <a:lnTo>
                        <a:pt x="382" y="147"/>
                      </a:lnTo>
                      <a:lnTo>
                        <a:pt x="386" y="148"/>
                      </a:lnTo>
                      <a:lnTo>
                        <a:pt x="386" y="147"/>
                      </a:lnTo>
                      <a:lnTo>
                        <a:pt x="390" y="147"/>
                      </a:lnTo>
                      <a:lnTo>
                        <a:pt x="390" y="145"/>
                      </a:lnTo>
                      <a:lnTo>
                        <a:pt x="393" y="144"/>
                      </a:lnTo>
                      <a:lnTo>
                        <a:pt x="393" y="145"/>
                      </a:lnTo>
                      <a:lnTo>
                        <a:pt x="395" y="145"/>
                      </a:lnTo>
                      <a:lnTo>
                        <a:pt x="395" y="144"/>
                      </a:lnTo>
                      <a:lnTo>
                        <a:pt x="398" y="144"/>
                      </a:lnTo>
                      <a:lnTo>
                        <a:pt x="398" y="144"/>
                      </a:lnTo>
                      <a:lnTo>
                        <a:pt x="402" y="145"/>
                      </a:lnTo>
                      <a:lnTo>
                        <a:pt x="402" y="144"/>
                      </a:lnTo>
                      <a:lnTo>
                        <a:pt x="404" y="144"/>
                      </a:lnTo>
                      <a:lnTo>
                        <a:pt x="404" y="143"/>
                      </a:lnTo>
                      <a:lnTo>
                        <a:pt x="410" y="143"/>
                      </a:lnTo>
                      <a:lnTo>
                        <a:pt x="410" y="143"/>
                      </a:lnTo>
                      <a:lnTo>
                        <a:pt x="414" y="143"/>
                      </a:lnTo>
                      <a:lnTo>
                        <a:pt x="414" y="143"/>
                      </a:lnTo>
                      <a:lnTo>
                        <a:pt x="415" y="143"/>
                      </a:lnTo>
                      <a:lnTo>
                        <a:pt x="415" y="140"/>
                      </a:lnTo>
                      <a:lnTo>
                        <a:pt x="414" y="137"/>
                      </a:lnTo>
                      <a:lnTo>
                        <a:pt x="411" y="136"/>
                      </a:lnTo>
                      <a:lnTo>
                        <a:pt x="410" y="135"/>
                      </a:lnTo>
                      <a:lnTo>
                        <a:pt x="410" y="132"/>
                      </a:lnTo>
                      <a:lnTo>
                        <a:pt x="407" y="132"/>
                      </a:lnTo>
                      <a:lnTo>
                        <a:pt x="406" y="131"/>
                      </a:lnTo>
                      <a:lnTo>
                        <a:pt x="404" y="130"/>
                      </a:lnTo>
                      <a:lnTo>
                        <a:pt x="404" y="128"/>
                      </a:lnTo>
                      <a:lnTo>
                        <a:pt x="403" y="126"/>
                      </a:lnTo>
                      <a:lnTo>
                        <a:pt x="406" y="126"/>
                      </a:lnTo>
                      <a:lnTo>
                        <a:pt x="406" y="126"/>
                      </a:lnTo>
                      <a:lnTo>
                        <a:pt x="407" y="124"/>
                      </a:lnTo>
                      <a:lnTo>
                        <a:pt x="407" y="124"/>
                      </a:lnTo>
                      <a:lnTo>
                        <a:pt x="408" y="124"/>
                      </a:lnTo>
                      <a:lnTo>
                        <a:pt x="410" y="123"/>
                      </a:lnTo>
                      <a:lnTo>
                        <a:pt x="410" y="123"/>
                      </a:lnTo>
                      <a:lnTo>
                        <a:pt x="410" y="122"/>
                      </a:lnTo>
                      <a:lnTo>
                        <a:pt x="411" y="122"/>
                      </a:lnTo>
                      <a:lnTo>
                        <a:pt x="411" y="120"/>
                      </a:lnTo>
                      <a:lnTo>
                        <a:pt x="412" y="119"/>
                      </a:lnTo>
                      <a:lnTo>
                        <a:pt x="412" y="118"/>
                      </a:lnTo>
                      <a:lnTo>
                        <a:pt x="414" y="118"/>
                      </a:lnTo>
                      <a:lnTo>
                        <a:pt x="414" y="116"/>
                      </a:lnTo>
                      <a:lnTo>
                        <a:pt x="415" y="116"/>
                      </a:lnTo>
                      <a:lnTo>
                        <a:pt x="415" y="115"/>
                      </a:lnTo>
                      <a:lnTo>
                        <a:pt x="416" y="115"/>
                      </a:lnTo>
                      <a:lnTo>
                        <a:pt x="416" y="116"/>
                      </a:lnTo>
                      <a:lnTo>
                        <a:pt x="418" y="116"/>
                      </a:lnTo>
                      <a:lnTo>
                        <a:pt x="419" y="116"/>
                      </a:lnTo>
                      <a:lnTo>
                        <a:pt x="420" y="115"/>
                      </a:lnTo>
                      <a:lnTo>
                        <a:pt x="419" y="115"/>
                      </a:lnTo>
                      <a:lnTo>
                        <a:pt x="418" y="114"/>
                      </a:lnTo>
                      <a:lnTo>
                        <a:pt x="416" y="114"/>
                      </a:lnTo>
                      <a:lnTo>
                        <a:pt x="415" y="113"/>
                      </a:lnTo>
                      <a:lnTo>
                        <a:pt x="415" y="111"/>
                      </a:lnTo>
                      <a:lnTo>
                        <a:pt x="415" y="110"/>
                      </a:lnTo>
                      <a:lnTo>
                        <a:pt x="415" y="109"/>
                      </a:lnTo>
                      <a:lnTo>
                        <a:pt x="415" y="109"/>
                      </a:lnTo>
                      <a:lnTo>
                        <a:pt x="416" y="107"/>
                      </a:lnTo>
                      <a:lnTo>
                        <a:pt x="418" y="107"/>
                      </a:lnTo>
                      <a:lnTo>
                        <a:pt x="418" y="106"/>
                      </a:lnTo>
                      <a:lnTo>
                        <a:pt x="418" y="106"/>
                      </a:lnTo>
                      <a:lnTo>
                        <a:pt x="419" y="107"/>
                      </a:lnTo>
                      <a:lnTo>
                        <a:pt x="420" y="107"/>
                      </a:lnTo>
                      <a:lnTo>
                        <a:pt x="421" y="103"/>
                      </a:lnTo>
                      <a:lnTo>
                        <a:pt x="419" y="103"/>
                      </a:lnTo>
                      <a:lnTo>
                        <a:pt x="419" y="103"/>
                      </a:lnTo>
                      <a:lnTo>
                        <a:pt x="419" y="103"/>
                      </a:lnTo>
                      <a:lnTo>
                        <a:pt x="419" y="101"/>
                      </a:lnTo>
                      <a:lnTo>
                        <a:pt x="419" y="101"/>
                      </a:lnTo>
                      <a:lnTo>
                        <a:pt x="419" y="101"/>
                      </a:lnTo>
                      <a:lnTo>
                        <a:pt x="419" y="99"/>
                      </a:lnTo>
                      <a:lnTo>
                        <a:pt x="418" y="99"/>
                      </a:lnTo>
                      <a:lnTo>
                        <a:pt x="418" y="97"/>
                      </a:lnTo>
                      <a:lnTo>
                        <a:pt x="416" y="97"/>
                      </a:lnTo>
                      <a:lnTo>
                        <a:pt x="416" y="96"/>
                      </a:lnTo>
                      <a:lnTo>
                        <a:pt x="416" y="94"/>
                      </a:lnTo>
                      <a:lnTo>
                        <a:pt x="418" y="93"/>
                      </a:lnTo>
                      <a:lnTo>
                        <a:pt x="415" y="93"/>
                      </a:lnTo>
                      <a:lnTo>
                        <a:pt x="414" y="92"/>
                      </a:lnTo>
                      <a:lnTo>
                        <a:pt x="414" y="90"/>
                      </a:lnTo>
                      <a:lnTo>
                        <a:pt x="414" y="89"/>
                      </a:lnTo>
                      <a:lnTo>
                        <a:pt x="412" y="89"/>
                      </a:lnTo>
                      <a:lnTo>
                        <a:pt x="411" y="89"/>
                      </a:lnTo>
                      <a:lnTo>
                        <a:pt x="411" y="89"/>
                      </a:lnTo>
                      <a:lnTo>
                        <a:pt x="410" y="89"/>
                      </a:lnTo>
                      <a:lnTo>
                        <a:pt x="408" y="84"/>
                      </a:lnTo>
                      <a:lnTo>
                        <a:pt x="410" y="84"/>
                      </a:lnTo>
                      <a:lnTo>
                        <a:pt x="411" y="81"/>
                      </a:lnTo>
                      <a:lnTo>
                        <a:pt x="411" y="79"/>
                      </a:lnTo>
                      <a:lnTo>
                        <a:pt x="410" y="79"/>
                      </a:lnTo>
                      <a:lnTo>
                        <a:pt x="410" y="79"/>
                      </a:lnTo>
                      <a:lnTo>
                        <a:pt x="408" y="79"/>
                      </a:lnTo>
                      <a:lnTo>
                        <a:pt x="408" y="81"/>
                      </a:lnTo>
                      <a:lnTo>
                        <a:pt x="406" y="80"/>
                      </a:lnTo>
                      <a:lnTo>
                        <a:pt x="404" y="81"/>
                      </a:lnTo>
                      <a:lnTo>
                        <a:pt x="403" y="81"/>
                      </a:lnTo>
                      <a:lnTo>
                        <a:pt x="403" y="82"/>
                      </a:lnTo>
                      <a:lnTo>
                        <a:pt x="402" y="84"/>
                      </a:lnTo>
                      <a:lnTo>
                        <a:pt x="400" y="85"/>
                      </a:lnTo>
                      <a:lnTo>
                        <a:pt x="399" y="86"/>
                      </a:lnTo>
                      <a:lnTo>
                        <a:pt x="395" y="88"/>
                      </a:lnTo>
                      <a:lnTo>
                        <a:pt x="395" y="84"/>
                      </a:lnTo>
                      <a:lnTo>
                        <a:pt x="393" y="84"/>
                      </a:lnTo>
                      <a:lnTo>
                        <a:pt x="393" y="80"/>
                      </a:lnTo>
                      <a:lnTo>
                        <a:pt x="394" y="80"/>
                      </a:lnTo>
                      <a:lnTo>
                        <a:pt x="394" y="76"/>
                      </a:lnTo>
                      <a:lnTo>
                        <a:pt x="397" y="76"/>
                      </a:lnTo>
                      <a:lnTo>
                        <a:pt x="397" y="76"/>
                      </a:lnTo>
                      <a:lnTo>
                        <a:pt x="398" y="77"/>
                      </a:lnTo>
                      <a:lnTo>
                        <a:pt x="398" y="75"/>
                      </a:lnTo>
                      <a:lnTo>
                        <a:pt x="398" y="75"/>
                      </a:lnTo>
                      <a:lnTo>
                        <a:pt x="397" y="75"/>
                      </a:lnTo>
                      <a:lnTo>
                        <a:pt x="397" y="73"/>
                      </a:lnTo>
                      <a:lnTo>
                        <a:pt x="395" y="73"/>
                      </a:lnTo>
                      <a:lnTo>
                        <a:pt x="394" y="73"/>
                      </a:lnTo>
                      <a:lnTo>
                        <a:pt x="394" y="75"/>
                      </a:lnTo>
                      <a:lnTo>
                        <a:pt x="393" y="73"/>
                      </a:lnTo>
                      <a:lnTo>
                        <a:pt x="393" y="72"/>
                      </a:lnTo>
                      <a:lnTo>
                        <a:pt x="391" y="72"/>
                      </a:lnTo>
                      <a:lnTo>
                        <a:pt x="391" y="68"/>
                      </a:lnTo>
                      <a:lnTo>
                        <a:pt x="391" y="68"/>
                      </a:lnTo>
                      <a:lnTo>
                        <a:pt x="391" y="68"/>
                      </a:lnTo>
                      <a:lnTo>
                        <a:pt x="393" y="67"/>
                      </a:lnTo>
                      <a:lnTo>
                        <a:pt x="395" y="68"/>
                      </a:lnTo>
                      <a:lnTo>
                        <a:pt x="395" y="65"/>
                      </a:lnTo>
                      <a:lnTo>
                        <a:pt x="395" y="65"/>
                      </a:lnTo>
                      <a:lnTo>
                        <a:pt x="395" y="65"/>
                      </a:lnTo>
                      <a:lnTo>
                        <a:pt x="391" y="65"/>
                      </a:lnTo>
                      <a:lnTo>
                        <a:pt x="391" y="64"/>
                      </a:lnTo>
                      <a:lnTo>
                        <a:pt x="390" y="67"/>
                      </a:lnTo>
                      <a:lnTo>
                        <a:pt x="389" y="68"/>
                      </a:lnTo>
                      <a:lnTo>
                        <a:pt x="386" y="68"/>
                      </a:lnTo>
                      <a:lnTo>
                        <a:pt x="386" y="68"/>
                      </a:lnTo>
                      <a:lnTo>
                        <a:pt x="386" y="65"/>
                      </a:lnTo>
                      <a:lnTo>
                        <a:pt x="387" y="65"/>
                      </a:lnTo>
                      <a:lnTo>
                        <a:pt x="387" y="64"/>
                      </a:lnTo>
                      <a:lnTo>
                        <a:pt x="385" y="64"/>
                      </a:lnTo>
                      <a:lnTo>
                        <a:pt x="385" y="64"/>
                      </a:lnTo>
                      <a:lnTo>
                        <a:pt x="385" y="64"/>
                      </a:lnTo>
                      <a:lnTo>
                        <a:pt x="385" y="63"/>
                      </a:lnTo>
                      <a:lnTo>
                        <a:pt x="383" y="61"/>
                      </a:lnTo>
                      <a:lnTo>
                        <a:pt x="383" y="61"/>
                      </a:lnTo>
                      <a:lnTo>
                        <a:pt x="383" y="61"/>
                      </a:lnTo>
                      <a:lnTo>
                        <a:pt x="382" y="61"/>
                      </a:lnTo>
                      <a:lnTo>
                        <a:pt x="381" y="63"/>
                      </a:lnTo>
                      <a:lnTo>
                        <a:pt x="381" y="63"/>
                      </a:lnTo>
                      <a:lnTo>
                        <a:pt x="380" y="63"/>
                      </a:lnTo>
                      <a:lnTo>
                        <a:pt x="380" y="63"/>
                      </a:lnTo>
                      <a:lnTo>
                        <a:pt x="378" y="63"/>
                      </a:lnTo>
                      <a:lnTo>
                        <a:pt x="378" y="65"/>
                      </a:lnTo>
                      <a:lnTo>
                        <a:pt x="378" y="67"/>
                      </a:lnTo>
                      <a:lnTo>
                        <a:pt x="377" y="67"/>
                      </a:lnTo>
                      <a:lnTo>
                        <a:pt x="376" y="61"/>
                      </a:lnTo>
                      <a:lnTo>
                        <a:pt x="374" y="56"/>
                      </a:lnTo>
                      <a:lnTo>
                        <a:pt x="372" y="56"/>
                      </a:lnTo>
                      <a:lnTo>
                        <a:pt x="372" y="59"/>
                      </a:lnTo>
                      <a:lnTo>
                        <a:pt x="369" y="58"/>
                      </a:lnTo>
                      <a:lnTo>
                        <a:pt x="368" y="55"/>
                      </a:lnTo>
                      <a:lnTo>
                        <a:pt x="366" y="52"/>
                      </a:lnTo>
                      <a:lnTo>
                        <a:pt x="365" y="54"/>
                      </a:lnTo>
                      <a:lnTo>
                        <a:pt x="364" y="54"/>
                      </a:lnTo>
                      <a:lnTo>
                        <a:pt x="361" y="55"/>
                      </a:lnTo>
                      <a:lnTo>
                        <a:pt x="361" y="58"/>
                      </a:lnTo>
                      <a:lnTo>
                        <a:pt x="363" y="56"/>
                      </a:lnTo>
                      <a:lnTo>
                        <a:pt x="364" y="56"/>
                      </a:lnTo>
                      <a:lnTo>
                        <a:pt x="364" y="55"/>
                      </a:lnTo>
                      <a:lnTo>
                        <a:pt x="366" y="55"/>
                      </a:lnTo>
                      <a:lnTo>
                        <a:pt x="366" y="56"/>
                      </a:lnTo>
                      <a:lnTo>
                        <a:pt x="366" y="58"/>
                      </a:lnTo>
                      <a:lnTo>
                        <a:pt x="368" y="60"/>
                      </a:lnTo>
                      <a:lnTo>
                        <a:pt x="366" y="60"/>
                      </a:lnTo>
                      <a:lnTo>
                        <a:pt x="365" y="61"/>
                      </a:lnTo>
                      <a:lnTo>
                        <a:pt x="364" y="61"/>
                      </a:lnTo>
                      <a:lnTo>
                        <a:pt x="363" y="61"/>
                      </a:lnTo>
                      <a:lnTo>
                        <a:pt x="361" y="61"/>
                      </a:lnTo>
                      <a:lnTo>
                        <a:pt x="359" y="63"/>
                      </a:lnTo>
                      <a:lnTo>
                        <a:pt x="359" y="61"/>
                      </a:lnTo>
                      <a:lnTo>
                        <a:pt x="359" y="61"/>
                      </a:lnTo>
                      <a:lnTo>
                        <a:pt x="357" y="61"/>
                      </a:lnTo>
                      <a:lnTo>
                        <a:pt x="357" y="61"/>
                      </a:lnTo>
                      <a:lnTo>
                        <a:pt x="356" y="60"/>
                      </a:lnTo>
                      <a:lnTo>
                        <a:pt x="355" y="58"/>
                      </a:lnTo>
                      <a:lnTo>
                        <a:pt x="352" y="56"/>
                      </a:lnTo>
                      <a:lnTo>
                        <a:pt x="348" y="56"/>
                      </a:lnTo>
                      <a:lnTo>
                        <a:pt x="348" y="58"/>
                      </a:lnTo>
                      <a:lnTo>
                        <a:pt x="344" y="58"/>
                      </a:lnTo>
                      <a:lnTo>
                        <a:pt x="343" y="58"/>
                      </a:lnTo>
                      <a:lnTo>
                        <a:pt x="343" y="59"/>
                      </a:lnTo>
                      <a:lnTo>
                        <a:pt x="343" y="60"/>
                      </a:lnTo>
                      <a:lnTo>
                        <a:pt x="344" y="61"/>
                      </a:lnTo>
                      <a:lnTo>
                        <a:pt x="346" y="61"/>
                      </a:lnTo>
                      <a:lnTo>
                        <a:pt x="346" y="63"/>
                      </a:lnTo>
                      <a:lnTo>
                        <a:pt x="346" y="63"/>
                      </a:lnTo>
                      <a:lnTo>
                        <a:pt x="346" y="64"/>
                      </a:lnTo>
                      <a:lnTo>
                        <a:pt x="347" y="64"/>
                      </a:lnTo>
                      <a:lnTo>
                        <a:pt x="347" y="67"/>
                      </a:lnTo>
                      <a:lnTo>
                        <a:pt x="348" y="67"/>
                      </a:lnTo>
                      <a:lnTo>
                        <a:pt x="348" y="67"/>
                      </a:lnTo>
                      <a:lnTo>
                        <a:pt x="347" y="67"/>
                      </a:lnTo>
                      <a:lnTo>
                        <a:pt x="347" y="68"/>
                      </a:lnTo>
                      <a:lnTo>
                        <a:pt x="346" y="68"/>
                      </a:lnTo>
                      <a:lnTo>
                        <a:pt x="346" y="68"/>
                      </a:lnTo>
                      <a:lnTo>
                        <a:pt x="344" y="67"/>
                      </a:lnTo>
                      <a:lnTo>
                        <a:pt x="344" y="67"/>
                      </a:lnTo>
                      <a:lnTo>
                        <a:pt x="344" y="65"/>
                      </a:lnTo>
                      <a:lnTo>
                        <a:pt x="343" y="64"/>
                      </a:lnTo>
                      <a:lnTo>
                        <a:pt x="343" y="64"/>
                      </a:lnTo>
                      <a:lnTo>
                        <a:pt x="342" y="64"/>
                      </a:lnTo>
                      <a:lnTo>
                        <a:pt x="340" y="63"/>
                      </a:lnTo>
                      <a:lnTo>
                        <a:pt x="339" y="63"/>
                      </a:lnTo>
                      <a:lnTo>
                        <a:pt x="338" y="61"/>
                      </a:lnTo>
                      <a:lnTo>
                        <a:pt x="338" y="61"/>
                      </a:lnTo>
                      <a:lnTo>
                        <a:pt x="336" y="60"/>
                      </a:lnTo>
                      <a:lnTo>
                        <a:pt x="335" y="59"/>
                      </a:lnTo>
                      <a:lnTo>
                        <a:pt x="334" y="59"/>
                      </a:lnTo>
                      <a:lnTo>
                        <a:pt x="334" y="58"/>
                      </a:lnTo>
                      <a:lnTo>
                        <a:pt x="334" y="58"/>
                      </a:lnTo>
                      <a:lnTo>
                        <a:pt x="332" y="56"/>
                      </a:lnTo>
                      <a:lnTo>
                        <a:pt x="331" y="56"/>
                      </a:lnTo>
                      <a:lnTo>
                        <a:pt x="330" y="56"/>
                      </a:lnTo>
                      <a:lnTo>
                        <a:pt x="330" y="58"/>
                      </a:lnTo>
                      <a:lnTo>
                        <a:pt x="334" y="60"/>
                      </a:lnTo>
                      <a:lnTo>
                        <a:pt x="335" y="63"/>
                      </a:lnTo>
                      <a:lnTo>
                        <a:pt x="335" y="63"/>
                      </a:lnTo>
                      <a:lnTo>
                        <a:pt x="336" y="64"/>
                      </a:lnTo>
                      <a:lnTo>
                        <a:pt x="338" y="64"/>
                      </a:lnTo>
                      <a:lnTo>
                        <a:pt x="339" y="64"/>
                      </a:lnTo>
                      <a:lnTo>
                        <a:pt x="339" y="65"/>
                      </a:lnTo>
                      <a:lnTo>
                        <a:pt x="339" y="65"/>
                      </a:lnTo>
                      <a:lnTo>
                        <a:pt x="339" y="65"/>
                      </a:lnTo>
                      <a:lnTo>
                        <a:pt x="339" y="65"/>
                      </a:lnTo>
                      <a:lnTo>
                        <a:pt x="339" y="65"/>
                      </a:lnTo>
                      <a:lnTo>
                        <a:pt x="335" y="65"/>
                      </a:lnTo>
                      <a:lnTo>
                        <a:pt x="332" y="65"/>
                      </a:lnTo>
                      <a:lnTo>
                        <a:pt x="331" y="65"/>
                      </a:lnTo>
                      <a:lnTo>
                        <a:pt x="328" y="64"/>
                      </a:lnTo>
                      <a:lnTo>
                        <a:pt x="328" y="64"/>
                      </a:lnTo>
                      <a:lnTo>
                        <a:pt x="327" y="63"/>
                      </a:lnTo>
                      <a:lnTo>
                        <a:pt x="326" y="63"/>
                      </a:lnTo>
                      <a:lnTo>
                        <a:pt x="326" y="63"/>
                      </a:lnTo>
                      <a:lnTo>
                        <a:pt x="326" y="63"/>
                      </a:lnTo>
                      <a:lnTo>
                        <a:pt x="317" y="64"/>
                      </a:lnTo>
                      <a:lnTo>
                        <a:pt x="315" y="63"/>
                      </a:lnTo>
                      <a:lnTo>
                        <a:pt x="310" y="63"/>
                      </a:lnTo>
                      <a:lnTo>
                        <a:pt x="309" y="61"/>
                      </a:lnTo>
                      <a:lnTo>
                        <a:pt x="308" y="60"/>
                      </a:lnTo>
                      <a:lnTo>
                        <a:pt x="305" y="60"/>
                      </a:lnTo>
                      <a:lnTo>
                        <a:pt x="306" y="61"/>
                      </a:lnTo>
                      <a:lnTo>
                        <a:pt x="306" y="63"/>
                      </a:lnTo>
                      <a:lnTo>
                        <a:pt x="304" y="63"/>
                      </a:lnTo>
                      <a:lnTo>
                        <a:pt x="304" y="63"/>
                      </a:lnTo>
                      <a:lnTo>
                        <a:pt x="304" y="63"/>
                      </a:lnTo>
                      <a:lnTo>
                        <a:pt x="304" y="63"/>
                      </a:lnTo>
                      <a:lnTo>
                        <a:pt x="300" y="63"/>
                      </a:lnTo>
                      <a:lnTo>
                        <a:pt x="300" y="63"/>
                      </a:lnTo>
                      <a:lnTo>
                        <a:pt x="300" y="63"/>
                      </a:lnTo>
                      <a:lnTo>
                        <a:pt x="300" y="60"/>
                      </a:lnTo>
                      <a:lnTo>
                        <a:pt x="298" y="60"/>
                      </a:lnTo>
                      <a:lnTo>
                        <a:pt x="296" y="56"/>
                      </a:lnTo>
                      <a:lnTo>
                        <a:pt x="294" y="56"/>
                      </a:lnTo>
                      <a:lnTo>
                        <a:pt x="294" y="55"/>
                      </a:lnTo>
                      <a:lnTo>
                        <a:pt x="289" y="54"/>
                      </a:lnTo>
                      <a:lnTo>
                        <a:pt x="289" y="56"/>
                      </a:lnTo>
                      <a:lnTo>
                        <a:pt x="288" y="56"/>
                      </a:lnTo>
                      <a:lnTo>
                        <a:pt x="288" y="56"/>
                      </a:lnTo>
                      <a:lnTo>
                        <a:pt x="287" y="56"/>
                      </a:lnTo>
                      <a:lnTo>
                        <a:pt x="285" y="58"/>
                      </a:lnTo>
                      <a:lnTo>
                        <a:pt x="284" y="56"/>
                      </a:lnTo>
                      <a:lnTo>
                        <a:pt x="284" y="56"/>
                      </a:lnTo>
                      <a:lnTo>
                        <a:pt x="284" y="56"/>
                      </a:lnTo>
                      <a:lnTo>
                        <a:pt x="284" y="55"/>
                      </a:lnTo>
                      <a:lnTo>
                        <a:pt x="284" y="55"/>
                      </a:lnTo>
                      <a:lnTo>
                        <a:pt x="285" y="54"/>
                      </a:lnTo>
                      <a:lnTo>
                        <a:pt x="281" y="54"/>
                      </a:lnTo>
                      <a:lnTo>
                        <a:pt x="281" y="52"/>
                      </a:lnTo>
                      <a:lnTo>
                        <a:pt x="279" y="52"/>
                      </a:lnTo>
                      <a:lnTo>
                        <a:pt x="279" y="52"/>
                      </a:lnTo>
                      <a:lnTo>
                        <a:pt x="279" y="52"/>
                      </a:lnTo>
                      <a:lnTo>
                        <a:pt x="279" y="50"/>
                      </a:lnTo>
                      <a:lnTo>
                        <a:pt x="277" y="50"/>
                      </a:lnTo>
                      <a:lnTo>
                        <a:pt x="277" y="48"/>
                      </a:lnTo>
                      <a:lnTo>
                        <a:pt x="277" y="48"/>
                      </a:lnTo>
                      <a:lnTo>
                        <a:pt x="276" y="47"/>
                      </a:lnTo>
                      <a:lnTo>
                        <a:pt x="277" y="46"/>
                      </a:lnTo>
                      <a:lnTo>
                        <a:pt x="279" y="46"/>
                      </a:lnTo>
                      <a:lnTo>
                        <a:pt x="279" y="47"/>
                      </a:lnTo>
                      <a:lnTo>
                        <a:pt x="283" y="47"/>
                      </a:lnTo>
                      <a:lnTo>
                        <a:pt x="283" y="44"/>
                      </a:lnTo>
                      <a:lnTo>
                        <a:pt x="281" y="44"/>
                      </a:lnTo>
                      <a:lnTo>
                        <a:pt x="280" y="43"/>
                      </a:lnTo>
                      <a:lnTo>
                        <a:pt x="277" y="43"/>
                      </a:lnTo>
                      <a:lnTo>
                        <a:pt x="274" y="43"/>
                      </a:lnTo>
                      <a:lnTo>
                        <a:pt x="270" y="44"/>
                      </a:lnTo>
                      <a:lnTo>
                        <a:pt x="268" y="42"/>
                      </a:lnTo>
                      <a:lnTo>
                        <a:pt x="267" y="41"/>
                      </a:lnTo>
                      <a:lnTo>
                        <a:pt x="266" y="39"/>
                      </a:lnTo>
                      <a:lnTo>
                        <a:pt x="267" y="39"/>
                      </a:lnTo>
                      <a:lnTo>
                        <a:pt x="267" y="38"/>
                      </a:lnTo>
                      <a:lnTo>
                        <a:pt x="266" y="38"/>
                      </a:lnTo>
                      <a:lnTo>
                        <a:pt x="264" y="37"/>
                      </a:lnTo>
                      <a:lnTo>
                        <a:pt x="262" y="35"/>
                      </a:lnTo>
                      <a:lnTo>
                        <a:pt x="260" y="35"/>
                      </a:lnTo>
                      <a:lnTo>
                        <a:pt x="260" y="33"/>
                      </a:lnTo>
                      <a:lnTo>
                        <a:pt x="262" y="33"/>
                      </a:lnTo>
                      <a:lnTo>
                        <a:pt x="262" y="31"/>
                      </a:lnTo>
                      <a:lnTo>
                        <a:pt x="263" y="31"/>
                      </a:lnTo>
                      <a:lnTo>
                        <a:pt x="263" y="30"/>
                      </a:lnTo>
                      <a:lnTo>
                        <a:pt x="264" y="29"/>
                      </a:lnTo>
                      <a:lnTo>
                        <a:pt x="264" y="26"/>
                      </a:lnTo>
                      <a:lnTo>
                        <a:pt x="264" y="26"/>
                      </a:lnTo>
                      <a:lnTo>
                        <a:pt x="263" y="25"/>
                      </a:lnTo>
                      <a:lnTo>
                        <a:pt x="266" y="22"/>
                      </a:lnTo>
                      <a:lnTo>
                        <a:pt x="266" y="21"/>
                      </a:lnTo>
                      <a:lnTo>
                        <a:pt x="268" y="20"/>
                      </a:lnTo>
                      <a:lnTo>
                        <a:pt x="270" y="18"/>
                      </a:lnTo>
                      <a:lnTo>
                        <a:pt x="270" y="17"/>
                      </a:lnTo>
                      <a:lnTo>
                        <a:pt x="272" y="16"/>
                      </a:lnTo>
                      <a:lnTo>
                        <a:pt x="271" y="16"/>
                      </a:lnTo>
                      <a:lnTo>
                        <a:pt x="271" y="14"/>
                      </a:lnTo>
                      <a:lnTo>
                        <a:pt x="271" y="13"/>
                      </a:lnTo>
                      <a:lnTo>
                        <a:pt x="276" y="10"/>
                      </a:lnTo>
                      <a:lnTo>
                        <a:pt x="276" y="9"/>
                      </a:lnTo>
                      <a:lnTo>
                        <a:pt x="275" y="9"/>
                      </a:lnTo>
                      <a:lnTo>
                        <a:pt x="275" y="7"/>
                      </a:lnTo>
                      <a:lnTo>
                        <a:pt x="275" y="7"/>
                      </a:lnTo>
                      <a:lnTo>
                        <a:pt x="276" y="5"/>
                      </a:lnTo>
                      <a:lnTo>
                        <a:pt x="279" y="5"/>
                      </a:lnTo>
                      <a:lnTo>
                        <a:pt x="279" y="3"/>
                      </a:lnTo>
                      <a:lnTo>
                        <a:pt x="280" y="3"/>
                      </a:lnTo>
                      <a:lnTo>
                        <a:pt x="283" y="3"/>
                      </a:lnTo>
                      <a:lnTo>
                        <a:pt x="284" y="3"/>
                      </a:lnTo>
                      <a:lnTo>
                        <a:pt x="287" y="3"/>
                      </a:lnTo>
                      <a:lnTo>
                        <a:pt x="288" y="1"/>
                      </a:lnTo>
                      <a:lnTo>
                        <a:pt x="291" y="1"/>
                      </a:lnTo>
                      <a:lnTo>
                        <a:pt x="292" y="1"/>
                      </a:lnTo>
                      <a:lnTo>
                        <a:pt x="293" y="1"/>
                      </a:lnTo>
                      <a:lnTo>
                        <a:pt x="294" y="3"/>
                      </a:lnTo>
                      <a:lnTo>
                        <a:pt x="298" y="1"/>
                      </a:lnTo>
                      <a:lnTo>
                        <a:pt x="313" y="1"/>
                      </a:lnTo>
                      <a:lnTo>
                        <a:pt x="313" y="1"/>
                      </a:lnTo>
                      <a:lnTo>
                        <a:pt x="31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7" name="Freeform 27">
                  <a:extLst>
                    <a:ext uri="{FF2B5EF4-FFF2-40B4-BE49-F238E27FC236}">
                      <a16:creationId xmlns:a16="http://schemas.microsoft.com/office/drawing/2014/main" id="{6299B5DB-3C90-462F-9D06-1732A221BC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670425" y="1418092"/>
                  <a:ext cx="3144838" cy="38100"/>
                </a:xfrm>
                <a:custGeom>
                  <a:avLst/>
                  <a:gdLst>
                    <a:gd name="T0" fmla="*/ 1979 w 1981"/>
                    <a:gd name="T1" fmla="*/ 2 h 24"/>
                    <a:gd name="T2" fmla="*/ 1979 w 1981"/>
                    <a:gd name="T3" fmla="*/ 2 h 24"/>
                    <a:gd name="T4" fmla="*/ 1979 w 1981"/>
                    <a:gd name="T5" fmla="*/ 7 h 24"/>
                    <a:gd name="T6" fmla="*/ 1978 w 1981"/>
                    <a:gd name="T7" fmla="*/ 7 h 24"/>
                    <a:gd name="T8" fmla="*/ 1977 w 1981"/>
                    <a:gd name="T9" fmla="*/ 6 h 24"/>
                    <a:gd name="T10" fmla="*/ 1975 w 1981"/>
                    <a:gd name="T11" fmla="*/ 3 h 24"/>
                    <a:gd name="T12" fmla="*/ 1977 w 1981"/>
                    <a:gd name="T13" fmla="*/ 2 h 24"/>
                    <a:gd name="T14" fmla="*/ 1733 w 1981"/>
                    <a:gd name="T15" fmla="*/ 0 h 24"/>
                    <a:gd name="T16" fmla="*/ 1732 w 1981"/>
                    <a:gd name="T17" fmla="*/ 4 h 24"/>
                    <a:gd name="T18" fmla="*/ 1729 w 1981"/>
                    <a:gd name="T19" fmla="*/ 7 h 24"/>
                    <a:gd name="T20" fmla="*/ 1727 w 1981"/>
                    <a:gd name="T21" fmla="*/ 4 h 24"/>
                    <a:gd name="T22" fmla="*/ 1728 w 1981"/>
                    <a:gd name="T23" fmla="*/ 2 h 24"/>
                    <a:gd name="T24" fmla="*/ 1732 w 1981"/>
                    <a:gd name="T25" fmla="*/ 0 h 24"/>
                    <a:gd name="T26" fmla="*/ 30 w 1981"/>
                    <a:gd name="T27" fmla="*/ 2 h 24"/>
                    <a:gd name="T28" fmla="*/ 31 w 1981"/>
                    <a:gd name="T29" fmla="*/ 3 h 24"/>
                    <a:gd name="T30" fmla="*/ 31 w 1981"/>
                    <a:gd name="T31" fmla="*/ 2 h 24"/>
                    <a:gd name="T32" fmla="*/ 34 w 1981"/>
                    <a:gd name="T33" fmla="*/ 4 h 24"/>
                    <a:gd name="T34" fmla="*/ 35 w 1981"/>
                    <a:gd name="T35" fmla="*/ 6 h 24"/>
                    <a:gd name="T36" fmla="*/ 37 w 1981"/>
                    <a:gd name="T37" fmla="*/ 10 h 24"/>
                    <a:gd name="T38" fmla="*/ 38 w 1981"/>
                    <a:gd name="T39" fmla="*/ 11 h 24"/>
                    <a:gd name="T40" fmla="*/ 39 w 1981"/>
                    <a:gd name="T41" fmla="*/ 12 h 24"/>
                    <a:gd name="T42" fmla="*/ 39 w 1981"/>
                    <a:gd name="T43" fmla="*/ 15 h 24"/>
                    <a:gd name="T44" fmla="*/ 38 w 1981"/>
                    <a:gd name="T45" fmla="*/ 16 h 24"/>
                    <a:gd name="T46" fmla="*/ 37 w 1981"/>
                    <a:gd name="T47" fmla="*/ 16 h 24"/>
                    <a:gd name="T48" fmla="*/ 33 w 1981"/>
                    <a:gd name="T49" fmla="*/ 16 h 24"/>
                    <a:gd name="T50" fmla="*/ 31 w 1981"/>
                    <a:gd name="T51" fmla="*/ 17 h 24"/>
                    <a:gd name="T52" fmla="*/ 24 w 1981"/>
                    <a:gd name="T53" fmla="*/ 21 h 24"/>
                    <a:gd name="T54" fmla="*/ 22 w 1981"/>
                    <a:gd name="T55" fmla="*/ 21 h 24"/>
                    <a:gd name="T56" fmla="*/ 21 w 1981"/>
                    <a:gd name="T57" fmla="*/ 23 h 24"/>
                    <a:gd name="T58" fmla="*/ 17 w 1981"/>
                    <a:gd name="T59" fmla="*/ 23 h 24"/>
                    <a:gd name="T60" fmla="*/ 13 w 1981"/>
                    <a:gd name="T61" fmla="*/ 23 h 24"/>
                    <a:gd name="T62" fmla="*/ 12 w 1981"/>
                    <a:gd name="T63" fmla="*/ 21 h 24"/>
                    <a:gd name="T64" fmla="*/ 9 w 1981"/>
                    <a:gd name="T65" fmla="*/ 23 h 24"/>
                    <a:gd name="T66" fmla="*/ 5 w 1981"/>
                    <a:gd name="T67" fmla="*/ 24 h 24"/>
                    <a:gd name="T68" fmla="*/ 1 w 1981"/>
                    <a:gd name="T69" fmla="*/ 21 h 24"/>
                    <a:gd name="T70" fmla="*/ 0 w 1981"/>
                    <a:gd name="T71" fmla="*/ 17 h 24"/>
                    <a:gd name="T72" fmla="*/ 1 w 1981"/>
                    <a:gd name="T73" fmla="*/ 12 h 24"/>
                    <a:gd name="T74" fmla="*/ 1 w 1981"/>
                    <a:gd name="T75" fmla="*/ 11 h 24"/>
                    <a:gd name="T76" fmla="*/ 1 w 1981"/>
                    <a:gd name="T77" fmla="*/ 10 h 24"/>
                    <a:gd name="T78" fmla="*/ 3 w 1981"/>
                    <a:gd name="T79" fmla="*/ 7 h 24"/>
                    <a:gd name="T80" fmla="*/ 5 w 1981"/>
                    <a:gd name="T81" fmla="*/ 4 h 24"/>
                    <a:gd name="T82" fmla="*/ 7 w 1981"/>
                    <a:gd name="T83" fmla="*/ 3 h 24"/>
                    <a:gd name="T84" fmla="*/ 9 w 1981"/>
                    <a:gd name="T85" fmla="*/ 2 h 24"/>
                    <a:gd name="T86" fmla="*/ 14 w 1981"/>
                    <a:gd name="T87" fmla="*/ 2 h 24"/>
                    <a:gd name="T88" fmla="*/ 16 w 1981"/>
                    <a:gd name="T89" fmla="*/ 3 h 24"/>
                    <a:gd name="T90" fmla="*/ 17 w 1981"/>
                    <a:gd name="T91" fmla="*/ 3 h 24"/>
                    <a:gd name="T92" fmla="*/ 18 w 1981"/>
                    <a:gd name="T93" fmla="*/ 4 h 24"/>
                    <a:gd name="T94" fmla="*/ 21 w 1981"/>
                    <a:gd name="T95" fmla="*/ 4 h 24"/>
                    <a:gd name="T96" fmla="*/ 21 w 1981"/>
                    <a:gd name="T97" fmla="*/ 3 h 24"/>
                    <a:gd name="T98" fmla="*/ 24 w 1981"/>
                    <a:gd name="T99" fmla="*/ 2 h 24"/>
                    <a:gd name="T100" fmla="*/ 26 w 1981"/>
                    <a:gd name="T101" fmla="*/ 2 h 24"/>
                    <a:gd name="T102" fmla="*/ 29 w 1981"/>
                    <a:gd name="T10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81" h="24">
                      <a:moveTo>
                        <a:pt x="1977" y="2"/>
                      </a:moveTo>
                      <a:lnTo>
                        <a:pt x="1979" y="2"/>
                      </a:lnTo>
                      <a:lnTo>
                        <a:pt x="1979" y="2"/>
                      </a:lnTo>
                      <a:lnTo>
                        <a:pt x="1979" y="2"/>
                      </a:lnTo>
                      <a:lnTo>
                        <a:pt x="1981" y="6"/>
                      </a:lnTo>
                      <a:lnTo>
                        <a:pt x="1979" y="7"/>
                      </a:lnTo>
                      <a:lnTo>
                        <a:pt x="1978" y="7"/>
                      </a:lnTo>
                      <a:lnTo>
                        <a:pt x="1978" y="7"/>
                      </a:lnTo>
                      <a:lnTo>
                        <a:pt x="1978" y="7"/>
                      </a:lnTo>
                      <a:lnTo>
                        <a:pt x="1977" y="6"/>
                      </a:lnTo>
                      <a:lnTo>
                        <a:pt x="1975" y="6"/>
                      </a:lnTo>
                      <a:lnTo>
                        <a:pt x="1975" y="3"/>
                      </a:lnTo>
                      <a:lnTo>
                        <a:pt x="1977" y="3"/>
                      </a:lnTo>
                      <a:lnTo>
                        <a:pt x="1977" y="2"/>
                      </a:lnTo>
                      <a:close/>
                      <a:moveTo>
                        <a:pt x="1732" y="0"/>
                      </a:moveTo>
                      <a:lnTo>
                        <a:pt x="1733" y="0"/>
                      </a:lnTo>
                      <a:lnTo>
                        <a:pt x="1733" y="3"/>
                      </a:lnTo>
                      <a:lnTo>
                        <a:pt x="1732" y="4"/>
                      </a:lnTo>
                      <a:lnTo>
                        <a:pt x="1732" y="6"/>
                      </a:lnTo>
                      <a:lnTo>
                        <a:pt x="1729" y="7"/>
                      </a:lnTo>
                      <a:lnTo>
                        <a:pt x="1727" y="7"/>
                      </a:lnTo>
                      <a:lnTo>
                        <a:pt x="1727" y="4"/>
                      </a:lnTo>
                      <a:lnTo>
                        <a:pt x="1727" y="3"/>
                      </a:lnTo>
                      <a:lnTo>
                        <a:pt x="1728" y="2"/>
                      </a:lnTo>
                      <a:lnTo>
                        <a:pt x="1731" y="2"/>
                      </a:lnTo>
                      <a:lnTo>
                        <a:pt x="1732" y="0"/>
                      </a:lnTo>
                      <a:close/>
                      <a:moveTo>
                        <a:pt x="29" y="0"/>
                      </a:move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2"/>
                      </a:lnTo>
                      <a:lnTo>
                        <a:pt x="34" y="2"/>
                      </a:lnTo>
                      <a:lnTo>
                        <a:pt x="34" y="4"/>
                      </a:lnTo>
                      <a:lnTo>
                        <a:pt x="35" y="6"/>
                      </a:lnTo>
                      <a:lnTo>
                        <a:pt x="35" y="6"/>
                      </a:lnTo>
                      <a:lnTo>
                        <a:pt x="37" y="10"/>
                      </a:lnTo>
                      <a:lnTo>
                        <a:pt x="37" y="10"/>
                      </a:lnTo>
                      <a:lnTo>
                        <a:pt x="37" y="11"/>
                      </a:lnTo>
                      <a:lnTo>
                        <a:pt x="38" y="11"/>
                      </a:lnTo>
                      <a:lnTo>
                        <a:pt x="38" y="12"/>
                      </a:lnTo>
                      <a:lnTo>
                        <a:pt x="39" y="12"/>
                      </a:lnTo>
                      <a:lnTo>
                        <a:pt x="39" y="13"/>
                      </a:lnTo>
                      <a:lnTo>
                        <a:pt x="39" y="15"/>
                      </a:lnTo>
                      <a:lnTo>
                        <a:pt x="38" y="15"/>
                      </a:lnTo>
                      <a:lnTo>
                        <a:pt x="38" y="16"/>
                      </a:lnTo>
                      <a:lnTo>
                        <a:pt x="37" y="16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3" y="16"/>
                      </a:lnTo>
                      <a:lnTo>
                        <a:pt x="33" y="16"/>
                      </a:lnTo>
                      <a:lnTo>
                        <a:pt x="31" y="17"/>
                      </a:lnTo>
                      <a:lnTo>
                        <a:pt x="27" y="17"/>
                      </a:lnTo>
                      <a:lnTo>
                        <a:pt x="24" y="21"/>
                      </a:lnTo>
                      <a:lnTo>
                        <a:pt x="22" y="21"/>
                      </a:lnTo>
                      <a:lnTo>
                        <a:pt x="22" y="21"/>
                      </a:lnTo>
                      <a:lnTo>
                        <a:pt x="21" y="21"/>
                      </a:lnTo>
                      <a:lnTo>
                        <a:pt x="21" y="23"/>
                      </a:lnTo>
                      <a:lnTo>
                        <a:pt x="20" y="23"/>
                      </a:lnTo>
                      <a:lnTo>
                        <a:pt x="17" y="23"/>
                      </a:lnTo>
                      <a:lnTo>
                        <a:pt x="14" y="23"/>
                      </a:lnTo>
                      <a:lnTo>
                        <a:pt x="13" y="23"/>
                      </a:lnTo>
                      <a:lnTo>
                        <a:pt x="13" y="21"/>
                      </a:lnTo>
                      <a:lnTo>
                        <a:pt x="12" y="21"/>
                      </a:lnTo>
                      <a:lnTo>
                        <a:pt x="10" y="21"/>
                      </a:lnTo>
                      <a:lnTo>
                        <a:pt x="9" y="23"/>
                      </a:lnTo>
                      <a:lnTo>
                        <a:pt x="8" y="24"/>
                      </a:lnTo>
                      <a:lnTo>
                        <a:pt x="5" y="24"/>
                      </a:ln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9"/>
                      </a:ln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1" y="10"/>
                      </a:lnTo>
                      <a:lnTo>
                        <a:pt x="1" y="10"/>
                      </a:lnTo>
                      <a:lnTo>
                        <a:pt x="1" y="8"/>
                      </a:lnTo>
                      <a:lnTo>
                        <a:pt x="3" y="7"/>
                      </a:lnTo>
                      <a:lnTo>
                        <a:pt x="5" y="6"/>
                      </a:lnTo>
                      <a:lnTo>
                        <a:pt x="5" y="4"/>
                      </a:lnTo>
                      <a:lnTo>
                        <a:pt x="7" y="4"/>
                      </a:lnTo>
                      <a:lnTo>
                        <a:pt x="7" y="3"/>
                      </a:lnTo>
                      <a:lnTo>
                        <a:pt x="9" y="3"/>
                      </a:lnTo>
                      <a:lnTo>
                        <a:pt x="9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8" y="4"/>
                      </a:lnTo>
                      <a:lnTo>
                        <a:pt x="20" y="4"/>
                      </a:lnTo>
                      <a:lnTo>
                        <a:pt x="21" y="4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4" y="3"/>
                      </a:lnTo>
                      <a:lnTo>
                        <a:pt x="24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9" y="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88" name="Freeform 145">
              <a:extLst>
                <a:ext uri="{FF2B5EF4-FFF2-40B4-BE49-F238E27FC236}">
                  <a16:creationId xmlns:a16="http://schemas.microsoft.com/office/drawing/2014/main" id="{DE127DF3-2DCF-467E-B2F4-B0429FC0E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9566" y="1935184"/>
              <a:ext cx="178878" cy="202466"/>
            </a:xfrm>
            <a:custGeom>
              <a:avLst/>
              <a:gdLst>
                <a:gd name="T0" fmla="*/ 6 w 91"/>
                <a:gd name="T1" fmla="*/ 0 h 103"/>
                <a:gd name="T2" fmla="*/ 7 w 91"/>
                <a:gd name="T3" fmla="*/ 2 h 103"/>
                <a:gd name="T4" fmla="*/ 11 w 91"/>
                <a:gd name="T5" fmla="*/ 8 h 103"/>
                <a:gd name="T6" fmla="*/ 16 w 91"/>
                <a:gd name="T7" fmla="*/ 13 h 103"/>
                <a:gd name="T8" fmla="*/ 33 w 91"/>
                <a:gd name="T9" fmla="*/ 23 h 103"/>
                <a:gd name="T10" fmla="*/ 49 w 91"/>
                <a:gd name="T11" fmla="*/ 34 h 103"/>
                <a:gd name="T12" fmla="*/ 55 w 91"/>
                <a:gd name="T13" fmla="*/ 39 h 103"/>
                <a:gd name="T14" fmla="*/ 59 w 91"/>
                <a:gd name="T15" fmla="*/ 40 h 103"/>
                <a:gd name="T16" fmla="*/ 62 w 91"/>
                <a:gd name="T17" fmla="*/ 38 h 103"/>
                <a:gd name="T18" fmla="*/ 62 w 91"/>
                <a:gd name="T19" fmla="*/ 33 h 103"/>
                <a:gd name="T20" fmla="*/ 63 w 91"/>
                <a:gd name="T21" fmla="*/ 29 h 103"/>
                <a:gd name="T22" fmla="*/ 66 w 91"/>
                <a:gd name="T23" fmla="*/ 22 h 103"/>
                <a:gd name="T24" fmla="*/ 67 w 91"/>
                <a:gd name="T25" fmla="*/ 14 h 103"/>
                <a:gd name="T26" fmla="*/ 68 w 91"/>
                <a:gd name="T27" fmla="*/ 13 h 103"/>
                <a:gd name="T28" fmla="*/ 72 w 91"/>
                <a:gd name="T29" fmla="*/ 30 h 103"/>
                <a:gd name="T30" fmla="*/ 74 w 91"/>
                <a:gd name="T31" fmla="*/ 33 h 103"/>
                <a:gd name="T32" fmla="*/ 75 w 91"/>
                <a:gd name="T33" fmla="*/ 38 h 103"/>
                <a:gd name="T34" fmla="*/ 83 w 91"/>
                <a:gd name="T35" fmla="*/ 57 h 103"/>
                <a:gd name="T36" fmla="*/ 88 w 91"/>
                <a:gd name="T37" fmla="*/ 81 h 103"/>
                <a:gd name="T38" fmla="*/ 91 w 91"/>
                <a:gd name="T39" fmla="*/ 101 h 103"/>
                <a:gd name="T40" fmla="*/ 89 w 91"/>
                <a:gd name="T41" fmla="*/ 101 h 103"/>
                <a:gd name="T42" fmla="*/ 84 w 91"/>
                <a:gd name="T43" fmla="*/ 89 h 103"/>
                <a:gd name="T44" fmla="*/ 79 w 91"/>
                <a:gd name="T45" fmla="*/ 76 h 103"/>
                <a:gd name="T46" fmla="*/ 75 w 91"/>
                <a:gd name="T47" fmla="*/ 61 h 103"/>
                <a:gd name="T48" fmla="*/ 71 w 91"/>
                <a:gd name="T49" fmla="*/ 47 h 103"/>
                <a:gd name="T50" fmla="*/ 78 w 91"/>
                <a:gd name="T51" fmla="*/ 53 h 103"/>
                <a:gd name="T52" fmla="*/ 76 w 91"/>
                <a:gd name="T53" fmla="*/ 51 h 103"/>
                <a:gd name="T54" fmla="*/ 72 w 91"/>
                <a:gd name="T55" fmla="*/ 44 h 103"/>
                <a:gd name="T56" fmla="*/ 71 w 91"/>
                <a:gd name="T57" fmla="*/ 40 h 103"/>
                <a:gd name="T58" fmla="*/ 71 w 91"/>
                <a:gd name="T59" fmla="*/ 36 h 103"/>
                <a:gd name="T60" fmla="*/ 70 w 91"/>
                <a:gd name="T61" fmla="*/ 33 h 103"/>
                <a:gd name="T62" fmla="*/ 67 w 91"/>
                <a:gd name="T63" fmla="*/ 33 h 103"/>
                <a:gd name="T64" fmla="*/ 66 w 91"/>
                <a:gd name="T65" fmla="*/ 36 h 103"/>
                <a:gd name="T66" fmla="*/ 64 w 91"/>
                <a:gd name="T67" fmla="*/ 40 h 103"/>
                <a:gd name="T68" fmla="*/ 64 w 91"/>
                <a:gd name="T69" fmla="*/ 44 h 103"/>
                <a:gd name="T70" fmla="*/ 64 w 91"/>
                <a:gd name="T71" fmla="*/ 46 h 103"/>
                <a:gd name="T72" fmla="*/ 61 w 91"/>
                <a:gd name="T73" fmla="*/ 47 h 103"/>
                <a:gd name="T74" fmla="*/ 57 w 91"/>
                <a:gd name="T75" fmla="*/ 47 h 103"/>
                <a:gd name="T76" fmla="*/ 55 w 91"/>
                <a:gd name="T77" fmla="*/ 44 h 103"/>
                <a:gd name="T78" fmla="*/ 51 w 91"/>
                <a:gd name="T79" fmla="*/ 42 h 103"/>
                <a:gd name="T80" fmla="*/ 50 w 91"/>
                <a:gd name="T81" fmla="*/ 39 h 103"/>
                <a:gd name="T82" fmla="*/ 49 w 91"/>
                <a:gd name="T83" fmla="*/ 42 h 103"/>
                <a:gd name="T84" fmla="*/ 46 w 91"/>
                <a:gd name="T85" fmla="*/ 47 h 103"/>
                <a:gd name="T86" fmla="*/ 43 w 91"/>
                <a:gd name="T87" fmla="*/ 51 h 103"/>
                <a:gd name="T88" fmla="*/ 42 w 91"/>
                <a:gd name="T89" fmla="*/ 55 h 103"/>
                <a:gd name="T90" fmla="*/ 45 w 91"/>
                <a:gd name="T91" fmla="*/ 52 h 103"/>
                <a:gd name="T92" fmla="*/ 49 w 91"/>
                <a:gd name="T93" fmla="*/ 51 h 103"/>
                <a:gd name="T94" fmla="*/ 53 w 91"/>
                <a:gd name="T95" fmla="*/ 52 h 103"/>
                <a:gd name="T96" fmla="*/ 55 w 91"/>
                <a:gd name="T97" fmla="*/ 53 h 103"/>
                <a:gd name="T98" fmla="*/ 59 w 91"/>
                <a:gd name="T99" fmla="*/ 63 h 103"/>
                <a:gd name="T100" fmla="*/ 66 w 91"/>
                <a:gd name="T101" fmla="*/ 81 h 103"/>
                <a:gd name="T102" fmla="*/ 72 w 91"/>
                <a:gd name="T103" fmla="*/ 95 h 103"/>
                <a:gd name="T104" fmla="*/ 71 w 91"/>
                <a:gd name="T105" fmla="*/ 94 h 103"/>
                <a:gd name="T106" fmla="*/ 59 w 91"/>
                <a:gd name="T107" fmla="*/ 80 h 103"/>
                <a:gd name="T108" fmla="*/ 43 w 91"/>
                <a:gd name="T109" fmla="*/ 60 h 103"/>
                <a:gd name="T110" fmla="*/ 32 w 91"/>
                <a:gd name="T111" fmla="*/ 44 h 103"/>
                <a:gd name="T112" fmla="*/ 24 w 91"/>
                <a:gd name="T113" fmla="*/ 36 h 103"/>
                <a:gd name="T114" fmla="*/ 9 w 91"/>
                <a:gd name="T115" fmla="*/ 26 h 103"/>
                <a:gd name="T116" fmla="*/ 2 w 91"/>
                <a:gd name="T117" fmla="*/ 18 h 103"/>
                <a:gd name="T118" fmla="*/ 0 w 91"/>
                <a:gd name="T119" fmla="*/ 14 h 103"/>
                <a:gd name="T120" fmla="*/ 0 w 91"/>
                <a:gd name="T121" fmla="*/ 12 h 103"/>
                <a:gd name="T122" fmla="*/ 2 w 91"/>
                <a:gd name="T123" fmla="*/ 12 h 103"/>
                <a:gd name="T124" fmla="*/ 6 w 91"/>
                <a:gd name="T12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1" h="103">
                  <a:moveTo>
                    <a:pt x="6" y="0"/>
                  </a:moveTo>
                  <a:lnTo>
                    <a:pt x="6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8" y="5"/>
                  </a:lnTo>
                  <a:lnTo>
                    <a:pt x="11" y="8"/>
                  </a:lnTo>
                  <a:lnTo>
                    <a:pt x="13" y="12"/>
                  </a:lnTo>
                  <a:lnTo>
                    <a:pt x="16" y="13"/>
                  </a:lnTo>
                  <a:lnTo>
                    <a:pt x="24" y="18"/>
                  </a:lnTo>
                  <a:lnTo>
                    <a:pt x="33" y="23"/>
                  </a:lnTo>
                  <a:lnTo>
                    <a:pt x="42" y="30"/>
                  </a:lnTo>
                  <a:lnTo>
                    <a:pt x="49" y="34"/>
                  </a:lnTo>
                  <a:lnTo>
                    <a:pt x="53" y="36"/>
                  </a:lnTo>
                  <a:lnTo>
                    <a:pt x="55" y="39"/>
                  </a:lnTo>
                  <a:lnTo>
                    <a:pt x="58" y="40"/>
                  </a:lnTo>
                  <a:lnTo>
                    <a:pt x="59" y="40"/>
                  </a:lnTo>
                  <a:lnTo>
                    <a:pt x="61" y="39"/>
                  </a:lnTo>
                  <a:lnTo>
                    <a:pt x="62" y="38"/>
                  </a:lnTo>
                  <a:lnTo>
                    <a:pt x="62" y="35"/>
                  </a:lnTo>
                  <a:lnTo>
                    <a:pt x="62" y="33"/>
                  </a:lnTo>
                  <a:lnTo>
                    <a:pt x="63" y="31"/>
                  </a:lnTo>
                  <a:lnTo>
                    <a:pt x="63" y="29"/>
                  </a:lnTo>
                  <a:lnTo>
                    <a:pt x="64" y="26"/>
                  </a:lnTo>
                  <a:lnTo>
                    <a:pt x="66" y="22"/>
                  </a:lnTo>
                  <a:lnTo>
                    <a:pt x="66" y="18"/>
                  </a:lnTo>
                  <a:lnTo>
                    <a:pt x="67" y="14"/>
                  </a:lnTo>
                  <a:lnTo>
                    <a:pt x="68" y="12"/>
                  </a:lnTo>
                  <a:lnTo>
                    <a:pt x="68" y="13"/>
                  </a:lnTo>
                  <a:lnTo>
                    <a:pt x="72" y="30"/>
                  </a:lnTo>
                  <a:lnTo>
                    <a:pt x="72" y="30"/>
                  </a:lnTo>
                  <a:lnTo>
                    <a:pt x="74" y="31"/>
                  </a:lnTo>
                  <a:lnTo>
                    <a:pt x="74" y="33"/>
                  </a:lnTo>
                  <a:lnTo>
                    <a:pt x="74" y="34"/>
                  </a:lnTo>
                  <a:lnTo>
                    <a:pt x="75" y="38"/>
                  </a:lnTo>
                  <a:lnTo>
                    <a:pt x="79" y="47"/>
                  </a:lnTo>
                  <a:lnTo>
                    <a:pt x="83" y="57"/>
                  </a:lnTo>
                  <a:lnTo>
                    <a:pt x="85" y="70"/>
                  </a:lnTo>
                  <a:lnTo>
                    <a:pt x="88" y="81"/>
                  </a:lnTo>
                  <a:lnTo>
                    <a:pt x="89" y="94"/>
                  </a:lnTo>
                  <a:lnTo>
                    <a:pt x="91" y="101"/>
                  </a:lnTo>
                  <a:lnTo>
                    <a:pt x="91" y="103"/>
                  </a:lnTo>
                  <a:lnTo>
                    <a:pt x="89" y="101"/>
                  </a:lnTo>
                  <a:lnTo>
                    <a:pt x="87" y="95"/>
                  </a:lnTo>
                  <a:lnTo>
                    <a:pt x="84" y="89"/>
                  </a:lnTo>
                  <a:lnTo>
                    <a:pt x="81" y="81"/>
                  </a:lnTo>
                  <a:lnTo>
                    <a:pt x="79" y="76"/>
                  </a:lnTo>
                  <a:lnTo>
                    <a:pt x="78" y="69"/>
                  </a:lnTo>
                  <a:lnTo>
                    <a:pt x="75" y="61"/>
                  </a:lnTo>
                  <a:lnTo>
                    <a:pt x="72" y="52"/>
                  </a:lnTo>
                  <a:lnTo>
                    <a:pt x="71" y="47"/>
                  </a:lnTo>
                  <a:lnTo>
                    <a:pt x="70" y="44"/>
                  </a:lnTo>
                  <a:lnTo>
                    <a:pt x="78" y="53"/>
                  </a:lnTo>
                  <a:lnTo>
                    <a:pt x="78" y="52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2" y="44"/>
                  </a:lnTo>
                  <a:lnTo>
                    <a:pt x="71" y="43"/>
                  </a:lnTo>
                  <a:lnTo>
                    <a:pt x="71" y="40"/>
                  </a:lnTo>
                  <a:lnTo>
                    <a:pt x="71" y="38"/>
                  </a:lnTo>
                  <a:lnTo>
                    <a:pt x="71" y="36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68" y="31"/>
                  </a:lnTo>
                  <a:lnTo>
                    <a:pt x="67" y="33"/>
                  </a:lnTo>
                  <a:lnTo>
                    <a:pt x="66" y="35"/>
                  </a:lnTo>
                  <a:lnTo>
                    <a:pt x="66" y="36"/>
                  </a:lnTo>
                  <a:lnTo>
                    <a:pt x="64" y="38"/>
                  </a:lnTo>
                  <a:lnTo>
                    <a:pt x="64" y="40"/>
                  </a:lnTo>
                  <a:lnTo>
                    <a:pt x="64" y="42"/>
                  </a:lnTo>
                  <a:lnTo>
                    <a:pt x="64" y="44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2" y="46"/>
                  </a:lnTo>
                  <a:lnTo>
                    <a:pt x="61" y="47"/>
                  </a:lnTo>
                  <a:lnTo>
                    <a:pt x="58" y="47"/>
                  </a:lnTo>
                  <a:lnTo>
                    <a:pt x="57" y="47"/>
                  </a:lnTo>
                  <a:lnTo>
                    <a:pt x="57" y="47"/>
                  </a:lnTo>
                  <a:lnTo>
                    <a:pt x="55" y="44"/>
                  </a:lnTo>
                  <a:lnTo>
                    <a:pt x="53" y="43"/>
                  </a:lnTo>
                  <a:lnTo>
                    <a:pt x="51" y="42"/>
                  </a:lnTo>
                  <a:lnTo>
                    <a:pt x="50" y="40"/>
                  </a:lnTo>
                  <a:lnTo>
                    <a:pt x="50" y="39"/>
                  </a:lnTo>
                  <a:lnTo>
                    <a:pt x="50" y="40"/>
                  </a:lnTo>
                  <a:lnTo>
                    <a:pt x="49" y="42"/>
                  </a:lnTo>
                  <a:lnTo>
                    <a:pt x="47" y="44"/>
                  </a:lnTo>
                  <a:lnTo>
                    <a:pt x="46" y="47"/>
                  </a:lnTo>
                  <a:lnTo>
                    <a:pt x="45" y="50"/>
                  </a:lnTo>
                  <a:lnTo>
                    <a:pt x="43" y="51"/>
                  </a:lnTo>
                  <a:lnTo>
                    <a:pt x="43" y="53"/>
                  </a:lnTo>
                  <a:lnTo>
                    <a:pt x="42" y="55"/>
                  </a:lnTo>
                  <a:lnTo>
                    <a:pt x="42" y="53"/>
                  </a:lnTo>
                  <a:lnTo>
                    <a:pt x="45" y="52"/>
                  </a:lnTo>
                  <a:lnTo>
                    <a:pt x="46" y="51"/>
                  </a:lnTo>
                  <a:lnTo>
                    <a:pt x="49" y="51"/>
                  </a:lnTo>
                  <a:lnTo>
                    <a:pt x="50" y="51"/>
                  </a:lnTo>
                  <a:lnTo>
                    <a:pt x="53" y="52"/>
                  </a:lnTo>
                  <a:lnTo>
                    <a:pt x="54" y="53"/>
                  </a:lnTo>
                  <a:lnTo>
                    <a:pt x="55" y="53"/>
                  </a:lnTo>
                  <a:lnTo>
                    <a:pt x="57" y="56"/>
                  </a:lnTo>
                  <a:lnTo>
                    <a:pt x="59" y="63"/>
                  </a:lnTo>
                  <a:lnTo>
                    <a:pt x="62" y="72"/>
                  </a:lnTo>
                  <a:lnTo>
                    <a:pt x="66" y="81"/>
                  </a:lnTo>
                  <a:lnTo>
                    <a:pt x="70" y="90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71" y="94"/>
                  </a:lnTo>
                  <a:lnTo>
                    <a:pt x="66" y="89"/>
                  </a:lnTo>
                  <a:lnTo>
                    <a:pt x="59" y="80"/>
                  </a:lnTo>
                  <a:lnTo>
                    <a:pt x="51" y="70"/>
                  </a:lnTo>
                  <a:lnTo>
                    <a:pt x="43" y="60"/>
                  </a:lnTo>
                  <a:lnTo>
                    <a:pt x="37" y="51"/>
                  </a:lnTo>
                  <a:lnTo>
                    <a:pt x="32" y="44"/>
                  </a:lnTo>
                  <a:lnTo>
                    <a:pt x="28" y="40"/>
                  </a:lnTo>
                  <a:lnTo>
                    <a:pt x="24" y="36"/>
                  </a:lnTo>
                  <a:lnTo>
                    <a:pt x="17" y="31"/>
                  </a:lnTo>
                  <a:lnTo>
                    <a:pt x="9" y="26"/>
                  </a:lnTo>
                  <a:lnTo>
                    <a:pt x="4" y="21"/>
                  </a:lnTo>
                  <a:lnTo>
                    <a:pt x="2" y="18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4" y="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146">
              <a:extLst>
                <a:ext uri="{FF2B5EF4-FFF2-40B4-BE49-F238E27FC236}">
                  <a16:creationId xmlns:a16="http://schemas.microsoft.com/office/drawing/2014/main" id="{C13DE695-E1A5-4E6D-9DD1-758B37DB8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373" y="2259522"/>
              <a:ext cx="41280" cy="100251"/>
            </a:xfrm>
            <a:custGeom>
              <a:avLst/>
              <a:gdLst>
                <a:gd name="T0" fmla="*/ 7 w 21"/>
                <a:gd name="T1" fmla="*/ 0 h 51"/>
                <a:gd name="T2" fmla="*/ 9 w 21"/>
                <a:gd name="T3" fmla="*/ 0 h 51"/>
                <a:gd name="T4" fmla="*/ 12 w 21"/>
                <a:gd name="T5" fmla="*/ 0 h 51"/>
                <a:gd name="T6" fmla="*/ 13 w 21"/>
                <a:gd name="T7" fmla="*/ 1 h 51"/>
                <a:gd name="T8" fmla="*/ 15 w 21"/>
                <a:gd name="T9" fmla="*/ 4 h 51"/>
                <a:gd name="T10" fmla="*/ 17 w 21"/>
                <a:gd name="T11" fmla="*/ 13 h 51"/>
                <a:gd name="T12" fmla="*/ 20 w 21"/>
                <a:gd name="T13" fmla="*/ 22 h 51"/>
                <a:gd name="T14" fmla="*/ 21 w 21"/>
                <a:gd name="T15" fmla="*/ 31 h 51"/>
                <a:gd name="T16" fmla="*/ 21 w 21"/>
                <a:gd name="T17" fmla="*/ 36 h 51"/>
                <a:gd name="T18" fmla="*/ 21 w 21"/>
                <a:gd name="T19" fmla="*/ 40 h 51"/>
                <a:gd name="T20" fmla="*/ 20 w 21"/>
                <a:gd name="T21" fmla="*/ 44 h 51"/>
                <a:gd name="T22" fmla="*/ 20 w 21"/>
                <a:gd name="T23" fmla="*/ 48 h 51"/>
                <a:gd name="T24" fmla="*/ 19 w 21"/>
                <a:gd name="T25" fmla="*/ 49 h 51"/>
                <a:gd name="T26" fmla="*/ 19 w 21"/>
                <a:gd name="T27" fmla="*/ 51 h 51"/>
                <a:gd name="T28" fmla="*/ 8 w 21"/>
                <a:gd name="T29" fmla="*/ 49 h 51"/>
                <a:gd name="T30" fmla="*/ 9 w 21"/>
                <a:gd name="T31" fmla="*/ 47 h 51"/>
                <a:gd name="T32" fmla="*/ 9 w 21"/>
                <a:gd name="T33" fmla="*/ 40 h 51"/>
                <a:gd name="T34" fmla="*/ 9 w 21"/>
                <a:gd name="T35" fmla="*/ 31 h 51"/>
                <a:gd name="T36" fmla="*/ 8 w 21"/>
                <a:gd name="T37" fmla="*/ 21 h 51"/>
                <a:gd name="T38" fmla="*/ 5 w 21"/>
                <a:gd name="T39" fmla="*/ 13 h 51"/>
                <a:gd name="T40" fmla="*/ 4 w 21"/>
                <a:gd name="T41" fmla="*/ 8 h 51"/>
                <a:gd name="T42" fmla="*/ 2 w 21"/>
                <a:gd name="T43" fmla="*/ 4 h 51"/>
                <a:gd name="T44" fmla="*/ 0 w 21"/>
                <a:gd name="T45" fmla="*/ 1 h 51"/>
                <a:gd name="T46" fmla="*/ 0 w 21"/>
                <a:gd name="T47" fmla="*/ 1 h 51"/>
                <a:gd name="T48" fmla="*/ 3 w 21"/>
                <a:gd name="T49" fmla="*/ 0 h 51"/>
                <a:gd name="T50" fmla="*/ 4 w 21"/>
                <a:gd name="T51" fmla="*/ 0 h 51"/>
                <a:gd name="T52" fmla="*/ 7 w 21"/>
                <a:gd name="T5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" h="51">
                  <a:moveTo>
                    <a:pt x="7" y="0"/>
                  </a:moveTo>
                  <a:lnTo>
                    <a:pt x="9" y="0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7" y="13"/>
                  </a:lnTo>
                  <a:lnTo>
                    <a:pt x="20" y="22"/>
                  </a:lnTo>
                  <a:lnTo>
                    <a:pt x="21" y="31"/>
                  </a:lnTo>
                  <a:lnTo>
                    <a:pt x="21" y="36"/>
                  </a:lnTo>
                  <a:lnTo>
                    <a:pt x="21" y="40"/>
                  </a:lnTo>
                  <a:lnTo>
                    <a:pt x="20" y="44"/>
                  </a:lnTo>
                  <a:lnTo>
                    <a:pt x="20" y="48"/>
                  </a:lnTo>
                  <a:lnTo>
                    <a:pt x="19" y="49"/>
                  </a:lnTo>
                  <a:lnTo>
                    <a:pt x="19" y="51"/>
                  </a:lnTo>
                  <a:lnTo>
                    <a:pt x="8" y="49"/>
                  </a:lnTo>
                  <a:lnTo>
                    <a:pt x="9" y="47"/>
                  </a:lnTo>
                  <a:lnTo>
                    <a:pt x="9" y="40"/>
                  </a:lnTo>
                  <a:lnTo>
                    <a:pt x="9" y="31"/>
                  </a:lnTo>
                  <a:lnTo>
                    <a:pt x="8" y="21"/>
                  </a:lnTo>
                  <a:lnTo>
                    <a:pt x="5" y="13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1"/>
                  </a:lnTo>
                  <a:lnTo>
                    <a:pt x="0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148">
              <a:extLst>
                <a:ext uri="{FF2B5EF4-FFF2-40B4-BE49-F238E27FC236}">
                  <a16:creationId xmlns:a16="http://schemas.microsoft.com/office/drawing/2014/main" id="{CFBE1A51-1BD0-4F7F-9B9C-71C23134A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8572" y="1943047"/>
              <a:ext cx="273231" cy="241779"/>
            </a:xfrm>
            <a:custGeom>
              <a:avLst/>
              <a:gdLst>
                <a:gd name="T0" fmla="*/ 56 w 139"/>
                <a:gd name="T1" fmla="*/ 0 h 123"/>
                <a:gd name="T2" fmla="*/ 52 w 139"/>
                <a:gd name="T3" fmla="*/ 15 h 123"/>
                <a:gd name="T4" fmla="*/ 47 w 139"/>
                <a:gd name="T5" fmla="*/ 27 h 123"/>
                <a:gd name="T6" fmla="*/ 45 w 139"/>
                <a:gd name="T7" fmla="*/ 31 h 123"/>
                <a:gd name="T8" fmla="*/ 45 w 139"/>
                <a:gd name="T9" fmla="*/ 38 h 123"/>
                <a:gd name="T10" fmla="*/ 46 w 139"/>
                <a:gd name="T11" fmla="*/ 40 h 123"/>
                <a:gd name="T12" fmla="*/ 51 w 139"/>
                <a:gd name="T13" fmla="*/ 49 h 123"/>
                <a:gd name="T14" fmla="*/ 55 w 139"/>
                <a:gd name="T15" fmla="*/ 59 h 123"/>
                <a:gd name="T16" fmla="*/ 58 w 139"/>
                <a:gd name="T17" fmla="*/ 68 h 123"/>
                <a:gd name="T18" fmla="*/ 60 w 139"/>
                <a:gd name="T19" fmla="*/ 74 h 123"/>
                <a:gd name="T20" fmla="*/ 73 w 139"/>
                <a:gd name="T21" fmla="*/ 60 h 123"/>
                <a:gd name="T22" fmla="*/ 90 w 139"/>
                <a:gd name="T23" fmla="*/ 40 h 123"/>
                <a:gd name="T24" fmla="*/ 100 w 139"/>
                <a:gd name="T25" fmla="*/ 29 h 123"/>
                <a:gd name="T26" fmla="*/ 104 w 139"/>
                <a:gd name="T27" fmla="*/ 23 h 123"/>
                <a:gd name="T28" fmla="*/ 113 w 139"/>
                <a:gd name="T29" fmla="*/ 19 h 123"/>
                <a:gd name="T30" fmla="*/ 118 w 139"/>
                <a:gd name="T31" fmla="*/ 15 h 123"/>
                <a:gd name="T32" fmla="*/ 121 w 139"/>
                <a:gd name="T33" fmla="*/ 17 h 123"/>
                <a:gd name="T34" fmla="*/ 127 w 139"/>
                <a:gd name="T35" fmla="*/ 23 h 123"/>
                <a:gd name="T36" fmla="*/ 136 w 139"/>
                <a:gd name="T37" fmla="*/ 29 h 123"/>
                <a:gd name="T38" fmla="*/ 139 w 139"/>
                <a:gd name="T39" fmla="*/ 32 h 123"/>
                <a:gd name="T40" fmla="*/ 136 w 139"/>
                <a:gd name="T41" fmla="*/ 44 h 123"/>
                <a:gd name="T42" fmla="*/ 128 w 139"/>
                <a:gd name="T43" fmla="*/ 70 h 123"/>
                <a:gd name="T44" fmla="*/ 121 w 139"/>
                <a:gd name="T45" fmla="*/ 65 h 123"/>
                <a:gd name="T46" fmla="*/ 110 w 139"/>
                <a:gd name="T47" fmla="*/ 51 h 123"/>
                <a:gd name="T48" fmla="*/ 110 w 139"/>
                <a:gd name="T49" fmla="*/ 55 h 123"/>
                <a:gd name="T50" fmla="*/ 102 w 139"/>
                <a:gd name="T51" fmla="*/ 60 h 123"/>
                <a:gd name="T52" fmla="*/ 97 w 139"/>
                <a:gd name="T53" fmla="*/ 61 h 123"/>
                <a:gd name="T54" fmla="*/ 92 w 139"/>
                <a:gd name="T55" fmla="*/ 64 h 123"/>
                <a:gd name="T56" fmla="*/ 85 w 139"/>
                <a:gd name="T57" fmla="*/ 66 h 123"/>
                <a:gd name="T58" fmla="*/ 88 w 139"/>
                <a:gd name="T59" fmla="*/ 66 h 123"/>
                <a:gd name="T60" fmla="*/ 97 w 139"/>
                <a:gd name="T61" fmla="*/ 68 h 123"/>
                <a:gd name="T62" fmla="*/ 89 w 139"/>
                <a:gd name="T63" fmla="*/ 77 h 123"/>
                <a:gd name="T64" fmla="*/ 67 w 139"/>
                <a:gd name="T65" fmla="*/ 106 h 123"/>
                <a:gd name="T66" fmla="*/ 52 w 139"/>
                <a:gd name="T67" fmla="*/ 123 h 123"/>
                <a:gd name="T68" fmla="*/ 42 w 139"/>
                <a:gd name="T69" fmla="*/ 66 h 123"/>
                <a:gd name="T70" fmla="*/ 26 w 139"/>
                <a:gd name="T71" fmla="*/ 52 h 123"/>
                <a:gd name="T72" fmla="*/ 20 w 139"/>
                <a:gd name="T73" fmla="*/ 43 h 123"/>
                <a:gd name="T74" fmla="*/ 22 w 139"/>
                <a:gd name="T75" fmla="*/ 36 h 123"/>
                <a:gd name="T76" fmla="*/ 16 w 139"/>
                <a:gd name="T77" fmla="*/ 40 h 123"/>
                <a:gd name="T78" fmla="*/ 1 w 139"/>
                <a:gd name="T79" fmla="*/ 49 h 123"/>
                <a:gd name="T80" fmla="*/ 15 w 139"/>
                <a:gd name="T81" fmla="*/ 32 h 123"/>
                <a:gd name="T82" fmla="*/ 34 w 139"/>
                <a:gd name="T83" fmla="*/ 11 h 123"/>
                <a:gd name="T84" fmla="*/ 54 w 139"/>
                <a:gd name="T8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9" h="123">
                  <a:moveTo>
                    <a:pt x="54" y="0"/>
                  </a:moveTo>
                  <a:lnTo>
                    <a:pt x="56" y="0"/>
                  </a:lnTo>
                  <a:lnTo>
                    <a:pt x="56" y="0"/>
                  </a:lnTo>
                  <a:lnTo>
                    <a:pt x="56" y="2"/>
                  </a:lnTo>
                  <a:lnTo>
                    <a:pt x="55" y="9"/>
                  </a:lnTo>
                  <a:lnTo>
                    <a:pt x="52" y="15"/>
                  </a:lnTo>
                  <a:lnTo>
                    <a:pt x="50" y="22"/>
                  </a:lnTo>
                  <a:lnTo>
                    <a:pt x="49" y="25"/>
                  </a:lnTo>
                  <a:lnTo>
                    <a:pt x="47" y="27"/>
                  </a:lnTo>
                  <a:lnTo>
                    <a:pt x="46" y="29"/>
                  </a:lnTo>
                  <a:lnTo>
                    <a:pt x="45" y="30"/>
                  </a:lnTo>
                  <a:lnTo>
                    <a:pt x="45" y="31"/>
                  </a:lnTo>
                  <a:lnTo>
                    <a:pt x="45" y="34"/>
                  </a:lnTo>
                  <a:lnTo>
                    <a:pt x="45" y="35"/>
                  </a:lnTo>
                  <a:lnTo>
                    <a:pt x="45" y="38"/>
                  </a:lnTo>
                  <a:lnTo>
                    <a:pt x="45" y="38"/>
                  </a:lnTo>
                  <a:lnTo>
                    <a:pt x="46" y="39"/>
                  </a:lnTo>
                  <a:lnTo>
                    <a:pt x="46" y="40"/>
                  </a:lnTo>
                  <a:lnTo>
                    <a:pt x="49" y="43"/>
                  </a:lnTo>
                  <a:lnTo>
                    <a:pt x="50" y="47"/>
                  </a:lnTo>
                  <a:lnTo>
                    <a:pt x="51" y="49"/>
                  </a:lnTo>
                  <a:lnTo>
                    <a:pt x="54" y="53"/>
                  </a:lnTo>
                  <a:lnTo>
                    <a:pt x="55" y="56"/>
                  </a:lnTo>
                  <a:lnTo>
                    <a:pt x="55" y="59"/>
                  </a:lnTo>
                  <a:lnTo>
                    <a:pt x="56" y="61"/>
                  </a:lnTo>
                  <a:lnTo>
                    <a:pt x="56" y="65"/>
                  </a:lnTo>
                  <a:lnTo>
                    <a:pt x="58" y="68"/>
                  </a:lnTo>
                  <a:lnTo>
                    <a:pt x="59" y="72"/>
                  </a:lnTo>
                  <a:lnTo>
                    <a:pt x="59" y="73"/>
                  </a:lnTo>
                  <a:lnTo>
                    <a:pt x="60" y="74"/>
                  </a:lnTo>
                  <a:lnTo>
                    <a:pt x="63" y="72"/>
                  </a:lnTo>
                  <a:lnTo>
                    <a:pt x="67" y="66"/>
                  </a:lnTo>
                  <a:lnTo>
                    <a:pt x="73" y="60"/>
                  </a:lnTo>
                  <a:lnTo>
                    <a:pt x="80" y="53"/>
                  </a:lnTo>
                  <a:lnTo>
                    <a:pt x="87" y="46"/>
                  </a:lnTo>
                  <a:lnTo>
                    <a:pt x="90" y="40"/>
                  </a:lnTo>
                  <a:lnTo>
                    <a:pt x="94" y="36"/>
                  </a:lnTo>
                  <a:lnTo>
                    <a:pt x="97" y="32"/>
                  </a:lnTo>
                  <a:lnTo>
                    <a:pt x="100" y="29"/>
                  </a:lnTo>
                  <a:lnTo>
                    <a:pt x="102" y="26"/>
                  </a:lnTo>
                  <a:lnTo>
                    <a:pt x="104" y="23"/>
                  </a:lnTo>
                  <a:lnTo>
                    <a:pt x="104" y="23"/>
                  </a:lnTo>
                  <a:lnTo>
                    <a:pt x="106" y="22"/>
                  </a:lnTo>
                  <a:lnTo>
                    <a:pt x="109" y="22"/>
                  </a:lnTo>
                  <a:lnTo>
                    <a:pt x="113" y="19"/>
                  </a:lnTo>
                  <a:lnTo>
                    <a:pt x="115" y="18"/>
                  </a:lnTo>
                  <a:lnTo>
                    <a:pt x="117" y="17"/>
                  </a:lnTo>
                  <a:lnTo>
                    <a:pt x="118" y="15"/>
                  </a:lnTo>
                  <a:lnTo>
                    <a:pt x="119" y="15"/>
                  </a:lnTo>
                  <a:lnTo>
                    <a:pt x="119" y="17"/>
                  </a:lnTo>
                  <a:lnTo>
                    <a:pt x="121" y="17"/>
                  </a:lnTo>
                  <a:lnTo>
                    <a:pt x="123" y="19"/>
                  </a:lnTo>
                  <a:lnTo>
                    <a:pt x="124" y="21"/>
                  </a:lnTo>
                  <a:lnTo>
                    <a:pt x="127" y="23"/>
                  </a:lnTo>
                  <a:lnTo>
                    <a:pt x="130" y="25"/>
                  </a:lnTo>
                  <a:lnTo>
                    <a:pt x="134" y="27"/>
                  </a:lnTo>
                  <a:lnTo>
                    <a:pt x="136" y="29"/>
                  </a:lnTo>
                  <a:lnTo>
                    <a:pt x="138" y="30"/>
                  </a:lnTo>
                  <a:lnTo>
                    <a:pt x="138" y="31"/>
                  </a:lnTo>
                  <a:lnTo>
                    <a:pt x="139" y="32"/>
                  </a:lnTo>
                  <a:lnTo>
                    <a:pt x="139" y="34"/>
                  </a:lnTo>
                  <a:lnTo>
                    <a:pt x="138" y="36"/>
                  </a:lnTo>
                  <a:lnTo>
                    <a:pt x="136" y="44"/>
                  </a:lnTo>
                  <a:lnTo>
                    <a:pt x="134" y="53"/>
                  </a:lnTo>
                  <a:lnTo>
                    <a:pt x="131" y="64"/>
                  </a:lnTo>
                  <a:lnTo>
                    <a:pt x="128" y="70"/>
                  </a:lnTo>
                  <a:lnTo>
                    <a:pt x="126" y="73"/>
                  </a:lnTo>
                  <a:lnTo>
                    <a:pt x="124" y="70"/>
                  </a:lnTo>
                  <a:lnTo>
                    <a:pt x="121" y="65"/>
                  </a:lnTo>
                  <a:lnTo>
                    <a:pt x="117" y="57"/>
                  </a:lnTo>
                  <a:lnTo>
                    <a:pt x="113" y="52"/>
                  </a:lnTo>
                  <a:lnTo>
                    <a:pt x="110" y="51"/>
                  </a:lnTo>
                  <a:lnTo>
                    <a:pt x="110" y="52"/>
                  </a:lnTo>
                  <a:lnTo>
                    <a:pt x="110" y="53"/>
                  </a:lnTo>
                  <a:lnTo>
                    <a:pt x="110" y="55"/>
                  </a:lnTo>
                  <a:lnTo>
                    <a:pt x="109" y="57"/>
                  </a:lnTo>
                  <a:lnTo>
                    <a:pt x="106" y="59"/>
                  </a:lnTo>
                  <a:lnTo>
                    <a:pt x="102" y="60"/>
                  </a:lnTo>
                  <a:lnTo>
                    <a:pt x="101" y="61"/>
                  </a:lnTo>
                  <a:lnTo>
                    <a:pt x="98" y="61"/>
                  </a:lnTo>
                  <a:lnTo>
                    <a:pt x="97" y="61"/>
                  </a:lnTo>
                  <a:lnTo>
                    <a:pt x="97" y="61"/>
                  </a:lnTo>
                  <a:lnTo>
                    <a:pt x="94" y="63"/>
                  </a:lnTo>
                  <a:lnTo>
                    <a:pt x="92" y="64"/>
                  </a:lnTo>
                  <a:lnTo>
                    <a:pt x="89" y="65"/>
                  </a:lnTo>
                  <a:lnTo>
                    <a:pt x="88" y="65"/>
                  </a:lnTo>
                  <a:lnTo>
                    <a:pt x="85" y="66"/>
                  </a:lnTo>
                  <a:lnTo>
                    <a:pt x="85" y="66"/>
                  </a:lnTo>
                  <a:lnTo>
                    <a:pt x="85" y="66"/>
                  </a:lnTo>
                  <a:lnTo>
                    <a:pt x="88" y="66"/>
                  </a:lnTo>
                  <a:lnTo>
                    <a:pt x="92" y="66"/>
                  </a:lnTo>
                  <a:lnTo>
                    <a:pt x="94" y="68"/>
                  </a:lnTo>
                  <a:lnTo>
                    <a:pt x="97" y="68"/>
                  </a:lnTo>
                  <a:lnTo>
                    <a:pt x="97" y="68"/>
                  </a:lnTo>
                  <a:lnTo>
                    <a:pt x="94" y="70"/>
                  </a:lnTo>
                  <a:lnTo>
                    <a:pt x="89" y="77"/>
                  </a:lnTo>
                  <a:lnTo>
                    <a:pt x="83" y="85"/>
                  </a:lnTo>
                  <a:lnTo>
                    <a:pt x="75" y="95"/>
                  </a:lnTo>
                  <a:lnTo>
                    <a:pt x="67" y="106"/>
                  </a:lnTo>
                  <a:lnTo>
                    <a:pt x="59" y="115"/>
                  </a:lnTo>
                  <a:lnTo>
                    <a:pt x="55" y="121"/>
                  </a:lnTo>
                  <a:lnTo>
                    <a:pt x="52" y="123"/>
                  </a:lnTo>
                  <a:lnTo>
                    <a:pt x="25" y="64"/>
                  </a:lnTo>
                  <a:lnTo>
                    <a:pt x="45" y="68"/>
                  </a:lnTo>
                  <a:lnTo>
                    <a:pt x="42" y="66"/>
                  </a:lnTo>
                  <a:lnTo>
                    <a:pt x="38" y="63"/>
                  </a:lnTo>
                  <a:lnTo>
                    <a:pt x="33" y="57"/>
                  </a:lnTo>
                  <a:lnTo>
                    <a:pt x="26" y="52"/>
                  </a:lnTo>
                  <a:lnTo>
                    <a:pt x="21" y="47"/>
                  </a:lnTo>
                  <a:lnTo>
                    <a:pt x="20" y="44"/>
                  </a:lnTo>
                  <a:lnTo>
                    <a:pt x="20" y="43"/>
                  </a:lnTo>
                  <a:lnTo>
                    <a:pt x="20" y="40"/>
                  </a:lnTo>
                  <a:lnTo>
                    <a:pt x="21" y="38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1" y="38"/>
                  </a:lnTo>
                  <a:lnTo>
                    <a:pt x="16" y="40"/>
                  </a:lnTo>
                  <a:lnTo>
                    <a:pt x="11" y="44"/>
                  </a:lnTo>
                  <a:lnTo>
                    <a:pt x="5" y="47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9" y="40"/>
                  </a:lnTo>
                  <a:lnTo>
                    <a:pt x="15" y="32"/>
                  </a:lnTo>
                  <a:lnTo>
                    <a:pt x="20" y="26"/>
                  </a:lnTo>
                  <a:lnTo>
                    <a:pt x="26" y="19"/>
                  </a:lnTo>
                  <a:lnTo>
                    <a:pt x="34" y="11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150">
              <a:extLst>
                <a:ext uri="{FF2B5EF4-FFF2-40B4-BE49-F238E27FC236}">
                  <a16:creationId xmlns:a16="http://schemas.microsoft.com/office/drawing/2014/main" id="{A1451A8D-BAE3-4ADA-812A-CF6494CD6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0916" y="2644796"/>
              <a:ext cx="106147" cy="51108"/>
            </a:xfrm>
            <a:custGeom>
              <a:avLst/>
              <a:gdLst>
                <a:gd name="T0" fmla="*/ 3 w 54"/>
                <a:gd name="T1" fmla="*/ 0 h 26"/>
                <a:gd name="T2" fmla="*/ 5 w 54"/>
                <a:gd name="T3" fmla="*/ 0 h 26"/>
                <a:gd name="T4" fmla="*/ 13 w 54"/>
                <a:gd name="T5" fmla="*/ 1 h 26"/>
                <a:gd name="T6" fmla="*/ 22 w 54"/>
                <a:gd name="T7" fmla="*/ 4 h 26"/>
                <a:gd name="T8" fmla="*/ 31 w 54"/>
                <a:gd name="T9" fmla="*/ 5 h 26"/>
                <a:gd name="T10" fmla="*/ 39 w 54"/>
                <a:gd name="T11" fmla="*/ 8 h 26"/>
                <a:gd name="T12" fmla="*/ 45 w 54"/>
                <a:gd name="T13" fmla="*/ 11 h 26"/>
                <a:gd name="T14" fmla="*/ 50 w 54"/>
                <a:gd name="T15" fmla="*/ 12 h 26"/>
                <a:gd name="T16" fmla="*/ 52 w 54"/>
                <a:gd name="T17" fmla="*/ 12 h 26"/>
                <a:gd name="T18" fmla="*/ 54 w 54"/>
                <a:gd name="T19" fmla="*/ 12 h 26"/>
                <a:gd name="T20" fmla="*/ 54 w 54"/>
                <a:gd name="T21" fmla="*/ 13 h 26"/>
                <a:gd name="T22" fmla="*/ 54 w 54"/>
                <a:gd name="T23" fmla="*/ 16 h 26"/>
                <a:gd name="T24" fmla="*/ 52 w 54"/>
                <a:gd name="T25" fmla="*/ 18 h 26"/>
                <a:gd name="T26" fmla="*/ 52 w 54"/>
                <a:gd name="T27" fmla="*/ 21 h 26"/>
                <a:gd name="T28" fmla="*/ 52 w 54"/>
                <a:gd name="T29" fmla="*/ 24 h 26"/>
                <a:gd name="T30" fmla="*/ 52 w 54"/>
                <a:gd name="T31" fmla="*/ 25 h 26"/>
                <a:gd name="T32" fmla="*/ 51 w 54"/>
                <a:gd name="T33" fmla="*/ 26 h 26"/>
                <a:gd name="T34" fmla="*/ 50 w 54"/>
                <a:gd name="T35" fmla="*/ 25 h 26"/>
                <a:gd name="T36" fmla="*/ 49 w 54"/>
                <a:gd name="T37" fmla="*/ 25 h 26"/>
                <a:gd name="T38" fmla="*/ 47 w 54"/>
                <a:gd name="T39" fmla="*/ 25 h 26"/>
                <a:gd name="T40" fmla="*/ 46 w 54"/>
                <a:gd name="T41" fmla="*/ 24 h 26"/>
                <a:gd name="T42" fmla="*/ 43 w 54"/>
                <a:gd name="T43" fmla="*/ 22 h 26"/>
                <a:gd name="T44" fmla="*/ 37 w 54"/>
                <a:gd name="T45" fmla="*/ 20 h 26"/>
                <a:gd name="T46" fmla="*/ 29 w 54"/>
                <a:gd name="T47" fmla="*/ 16 h 26"/>
                <a:gd name="T48" fmla="*/ 20 w 54"/>
                <a:gd name="T49" fmla="*/ 12 h 26"/>
                <a:gd name="T50" fmla="*/ 13 w 54"/>
                <a:gd name="T51" fmla="*/ 11 h 26"/>
                <a:gd name="T52" fmla="*/ 8 w 54"/>
                <a:gd name="T53" fmla="*/ 9 h 26"/>
                <a:gd name="T54" fmla="*/ 3 w 54"/>
                <a:gd name="T55" fmla="*/ 9 h 26"/>
                <a:gd name="T56" fmla="*/ 0 w 54"/>
                <a:gd name="T57" fmla="*/ 9 h 26"/>
                <a:gd name="T58" fmla="*/ 0 w 54"/>
                <a:gd name="T59" fmla="*/ 8 h 26"/>
                <a:gd name="T60" fmla="*/ 0 w 54"/>
                <a:gd name="T61" fmla="*/ 7 h 26"/>
                <a:gd name="T62" fmla="*/ 0 w 54"/>
                <a:gd name="T63" fmla="*/ 5 h 26"/>
                <a:gd name="T64" fmla="*/ 1 w 54"/>
                <a:gd name="T65" fmla="*/ 3 h 26"/>
                <a:gd name="T66" fmla="*/ 3 w 54"/>
                <a:gd name="T67" fmla="*/ 0 h 26"/>
                <a:gd name="T68" fmla="*/ 3 w 54"/>
                <a:gd name="T6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26">
                  <a:moveTo>
                    <a:pt x="3" y="0"/>
                  </a:moveTo>
                  <a:lnTo>
                    <a:pt x="5" y="0"/>
                  </a:lnTo>
                  <a:lnTo>
                    <a:pt x="13" y="1"/>
                  </a:lnTo>
                  <a:lnTo>
                    <a:pt x="22" y="4"/>
                  </a:lnTo>
                  <a:lnTo>
                    <a:pt x="31" y="5"/>
                  </a:lnTo>
                  <a:lnTo>
                    <a:pt x="39" y="8"/>
                  </a:lnTo>
                  <a:lnTo>
                    <a:pt x="45" y="11"/>
                  </a:lnTo>
                  <a:lnTo>
                    <a:pt x="50" y="12"/>
                  </a:lnTo>
                  <a:lnTo>
                    <a:pt x="52" y="12"/>
                  </a:lnTo>
                  <a:lnTo>
                    <a:pt x="54" y="12"/>
                  </a:lnTo>
                  <a:lnTo>
                    <a:pt x="54" y="13"/>
                  </a:lnTo>
                  <a:lnTo>
                    <a:pt x="54" y="16"/>
                  </a:lnTo>
                  <a:lnTo>
                    <a:pt x="52" y="18"/>
                  </a:lnTo>
                  <a:lnTo>
                    <a:pt x="52" y="21"/>
                  </a:lnTo>
                  <a:lnTo>
                    <a:pt x="52" y="24"/>
                  </a:lnTo>
                  <a:lnTo>
                    <a:pt x="52" y="25"/>
                  </a:lnTo>
                  <a:lnTo>
                    <a:pt x="51" y="26"/>
                  </a:lnTo>
                  <a:lnTo>
                    <a:pt x="50" y="25"/>
                  </a:lnTo>
                  <a:lnTo>
                    <a:pt x="49" y="25"/>
                  </a:lnTo>
                  <a:lnTo>
                    <a:pt x="47" y="25"/>
                  </a:lnTo>
                  <a:lnTo>
                    <a:pt x="46" y="24"/>
                  </a:lnTo>
                  <a:lnTo>
                    <a:pt x="43" y="22"/>
                  </a:lnTo>
                  <a:lnTo>
                    <a:pt x="37" y="20"/>
                  </a:lnTo>
                  <a:lnTo>
                    <a:pt x="29" y="16"/>
                  </a:lnTo>
                  <a:lnTo>
                    <a:pt x="20" y="12"/>
                  </a:lnTo>
                  <a:lnTo>
                    <a:pt x="13" y="11"/>
                  </a:lnTo>
                  <a:lnTo>
                    <a:pt x="8" y="9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151">
              <a:extLst>
                <a:ext uri="{FF2B5EF4-FFF2-40B4-BE49-F238E27FC236}">
                  <a16:creationId xmlns:a16="http://schemas.microsoft.com/office/drawing/2014/main" id="{7D834A88-8CAD-47A3-881A-47C9C005F8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6669" y="2636936"/>
              <a:ext cx="68800" cy="33417"/>
            </a:xfrm>
            <a:custGeom>
              <a:avLst/>
              <a:gdLst>
                <a:gd name="T0" fmla="*/ 5 w 35"/>
                <a:gd name="T1" fmla="*/ 0 h 17"/>
                <a:gd name="T2" fmla="*/ 10 w 35"/>
                <a:gd name="T3" fmla="*/ 1 h 17"/>
                <a:gd name="T4" fmla="*/ 18 w 35"/>
                <a:gd name="T5" fmla="*/ 3 h 17"/>
                <a:gd name="T6" fmla="*/ 26 w 35"/>
                <a:gd name="T7" fmla="*/ 5 h 17"/>
                <a:gd name="T8" fmla="*/ 32 w 35"/>
                <a:gd name="T9" fmla="*/ 8 h 17"/>
                <a:gd name="T10" fmla="*/ 34 w 35"/>
                <a:gd name="T11" fmla="*/ 9 h 17"/>
                <a:gd name="T12" fmla="*/ 35 w 35"/>
                <a:gd name="T13" fmla="*/ 11 h 17"/>
                <a:gd name="T14" fmla="*/ 35 w 35"/>
                <a:gd name="T15" fmla="*/ 12 h 17"/>
                <a:gd name="T16" fmla="*/ 35 w 35"/>
                <a:gd name="T17" fmla="*/ 12 h 17"/>
                <a:gd name="T18" fmla="*/ 35 w 35"/>
                <a:gd name="T19" fmla="*/ 12 h 17"/>
                <a:gd name="T20" fmla="*/ 35 w 35"/>
                <a:gd name="T21" fmla="*/ 15 h 17"/>
                <a:gd name="T22" fmla="*/ 34 w 35"/>
                <a:gd name="T23" fmla="*/ 16 h 17"/>
                <a:gd name="T24" fmla="*/ 32 w 35"/>
                <a:gd name="T25" fmla="*/ 16 h 17"/>
                <a:gd name="T26" fmla="*/ 31 w 35"/>
                <a:gd name="T27" fmla="*/ 17 h 17"/>
                <a:gd name="T28" fmla="*/ 31 w 35"/>
                <a:gd name="T29" fmla="*/ 17 h 17"/>
                <a:gd name="T30" fmla="*/ 30 w 35"/>
                <a:gd name="T31" fmla="*/ 16 h 17"/>
                <a:gd name="T32" fmla="*/ 30 w 35"/>
                <a:gd name="T33" fmla="*/ 15 h 17"/>
                <a:gd name="T34" fmla="*/ 28 w 35"/>
                <a:gd name="T35" fmla="*/ 12 h 17"/>
                <a:gd name="T36" fmla="*/ 26 w 35"/>
                <a:gd name="T37" fmla="*/ 9 h 17"/>
                <a:gd name="T38" fmla="*/ 22 w 35"/>
                <a:gd name="T39" fmla="*/ 8 h 17"/>
                <a:gd name="T40" fmla="*/ 18 w 35"/>
                <a:gd name="T41" fmla="*/ 7 h 17"/>
                <a:gd name="T42" fmla="*/ 14 w 35"/>
                <a:gd name="T43" fmla="*/ 7 h 17"/>
                <a:gd name="T44" fmla="*/ 10 w 35"/>
                <a:gd name="T45" fmla="*/ 5 h 17"/>
                <a:gd name="T46" fmla="*/ 6 w 35"/>
                <a:gd name="T47" fmla="*/ 7 h 17"/>
                <a:gd name="T48" fmla="*/ 4 w 35"/>
                <a:gd name="T49" fmla="*/ 8 h 17"/>
                <a:gd name="T50" fmla="*/ 2 w 35"/>
                <a:gd name="T51" fmla="*/ 9 h 17"/>
                <a:gd name="T52" fmla="*/ 1 w 35"/>
                <a:gd name="T53" fmla="*/ 11 h 17"/>
                <a:gd name="T54" fmla="*/ 1 w 35"/>
                <a:gd name="T55" fmla="*/ 12 h 17"/>
                <a:gd name="T56" fmla="*/ 1 w 35"/>
                <a:gd name="T57" fmla="*/ 12 h 17"/>
                <a:gd name="T58" fmla="*/ 0 w 35"/>
                <a:gd name="T59" fmla="*/ 11 h 17"/>
                <a:gd name="T60" fmla="*/ 0 w 35"/>
                <a:gd name="T61" fmla="*/ 11 h 17"/>
                <a:gd name="T62" fmla="*/ 0 w 35"/>
                <a:gd name="T63" fmla="*/ 8 h 17"/>
                <a:gd name="T64" fmla="*/ 0 w 35"/>
                <a:gd name="T65" fmla="*/ 7 h 17"/>
                <a:gd name="T66" fmla="*/ 0 w 35"/>
                <a:gd name="T67" fmla="*/ 5 h 17"/>
                <a:gd name="T68" fmla="*/ 1 w 35"/>
                <a:gd name="T69" fmla="*/ 4 h 17"/>
                <a:gd name="T70" fmla="*/ 1 w 35"/>
                <a:gd name="T71" fmla="*/ 4 h 17"/>
                <a:gd name="T72" fmla="*/ 2 w 35"/>
                <a:gd name="T73" fmla="*/ 3 h 17"/>
                <a:gd name="T74" fmla="*/ 5 w 35"/>
                <a:gd name="T7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" h="17">
                  <a:moveTo>
                    <a:pt x="5" y="0"/>
                  </a:moveTo>
                  <a:lnTo>
                    <a:pt x="10" y="1"/>
                  </a:lnTo>
                  <a:lnTo>
                    <a:pt x="18" y="3"/>
                  </a:lnTo>
                  <a:lnTo>
                    <a:pt x="26" y="5"/>
                  </a:lnTo>
                  <a:lnTo>
                    <a:pt x="32" y="8"/>
                  </a:lnTo>
                  <a:lnTo>
                    <a:pt x="34" y="9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5" y="12"/>
                  </a:lnTo>
                  <a:lnTo>
                    <a:pt x="35" y="12"/>
                  </a:lnTo>
                  <a:lnTo>
                    <a:pt x="35" y="15"/>
                  </a:lnTo>
                  <a:lnTo>
                    <a:pt x="34" y="16"/>
                  </a:lnTo>
                  <a:lnTo>
                    <a:pt x="32" y="16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30" y="16"/>
                  </a:lnTo>
                  <a:lnTo>
                    <a:pt x="30" y="15"/>
                  </a:lnTo>
                  <a:lnTo>
                    <a:pt x="28" y="12"/>
                  </a:lnTo>
                  <a:lnTo>
                    <a:pt x="26" y="9"/>
                  </a:lnTo>
                  <a:lnTo>
                    <a:pt x="22" y="8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10" y="5"/>
                  </a:lnTo>
                  <a:lnTo>
                    <a:pt x="6" y="7"/>
                  </a:lnTo>
                  <a:lnTo>
                    <a:pt x="4" y="8"/>
                  </a:lnTo>
                  <a:lnTo>
                    <a:pt x="2" y="9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152">
              <a:extLst>
                <a:ext uri="{FF2B5EF4-FFF2-40B4-BE49-F238E27FC236}">
                  <a16:creationId xmlns:a16="http://schemas.microsoft.com/office/drawing/2014/main" id="{DF923FBB-9C76-4751-991D-81BAE96EF2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1444" y="1897840"/>
              <a:ext cx="161187" cy="283059"/>
            </a:xfrm>
            <a:custGeom>
              <a:avLst/>
              <a:gdLst>
                <a:gd name="T0" fmla="*/ 14 w 82"/>
                <a:gd name="T1" fmla="*/ 65 h 144"/>
                <a:gd name="T2" fmla="*/ 14 w 82"/>
                <a:gd name="T3" fmla="*/ 63 h 144"/>
                <a:gd name="T4" fmla="*/ 12 w 82"/>
                <a:gd name="T5" fmla="*/ 28 h 144"/>
                <a:gd name="T6" fmla="*/ 16 w 82"/>
                <a:gd name="T7" fmla="*/ 33 h 144"/>
                <a:gd name="T8" fmla="*/ 21 w 82"/>
                <a:gd name="T9" fmla="*/ 38 h 144"/>
                <a:gd name="T10" fmla="*/ 25 w 82"/>
                <a:gd name="T11" fmla="*/ 44 h 144"/>
                <a:gd name="T12" fmla="*/ 27 w 82"/>
                <a:gd name="T13" fmla="*/ 44 h 144"/>
                <a:gd name="T14" fmla="*/ 25 w 82"/>
                <a:gd name="T15" fmla="*/ 46 h 144"/>
                <a:gd name="T16" fmla="*/ 21 w 82"/>
                <a:gd name="T17" fmla="*/ 50 h 144"/>
                <a:gd name="T18" fmla="*/ 14 w 82"/>
                <a:gd name="T19" fmla="*/ 59 h 144"/>
                <a:gd name="T20" fmla="*/ 9 w 82"/>
                <a:gd name="T21" fmla="*/ 74 h 144"/>
                <a:gd name="T22" fmla="*/ 8 w 82"/>
                <a:gd name="T23" fmla="*/ 78 h 144"/>
                <a:gd name="T24" fmla="*/ 10 w 82"/>
                <a:gd name="T25" fmla="*/ 75 h 144"/>
                <a:gd name="T26" fmla="*/ 12 w 82"/>
                <a:gd name="T27" fmla="*/ 70 h 144"/>
                <a:gd name="T28" fmla="*/ 14 w 82"/>
                <a:gd name="T29" fmla="*/ 65 h 144"/>
                <a:gd name="T30" fmla="*/ 14 w 82"/>
                <a:gd name="T31" fmla="*/ 65 h 144"/>
                <a:gd name="T32" fmla="*/ 14 w 82"/>
                <a:gd name="T33" fmla="*/ 67 h 144"/>
                <a:gd name="T34" fmla="*/ 14 w 82"/>
                <a:gd name="T35" fmla="*/ 70 h 144"/>
                <a:gd name="T36" fmla="*/ 14 w 82"/>
                <a:gd name="T37" fmla="*/ 71 h 144"/>
                <a:gd name="T38" fmla="*/ 16 w 82"/>
                <a:gd name="T39" fmla="*/ 75 h 144"/>
                <a:gd name="T40" fmla="*/ 17 w 82"/>
                <a:gd name="T41" fmla="*/ 78 h 144"/>
                <a:gd name="T42" fmla="*/ 14 w 82"/>
                <a:gd name="T43" fmla="*/ 89 h 144"/>
                <a:gd name="T44" fmla="*/ 9 w 82"/>
                <a:gd name="T45" fmla="*/ 117 h 144"/>
                <a:gd name="T46" fmla="*/ 4 w 82"/>
                <a:gd name="T47" fmla="*/ 144 h 144"/>
                <a:gd name="T48" fmla="*/ 0 w 82"/>
                <a:gd name="T49" fmla="*/ 120 h 144"/>
                <a:gd name="T50" fmla="*/ 1 w 82"/>
                <a:gd name="T51" fmla="*/ 96 h 144"/>
                <a:gd name="T52" fmla="*/ 8 w 82"/>
                <a:gd name="T53" fmla="*/ 69 h 144"/>
                <a:gd name="T54" fmla="*/ 10 w 82"/>
                <a:gd name="T55" fmla="*/ 52 h 144"/>
                <a:gd name="T56" fmla="*/ 10 w 82"/>
                <a:gd name="T57" fmla="*/ 42 h 144"/>
                <a:gd name="T58" fmla="*/ 10 w 82"/>
                <a:gd name="T59" fmla="*/ 38 h 144"/>
                <a:gd name="T60" fmla="*/ 10 w 82"/>
                <a:gd name="T61" fmla="*/ 33 h 144"/>
                <a:gd name="T62" fmla="*/ 12 w 82"/>
                <a:gd name="T63" fmla="*/ 28 h 144"/>
                <a:gd name="T64" fmla="*/ 71 w 82"/>
                <a:gd name="T65" fmla="*/ 0 h 144"/>
                <a:gd name="T66" fmla="*/ 73 w 82"/>
                <a:gd name="T67" fmla="*/ 2 h 144"/>
                <a:gd name="T68" fmla="*/ 74 w 82"/>
                <a:gd name="T69" fmla="*/ 6 h 144"/>
                <a:gd name="T70" fmla="*/ 78 w 82"/>
                <a:gd name="T71" fmla="*/ 11 h 144"/>
                <a:gd name="T72" fmla="*/ 81 w 82"/>
                <a:gd name="T73" fmla="*/ 16 h 144"/>
                <a:gd name="T74" fmla="*/ 81 w 82"/>
                <a:gd name="T75" fmla="*/ 20 h 144"/>
                <a:gd name="T76" fmla="*/ 72 w 82"/>
                <a:gd name="T77" fmla="*/ 40 h 144"/>
                <a:gd name="T78" fmla="*/ 61 w 82"/>
                <a:gd name="T79" fmla="*/ 62 h 144"/>
                <a:gd name="T80" fmla="*/ 50 w 82"/>
                <a:gd name="T81" fmla="*/ 89 h 144"/>
                <a:gd name="T82" fmla="*/ 35 w 82"/>
                <a:gd name="T83" fmla="*/ 125 h 144"/>
                <a:gd name="T84" fmla="*/ 34 w 82"/>
                <a:gd name="T85" fmla="*/ 79 h 144"/>
                <a:gd name="T86" fmla="*/ 35 w 82"/>
                <a:gd name="T87" fmla="*/ 78 h 144"/>
                <a:gd name="T88" fmla="*/ 38 w 82"/>
                <a:gd name="T89" fmla="*/ 72 h 144"/>
                <a:gd name="T90" fmla="*/ 39 w 82"/>
                <a:gd name="T91" fmla="*/ 67 h 144"/>
                <a:gd name="T92" fmla="*/ 39 w 82"/>
                <a:gd name="T93" fmla="*/ 61 h 144"/>
                <a:gd name="T94" fmla="*/ 40 w 82"/>
                <a:gd name="T95" fmla="*/ 61 h 144"/>
                <a:gd name="T96" fmla="*/ 44 w 82"/>
                <a:gd name="T97" fmla="*/ 63 h 144"/>
                <a:gd name="T98" fmla="*/ 48 w 82"/>
                <a:gd name="T99" fmla="*/ 67 h 144"/>
                <a:gd name="T100" fmla="*/ 52 w 82"/>
                <a:gd name="T101" fmla="*/ 70 h 144"/>
                <a:gd name="T102" fmla="*/ 47 w 82"/>
                <a:gd name="T103" fmla="*/ 63 h 144"/>
                <a:gd name="T104" fmla="*/ 37 w 82"/>
                <a:gd name="T105" fmla="*/ 52 h 144"/>
                <a:gd name="T106" fmla="*/ 31 w 82"/>
                <a:gd name="T107" fmla="*/ 45 h 144"/>
                <a:gd name="T108" fmla="*/ 44 w 82"/>
                <a:gd name="T109" fmla="*/ 33 h 144"/>
                <a:gd name="T110" fmla="*/ 61 w 82"/>
                <a:gd name="T111" fmla="*/ 19 h 144"/>
                <a:gd name="T112" fmla="*/ 68 w 82"/>
                <a:gd name="T113" fmla="*/ 12 h 144"/>
                <a:gd name="T114" fmla="*/ 69 w 82"/>
                <a:gd name="T115" fmla="*/ 6 h 144"/>
                <a:gd name="T116" fmla="*/ 71 w 82"/>
                <a:gd name="T117" fmla="*/ 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" h="144">
                  <a:moveTo>
                    <a:pt x="14" y="63"/>
                  </a:moveTo>
                  <a:lnTo>
                    <a:pt x="14" y="65"/>
                  </a:lnTo>
                  <a:lnTo>
                    <a:pt x="14" y="65"/>
                  </a:lnTo>
                  <a:lnTo>
                    <a:pt x="14" y="63"/>
                  </a:lnTo>
                  <a:close/>
                  <a:moveTo>
                    <a:pt x="12" y="28"/>
                  </a:moveTo>
                  <a:lnTo>
                    <a:pt x="12" y="28"/>
                  </a:lnTo>
                  <a:lnTo>
                    <a:pt x="13" y="31"/>
                  </a:lnTo>
                  <a:lnTo>
                    <a:pt x="16" y="33"/>
                  </a:lnTo>
                  <a:lnTo>
                    <a:pt x="18" y="36"/>
                  </a:lnTo>
                  <a:lnTo>
                    <a:pt x="21" y="38"/>
                  </a:lnTo>
                  <a:lnTo>
                    <a:pt x="23" y="41"/>
                  </a:lnTo>
                  <a:lnTo>
                    <a:pt x="25" y="44"/>
                  </a:lnTo>
                  <a:lnTo>
                    <a:pt x="26" y="44"/>
                  </a:lnTo>
                  <a:lnTo>
                    <a:pt x="27" y="44"/>
                  </a:lnTo>
                  <a:lnTo>
                    <a:pt x="26" y="45"/>
                  </a:lnTo>
                  <a:lnTo>
                    <a:pt x="25" y="46"/>
                  </a:lnTo>
                  <a:lnTo>
                    <a:pt x="23" y="48"/>
                  </a:lnTo>
                  <a:lnTo>
                    <a:pt x="21" y="50"/>
                  </a:lnTo>
                  <a:lnTo>
                    <a:pt x="17" y="54"/>
                  </a:lnTo>
                  <a:lnTo>
                    <a:pt x="14" y="59"/>
                  </a:lnTo>
                  <a:lnTo>
                    <a:pt x="10" y="67"/>
                  </a:lnTo>
                  <a:lnTo>
                    <a:pt x="9" y="74"/>
                  </a:lnTo>
                  <a:lnTo>
                    <a:pt x="8" y="78"/>
                  </a:lnTo>
                  <a:lnTo>
                    <a:pt x="8" y="78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0" y="72"/>
                  </a:lnTo>
                  <a:lnTo>
                    <a:pt x="12" y="70"/>
                  </a:lnTo>
                  <a:lnTo>
                    <a:pt x="13" y="67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6"/>
                  </a:lnTo>
                  <a:lnTo>
                    <a:pt x="14" y="67"/>
                  </a:lnTo>
                  <a:lnTo>
                    <a:pt x="14" y="69"/>
                  </a:lnTo>
                  <a:lnTo>
                    <a:pt x="14" y="70"/>
                  </a:lnTo>
                  <a:lnTo>
                    <a:pt x="14" y="71"/>
                  </a:lnTo>
                  <a:lnTo>
                    <a:pt x="14" y="71"/>
                  </a:lnTo>
                  <a:lnTo>
                    <a:pt x="16" y="74"/>
                  </a:lnTo>
                  <a:lnTo>
                    <a:pt x="16" y="75"/>
                  </a:lnTo>
                  <a:lnTo>
                    <a:pt x="17" y="76"/>
                  </a:lnTo>
                  <a:lnTo>
                    <a:pt x="17" y="78"/>
                  </a:lnTo>
                  <a:lnTo>
                    <a:pt x="16" y="82"/>
                  </a:lnTo>
                  <a:lnTo>
                    <a:pt x="14" y="89"/>
                  </a:lnTo>
                  <a:lnTo>
                    <a:pt x="12" y="103"/>
                  </a:lnTo>
                  <a:lnTo>
                    <a:pt x="9" y="117"/>
                  </a:lnTo>
                  <a:lnTo>
                    <a:pt x="6" y="131"/>
                  </a:lnTo>
                  <a:lnTo>
                    <a:pt x="4" y="144"/>
                  </a:lnTo>
                  <a:lnTo>
                    <a:pt x="1" y="131"/>
                  </a:lnTo>
                  <a:lnTo>
                    <a:pt x="0" y="120"/>
                  </a:lnTo>
                  <a:lnTo>
                    <a:pt x="0" y="110"/>
                  </a:lnTo>
                  <a:lnTo>
                    <a:pt x="1" y="96"/>
                  </a:lnTo>
                  <a:lnTo>
                    <a:pt x="4" y="82"/>
                  </a:lnTo>
                  <a:lnTo>
                    <a:pt x="8" y="69"/>
                  </a:lnTo>
                  <a:lnTo>
                    <a:pt x="9" y="58"/>
                  </a:lnTo>
                  <a:lnTo>
                    <a:pt x="10" y="52"/>
                  </a:lnTo>
                  <a:lnTo>
                    <a:pt x="10" y="46"/>
                  </a:lnTo>
                  <a:lnTo>
                    <a:pt x="10" y="42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6"/>
                  </a:lnTo>
                  <a:lnTo>
                    <a:pt x="10" y="33"/>
                  </a:lnTo>
                  <a:lnTo>
                    <a:pt x="10" y="31"/>
                  </a:lnTo>
                  <a:lnTo>
                    <a:pt x="12" y="28"/>
                  </a:lnTo>
                  <a:lnTo>
                    <a:pt x="12" y="28"/>
                  </a:lnTo>
                  <a:close/>
                  <a:moveTo>
                    <a:pt x="71" y="0"/>
                  </a:moveTo>
                  <a:lnTo>
                    <a:pt x="72" y="0"/>
                  </a:lnTo>
                  <a:lnTo>
                    <a:pt x="73" y="2"/>
                  </a:lnTo>
                  <a:lnTo>
                    <a:pt x="74" y="4"/>
                  </a:lnTo>
                  <a:lnTo>
                    <a:pt x="74" y="6"/>
                  </a:lnTo>
                  <a:lnTo>
                    <a:pt x="76" y="8"/>
                  </a:lnTo>
                  <a:lnTo>
                    <a:pt x="78" y="11"/>
                  </a:lnTo>
                  <a:lnTo>
                    <a:pt x="80" y="14"/>
                  </a:lnTo>
                  <a:lnTo>
                    <a:pt x="81" y="16"/>
                  </a:lnTo>
                  <a:lnTo>
                    <a:pt x="82" y="17"/>
                  </a:lnTo>
                  <a:lnTo>
                    <a:pt x="81" y="20"/>
                  </a:lnTo>
                  <a:lnTo>
                    <a:pt x="77" y="28"/>
                  </a:lnTo>
                  <a:lnTo>
                    <a:pt x="72" y="40"/>
                  </a:lnTo>
                  <a:lnTo>
                    <a:pt x="67" y="52"/>
                  </a:lnTo>
                  <a:lnTo>
                    <a:pt x="61" y="62"/>
                  </a:lnTo>
                  <a:lnTo>
                    <a:pt x="56" y="74"/>
                  </a:lnTo>
                  <a:lnTo>
                    <a:pt x="50" y="89"/>
                  </a:lnTo>
                  <a:lnTo>
                    <a:pt x="43" y="106"/>
                  </a:lnTo>
                  <a:lnTo>
                    <a:pt x="35" y="125"/>
                  </a:lnTo>
                  <a:lnTo>
                    <a:pt x="29" y="143"/>
                  </a:lnTo>
                  <a:lnTo>
                    <a:pt x="34" y="79"/>
                  </a:lnTo>
                  <a:lnTo>
                    <a:pt x="34" y="79"/>
                  </a:lnTo>
                  <a:lnTo>
                    <a:pt x="35" y="78"/>
                  </a:lnTo>
                  <a:lnTo>
                    <a:pt x="37" y="75"/>
                  </a:lnTo>
                  <a:lnTo>
                    <a:pt x="38" y="72"/>
                  </a:lnTo>
                  <a:lnTo>
                    <a:pt x="39" y="70"/>
                  </a:lnTo>
                  <a:lnTo>
                    <a:pt x="39" y="67"/>
                  </a:lnTo>
                  <a:lnTo>
                    <a:pt x="39" y="63"/>
                  </a:lnTo>
                  <a:lnTo>
                    <a:pt x="39" y="61"/>
                  </a:lnTo>
                  <a:lnTo>
                    <a:pt x="39" y="61"/>
                  </a:lnTo>
                  <a:lnTo>
                    <a:pt x="40" y="61"/>
                  </a:lnTo>
                  <a:lnTo>
                    <a:pt x="42" y="62"/>
                  </a:lnTo>
                  <a:lnTo>
                    <a:pt x="44" y="63"/>
                  </a:lnTo>
                  <a:lnTo>
                    <a:pt x="47" y="66"/>
                  </a:lnTo>
                  <a:lnTo>
                    <a:pt x="48" y="67"/>
                  </a:lnTo>
                  <a:lnTo>
                    <a:pt x="51" y="69"/>
                  </a:lnTo>
                  <a:lnTo>
                    <a:pt x="52" y="70"/>
                  </a:lnTo>
                  <a:lnTo>
                    <a:pt x="51" y="67"/>
                  </a:lnTo>
                  <a:lnTo>
                    <a:pt x="47" y="63"/>
                  </a:lnTo>
                  <a:lnTo>
                    <a:pt x="42" y="58"/>
                  </a:lnTo>
                  <a:lnTo>
                    <a:pt x="37" y="52"/>
                  </a:lnTo>
                  <a:lnTo>
                    <a:pt x="31" y="45"/>
                  </a:lnTo>
                  <a:lnTo>
                    <a:pt x="31" y="45"/>
                  </a:lnTo>
                  <a:lnTo>
                    <a:pt x="37" y="41"/>
                  </a:lnTo>
                  <a:lnTo>
                    <a:pt x="44" y="33"/>
                  </a:lnTo>
                  <a:lnTo>
                    <a:pt x="54" y="27"/>
                  </a:lnTo>
                  <a:lnTo>
                    <a:pt x="61" y="19"/>
                  </a:lnTo>
                  <a:lnTo>
                    <a:pt x="65" y="15"/>
                  </a:lnTo>
                  <a:lnTo>
                    <a:pt x="68" y="12"/>
                  </a:lnTo>
                  <a:lnTo>
                    <a:pt x="69" y="10"/>
                  </a:lnTo>
                  <a:lnTo>
                    <a:pt x="69" y="6"/>
                  </a:lnTo>
                  <a:lnTo>
                    <a:pt x="71" y="3"/>
                  </a:lnTo>
                  <a:lnTo>
                    <a:pt x="71" y="2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154">
              <a:extLst>
                <a:ext uri="{FF2B5EF4-FFF2-40B4-BE49-F238E27FC236}">
                  <a16:creationId xmlns:a16="http://schemas.microsoft.com/office/drawing/2014/main" id="{B3F756B5-C5E7-4EF6-A3CC-E900BB7AC6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0560" y="1964671"/>
              <a:ext cx="159221" cy="214261"/>
            </a:xfrm>
            <a:custGeom>
              <a:avLst/>
              <a:gdLst>
                <a:gd name="T0" fmla="*/ 4 w 81"/>
                <a:gd name="T1" fmla="*/ 4 h 109"/>
                <a:gd name="T2" fmla="*/ 7 w 81"/>
                <a:gd name="T3" fmla="*/ 8 h 109"/>
                <a:gd name="T4" fmla="*/ 12 w 81"/>
                <a:gd name="T5" fmla="*/ 12 h 109"/>
                <a:gd name="T6" fmla="*/ 17 w 81"/>
                <a:gd name="T7" fmla="*/ 16 h 109"/>
                <a:gd name="T8" fmla="*/ 25 w 81"/>
                <a:gd name="T9" fmla="*/ 21 h 109"/>
                <a:gd name="T10" fmla="*/ 28 w 81"/>
                <a:gd name="T11" fmla="*/ 24 h 109"/>
                <a:gd name="T12" fmla="*/ 25 w 81"/>
                <a:gd name="T13" fmla="*/ 28 h 109"/>
                <a:gd name="T14" fmla="*/ 22 w 81"/>
                <a:gd name="T15" fmla="*/ 35 h 109"/>
                <a:gd name="T16" fmla="*/ 20 w 81"/>
                <a:gd name="T17" fmla="*/ 42 h 109"/>
                <a:gd name="T18" fmla="*/ 17 w 81"/>
                <a:gd name="T19" fmla="*/ 49 h 109"/>
                <a:gd name="T20" fmla="*/ 17 w 81"/>
                <a:gd name="T21" fmla="*/ 53 h 109"/>
                <a:gd name="T22" fmla="*/ 17 w 81"/>
                <a:gd name="T23" fmla="*/ 53 h 109"/>
                <a:gd name="T24" fmla="*/ 17 w 81"/>
                <a:gd name="T25" fmla="*/ 52 h 109"/>
                <a:gd name="T26" fmla="*/ 18 w 81"/>
                <a:gd name="T27" fmla="*/ 46 h 109"/>
                <a:gd name="T28" fmla="*/ 21 w 81"/>
                <a:gd name="T29" fmla="*/ 40 h 109"/>
                <a:gd name="T30" fmla="*/ 24 w 81"/>
                <a:gd name="T31" fmla="*/ 36 h 109"/>
                <a:gd name="T32" fmla="*/ 25 w 81"/>
                <a:gd name="T33" fmla="*/ 33 h 109"/>
                <a:gd name="T34" fmla="*/ 25 w 81"/>
                <a:gd name="T35" fmla="*/ 35 h 109"/>
                <a:gd name="T36" fmla="*/ 28 w 81"/>
                <a:gd name="T37" fmla="*/ 38 h 109"/>
                <a:gd name="T38" fmla="*/ 30 w 81"/>
                <a:gd name="T39" fmla="*/ 42 h 109"/>
                <a:gd name="T40" fmla="*/ 31 w 81"/>
                <a:gd name="T41" fmla="*/ 45 h 109"/>
                <a:gd name="T42" fmla="*/ 29 w 81"/>
                <a:gd name="T43" fmla="*/ 109 h 109"/>
                <a:gd name="T44" fmla="*/ 26 w 81"/>
                <a:gd name="T45" fmla="*/ 104 h 109"/>
                <a:gd name="T46" fmla="*/ 21 w 81"/>
                <a:gd name="T47" fmla="*/ 88 h 109"/>
                <a:gd name="T48" fmla="*/ 12 w 81"/>
                <a:gd name="T49" fmla="*/ 59 h 109"/>
                <a:gd name="T50" fmla="*/ 4 w 81"/>
                <a:gd name="T51" fmla="*/ 32 h 109"/>
                <a:gd name="T52" fmla="*/ 0 w 81"/>
                <a:gd name="T53" fmla="*/ 19 h 109"/>
                <a:gd name="T54" fmla="*/ 0 w 81"/>
                <a:gd name="T55" fmla="*/ 16 h 109"/>
                <a:gd name="T56" fmla="*/ 1 w 81"/>
                <a:gd name="T57" fmla="*/ 10 h 109"/>
                <a:gd name="T58" fmla="*/ 3 w 81"/>
                <a:gd name="T59" fmla="*/ 4 h 109"/>
                <a:gd name="T60" fmla="*/ 76 w 81"/>
                <a:gd name="T61" fmla="*/ 0 h 109"/>
                <a:gd name="T62" fmla="*/ 77 w 81"/>
                <a:gd name="T63" fmla="*/ 3 h 109"/>
                <a:gd name="T64" fmla="*/ 79 w 81"/>
                <a:gd name="T65" fmla="*/ 7 h 109"/>
                <a:gd name="T66" fmla="*/ 81 w 81"/>
                <a:gd name="T67" fmla="*/ 12 h 109"/>
                <a:gd name="T68" fmla="*/ 79 w 81"/>
                <a:gd name="T69" fmla="*/ 25 h 109"/>
                <a:gd name="T70" fmla="*/ 71 w 81"/>
                <a:gd name="T71" fmla="*/ 53 h 109"/>
                <a:gd name="T72" fmla="*/ 60 w 81"/>
                <a:gd name="T73" fmla="*/ 87 h 109"/>
                <a:gd name="T74" fmla="*/ 54 w 81"/>
                <a:gd name="T75" fmla="*/ 91 h 109"/>
                <a:gd name="T76" fmla="*/ 52 w 81"/>
                <a:gd name="T77" fmla="*/ 62 h 109"/>
                <a:gd name="T78" fmla="*/ 51 w 81"/>
                <a:gd name="T79" fmla="*/ 48 h 109"/>
                <a:gd name="T80" fmla="*/ 52 w 81"/>
                <a:gd name="T81" fmla="*/ 44 h 109"/>
                <a:gd name="T82" fmla="*/ 59 w 81"/>
                <a:gd name="T83" fmla="*/ 35 h 109"/>
                <a:gd name="T84" fmla="*/ 62 w 81"/>
                <a:gd name="T85" fmla="*/ 37 h 109"/>
                <a:gd name="T86" fmla="*/ 64 w 81"/>
                <a:gd name="T87" fmla="*/ 42 h 109"/>
                <a:gd name="T88" fmla="*/ 68 w 81"/>
                <a:gd name="T89" fmla="*/ 48 h 109"/>
                <a:gd name="T90" fmla="*/ 69 w 81"/>
                <a:gd name="T91" fmla="*/ 50 h 109"/>
                <a:gd name="T92" fmla="*/ 69 w 81"/>
                <a:gd name="T93" fmla="*/ 49 h 109"/>
                <a:gd name="T94" fmla="*/ 67 w 81"/>
                <a:gd name="T95" fmla="*/ 42 h 109"/>
                <a:gd name="T96" fmla="*/ 62 w 81"/>
                <a:gd name="T97" fmla="*/ 35 h 109"/>
                <a:gd name="T98" fmla="*/ 56 w 81"/>
                <a:gd name="T99" fmla="*/ 27 h 109"/>
                <a:gd name="T100" fmla="*/ 52 w 81"/>
                <a:gd name="T101" fmla="*/ 24 h 109"/>
                <a:gd name="T102" fmla="*/ 58 w 81"/>
                <a:gd name="T103" fmla="*/ 19 h 109"/>
                <a:gd name="T104" fmla="*/ 69 w 81"/>
                <a:gd name="T105" fmla="*/ 7 h 109"/>
                <a:gd name="T106" fmla="*/ 76 w 81"/>
                <a:gd name="T10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" h="109">
                  <a:moveTo>
                    <a:pt x="3" y="3"/>
                  </a:moveTo>
                  <a:lnTo>
                    <a:pt x="4" y="4"/>
                  </a:lnTo>
                  <a:lnTo>
                    <a:pt x="4" y="6"/>
                  </a:lnTo>
                  <a:lnTo>
                    <a:pt x="7" y="8"/>
                  </a:lnTo>
                  <a:lnTo>
                    <a:pt x="9" y="10"/>
                  </a:lnTo>
                  <a:lnTo>
                    <a:pt x="12" y="12"/>
                  </a:lnTo>
                  <a:lnTo>
                    <a:pt x="14" y="15"/>
                  </a:lnTo>
                  <a:lnTo>
                    <a:pt x="17" y="16"/>
                  </a:lnTo>
                  <a:lnTo>
                    <a:pt x="21" y="19"/>
                  </a:lnTo>
                  <a:lnTo>
                    <a:pt x="25" y="21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26" y="25"/>
                  </a:lnTo>
                  <a:lnTo>
                    <a:pt x="25" y="28"/>
                  </a:lnTo>
                  <a:lnTo>
                    <a:pt x="24" y="31"/>
                  </a:lnTo>
                  <a:lnTo>
                    <a:pt x="22" y="35"/>
                  </a:lnTo>
                  <a:lnTo>
                    <a:pt x="21" y="38"/>
                  </a:lnTo>
                  <a:lnTo>
                    <a:pt x="20" y="42"/>
                  </a:lnTo>
                  <a:lnTo>
                    <a:pt x="18" y="45"/>
                  </a:lnTo>
                  <a:lnTo>
                    <a:pt x="17" y="49"/>
                  </a:lnTo>
                  <a:lnTo>
                    <a:pt x="17" y="52"/>
                  </a:lnTo>
                  <a:lnTo>
                    <a:pt x="17" y="53"/>
                  </a:lnTo>
                  <a:lnTo>
                    <a:pt x="17" y="53"/>
                  </a:lnTo>
                  <a:lnTo>
                    <a:pt x="17" y="53"/>
                  </a:lnTo>
                  <a:lnTo>
                    <a:pt x="17" y="53"/>
                  </a:lnTo>
                  <a:lnTo>
                    <a:pt x="17" y="52"/>
                  </a:lnTo>
                  <a:lnTo>
                    <a:pt x="18" y="50"/>
                  </a:lnTo>
                  <a:lnTo>
                    <a:pt x="18" y="46"/>
                  </a:lnTo>
                  <a:lnTo>
                    <a:pt x="20" y="44"/>
                  </a:lnTo>
                  <a:lnTo>
                    <a:pt x="21" y="40"/>
                  </a:lnTo>
                  <a:lnTo>
                    <a:pt x="22" y="37"/>
                  </a:lnTo>
                  <a:lnTo>
                    <a:pt x="24" y="36"/>
                  </a:lnTo>
                  <a:lnTo>
                    <a:pt x="24" y="35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25" y="35"/>
                  </a:lnTo>
                  <a:lnTo>
                    <a:pt x="26" y="36"/>
                  </a:lnTo>
                  <a:lnTo>
                    <a:pt x="28" y="38"/>
                  </a:lnTo>
                  <a:lnTo>
                    <a:pt x="29" y="40"/>
                  </a:lnTo>
                  <a:lnTo>
                    <a:pt x="30" y="42"/>
                  </a:lnTo>
                  <a:lnTo>
                    <a:pt x="31" y="44"/>
                  </a:lnTo>
                  <a:lnTo>
                    <a:pt x="31" y="45"/>
                  </a:lnTo>
                  <a:lnTo>
                    <a:pt x="31" y="45"/>
                  </a:lnTo>
                  <a:lnTo>
                    <a:pt x="29" y="109"/>
                  </a:lnTo>
                  <a:lnTo>
                    <a:pt x="28" y="107"/>
                  </a:lnTo>
                  <a:lnTo>
                    <a:pt x="26" y="104"/>
                  </a:lnTo>
                  <a:lnTo>
                    <a:pt x="25" y="99"/>
                  </a:lnTo>
                  <a:lnTo>
                    <a:pt x="21" y="88"/>
                  </a:lnTo>
                  <a:lnTo>
                    <a:pt x="17" y="74"/>
                  </a:lnTo>
                  <a:lnTo>
                    <a:pt x="12" y="59"/>
                  </a:lnTo>
                  <a:lnTo>
                    <a:pt x="8" y="45"/>
                  </a:lnTo>
                  <a:lnTo>
                    <a:pt x="4" y="32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3" y="4"/>
                  </a:lnTo>
                  <a:lnTo>
                    <a:pt x="3" y="3"/>
                  </a:lnTo>
                  <a:close/>
                  <a:moveTo>
                    <a:pt x="76" y="0"/>
                  </a:moveTo>
                  <a:lnTo>
                    <a:pt x="77" y="0"/>
                  </a:lnTo>
                  <a:lnTo>
                    <a:pt x="77" y="3"/>
                  </a:lnTo>
                  <a:lnTo>
                    <a:pt x="79" y="4"/>
                  </a:lnTo>
                  <a:lnTo>
                    <a:pt x="79" y="7"/>
                  </a:lnTo>
                  <a:lnTo>
                    <a:pt x="80" y="10"/>
                  </a:lnTo>
                  <a:lnTo>
                    <a:pt x="81" y="12"/>
                  </a:lnTo>
                  <a:lnTo>
                    <a:pt x="81" y="18"/>
                  </a:lnTo>
                  <a:lnTo>
                    <a:pt x="79" y="25"/>
                  </a:lnTo>
                  <a:lnTo>
                    <a:pt x="75" y="38"/>
                  </a:lnTo>
                  <a:lnTo>
                    <a:pt x="71" y="53"/>
                  </a:lnTo>
                  <a:lnTo>
                    <a:pt x="66" y="69"/>
                  </a:lnTo>
                  <a:lnTo>
                    <a:pt x="60" y="87"/>
                  </a:lnTo>
                  <a:lnTo>
                    <a:pt x="55" y="107"/>
                  </a:lnTo>
                  <a:lnTo>
                    <a:pt x="54" y="91"/>
                  </a:lnTo>
                  <a:lnTo>
                    <a:pt x="54" y="75"/>
                  </a:lnTo>
                  <a:lnTo>
                    <a:pt x="52" y="62"/>
                  </a:lnTo>
                  <a:lnTo>
                    <a:pt x="52" y="52"/>
                  </a:lnTo>
                  <a:lnTo>
                    <a:pt x="51" y="48"/>
                  </a:lnTo>
                  <a:lnTo>
                    <a:pt x="52" y="45"/>
                  </a:lnTo>
                  <a:lnTo>
                    <a:pt x="52" y="44"/>
                  </a:lnTo>
                  <a:lnTo>
                    <a:pt x="52" y="44"/>
                  </a:lnTo>
                  <a:lnTo>
                    <a:pt x="59" y="35"/>
                  </a:lnTo>
                  <a:lnTo>
                    <a:pt x="60" y="36"/>
                  </a:lnTo>
                  <a:lnTo>
                    <a:pt x="62" y="37"/>
                  </a:lnTo>
                  <a:lnTo>
                    <a:pt x="63" y="40"/>
                  </a:lnTo>
                  <a:lnTo>
                    <a:pt x="64" y="42"/>
                  </a:lnTo>
                  <a:lnTo>
                    <a:pt x="67" y="45"/>
                  </a:lnTo>
                  <a:lnTo>
                    <a:pt x="68" y="48"/>
                  </a:lnTo>
                  <a:lnTo>
                    <a:pt x="69" y="49"/>
                  </a:lnTo>
                  <a:lnTo>
                    <a:pt x="69" y="50"/>
                  </a:lnTo>
                  <a:lnTo>
                    <a:pt x="69" y="50"/>
                  </a:lnTo>
                  <a:lnTo>
                    <a:pt x="69" y="49"/>
                  </a:lnTo>
                  <a:lnTo>
                    <a:pt x="68" y="46"/>
                  </a:lnTo>
                  <a:lnTo>
                    <a:pt x="67" y="42"/>
                  </a:lnTo>
                  <a:lnTo>
                    <a:pt x="64" y="38"/>
                  </a:lnTo>
                  <a:lnTo>
                    <a:pt x="62" y="35"/>
                  </a:lnTo>
                  <a:lnTo>
                    <a:pt x="59" y="31"/>
                  </a:lnTo>
                  <a:lnTo>
                    <a:pt x="56" y="27"/>
                  </a:lnTo>
                  <a:lnTo>
                    <a:pt x="54" y="25"/>
                  </a:lnTo>
                  <a:lnTo>
                    <a:pt x="52" y="24"/>
                  </a:lnTo>
                  <a:lnTo>
                    <a:pt x="54" y="23"/>
                  </a:lnTo>
                  <a:lnTo>
                    <a:pt x="58" y="19"/>
                  </a:lnTo>
                  <a:lnTo>
                    <a:pt x="63" y="14"/>
                  </a:lnTo>
                  <a:lnTo>
                    <a:pt x="69" y="7"/>
                  </a:lnTo>
                  <a:lnTo>
                    <a:pt x="75" y="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156">
              <a:extLst>
                <a:ext uri="{FF2B5EF4-FFF2-40B4-BE49-F238E27FC236}">
                  <a16:creationId xmlns:a16="http://schemas.microsoft.com/office/drawing/2014/main" id="{88CFCDE2-48AD-4570-9C8A-0400C5ABC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8989" y="2055098"/>
              <a:ext cx="78628" cy="157255"/>
            </a:xfrm>
            <a:custGeom>
              <a:avLst/>
              <a:gdLst>
                <a:gd name="T0" fmla="*/ 39 w 40"/>
                <a:gd name="T1" fmla="*/ 0 h 80"/>
                <a:gd name="T2" fmla="*/ 40 w 40"/>
                <a:gd name="T3" fmla="*/ 23 h 80"/>
                <a:gd name="T4" fmla="*/ 40 w 40"/>
                <a:gd name="T5" fmla="*/ 42 h 80"/>
                <a:gd name="T6" fmla="*/ 40 w 40"/>
                <a:gd name="T7" fmla="*/ 61 h 80"/>
                <a:gd name="T8" fmla="*/ 40 w 40"/>
                <a:gd name="T9" fmla="*/ 80 h 80"/>
                <a:gd name="T10" fmla="*/ 0 w 40"/>
                <a:gd name="T11" fmla="*/ 6 h 80"/>
                <a:gd name="T12" fmla="*/ 4 w 40"/>
                <a:gd name="T13" fmla="*/ 7 h 80"/>
                <a:gd name="T14" fmla="*/ 12 w 40"/>
                <a:gd name="T15" fmla="*/ 7 h 80"/>
                <a:gd name="T16" fmla="*/ 22 w 40"/>
                <a:gd name="T17" fmla="*/ 7 h 80"/>
                <a:gd name="T18" fmla="*/ 31 w 40"/>
                <a:gd name="T19" fmla="*/ 6 h 80"/>
                <a:gd name="T20" fmla="*/ 35 w 40"/>
                <a:gd name="T21" fmla="*/ 4 h 80"/>
                <a:gd name="T22" fmla="*/ 38 w 40"/>
                <a:gd name="T23" fmla="*/ 2 h 80"/>
                <a:gd name="T24" fmla="*/ 39 w 40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80">
                  <a:moveTo>
                    <a:pt x="39" y="0"/>
                  </a:moveTo>
                  <a:lnTo>
                    <a:pt x="40" y="23"/>
                  </a:lnTo>
                  <a:lnTo>
                    <a:pt x="40" y="42"/>
                  </a:lnTo>
                  <a:lnTo>
                    <a:pt x="40" y="61"/>
                  </a:lnTo>
                  <a:lnTo>
                    <a:pt x="40" y="80"/>
                  </a:lnTo>
                  <a:lnTo>
                    <a:pt x="0" y="6"/>
                  </a:lnTo>
                  <a:lnTo>
                    <a:pt x="4" y="7"/>
                  </a:lnTo>
                  <a:lnTo>
                    <a:pt x="12" y="7"/>
                  </a:lnTo>
                  <a:lnTo>
                    <a:pt x="22" y="7"/>
                  </a:lnTo>
                  <a:lnTo>
                    <a:pt x="31" y="6"/>
                  </a:lnTo>
                  <a:lnTo>
                    <a:pt x="35" y="4"/>
                  </a:lnTo>
                  <a:lnTo>
                    <a:pt x="38" y="2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0" name="Freeform 32">
            <a:extLst>
              <a:ext uri="{FF2B5EF4-FFF2-40B4-BE49-F238E27FC236}">
                <a16:creationId xmlns:a16="http://schemas.microsoft.com/office/drawing/2014/main" id="{EB0D3336-66E5-4A0F-B53C-855F023BAC69}"/>
              </a:ext>
            </a:extLst>
          </p:cNvPr>
          <p:cNvSpPr>
            <a:spLocks/>
          </p:cNvSpPr>
          <p:nvPr/>
        </p:nvSpPr>
        <p:spPr bwMode="auto">
          <a:xfrm>
            <a:off x="2811026" y="2573393"/>
            <a:ext cx="333533" cy="484400"/>
          </a:xfrm>
          <a:custGeom>
            <a:avLst/>
            <a:gdLst>
              <a:gd name="T0" fmla="*/ 225 w 451"/>
              <a:gd name="T1" fmla="*/ 0 h 655"/>
              <a:gd name="T2" fmla="*/ 266 w 451"/>
              <a:gd name="T3" fmla="*/ 2 h 655"/>
              <a:gd name="T4" fmla="*/ 304 w 451"/>
              <a:gd name="T5" fmla="*/ 13 h 655"/>
              <a:gd name="T6" fmla="*/ 339 w 451"/>
              <a:gd name="T7" fmla="*/ 28 h 655"/>
              <a:gd name="T8" fmla="*/ 371 w 451"/>
              <a:gd name="T9" fmla="*/ 51 h 655"/>
              <a:gd name="T10" fmla="*/ 398 w 451"/>
              <a:gd name="T11" fmla="*/ 77 h 655"/>
              <a:gd name="T12" fmla="*/ 421 w 451"/>
              <a:gd name="T13" fmla="*/ 107 h 655"/>
              <a:gd name="T14" fmla="*/ 436 w 451"/>
              <a:gd name="T15" fmla="*/ 141 h 655"/>
              <a:gd name="T16" fmla="*/ 447 w 451"/>
              <a:gd name="T17" fmla="*/ 178 h 655"/>
              <a:gd name="T18" fmla="*/ 451 w 451"/>
              <a:gd name="T19" fmla="*/ 217 h 655"/>
              <a:gd name="T20" fmla="*/ 449 w 451"/>
              <a:gd name="T21" fmla="*/ 240 h 655"/>
              <a:gd name="T22" fmla="*/ 443 w 451"/>
              <a:gd name="T23" fmla="*/ 269 h 655"/>
              <a:gd name="T24" fmla="*/ 432 w 451"/>
              <a:gd name="T25" fmla="*/ 301 h 655"/>
              <a:gd name="T26" fmla="*/ 421 w 451"/>
              <a:gd name="T27" fmla="*/ 335 h 655"/>
              <a:gd name="T28" fmla="*/ 405 w 451"/>
              <a:gd name="T29" fmla="*/ 371 h 655"/>
              <a:gd name="T30" fmla="*/ 388 w 451"/>
              <a:gd name="T31" fmla="*/ 409 h 655"/>
              <a:gd name="T32" fmla="*/ 369 w 451"/>
              <a:gd name="T33" fmla="*/ 449 h 655"/>
              <a:gd name="T34" fmla="*/ 350 w 451"/>
              <a:gd name="T35" fmla="*/ 488 h 655"/>
              <a:gd name="T36" fmla="*/ 330 w 451"/>
              <a:gd name="T37" fmla="*/ 526 h 655"/>
              <a:gd name="T38" fmla="*/ 311 w 451"/>
              <a:gd name="T39" fmla="*/ 562 h 655"/>
              <a:gd name="T40" fmla="*/ 292 w 451"/>
              <a:gd name="T41" fmla="*/ 597 h 655"/>
              <a:gd name="T42" fmla="*/ 275 w 451"/>
              <a:gd name="T43" fmla="*/ 628 h 655"/>
              <a:gd name="T44" fmla="*/ 263 w 451"/>
              <a:gd name="T45" fmla="*/ 642 h 655"/>
              <a:gd name="T46" fmla="*/ 250 w 451"/>
              <a:gd name="T47" fmla="*/ 651 h 655"/>
              <a:gd name="T48" fmla="*/ 235 w 451"/>
              <a:gd name="T49" fmla="*/ 655 h 655"/>
              <a:gd name="T50" fmla="*/ 218 w 451"/>
              <a:gd name="T51" fmla="*/ 655 h 655"/>
              <a:gd name="T52" fmla="*/ 202 w 451"/>
              <a:gd name="T53" fmla="*/ 651 h 655"/>
              <a:gd name="T54" fmla="*/ 188 w 451"/>
              <a:gd name="T55" fmla="*/ 642 h 655"/>
              <a:gd name="T56" fmla="*/ 177 w 451"/>
              <a:gd name="T57" fmla="*/ 628 h 655"/>
              <a:gd name="T58" fmla="*/ 159 w 451"/>
              <a:gd name="T59" fmla="*/ 597 h 655"/>
              <a:gd name="T60" fmla="*/ 140 w 451"/>
              <a:gd name="T61" fmla="*/ 562 h 655"/>
              <a:gd name="T62" fmla="*/ 121 w 451"/>
              <a:gd name="T63" fmla="*/ 526 h 655"/>
              <a:gd name="T64" fmla="*/ 101 w 451"/>
              <a:gd name="T65" fmla="*/ 488 h 655"/>
              <a:gd name="T66" fmla="*/ 83 w 451"/>
              <a:gd name="T67" fmla="*/ 449 h 655"/>
              <a:gd name="T68" fmla="*/ 64 w 451"/>
              <a:gd name="T69" fmla="*/ 409 h 655"/>
              <a:gd name="T70" fmla="*/ 47 w 451"/>
              <a:gd name="T71" fmla="*/ 371 h 655"/>
              <a:gd name="T72" fmla="*/ 32 w 451"/>
              <a:gd name="T73" fmla="*/ 335 h 655"/>
              <a:gd name="T74" fmla="*/ 19 w 451"/>
              <a:gd name="T75" fmla="*/ 301 h 655"/>
              <a:gd name="T76" fmla="*/ 9 w 451"/>
              <a:gd name="T77" fmla="*/ 269 h 655"/>
              <a:gd name="T78" fmla="*/ 3 w 451"/>
              <a:gd name="T79" fmla="*/ 240 h 655"/>
              <a:gd name="T80" fmla="*/ 0 w 451"/>
              <a:gd name="T81" fmla="*/ 217 h 655"/>
              <a:gd name="T82" fmla="*/ 4 w 451"/>
              <a:gd name="T83" fmla="*/ 178 h 655"/>
              <a:gd name="T84" fmla="*/ 15 w 451"/>
              <a:gd name="T85" fmla="*/ 141 h 655"/>
              <a:gd name="T86" fmla="*/ 32 w 451"/>
              <a:gd name="T87" fmla="*/ 107 h 655"/>
              <a:gd name="T88" fmla="*/ 54 w 451"/>
              <a:gd name="T89" fmla="*/ 77 h 655"/>
              <a:gd name="T90" fmla="*/ 80 w 451"/>
              <a:gd name="T91" fmla="*/ 51 h 655"/>
              <a:gd name="T92" fmla="*/ 112 w 451"/>
              <a:gd name="T93" fmla="*/ 28 h 655"/>
              <a:gd name="T94" fmla="*/ 147 w 451"/>
              <a:gd name="T95" fmla="*/ 13 h 655"/>
              <a:gd name="T96" fmla="*/ 185 w 451"/>
              <a:gd name="T97" fmla="*/ 2 h 655"/>
              <a:gd name="T98" fmla="*/ 225 w 451"/>
              <a:gd name="T99" fmla="*/ 0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51" h="655">
                <a:moveTo>
                  <a:pt x="225" y="0"/>
                </a:moveTo>
                <a:lnTo>
                  <a:pt x="266" y="2"/>
                </a:lnTo>
                <a:lnTo>
                  <a:pt x="304" y="13"/>
                </a:lnTo>
                <a:lnTo>
                  <a:pt x="339" y="28"/>
                </a:lnTo>
                <a:lnTo>
                  <a:pt x="371" y="51"/>
                </a:lnTo>
                <a:lnTo>
                  <a:pt x="398" y="77"/>
                </a:lnTo>
                <a:lnTo>
                  <a:pt x="421" y="107"/>
                </a:lnTo>
                <a:lnTo>
                  <a:pt x="436" y="141"/>
                </a:lnTo>
                <a:lnTo>
                  <a:pt x="447" y="178"/>
                </a:lnTo>
                <a:lnTo>
                  <a:pt x="451" y="217"/>
                </a:lnTo>
                <a:lnTo>
                  <a:pt x="449" y="240"/>
                </a:lnTo>
                <a:lnTo>
                  <a:pt x="443" y="269"/>
                </a:lnTo>
                <a:lnTo>
                  <a:pt x="432" y="301"/>
                </a:lnTo>
                <a:lnTo>
                  <a:pt x="421" y="335"/>
                </a:lnTo>
                <a:lnTo>
                  <a:pt x="405" y="371"/>
                </a:lnTo>
                <a:lnTo>
                  <a:pt x="388" y="409"/>
                </a:lnTo>
                <a:lnTo>
                  <a:pt x="369" y="449"/>
                </a:lnTo>
                <a:lnTo>
                  <a:pt x="350" y="488"/>
                </a:lnTo>
                <a:lnTo>
                  <a:pt x="330" y="526"/>
                </a:lnTo>
                <a:lnTo>
                  <a:pt x="311" y="562"/>
                </a:lnTo>
                <a:lnTo>
                  <a:pt x="292" y="597"/>
                </a:lnTo>
                <a:lnTo>
                  <a:pt x="275" y="628"/>
                </a:lnTo>
                <a:lnTo>
                  <a:pt x="263" y="642"/>
                </a:lnTo>
                <a:lnTo>
                  <a:pt x="250" y="651"/>
                </a:lnTo>
                <a:lnTo>
                  <a:pt x="235" y="655"/>
                </a:lnTo>
                <a:lnTo>
                  <a:pt x="218" y="655"/>
                </a:lnTo>
                <a:lnTo>
                  <a:pt x="202" y="651"/>
                </a:lnTo>
                <a:lnTo>
                  <a:pt x="188" y="642"/>
                </a:lnTo>
                <a:lnTo>
                  <a:pt x="177" y="628"/>
                </a:lnTo>
                <a:lnTo>
                  <a:pt x="159" y="597"/>
                </a:lnTo>
                <a:lnTo>
                  <a:pt x="140" y="562"/>
                </a:lnTo>
                <a:lnTo>
                  <a:pt x="121" y="526"/>
                </a:lnTo>
                <a:lnTo>
                  <a:pt x="101" y="488"/>
                </a:lnTo>
                <a:lnTo>
                  <a:pt x="83" y="449"/>
                </a:lnTo>
                <a:lnTo>
                  <a:pt x="64" y="409"/>
                </a:lnTo>
                <a:lnTo>
                  <a:pt x="47" y="371"/>
                </a:lnTo>
                <a:lnTo>
                  <a:pt x="32" y="335"/>
                </a:lnTo>
                <a:lnTo>
                  <a:pt x="19" y="301"/>
                </a:lnTo>
                <a:lnTo>
                  <a:pt x="9" y="269"/>
                </a:lnTo>
                <a:lnTo>
                  <a:pt x="3" y="240"/>
                </a:lnTo>
                <a:lnTo>
                  <a:pt x="0" y="217"/>
                </a:lnTo>
                <a:lnTo>
                  <a:pt x="4" y="178"/>
                </a:lnTo>
                <a:lnTo>
                  <a:pt x="15" y="141"/>
                </a:lnTo>
                <a:lnTo>
                  <a:pt x="32" y="107"/>
                </a:lnTo>
                <a:lnTo>
                  <a:pt x="54" y="77"/>
                </a:lnTo>
                <a:lnTo>
                  <a:pt x="80" y="51"/>
                </a:lnTo>
                <a:lnTo>
                  <a:pt x="112" y="28"/>
                </a:lnTo>
                <a:lnTo>
                  <a:pt x="147" y="13"/>
                </a:lnTo>
                <a:lnTo>
                  <a:pt x="185" y="2"/>
                </a:lnTo>
                <a:lnTo>
                  <a:pt x="22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" name="Freeform 33">
            <a:extLst>
              <a:ext uri="{FF2B5EF4-FFF2-40B4-BE49-F238E27FC236}">
                <a16:creationId xmlns:a16="http://schemas.microsoft.com/office/drawing/2014/main" id="{9B9E3ADB-DB4E-4F71-BA06-CCD6D45DF812}"/>
              </a:ext>
            </a:extLst>
          </p:cNvPr>
          <p:cNvSpPr>
            <a:spLocks/>
          </p:cNvSpPr>
          <p:nvPr/>
        </p:nvSpPr>
        <p:spPr bwMode="auto">
          <a:xfrm>
            <a:off x="2876305" y="2630537"/>
            <a:ext cx="233695" cy="233696"/>
          </a:xfrm>
          <a:custGeom>
            <a:avLst/>
            <a:gdLst>
              <a:gd name="T0" fmla="*/ 157 w 316"/>
              <a:gd name="T1" fmla="*/ 0 h 316"/>
              <a:gd name="T2" fmla="*/ 189 w 316"/>
              <a:gd name="T3" fmla="*/ 4 h 316"/>
              <a:gd name="T4" fmla="*/ 219 w 316"/>
              <a:gd name="T5" fmla="*/ 13 h 316"/>
              <a:gd name="T6" fmla="*/ 247 w 316"/>
              <a:gd name="T7" fmla="*/ 28 h 316"/>
              <a:gd name="T8" fmla="*/ 269 w 316"/>
              <a:gd name="T9" fmla="*/ 47 h 316"/>
              <a:gd name="T10" fmla="*/ 288 w 316"/>
              <a:gd name="T11" fmla="*/ 70 h 316"/>
              <a:gd name="T12" fmla="*/ 303 w 316"/>
              <a:gd name="T13" fmla="*/ 97 h 316"/>
              <a:gd name="T14" fmla="*/ 312 w 316"/>
              <a:gd name="T15" fmla="*/ 126 h 316"/>
              <a:gd name="T16" fmla="*/ 316 w 316"/>
              <a:gd name="T17" fmla="*/ 159 h 316"/>
              <a:gd name="T18" fmla="*/ 312 w 316"/>
              <a:gd name="T19" fmla="*/ 190 h 316"/>
              <a:gd name="T20" fmla="*/ 303 w 316"/>
              <a:gd name="T21" fmla="*/ 219 h 316"/>
              <a:gd name="T22" fmla="*/ 288 w 316"/>
              <a:gd name="T23" fmla="*/ 246 h 316"/>
              <a:gd name="T24" fmla="*/ 269 w 316"/>
              <a:gd name="T25" fmla="*/ 270 h 316"/>
              <a:gd name="T26" fmla="*/ 247 w 316"/>
              <a:gd name="T27" fmla="*/ 288 h 316"/>
              <a:gd name="T28" fmla="*/ 219 w 316"/>
              <a:gd name="T29" fmla="*/ 304 h 316"/>
              <a:gd name="T30" fmla="*/ 189 w 316"/>
              <a:gd name="T31" fmla="*/ 313 h 316"/>
              <a:gd name="T32" fmla="*/ 157 w 316"/>
              <a:gd name="T33" fmla="*/ 316 h 316"/>
              <a:gd name="T34" fmla="*/ 126 w 316"/>
              <a:gd name="T35" fmla="*/ 313 h 316"/>
              <a:gd name="T36" fmla="*/ 96 w 316"/>
              <a:gd name="T37" fmla="*/ 304 h 316"/>
              <a:gd name="T38" fmla="*/ 70 w 316"/>
              <a:gd name="T39" fmla="*/ 288 h 316"/>
              <a:gd name="T40" fmla="*/ 46 w 316"/>
              <a:gd name="T41" fmla="*/ 270 h 316"/>
              <a:gd name="T42" fmla="*/ 27 w 316"/>
              <a:gd name="T43" fmla="*/ 246 h 316"/>
              <a:gd name="T44" fmla="*/ 12 w 316"/>
              <a:gd name="T45" fmla="*/ 219 h 316"/>
              <a:gd name="T46" fmla="*/ 3 w 316"/>
              <a:gd name="T47" fmla="*/ 190 h 316"/>
              <a:gd name="T48" fmla="*/ 0 w 316"/>
              <a:gd name="T49" fmla="*/ 159 h 316"/>
              <a:gd name="T50" fmla="*/ 3 w 316"/>
              <a:gd name="T51" fmla="*/ 126 h 316"/>
              <a:gd name="T52" fmla="*/ 12 w 316"/>
              <a:gd name="T53" fmla="*/ 97 h 316"/>
              <a:gd name="T54" fmla="*/ 27 w 316"/>
              <a:gd name="T55" fmla="*/ 70 h 316"/>
              <a:gd name="T56" fmla="*/ 46 w 316"/>
              <a:gd name="T57" fmla="*/ 47 h 316"/>
              <a:gd name="T58" fmla="*/ 70 w 316"/>
              <a:gd name="T59" fmla="*/ 28 h 316"/>
              <a:gd name="T60" fmla="*/ 96 w 316"/>
              <a:gd name="T61" fmla="*/ 13 h 316"/>
              <a:gd name="T62" fmla="*/ 126 w 316"/>
              <a:gd name="T63" fmla="*/ 4 h 316"/>
              <a:gd name="T64" fmla="*/ 157 w 316"/>
              <a:gd name="T65" fmla="*/ 0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6" h="316">
                <a:moveTo>
                  <a:pt x="157" y="0"/>
                </a:moveTo>
                <a:lnTo>
                  <a:pt x="189" y="4"/>
                </a:lnTo>
                <a:lnTo>
                  <a:pt x="219" y="13"/>
                </a:lnTo>
                <a:lnTo>
                  <a:pt x="247" y="28"/>
                </a:lnTo>
                <a:lnTo>
                  <a:pt x="269" y="47"/>
                </a:lnTo>
                <a:lnTo>
                  <a:pt x="288" y="70"/>
                </a:lnTo>
                <a:lnTo>
                  <a:pt x="303" y="97"/>
                </a:lnTo>
                <a:lnTo>
                  <a:pt x="312" y="126"/>
                </a:lnTo>
                <a:lnTo>
                  <a:pt x="316" y="159"/>
                </a:lnTo>
                <a:lnTo>
                  <a:pt x="312" y="190"/>
                </a:lnTo>
                <a:lnTo>
                  <a:pt x="303" y="219"/>
                </a:lnTo>
                <a:lnTo>
                  <a:pt x="288" y="246"/>
                </a:lnTo>
                <a:lnTo>
                  <a:pt x="269" y="270"/>
                </a:lnTo>
                <a:lnTo>
                  <a:pt x="247" y="288"/>
                </a:lnTo>
                <a:lnTo>
                  <a:pt x="219" y="304"/>
                </a:lnTo>
                <a:lnTo>
                  <a:pt x="189" y="313"/>
                </a:lnTo>
                <a:lnTo>
                  <a:pt x="157" y="316"/>
                </a:lnTo>
                <a:lnTo>
                  <a:pt x="126" y="313"/>
                </a:lnTo>
                <a:lnTo>
                  <a:pt x="96" y="304"/>
                </a:lnTo>
                <a:lnTo>
                  <a:pt x="70" y="288"/>
                </a:lnTo>
                <a:lnTo>
                  <a:pt x="46" y="270"/>
                </a:lnTo>
                <a:lnTo>
                  <a:pt x="27" y="246"/>
                </a:lnTo>
                <a:lnTo>
                  <a:pt x="12" y="219"/>
                </a:lnTo>
                <a:lnTo>
                  <a:pt x="3" y="190"/>
                </a:lnTo>
                <a:lnTo>
                  <a:pt x="0" y="159"/>
                </a:lnTo>
                <a:lnTo>
                  <a:pt x="3" y="126"/>
                </a:lnTo>
                <a:lnTo>
                  <a:pt x="12" y="97"/>
                </a:lnTo>
                <a:lnTo>
                  <a:pt x="27" y="70"/>
                </a:lnTo>
                <a:lnTo>
                  <a:pt x="46" y="47"/>
                </a:lnTo>
                <a:lnTo>
                  <a:pt x="70" y="28"/>
                </a:lnTo>
                <a:lnTo>
                  <a:pt x="96" y="13"/>
                </a:lnTo>
                <a:lnTo>
                  <a:pt x="126" y="4"/>
                </a:lnTo>
                <a:lnTo>
                  <a:pt x="157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2" name="Freeform 34">
            <a:extLst>
              <a:ext uri="{FF2B5EF4-FFF2-40B4-BE49-F238E27FC236}">
                <a16:creationId xmlns:a16="http://schemas.microsoft.com/office/drawing/2014/main" id="{37C81DB5-E104-4BD5-99A6-5D7F6824CD04}"/>
              </a:ext>
            </a:extLst>
          </p:cNvPr>
          <p:cNvSpPr>
            <a:spLocks/>
          </p:cNvSpPr>
          <p:nvPr/>
        </p:nvSpPr>
        <p:spPr bwMode="auto">
          <a:xfrm>
            <a:off x="7821323" y="2806349"/>
            <a:ext cx="332793" cy="485139"/>
          </a:xfrm>
          <a:custGeom>
            <a:avLst/>
            <a:gdLst>
              <a:gd name="T0" fmla="*/ 225 w 450"/>
              <a:gd name="T1" fmla="*/ 0 h 656"/>
              <a:gd name="T2" fmla="*/ 265 w 450"/>
              <a:gd name="T3" fmla="*/ 3 h 656"/>
              <a:gd name="T4" fmla="*/ 303 w 450"/>
              <a:gd name="T5" fmla="*/ 14 h 656"/>
              <a:gd name="T6" fmla="*/ 339 w 450"/>
              <a:gd name="T7" fmla="*/ 29 h 656"/>
              <a:gd name="T8" fmla="*/ 370 w 450"/>
              <a:gd name="T9" fmla="*/ 51 h 656"/>
              <a:gd name="T10" fmla="*/ 396 w 450"/>
              <a:gd name="T11" fmla="*/ 78 h 656"/>
              <a:gd name="T12" fmla="*/ 418 w 450"/>
              <a:gd name="T13" fmla="*/ 108 h 656"/>
              <a:gd name="T14" fmla="*/ 436 w 450"/>
              <a:gd name="T15" fmla="*/ 142 h 656"/>
              <a:gd name="T16" fmla="*/ 446 w 450"/>
              <a:gd name="T17" fmla="*/ 178 h 656"/>
              <a:gd name="T18" fmla="*/ 450 w 450"/>
              <a:gd name="T19" fmla="*/ 218 h 656"/>
              <a:gd name="T20" fmla="*/ 447 w 450"/>
              <a:gd name="T21" fmla="*/ 241 h 656"/>
              <a:gd name="T22" fmla="*/ 441 w 450"/>
              <a:gd name="T23" fmla="*/ 270 h 656"/>
              <a:gd name="T24" fmla="*/ 432 w 450"/>
              <a:gd name="T25" fmla="*/ 302 h 656"/>
              <a:gd name="T26" fmla="*/ 418 w 450"/>
              <a:gd name="T27" fmla="*/ 336 h 656"/>
              <a:gd name="T28" fmla="*/ 404 w 450"/>
              <a:gd name="T29" fmla="*/ 372 h 656"/>
              <a:gd name="T30" fmla="*/ 387 w 450"/>
              <a:gd name="T31" fmla="*/ 410 h 656"/>
              <a:gd name="T32" fmla="*/ 369 w 450"/>
              <a:gd name="T33" fmla="*/ 449 h 656"/>
              <a:gd name="T34" fmla="*/ 349 w 450"/>
              <a:gd name="T35" fmla="*/ 489 h 656"/>
              <a:gd name="T36" fmla="*/ 329 w 450"/>
              <a:gd name="T37" fmla="*/ 527 h 656"/>
              <a:gd name="T38" fmla="*/ 310 w 450"/>
              <a:gd name="T39" fmla="*/ 563 h 656"/>
              <a:gd name="T40" fmla="*/ 291 w 450"/>
              <a:gd name="T41" fmla="*/ 597 h 656"/>
              <a:gd name="T42" fmla="*/ 273 w 450"/>
              <a:gd name="T43" fmla="*/ 629 h 656"/>
              <a:gd name="T44" fmla="*/ 263 w 450"/>
              <a:gd name="T45" fmla="*/ 643 h 656"/>
              <a:gd name="T46" fmla="*/ 248 w 450"/>
              <a:gd name="T47" fmla="*/ 652 h 656"/>
              <a:gd name="T48" fmla="*/ 233 w 450"/>
              <a:gd name="T49" fmla="*/ 656 h 656"/>
              <a:gd name="T50" fmla="*/ 217 w 450"/>
              <a:gd name="T51" fmla="*/ 656 h 656"/>
              <a:gd name="T52" fmla="*/ 201 w 450"/>
              <a:gd name="T53" fmla="*/ 652 h 656"/>
              <a:gd name="T54" fmla="*/ 187 w 450"/>
              <a:gd name="T55" fmla="*/ 643 h 656"/>
              <a:gd name="T56" fmla="*/ 175 w 450"/>
              <a:gd name="T57" fmla="*/ 629 h 656"/>
              <a:gd name="T58" fmla="*/ 158 w 450"/>
              <a:gd name="T59" fmla="*/ 597 h 656"/>
              <a:gd name="T60" fmla="*/ 140 w 450"/>
              <a:gd name="T61" fmla="*/ 563 h 656"/>
              <a:gd name="T62" fmla="*/ 120 w 450"/>
              <a:gd name="T63" fmla="*/ 527 h 656"/>
              <a:gd name="T64" fmla="*/ 100 w 450"/>
              <a:gd name="T65" fmla="*/ 489 h 656"/>
              <a:gd name="T66" fmla="*/ 81 w 450"/>
              <a:gd name="T67" fmla="*/ 449 h 656"/>
              <a:gd name="T68" fmla="*/ 62 w 450"/>
              <a:gd name="T69" fmla="*/ 410 h 656"/>
              <a:gd name="T70" fmla="*/ 45 w 450"/>
              <a:gd name="T71" fmla="*/ 372 h 656"/>
              <a:gd name="T72" fmla="*/ 31 w 450"/>
              <a:gd name="T73" fmla="*/ 336 h 656"/>
              <a:gd name="T74" fmla="*/ 18 w 450"/>
              <a:gd name="T75" fmla="*/ 302 h 656"/>
              <a:gd name="T76" fmla="*/ 7 w 450"/>
              <a:gd name="T77" fmla="*/ 270 h 656"/>
              <a:gd name="T78" fmla="*/ 2 w 450"/>
              <a:gd name="T79" fmla="*/ 241 h 656"/>
              <a:gd name="T80" fmla="*/ 0 w 450"/>
              <a:gd name="T81" fmla="*/ 218 h 656"/>
              <a:gd name="T82" fmla="*/ 3 w 450"/>
              <a:gd name="T83" fmla="*/ 178 h 656"/>
              <a:gd name="T84" fmla="*/ 14 w 450"/>
              <a:gd name="T85" fmla="*/ 142 h 656"/>
              <a:gd name="T86" fmla="*/ 30 w 450"/>
              <a:gd name="T87" fmla="*/ 108 h 656"/>
              <a:gd name="T88" fmla="*/ 52 w 450"/>
              <a:gd name="T89" fmla="*/ 78 h 656"/>
              <a:gd name="T90" fmla="*/ 79 w 450"/>
              <a:gd name="T91" fmla="*/ 51 h 656"/>
              <a:gd name="T92" fmla="*/ 111 w 450"/>
              <a:gd name="T93" fmla="*/ 29 h 656"/>
              <a:gd name="T94" fmla="*/ 146 w 450"/>
              <a:gd name="T95" fmla="*/ 14 h 656"/>
              <a:gd name="T96" fmla="*/ 184 w 450"/>
              <a:gd name="T97" fmla="*/ 3 h 656"/>
              <a:gd name="T98" fmla="*/ 225 w 450"/>
              <a:gd name="T99" fmla="*/ 0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50" h="656">
                <a:moveTo>
                  <a:pt x="225" y="0"/>
                </a:moveTo>
                <a:lnTo>
                  <a:pt x="265" y="3"/>
                </a:lnTo>
                <a:lnTo>
                  <a:pt x="303" y="14"/>
                </a:lnTo>
                <a:lnTo>
                  <a:pt x="339" y="29"/>
                </a:lnTo>
                <a:lnTo>
                  <a:pt x="370" y="51"/>
                </a:lnTo>
                <a:lnTo>
                  <a:pt x="396" y="78"/>
                </a:lnTo>
                <a:lnTo>
                  <a:pt x="418" y="108"/>
                </a:lnTo>
                <a:lnTo>
                  <a:pt x="436" y="142"/>
                </a:lnTo>
                <a:lnTo>
                  <a:pt x="446" y="178"/>
                </a:lnTo>
                <a:lnTo>
                  <a:pt x="450" y="218"/>
                </a:lnTo>
                <a:lnTo>
                  <a:pt x="447" y="241"/>
                </a:lnTo>
                <a:lnTo>
                  <a:pt x="441" y="270"/>
                </a:lnTo>
                <a:lnTo>
                  <a:pt x="432" y="302"/>
                </a:lnTo>
                <a:lnTo>
                  <a:pt x="418" y="336"/>
                </a:lnTo>
                <a:lnTo>
                  <a:pt x="404" y="372"/>
                </a:lnTo>
                <a:lnTo>
                  <a:pt x="387" y="410"/>
                </a:lnTo>
                <a:lnTo>
                  <a:pt x="369" y="449"/>
                </a:lnTo>
                <a:lnTo>
                  <a:pt x="349" y="489"/>
                </a:lnTo>
                <a:lnTo>
                  <a:pt x="329" y="527"/>
                </a:lnTo>
                <a:lnTo>
                  <a:pt x="310" y="563"/>
                </a:lnTo>
                <a:lnTo>
                  <a:pt x="291" y="597"/>
                </a:lnTo>
                <a:lnTo>
                  <a:pt x="273" y="629"/>
                </a:lnTo>
                <a:lnTo>
                  <a:pt x="263" y="643"/>
                </a:lnTo>
                <a:lnTo>
                  <a:pt x="248" y="652"/>
                </a:lnTo>
                <a:lnTo>
                  <a:pt x="233" y="656"/>
                </a:lnTo>
                <a:lnTo>
                  <a:pt x="217" y="656"/>
                </a:lnTo>
                <a:lnTo>
                  <a:pt x="201" y="652"/>
                </a:lnTo>
                <a:lnTo>
                  <a:pt x="187" y="643"/>
                </a:lnTo>
                <a:lnTo>
                  <a:pt x="175" y="629"/>
                </a:lnTo>
                <a:lnTo>
                  <a:pt x="158" y="597"/>
                </a:lnTo>
                <a:lnTo>
                  <a:pt x="140" y="563"/>
                </a:lnTo>
                <a:lnTo>
                  <a:pt x="120" y="527"/>
                </a:lnTo>
                <a:lnTo>
                  <a:pt x="100" y="489"/>
                </a:lnTo>
                <a:lnTo>
                  <a:pt x="81" y="449"/>
                </a:lnTo>
                <a:lnTo>
                  <a:pt x="62" y="410"/>
                </a:lnTo>
                <a:lnTo>
                  <a:pt x="45" y="372"/>
                </a:lnTo>
                <a:lnTo>
                  <a:pt x="31" y="336"/>
                </a:lnTo>
                <a:lnTo>
                  <a:pt x="18" y="302"/>
                </a:lnTo>
                <a:lnTo>
                  <a:pt x="7" y="270"/>
                </a:lnTo>
                <a:lnTo>
                  <a:pt x="2" y="241"/>
                </a:lnTo>
                <a:lnTo>
                  <a:pt x="0" y="218"/>
                </a:lnTo>
                <a:lnTo>
                  <a:pt x="3" y="178"/>
                </a:lnTo>
                <a:lnTo>
                  <a:pt x="14" y="142"/>
                </a:lnTo>
                <a:lnTo>
                  <a:pt x="30" y="108"/>
                </a:lnTo>
                <a:lnTo>
                  <a:pt x="52" y="78"/>
                </a:lnTo>
                <a:lnTo>
                  <a:pt x="79" y="51"/>
                </a:lnTo>
                <a:lnTo>
                  <a:pt x="111" y="29"/>
                </a:lnTo>
                <a:lnTo>
                  <a:pt x="146" y="14"/>
                </a:lnTo>
                <a:lnTo>
                  <a:pt x="184" y="3"/>
                </a:lnTo>
                <a:lnTo>
                  <a:pt x="22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3" name="Freeform 35">
            <a:extLst>
              <a:ext uri="{FF2B5EF4-FFF2-40B4-BE49-F238E27FC236}">
                <a16:creationId xmlns:a16="http://schemas.microsoft.com/office/drawing/2014/main" id="{31C2E6B0-ED1A-4BED-AB6F-BCFDCDC7D023}"/>
              </a:ext>
            </a:extLst>
          </p:cNvPr>
          <p:cNvSpPr>
            <a:spLocks/>
          </p:cNvSpPr>
          <p:nvPr/>
        </p:nvSpPr>
        <p:spPr bwMode="auto">
          <a:xfrm>
            <a:off x="7871611" y="2849243"/>
            <a:ext cx="232215" cy="233695"/>
          </a:xfrm>
          <a:custGeom>
            <a:avLst/>
            <a:gdLst>
              <a:gd name="T0" fmla="*/ 157 w 314"/>
              <a:gd name="T1" fmla="*/ 0 h 316"/>
              <a:gd name="T2" fmla="*/ 188 w 314"/>
              <a:gd name="T3" fmla="*/ 4 h 316"/>
              <a:gd name="T4" fmla="*/ 218 w 314"/>
              <a:gd name="T5" fmla="*/ 13 h 316"/>
              <a:gd name="T6" fmla="*/ 244 w 314"/>
              <a:gd name="T7" fmla="*/ 28 h 316"/>
              <a:gd name="T8" fmla="*/ 268 w 314"/>
              <a:gd name="T9" fmla="*/ 47 h 316"/>
              <a:gd name="T10" fmla="*/ 288 w 314"/>
              <a:gd name="T11" fmla="*/ 69 h 316"/>
              <a:gd name="T12" fmla="*/ 302 w 314"/>
              <a:gd name="T13" fmla="*/ 97 h 316"/>
              <a:gd name="T14" fmla="*/ 311 w 314"/>
              <a:gd name="T15" fmla="*/ 126 h 316"/>
              <a:gd name="T16" fmla="*/ 314 w 314"/>
              <a:gd name="T17" fmla="*/ 158 h 316"/>
              <a:gd name="T18" fmla="*/ 311 w 314"/>
              <a:gd name="T19" fmla="*/ 190 h 316"/>
              <a:gd name="T20" fmla="*/ 302 w 314"/>
              <a:gd name="T21" fmla="*/ 219 h 316"/>
              <a:gd name="T22" fmla="*/ 288 w 314"/>
              <a:gd name="T23" fmla="*/ 246 h 316"/>
              <a:gd name="T24" fmla="*/ 268 w 314"/>
              <a:gd name="T25" fmla="*/ 270 h 316"/>
              <a:gd name="T26" fmla="*/ 244 w 314"/>
              <a:gd name="T27" fmla="*/ 288 h 316"/>
              <a:gd name="T28" fmla="*/ 218 w 314"/>
              <a:gd name="T29" fmla="*/ 304 h 316"/>
              <a:gd name="T30" fmla="*/ 188 w 314"/>
              <a:gd name="T31" fmla="*/ 313 h 316"/>
              <a:gd name="T32" fmla="*/ 157 w 314"/>
              <a:gd name="T33" fmla="*/ 316 h 316"/>
              <a:gd name="T34" fmla="*/ 125 w 314"/>
              <a:gd name="T35" fmla="*/ 313 h 316"/>
              <a:gd name="T36" fmla="*/ 95 w 314"/>
              <a:gd name="T37" fmla="*/ 304 h 316"/>
              <a:gd name="T38" fmla="*/ 69 w 314"/>
              <a:gd name="T39" fmla="*/ 288 h 316"/>
              <a:gd name="T40" fmla="*/ 45 w 314"/>
              <a:gd name="T41" fmla="*/ 270 h 316"/>
              <a:gd name="T42" fmla="*/ 26 w 314"/>
              <a:gd name="T43" fmla="*/ 246 h 316"/>
              <a:gd name="T44" fmla="*/ 11 w 314"/>
              <a:gd name="T45" fmla="*/ 219 h 316"/>
              <a:gd name="T46" fmla="*/ 2 w 314"/>
              <a:gd name="T47" fmla="*/ 190 h 316"/>
              <a:gd name="T48" fmla="*/ 0 w 314"/>
              <a:gd name="T49" fmla="*/ 158 h 316"/>
              <a:gd name="T50" fmla="*/ 2 w 314"/>
              <a:gd name="T51" fmla="*/ 126 h 316"/>
              <a:gd name="T52" fmla="*/ 11 w 314"/>
              <a:gd name="T53" fmla="*/ 97 h 316"/>
              <a:gd name="T54" fmla="*/ 26 w 314"/>
              <a:gd name="T55" fmla="*/ 69 h 316"/>
              <a:gd name="T56" fmla="*/ 45 w 314"/>
              <a:gd name="T57" fmla="*/ 47 h 316"/>
              <a:gd name="T58" fmla="*/ 69 w 314"/>
              <a:gd name="T59" fmla="*/ 28 h 316"/>
              <a:gd name="T60" fmla="*/ 95 w 314"/>
              <a:gd name="T61" fmla="*/ 13 h 316"/>
              <a:gd name="T62" fmla="*/ 125 w 314"/>
              <a:gd name="T63" fmla="*/ 4 h 316"/>
              <a:gd name="T64" fmla="*/ 157 w 314"/>
              <a:gd name="T65" fmla="*/ 0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4" h="316">
                <a:moveTo>
                  <a:pt x="157" y="0"/>
                </a:moveTo>
                <a:lnTo>
                  <a:pt x="188" y="4"/>
                </a:lnTo>
                <a:lnTo>
                  <a:pt x="218" y="13"/>
                </a:lnTo>
                <a:lnTo>
                  <a:pt x="244" y="28"/>
                </a:lnTo>
                <a:lnTo>
                  <a:pt x="268" y="47"/>
                </a:lnTo>
                <a:lnTo>
                  <a:pt x="288" y="69"/>
                </a:lnTo>
                <a:lnTo>
                  <a:pt x="302" y="97"/>
                </a:lnTo>
                <a:lnTo>
                  <a:pt x="311" y="126"/>
                </a:lnTo>
                <a:lnTo>
                  <a:pt x="314" y="158"/>
                </a:lnTo>
                <a:lnTo>
                  <a:pt x="311" y="190"/>
                </a:lnTo>
                <a:lnTo>
                  <a:pt x="302" y="219"/>
                </a:lnTo>
                <a:lnTo>
                  <a:pt x="288" y="246"/>
                </a:lnTo>
                <a:lnTo>
                  <a:pt x="268" y="270"/>
                </a:lnTo>
                <a:lnTo>
                  <a:pt x="244" y="288"/>
                </a:lnTo>
                <a:lnTo>
                  <a:pt x="218" y="304"/>
                </a:lnTo>
                <a:lnTo>
                  <a:pt x="188" y="313"/>
                </a:lnTo>
                <a:lnTo>
                  <a:pt x="157" y="316"/>
                </a:lnTo>
                <a:lnTo>
                  <a:pt x="125" y="313"/>
                </a:lnTo>
                <a:lnTo>
                  <a:pt x="95" y="304"/>
                </a:lnTo>
                <a:lnTo>
                  <a:pt x="69" y="288"/>
                </a:lnTo>
                <a:lnTo>
                  <a:pt x="45" y="270"/>
                </a:lnTo>
                <a:lnTo>
                  <a:pt x="26" y="246"/>
                </a:lnTo>
                <a:lnTo>
                  <a:pt x="11" y="219"/>
                </a:lnTo>
                <a:lnTo>
                  <a:pt x="2" y="190"/>
                </a:lnTo>
                <a:lnTo>
                  <a:pt x="0" y="158"/>
                </a:lnTo>
                <a:lnTo>
                  <a:pt x="2" y="126"/>
                </a:lnTo>
                <a:lnTo>
                  <a:pt x="11" y="97"/>
                </a:lnTo>
                <a:lnTo>
                  <a:pt x="26" y="69"/>
                </a:lnTo>
                <a:lnTo>
                  <a:pt x="45" y="47"/>
                </a:lnTo>
                <a:lnTo>
                  <a:pt x="69" y="28"/>
                </a:lnTo>
                <a:lnTo>
                  <a:pt x="95" y="13"/>
                </a:lnTo>
                <a:lnTo>
                  <a:pt x="125" y="4"/>
                </a:lnTo>
                <a:lnTo>
                  <a:pt x="157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4" name="Freeform 36">
            <a:extLst>
              <a:ext uri="{FF2B5EF4-FFF2-40B4-BE49-F238E27FC236}">
                <a16:creationId xmlns:a16="http://schemas.microsoft.com/office/drawing/2014/main" id="{73A0BC04-5FA3-4AB3-BBB1-F6F7E5871978}"/>
              </a:ext>
            </a:extLst>
          </p:cNvPr>
          <p:cNvSpPr>
            <a:spLocks/>
          </p:cNvSpPr>
          <p:nvPr/>
        </p:nvSpPr>
        <p:spPr bwMode="auto">
          <a:xfrm>
            <a:off x="6189282" y="3774612"/>
            <a:ext cx="332793" cy="485139"/>
          </a:xfrm>
          <a:custGeom>
            <a:avLst/>
            <a:gdLst>
              <a:gd name="T0" fmla="*/ 225 w 450"/>
              <a:gd name="T1" fmla="*/ 0 h 656"/>
              <a:gd name="T2" fmla="*/ 266 w 450"/>
              <a:gd name="T3" fmla="*/ 3 h 656"/>
              <a:gd name="T4" fmla="*/ 304 w 450"/>
              <a:gd name="T5" fmla="*/ 13 h 656"/>
              <a:gd name="T6" fmla="*/ 339 w 450"/>
              <a:gd name="T7" fmla="*/ 29 h 656"/>
              <a:gd name="T8" fmla="*/ 370 w 450"/>
              <a:gd name="T9" fmla="*/ 51 h 656"/>
              <a:gd name="T10" fmla="*/ 398 w 450"/>
              <a:gd name="T11" fmla="*/ 77 h 656"/>
              <a:gd name="T12" fmla="*/ 420 w 450"/>
              <a:gd name="T13" fmla="*/ 107 h 656"/>
              <a:gd name="T14" fmla="*/ 436 w 450"/>
              <a:gd name="T15" fmla="*/ 141 h 656"/>
              <a:gd name="T16" fmla="*/ 446 w 450"/>
              <a:gd name="T17" fmla="*/ 178 h 656"/>
              <a:gd name="T18" fmla="*/ 450 w 450"/>
              <a:gd name="T19" fmla="*/ 217 h 656"/>
              <a:gd name="T20" fmla="*/ 448 w 450"/>
              <a:gd name="T21" fmla="*/ 241 h 656"/>
              <a:gd name="T22" fmla="*/ 442 w 450"/>
              <a:gd name="T23" fmla="*/ 270 h 656"/>
              <a:gd name="T24" fmla="*/ 432 w 450"/>
              <a:gd name="T25" fmla="*/ 301 h 656"/>
              <a:gd name="T26" fmla="*/ 420 w 450"/>
              <a:gd name="T27" fmla="*/ 335 h 656"/>
              <a:gd name="T28" fmla="*/ 404 w 450"/>
              <a:gd name="T29" fmla="*/ 372 h 656"/>
              <a:gd name="T30" fmla="*/ 387 w 450"/>
              <a:gd name="T31" fmla="*/ 410 h 656"/>
              <a:gd name="T32" fmla="*/ 369 w 450"/>
              <a:gd name="T33" fmla="*/ 449 h 656"/>
              <a:gd name="T34" fmla="*/ 349 w 450"/>
              <a:gd name="T35" fmla="*/ 488 h 656"/>
              <a:gd name="T36" fmla="*/ 330 w 450"/>
              <a:gd name="T37" fmla="*/ 526 h 656"/>
              <a:gd name="T38" fmla="*/ 310 w 450"/>
              <a:gd name="T39" fmla="*/ 563 h 656"/>
              <a:gd name="T40" fmla="*/ 292 w 450"/>
              <a:gd name="T41" fmla="*/ 597 h 656"/>
              <a:gd name="T42" fmla="*/ 275 w 450"/>
              <a:gd name="T43" fmla="*/ 628 h 656"/>
              <a:gd name="T44" fmla="*/ 263 w 450"/>
              <a:gd name="T45" fmla="*/ 643 h 656"/>
              <a:gd name="T46" fmla="*/ 249 w 450"/>
              <a:gd name="T47" fmla="*/ 652 h 656"/>
              <a:gd name="T48" fmla="*/ 233 w 450"/>
              <a:gd name="T49" fmla="*/ 656 h 656"/>
              <a:gd name="T50" fmla="*/ 217 w 450"/>
              <a:gd name="T51" fmla="*/ 656 h 656"/>
              <a:gd name="T52" fmla="*/ 202 w 450"/>
              <a:gd name="T53" fmla="*/ 652 h 656"/>
              <a:gd name="T54" fmla="*/ 187 w 450"/>
              <a:gd name="T55" fmla="*/ 643 h 656"/>
              <a:gd name="T56" fmla="*/ 177 w 450"/>
              <a:gd name="T57" fmla="*/ 628 h 656"/>
              <a:gd name="T58" fmla="*/ 158 w 450"/>
              <a:gd name="T59" fmla="*/ 597 h 656"/>
              <a:gd name="T60" fmla="*/ 140 w 450"/>
              <a:gd name="T61" fmla="*/ 563 h 656"/>
              <a:gd name="T62" fmla="*/ 120 w 450"/>
              <a:gd name="T63" fmla="*/ 526 h 656"/>
              <a:gd name="T64" fmla="*/ 101 w 450"/>
              <a:gd name="T65" fmla="*/ 488 h 656"/>
              <a:gd name="T66" fmla="*/ 82 w 450"/>
              <a:gd name="T67" fmla="*/ 449 h 656"/>
              <a:gd name="T68" fmla="*/ 63 w 450"/>
              <a:gd name="T69" fmla="*/ 410 h 656"/>
              <a:gd name="T70" fmla="*/ 46 w 450"/>
              <a:gd name="T71" fmla="*/ 372 h 656"/>
              <a:gd name="T72" fmla="*/ 31 w 450"/>
              <a:gd name="T73" fmla="*/ 335 h 656"/>
              <a:gd name="T74" fmla="*/ 18 w 450"/>
              <a:gd name="T75" fmla="*/ 301 h 656"/>
              <a:gd name="T76" fmla="*/ 9 w 450"/>
              <a:gd name="T77" fmla="*/ 270 h 656"/>
              <a:gd name="T78" fmla="*/ 3 w 450"/>
              <a:gd name="T79" fmla="*/ 241 h 656"/>
              <a:gd name="T80" fmla="*/ 0 w 450"/>
              <a:gd name="T81" fmla="*/ 217 h 656"/>
              <a:gd name="T82" fmla="*/ 4 w 450"/>
              <a:gd name="T83" fmla="*/ 178 h 656"/>
              <a:gd name="T84" fmla="*/ 14 w 450"/>
              <a:gd name="T85" fmla="*/ 141 h 656"/>
              <a:gd name="T86" fmla="*/ 31 w 450"/>
              <a:gd name="T87" fmla="*/ 107 h 656"/>
              <a:gd name="T88" fmla="*/ 54 w 450"/>
              <a:gd name="T89" fmla="*/ 77 h 656"/>
              <a:gd name="T90" fmla="*/ 80 w 450"/>
              <a:gd name="T91" fmla="*/ 51 h 656"/>
              <a:gd name="T92" fmla="*/ 111 w 450"/>
              <a:gd name="T93" fmla="*/ 29 h 656"/>
              <a:gd name="T94" fmla="*/ 147 w 450"/>
              <a:gd name="T95" fmla="*/ 13 h 656"/>
              <a:gd name="T96" fmla="*/ 185 w 450"/>
              <a:gd name="T97" fmla="*/ 3 h 656"/>
              <a:gd name="T98" fmla="*/ 225 w 450"/>
              <a:gd name="T99" fmla="*/ 0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50" h="656">
                <a:moveTo>
                  <a:pt x="225" y="0"/>
                </a:moveTo>
                <a:lnTo>
                  <a:pt x="266" y="3"/>
                </a:lnTo>
                <a:lnTo>
                  <a:pt x="304" y="13"/>
                </a:lnTo>
                <a:lnTo>
                  <a:pt x="339" y="29"/>
                </a:lnTo>
                <a:lnTo>
                  <a:pt x="370" y="51"/>
                </a:lnTo>
                <a:lnTo>
                  <a:pt x="398" y="77"/>
                </a:lnTo>
                <a:lnTo>
                  <a:pt x="420" y="107"/>
                </a:lnTo>
                <a:lnTo>
                  <a:pt x="436" y="141"/>
                </a:lnTo>
                <a:lnTo>
                  <a:pt x="446" y="178"/>
                </a:lnTo>
                <a:lnTo>
                  <a:pt x="450" y="217"/>
                </a:lnTo>
                <a:lnTo>
                  <a:pt x="448" y="241"/>
                </a:lnTo>
                <a:lnTo>
                  <a:pt x="442" y="270"/>
                </a:lnTo>
                <a:lnTo>
                  <a:pt x="432" y="301"/>
                </a:lnTo>
                <a:lnTo>
                  <a:pt x="420" y="335"/>
                </a:lnTo>
                <a:lnTo>
                  <a:pt x="404" y="372"/>
                </a:lnTo>
                <a:lnTo>
                  <a:pt x="387" y="410"/>
                </a:lnTo>
                <a:lnTo>
                  <a:pt x="369" y="449"/>
                </a:lnTo>
                <a:lnTo>
                  <a:pt x="349" y="488"/>
                </a:lnTo>
                <a:lnTo>
                  <a:pt x="330" y="526"/>
                </a:lnTo>
                <a:lnTo>
                  <a:pt x="310" y="563"/>
                </a:lnTo>
                <a:lnTo>
                  <a:pt x="292" y="597"/>
                </a:lnTo>
                <a:lnTo>
                  <a:pt x="275" y="628"/>
                </a:lnTo>
                <a:lnTo>
                  <a:pt x="263" y="643"/>
                </a:lnTo>
                <a:lnTo>
                  <a:pt x="249" y="652"/>
                </a:lnTo>
                <a:lnTo>
                  <a:pt x="233" y="656"/>
                </a:lnTo>
                <a:lnTo>
                  <a:pt x="217" y="656"/>
                </a:lnTo>
                <a:lnTo>
                  <a:pt x="202" y="652"/>
                </a:lnTo>
                <a:lnTo>
                  <a:pt x="187" y="643"/>
                </a:lnTo>
                <a:lnTo>
                  <a:pt x="177" y="628"/>
                </a:lnTo>
                <a:lnTo>
                  <a:pt x="158" y="597"/>
                </a:lnTo>
                <a:lnTo>
                  <a:pt x="140" y="563"/>
                </a:lnTo>
                <a:lnTo>
                  <a:pt x="120" y="526"/>
                </a:lnTo>
                <a:lnTo>
                  <a:pt x="101" y="488"/>
                </a:lnTo>
                <a:lnTo>
                  <a:pt x="82" y="449"/>
                </a:lnTo>
                <a:lnTo>
                  <a:pt x="63" y="410"/>
                </a:lnTo>
                <a:lnTo>
                  <a:pt x="46" y="372"/>
                </a:lnTo>
                <a:lnTo>
                  <a:pt x="31" y="335"/>
                </a:lnTo>
                <a:lnTo>
                  <a:pt x="18" y="301"/>
                </a:lnTo>
                <a:lnTo>
                  <a:pt x="9" y="270"/>
                </a:lnTo>
                <a:lnTo>
                  <a:pt x="3" y="241"/>
                </a:lnTo>
                <a:lnTo>
                  <a:pt x="0" y="217"/>
                </a:lnTo>
                <a:lnTo>
                  <a:pt x="4" y="178"/>
                </a:lnTo>
                <a:lnTo>
                  <a:pt x="14" y="141"/>
                </a:lnTo>
                <a:lnTo>
                  <a:pt x="31" y="107"/>
                </a:lnTo>
                <a:lnTo>
                  <a:pt x="54" y="77"/>
                </a:lnTo>
                <a:lnTo>
                  <a:pt x="80" y="51"/>
                </a:lnTo>
                <a:lnTo>
                  <a:pt x="111" y="29"/>
                </a:lnTo>
                <a:lnTo>
                  <a:pt x="147" y="13"/>
                </a:lnTo>
                <a:lnTo>
                  <a:pt x="185" y="3"/>
                </a:lnTo>
                <a:lnTo>
                  <a:pt x="22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5" name="Freeform 37">
            <a:extLst>
              <a:ext uri="{FF2B5EF4-FFF2-40B4-BE49-F238E27FC236}">
                <a16:creationId xmlns:a16="http://schemas.microsoft.com/office/drawing/2014/main" id="{270D6ECD-8E36-42F0-BDB1-45AAEEA01BE6}"/>
              </a:ext>
            </a:extLst>
          </p:cNvPr>
          <p:cNvSpPr>
            <a:spLocks/>
          </p:cNvSpPr>
          <p:nvPr/>
        </p:nvSpPr>
        <p:spPr bwMode="auto">
          <a:xfrm>
            <a:off x="6239571" y="3817505"/>
            <a:ext cx="233695" cy="232956"/>
          </a:xfrm>
          <a:custGeom>
            <a:avLst/>
            <a:gdLst>
              <a:gd name="T0" fmla="*/ 157 w 316"/>
              <a:gd name="T1" fmla="*/ 0 h 315"/>
              <a:gd name="T2" fmla="*/ 189 w 316"/>
              <a:gd name="T3" fmla="*/ 3 h 315"/>
              <a:gd name="T4" fmla="*/ 219 w 316"/>
              <a:gd name="T5" fmla="*/ 13 h 315"/>
              <a:gd name="T6" fmla="*/ 245 w 316"/>
              <a:gd name="T7" fmla="*/ 27 h 315"/>
              <a:gd name="T8" fmla="*/ 268 w 316"/>
              <a:gd name="T9" fmla="*/ 47 h 315"/>
              <a:gd name="T10" fmla="*/ 288 w 316"/>
              <a:gd name="T11" fmla="*/ 69 h 315"/>
              <a:gd name="T12" fmla="*/ 302 w 316"/>
              <a:gd name="T13" fmla="*/ 96 h 315"/>
              <a:gd name="T14" fmla="*/ 312 w 316"/>
              <a:gd name="T15" fmla="*/ 125 h 315"/>
              <a:gd name="T16" fmla="*/ 316 w 316"/>
              <a:gd name="T17" fmla="*/ 158 h 315"/>
              <a:gd name="T18" fmla="*/ 312 w 316"/>
              <a:gd name="T19" fmla="*/ 189 h 315"/>
              <a:gd name="T20" fmla="*/ 302 w 316"/>
              <a:gd name="T21" fmla="*/ 219 h 315"/>
              <a:gd name="T22" fmla="*/ 288 w 316"/>
              <a:gd name="T23" fmla="*/ 246 h 315"/>
              <a:gd name="T24" fmla="*/ 268 w 316"/>
              <a:gd name="T25" fmla="*/ 269 h 315"/>
              <a:gd name="T26" fmla="*/ 245 w 316"/>
              <a:gd name="T27" fmla="*/ 288 h 315"/>
              <a:gd name="T28" fmla="*/ 219 w 316"/>
              <a:gd name="T29" fmla="*/ 303 h 315"/>
              <a:gd name="T30" fmla="*/ 189 w 316"/>
              <a:gd name="T31" fmla="*/ 312 h 315"/>
              <a:gd name="T32" fmla="*/ 157 w 316"/>
              <a:gd name="T33" fmla="*/ 315 h 315"/>
              <a:gd name="T34" fmla="*/ 126 w 316"/>
              <a:gd name="T35" fmla="*/ 312 h 315"/>
              <a:gd name="T36" fmla="*/ 96 w 316"/>
              <a:gd name="T37" fmla="*/ 303 h 315"/>
              <a:gd name="T38" fmla="*/ 69 w 316"/>
              <a:gd name="T39" fmla="*/ 288 h 315"/>
              <a:gd name="T40" fmla="*/ 46 w 316"/>
              <a:gd name="T41" fmla="*/ 269 h 315"/>
              <a:gd name="T42" fmla="*/ 26 w 316"/>
              <a:gd name="T43" fmla="*/ 246 h 315"/>
              <a:gd name="T44" fmla="*/ 12 w 316"/>
              <a:gd name="T45" fmla="*/ 219 h 315"/>
              <a:gd name="T46" fmla="*/ 3 w 316"/>
              <a:gd name="T47" fmla="*/ 189 h 315"/>
              <a:gd name="T48" fmla="*/ 0 w 316"/>
              <a:gd name="T49" fmla="*/ 158 h 315"/>
              <a:gd name="T50" fmla="*/ 3 w 316"/>
              <a:gd name="T51" fmla="*/ 125 h 315"/>
              <a:gd name="T52" fmla="*/ 12 w 316"/>
              <a:gd name="T53" fmla="*/ 96 h 315"/>
              <a:gd name="T54" fmla="*/ 26 w 316"/>
              <a:gd name="T55" fmla="*/ 69 h 315"/>
              <a:gd name="T56" fmla="*/ 46 w 316"/>
              <a:gd name="T57" fmla="*/ 47 h 315"/>
              <a:gd name="T58" fmla="*/ 69 w 316"/>
              <a:gd name="T59" fmla="*/ 27 h 315"/>
              <a:gd name="T60" fmla="*/ 96 w 316"/>
              <a:gd name="T61" fmla="*/ 13 h 315"/>
              <a:gd name="T62" fmla="*/ 126 w 316"/>
              <a:gd name="T63" fmla="*/ 3 h 315"/>
              <a:gd name="T64" fmla="*/ 157 w 316"/>
              <a:gd name="T65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6" h="315">
                <a:moveTo>
                  <a:pt x="157" y="0"/>
                </a:moveTo>
                <a:lnTo>
                  <a:pt x="189" y="3"/>
                </a:lnTo>
                <a:lnTo>
                  <a:pt x="219" y="13"/>
                </a:lnTo>
                <a:lnTo>
                  <a:pt x="245" y="27"/>
                </a:lnTo>
                <a:lnTo>
                  <a:pt x="268" y="47"/>
                </a:lnTo>
                <a:lnTo>
                  <a:pt x="288" y="69"/>
                </a:lnTo>
                <a:lnTo>
                  <a:pt x="302" y="96"/>
                </a:lnTo>
                <a:lnTo>
                  <a:pt x="312" y="125"/>
                </a:lnTo>
                <a:lnTo>
                  <a:pt x="316" y="158"/>
                </a:lnTo>
                <a:lnTo>
                  <a:pt x="312" y="189"/>
                </a:lnTo>
                <a:lnTo>
                  <a:pt x="302" y="219"/>
                </a:lnTo>
                <a:lnTo>
                  <a:pt x="288" y="246"/>
                </a:lnTo>
                <a:lnTo>
                  <a:pt x="268" y="269"/>
                </a:lnTo>
                <a:lnTo>
                  <a:pt x="245" y="288"/>
                </a:lnTo>
                <a:lnTo>
                  <a:pt x="219" y="303"/>
                </a:lnTo>
                <a:lnTo>
                  <a:pt x="189" y="312"/>
                </a:lnTo>
                <a:lnTo>
                  <a:pt x="157" y="315"/>
                </a:lnTo>
                <a:lnTo>
                  <a:pt x="126" y="312"/>
                </a:lnTo>
                <a:lnTo>
                  <a:pt x="96" y="303"/>
                </a:lnTo>
                <a:lnTo>
                  <a:pt x="69" y="288"/>
                </a:lnTo>
                <a:lnTo>
                  <a:pt x="46" y="269"/>
                </a:lnTo>
                <a:lnTo>
                  <a:pt x="26" y="246"/>
                </a:lnTo>
                <a:lnTo>
                  <a:pt x="12" y="219"/>
                </a:lnTo>
                <a:lnTo>
                  <a:pt x="3" y="189"/>
                </a:lnTo>
                <a:lnTo>
                  <a:pt x="0" y="158"/>
                </a:lnTo>
                <a:lnTo>
                  <a:pt x="3" y="125"/>
                </a:lnTo>
                <a:lnTo>
                  <a:pt x="12" y="96"/>
                </a:lnTo>
                <a:lnTo>
                  <a:pt x="26" y="69"/>
                </a:lnTo>
                <a:lnTo>
                  <a:pt x="46" y="47"/>
                </a:lnTo>
                <a:lnTo>
                  <a:pt x="69" y="27"/>
                </a:lnTo>
                <a:lnTo>
                  <a:pt x="96" y="13"/>
                </a:lnTo>
                <a:lnTo>
                  <a:pt x="126" y="3"/>
                </a:lnTo>
                <a:lnTo>
                  <a:pt x="157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6" name="Freeform 38">
            <a:extLst>
              <a:ext uri="{FF2B5EF4-FFF2-40B4-BE49-F238E27FC236}">
                <a16:creationId xmlns:a16="http://schemas.microsoft.com/office/drawing/2014/main" id="{D6ACF045-13BE-45B0-BEE3-7D7340B44531}"/>
              </a:ext>
            </a:extLst>
          </p:cNvPr>
          <p:cNvSpPr>
            <a:spLocks/>
          </p:cNvSpPr>
          <p:nvPr/>
        </p:nvSpPr>
        <p:spPr bwMode="auto">
          <a:xfrm>
            <a:off x="8826430" y="4884733"/>
            <a:ext cx="333533" cy="485879"/>
          </a:xfrm>
          <a:custGeom>
            <a:avLst/>
            <a:gdLst>
              <a:gd name="T0" fmla="*/ 225 w 451"/>
              <a:gd name="T1" fmla="*/ 0 h 657"/>
              <a:gd name="T2" fmla="*/ 266 w 451"/>
              <a:gd name="T3" fmla="*/ 4 h 657"/>
              <a:gd name="T4" fmla="*/ 304 w 451"/>
              <a:gd name="T5" fmla="*/ 14 h 657"/>
              <a:gd name="T6" fmla="*/ 339 w 451"/>
              <a:gd name="T7" fmla="*/ 30 h 657"/>
              <a:gd name="T8" fmla="*/ 371 w 451"/>
              <a:gd name="T9" fmla="*/ 52 h 657"/>
              <a:gd name="T10" fmla="*/ 398 w 451"/>
              <a:gd name="T11" fmla="*/ 79 h 657"/>
              <a:gd name="T12" fmla="*/ 420 w 451"/>
              <a:gd name="T13" fmla="*/ 109 h 657"/>
              <a:gd name="T14" fmla="*/ 436 w 451"/>
              <a:gd name="T15" fmla="*/ 143 h 657"/>
              <a:gd name="T16" fmla="*/ 447 w 451"/>
              <a:gd name="T17" fmla="*/ 179 h 657"/>
              <a:gd name="T18" fmla="*/ 451 w 451"/>
              <a:gd name="T19" fmla="*/ 219 h 657"/>
              <a:gd name="T20" fmla="*/ 449 w 451"/>
              <a:gd name="T21" fmla="*/ 242 h 657"/>
              <a:gd name="T22" fmla="*/ 443 w 451"/>
              <a:gd name="T23" fmla="*/ 271 h 657"/>
              <a:gd name="T24" fmla="*/ 432 w 451"/>
              <a:gd name="T25" fmla="*/ 302 h 657"/>
              <a:gd name="T26" fmla="*/ 420 w 451"/>
              <a:gd name="T27" fmla="*/ 336 h 657"/>
              <a:gd name="T28" fmla="*/ 405 w 451"/>
              <a:gd name="T29" fmla="*/ 373 h 657"/>
              <a:gd name="T30" fmla="*/ 388 w 451"/>
              <a:gd name="T31" fmla="*/ 411 h 657"/>
              <a:gd name="T32" fmla="*/ 369 w 451"/>
              <a:gd name="T33" fmla="*/ 450 h 657"/>
              <a:gd name="T34" fmla="*/ 350 w 451"/>
              <a:gd name="T35" fmla="*/ 490 h 657"/>
              <a:gd name="T36" fmla="*/ 330 w 451"/>
              <a:gd name="T37" fmla="*/ 528 h 657"/>
              <a:gd name="T38" fmla="*/ 310 w 451"/>
              <a:gd name="T39" fmla="*/ 564 h 657"/>
              <a:gd name="T40" fmla="*/ 292 w 451"/>
              <a:gd name="T41" fmla="*/ 598 h 657"/>
              <a:gd name="T42" fmla="*/ 275 w 451"/>
              <a:gd name="T43" fmla="*/ 630 h 657"/>
              <a:gd name="T44" fmla="*/ 263 w 451"/>
              <a:gd name="T45" fmla="*/ 643 h 657"/>
              <a:gd name="T46" fmla="*/ 250 w 451"/>
              <a:gd name="T47" fmla="*/ 653 h 657"/>
              <a:gd name="T48" fmla="*/ 235 w 451"/>
              <a:gd name="T49" fmla="*/ 657 h 657"/>
              <a:gd name="T50" fmla="*/ 217 w 451"/>
              <a:gd name="T51" fmla="*/ 657 h 657"/>
              <a:gd name="T52" fmla="*/ 202 w 451"/>
              <a:gd name="T53" fmla="*/ 653 h 657"/>
              <a:gd name="T54" fmla="*/ 187 w 451"/>
              <a:gd name="T55" fmla="*/ 643 h 657"/>
              <a:gd name="T56" fmla="*/ 177 w 451"/>
              <a:gd name="T57" fmla="*/ 630 h 657"/>
              <a:gd name="T58" fmla="*/ 159 w 451"/>
              <a:gd name="T59" fmla="*/ 598 h 657"/>
              <a:gd name="T60" fmla="*/ 140 w 451"/>
              <a:gd name="T61" fmla="*/ 564 h 657"/>
              <a:gd name="T62" fmla="*/ 121 w 451"/>
              <a:gd name="T63" fmla="*/ 528 h 657"/>
              <a:gd name="T64" fmla="*/ 101 w 451"/>
              <a:gd name="T65" fmla="*/ 490 h 657"/>
              <a:gd name="T66" fmla="*/ 83 w 451"/>
              <a:gd name="T67" fmla="*/ 450 h 657"/>
              <a:gd name="T68" fmla="*/ 64 w 451"/>
              <a:gd name="T69" fmla="*/ 411 h 657"/>
              <a:gd name="T70" fmla="*/ 47 w 451"/>
              <a:gd name="T71" fmla="*/ 373 h 657"/>
              <a:gd name="T72" fmla="*/ 32 w 451"/>
              <a:gd name="T73" fmla="*/ 336 h 657"/>
              <a:gd name="T74" fmla="*/ 18 w 451"/>
              <a:gd name="T75" fmla="*/ 302 h 657"/>
              <a:gd name="T76" fmla="*/ 9 w 451"/>
              <a:gd name="T77" fmla="*/ 271 h 657"/>
              <a:gd name="T78" fmla="*/ 3 w 451"/>
              <a:gd name="T79" fmla="*/ 242 h 657"/>
              <a:gd name="T80" fmla="*/ 0 w 451"/>
              <a:gd name="T81" fmla="*/ 219 h 657"/>
              <a:gd name="T82" fmla="*/ 4 w 451"/>
              <a:gd name="T83" fmla="*/ 179 h 657"/>
              <a:gd name="T84" fmla="*/ 15 w 451"/>
              <a:gd name="T85" fmla="*/ 143 h 657"/>
              <a:gd name="T86" fmla="*/ 32 w 451"/>
              <a:gd name="T87" fmla="*/ 109 h 657"/>
              <a:gd name="T88" fmla="*/ 54 w 451"/>
              <a:gd name="T89" fmla="*/ 79 h 657"/>
              <a:gd name="T90" fmla="*/ 80 w 451"/>
              <a:gd name="T91" fmla="*/ 52 h 657"/>
              <a:gd name="T92" fmla="*/ 111 w 451"/>
              <a:gd name="T93" fmla="*/ 30 h 657"/>
              <a:gd name="T94" fmla="*/ 147 w 451"/>
              <a:gd name="T95" fmla="*/ 14 h 657"/>
              <a:gd name="T96" fmla="*/ 185 w 451"/>
              <a:gd name="T97" fmla="*/ 4 h 657"/>
              <a:gd name="T98" fmla="*/ 225 w 451"/>
              <a:gd name="T99" fmla="*/ 0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51" h="657">
                <a:moveTo>
                  <a:pt x="225" y="0"/>
                </a:moveTo>
                <a:lnTo>
                  <a:pt x="266" y="4"/>
                </a:lnTo>
                <a:lnTo>
                  <a:pt x="304" y="14"/>
                </a:lnTo>
                <a:lnTo>
                  <a:pt x="339" y="30"/>
                </a:lnTo>
                <a:lnTo>
                  <a:pt x="371" y="52"/>
                </a:lnTo>
                <a:lnTo>
                  <a:pt x="398" y="79"/>
                </a:lnTo>
                <a:lnTo>
                  <a:pt x="420" y="109"/>
                </a:lnTo>
                <a:lnTo>
                  <a:pt x="436" y="143"/>
                </a:lnTo>
                <a:lnTo>
                  <a:pt x="447" y="179"/>
                </a:lnTo>
                <a:lnTo>
                  <a:pt x="451" y="219"/>
                </a:lnTo>
                <a:lnTo>
                  <a:pt x="449" y="242"/>
                </a:lnTo>
                <a:lnTo>
                  <a:pt x="443" y="271"/>
                </a:lnTo>
                <a:lnTo>
                  <a:pt x="432" y="302"/>
                </a:lnTo>
                <a:lnTo>
                  <a:pt x="420" y="336"/>
                </a:lnTo>
                <a:lnTo>
                  <a:pt x="405" y="373"/>
                </a:lnTo>
                <a:lnTo>
                  <a:pt x="388" y="411"/>
                </a:lnTo>
                <a:lnTo>
                  <a:pt x="369" y="450"/>
                </a:lnTo>
                <a:lnTo>
                  <a:pt x="350" y="490"/>
                </a:lnTo>
                <a:lnTo>
                  <a:pt x="330" y="528"/>
                </a:lnTo>
                <a:lnTo>
                  <a:pt x="310" y="564"/>
                </a:lnTo>
                <a:lnTo>
                  <a:pt x="292" y="598"/>
                </a:lnTo>
                <a:lnTo>
                  <a:pt x="275" y="630"/>
                </a:lnTo>
                <a:lnTo>
                  <a:pt x="263" y="643"/>
                </a:lnTo>
                <a:lnTo>
                  <a:pt x="250" y="653"/>
                </a:lnTo>
                <a:lnTo>
                  <a:pt x="235" y="657"/>
                </a:lnTo>
                <a:lnTo>
                  <a:pt x="217" y="657"/>
                </a:lnTo>
                <a:lnTo>
                  <a:pt x="202" y="653"/>
                </a:lnTo>
                <a:lnTo>
                  <a:pt x="187" y="643"/>
                </a:lnTo>
                <a:lnTo>
                  <a:pt x="177" y="630"/>
                </a:lnTo>
                <a:lnTo>
                  <a:pt x="159" y="598"/>
                </a:lnTo>
                <a:lnTo>
                  <a:pt x="140" y="564"/>
                </a:lnTo>
                <a:lnTo>
                  <a:pt x="121" y="528"/>
                </a:lnTo>
                <a:lnTo>
                  <a:pt x="101" y="490"/>
                </a:lnTo>
                <a:lnTo>
                  <a:pt x="83" y="450"/>
                </a:lnTo>
                <a:lnTo>
                  <a:pt x="64" y="411"/>
                </a:lnTo>
                <a:lnTo>
                  <a:pt x="47" y="373"/>
                </a:lnTo>
                <a:lnTo>
                  <a:pt x="32" y="336"/>
                </a:lnTo>
                <a:lnTo>
                  <a:pt x="18" y="302"/>
                </a:lnTo>
                <a:lnTo>
                  <a:pt x="9" y="271"/>
                </a:lnTo>
                <a:lnTo>
                  <a:pt x="3" y="242"/>
                </a:lnTo>
                <a:lnTo>
                  <a:pt x="0" y="219"/>
                </a:lnTo>
                <a:lnTo>
                  <a:pt x="4" y="179"/>
                </a:lnTo>
                <a:lnTo>
                  <a:pt x="15" y="143"/>
                </a:lnTo>
                <a:lnTo>
                  <a:pt x="32" y="109"/>
                </a:lnTo>
                <a:lnTo>
                  <a:pt x="54" y="79"/>
                </a:lnTo>
                <a:lnTo>
                  <a:pt x="80" y="52"/>
                </a:lnTo>
                <a:lnTo>
                  <a:pt x="111" y="30"/>
                </a:lnTo>
                <a:lnTo>
                  <a:pt x="147" y="14"/>
                </a:lnTo>
                <a:lnTo>
                  <a:pt x="185" y="4"/>
                </a:lnTo>
                <a:lnTo>
                  <a:pt x="225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" name="Freeform 39">
            <a:extLst>
              <a:ext uri="{FF2B5EF4-FFF2-40B4-BE49-F238E27FC236}">
                <a16:creationId xmlns:a16="http://schemas.microsoft.com/office/drawing/2014/main" id="{E6D86F30-4A4B-45A7-B366-F67A8E1AC535}"/>
              </a:ext>
            </a:extLst>
          </p:cNvPr>
          <p:cNvSpPr>
            <a:spLocks/>
          </p:cNvSpPr>
          <p:nvPr/>
        </p:nvSpPr>
        <p:spPr bwMode="auto">
          <a:xfrm>
            <a:off x="8876719" y="4928367"/>
            <a:ext cx="233695" cy="232956"/>
          </a:xfrm>
          <a:custGeom>
            <a:avLst/>
            <a:gdLst>
              <a:gd name="T0" fmla="*/ 157 w 316"/>
              <a:gd name="T1" fmla="*/ 0 h 315"/>
              <a:gd name="T2" fmla="*/ 189 w 316"/>
              <a:gd name="T3" fmla="*/ 4 h 315"/>
              <a:gd name="T4" fmla="*/ 219 w 316"/>
              <a:gd name="T5" fmla="*/ 13 h 315"/>
              <a:gd name="T6" fmla="*/ 246 w 316"/>
              <a:gd name="T7" fmla="*/ 27 h 315"/>
              <a:gd name="T8" fmla="*/ 269 w 316"/>
              <a:gd name="T9" fmla="*/ 47 h 315"/>
              <a:gd name="T10" fmla="*/ 288 w 316"/>
              <a:gd name="T11" fmla="*/ 69 h 315"/>
              <a:gd name="T12" fmla="*/ 303 w 316"/>
              <a:gd name="T13" fmla="*/ 97 h 315"/>
              <a:gd name="T14" fmla="*/ 312 w 316"/>
              <a:gd name="T15" fmla="*/ 126 h 315"/>
              <a:gd name="T16" fmla="*/ 316 w 316"/>
              <a:gd name="T17" fmla="*/ 158 h 315"/>
              <a:gd name="T18" fmla="*/ 312 w 316"/>
              <a:gd name="T19" fmla="*/ 190 h 315"/>
              <a:gd name="T20" fmla="*/ 303 w 316"/>
              <a:gd name="T21" fmla="*/ 218 h 315"/>
              <a:gd name="T22" fmla="*/ 288 w 316"/>
              <a:gd name="T23" fmla="*/ 246 h 315"/>
              <a:gd name="T24" fmla="*/ 269 w 316"/>
              <a:gd name="T25" fmla="*/ 270 h 315"/>
              <a:gd name="T26" fmla="*/ 246 w 316"/>
              <a:gd name="T27" fmla="*/ 288 h 315"/>
              <a:gd name="T28" fmla="*/ 219 w 316"/>
              <a:gd name="T29" fmla="*/ 304 h 315"/>
              <a:gd name="T30" fmla="*/ 189 w 316"/>
              <a:gd name="T31" fmla="*/ 313 h 315"/>
              <a:gd name="T32" fmla="*/ 157 w 316"/>
              <a:gd name="T33" fmla="*/ 315 h 315"/>
              <a:gd name="T34" fmla="*/ 126 w 316"/>
              <a:gd name="T35" fmla="*/ 313 h 315"/>
              <a:gd name="T36" fmla="*/ 96 w 316"/>
              <a:gd name="T37" fmla="*/ 304 h 315"/>
              <a:gd name="T38" fmla="*/ 70 w 316"/>
              <a:gd name="T39" fmla="*/ 288 h 315"/>
              <a:gd name="T40" fmla="*/ 46 w 316"/>
              <a:gd name="T41" fmla="*/ 270 h 315"/>
              <a:gd name="T42" fmla="*/ 26 w 316"/>
              <a:gd name="T43" fmla="*/ 246 h 315"/>
              <a:gd name="T44" fmla="*/ 12 w 316"/>
              <a:gd name="T45" fmla="*/ 218 h 315"/>
              <a:gd name="T46" fmla="*/ 3 w 316"/>
              <a:gd name="T47" fmla="*/ 190 h 315"/>
              <a:gd name="T48" fmla="*/ 0 w 316"/>
              <a:gd name="T49" fmla="*/ 158 h 315"/>
              <a:gd name="T50" fmla="*/ 3 w 316"/>
              <a:gd name="T51" fmla="*/ 126 h 315"/>
              <a:gd name="T52" fmla="*/ 12 w 316"/>
              <a:gd name="T53" fmla="*/ 97 h 315"/>
              <a:gd name="T54" fmla="*/ 26 w 316"/>
              <a:gd name="T55" fmla="*/ 69 h 315"/>
              <a:gd name="T56" fmla="*/ 46 w 316"/>
              <a:gd name="T57" fmla="*/ 47 h 315"/>
              <a:gd name="T58" fmla="*/ 70 w 316"/>
              <a:gd name="T59" fmla="*/ 27 h 315"/>
              <a:gd name="T60" fmla="*/ 96 w 316"/>
              <a:gd name="T61" fmla="*/ 13 h 315"/>
              <a:gd name="T62" fmla="*/ 126 w 316"/>
              <a:gd name="T63" fmla="*/ 4 h 315"/>
              <a:gd name="T64" fmla="*/ 157 w 316"/>
              <a:gd name="T65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6" h="315">
                <a:moveTo>
                  <a:pt x="157" y="0"/>
                </a:moveTo>
                <a:lnTo>
                  <a:pt x="189" y="4"/>
                </a:lnTo>
                <a:lnTo>
                  <a:pt x="219" y="13"/>
                </a:lnTo>
                <a:lnTo>
                  <a:pt x="246" y="27"/>
                </a:lnTo>
                <a:lnTo>
                  <a:pt x="269" y="47"/>
                </a:lnTo>
                <a:lnTo>
                  <a:pt x="288" y="69"/>
                </a:lnTo>
                <a:lnTo>
                  <a:pt x="303" y="97"/>
                </a:lnTo>
                <a:lnTo>
                  <a:pt x="312" y="126"/>
                </a:lnTo>
                <a:lnTo>
                  <a:pt x="316" y="158"/>
                </a:lnTo>
                <a:lnTo>
                  <a:pt x="312" y="190"/>
                </a:lnTo>
                <a:lnTo>
                  <a:pt x="303" y="218"/>
                </a:lnTo>
                <a:lnTo>
                  <a:pt x="288" y="246"/>
                </a:lnTo>
                <a:lnTo>
                  <a:pt x="269" y="270"/>
                </a:lnTo>
                <a:lnTo>
                  <a:pt x="246" y="288"/>
                </a:lnTo>
                <a:lnTo>
                  <a:pt x="219" y="304"/>
                </a:lnTo>
                <a:lnTo>
                  <a:pt x="189" y="313"/>
                </a:lnTo>
                <a:lnTo>
                  <a:pt x="157" y="315"/>
                </a:lnTo>
                <a:lnTo>
                  <a:pt x="126" y="313"/>
                </a:lnTo>
                <a:lnTo>
                  <a:pt x="96" y="304"/>
                </a:lnTo>
                <a:lnTo>
                  <a:pt x="70" y="288"/>
                </a:lnTo>
                <a:lnTo>
                  <a:pt x="46" y="270"/>
                </a:lnTo>
                <a:lnTo>
                  <a:pt x="26" y="246"/>
                </a:lnTo>
                <a:lnTo>
                  <a:pt x="12" y="218"/>
                </a:lnTo>
                <a:lnTo>
                  <a:pt x="3" y="190"/>
                </a:lnTo>
                <a:lnTo>
                  <a:pt x="0" y="158"/>
                </a:lnTo>
                <a:lnTo>
                  <a:pt x="3" y="126"/>
                </a:lnTo>
                <a:lnTo>
                  <a:pt x="12" y="97"/>
                </a:lnTo>
                <a:lnTo>
                  <a:pt x="26" y="69"/>
                </a:lnTo>
                <a:lnTo>
                  <a:pt x="46" y="47"/>
                </a:lnTo>
                <a:lnTo>
                  <a:pt x="70" y="27"/>
                </a:lnTo>
                <a:lnTo>
                  <a:pt x="96" y="13"/>
                </a:lnTo>
                <a:lnTo>
                  <a:pt x="126" y="4"/>
                </a:lnTo>
                <a:lnTo>
                  <a:pt x="157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" name="Freeform 40">
            <a:extLst>
              <a:ext uri="{FF2B5EF4-FFF2-40B4-BE49-F238E27FC236}">
                <a16:creationId xmlns:a16="http://schemas.microsoft.com/office/drawing/2014/main" id="{4ED9A978-9137-4D5B-A621-0E5B015B0C3F}"/>
              </a:ext>
            </a:extLst>
          </p:cNvPr>
          <p:cNvSpPr>
            <a:spLocks/>
          </p:cNvSpPr>
          <p:nvPr/>
        </p:nvSpPr>
        <p:spPr bwMode="auto">
          <a:xfrm>
            <a:off x="4701529" y="4560774"/>
            <a:ext cx="333533" cy="485139"/>
          </a:xfrm>
          <a:custGeom>
            <a:avLst/>
            <a:gdLst>
              <a:gd name="T0" fmla="*/ 225 w 451"/>
              <a:gd name="T1" fmla="*/ 0 h 656"/>
              <a:gd name="T2" fmla="*/ 266 w 451"/>
              <a:gd name="T3" fmla="*/ 3 h 656"/>
              <a:gd name="T4" fmla="*/ 304 w 451"/>
              <a:gd name="T5" fmla="*/ 13 h 656"/>
              <a:gd name="T6" fmla="*/ 339 w 451"/>
              <a:gd name="T7" fmla="*/ 29 h 656"/>
              <a:gd name="T8" fmla="*/ 371 w 451"/>
              <a:gd name="T9" fmla="*/ 51 h 656"/>
              <a:gd name="T10" fmla="*/ 397 w 451"/>
              <a:gd name="T11" fmla="*/ 77 h 656"/>
              <a:gd name="T12" fmla="*/ 419 w 451"/>
              <a:gd name="T13" fmla="*/ 107 h 656"/>
              <a:gd name="T14" fmla="*/ 436 w 451"/>
              <a:gd name="T15" fmla="*/ 142 h 656"/>
              <a:gd name="T16" fmla="*/ 447 w 451"/>
              <a:gd name="T17" fmla="*/ 178 h 656"/>
              <a:gd name="T18" fmla="*/ 451 w 451"/>
              <a:gd name="T19" fmla="*/ 217 h 656"/>
              <a:gd name="T20" fmla="*/ 448 w 451"/>
              <a:gd name="T21" fmla="*/ 241 h 656"/>
              <a:gd name="T22" fmla="*/ 441 w 451"/>
              <a:gd name="T23" fmla="*/ 270 h 656"/>
              <a:gd name="T24" fmla="*/ 432 w 451"/>
              <a:gd name="T25" fmla="*/ 301 h 656"/>
              <a:gd name="T26" fmla="*/ 419 w 451"/>
              <a:gd name="T27" fmla="*/ 335 h 656"/>
              <a:gd name="T28" fmla="*/ 405 w 451"/>
              <a:gd name="T29" fmla="*/ 372 h 656"/>
              <a:gd name="T30" fmla="*/ 386 w 451"/>
              <a:gd name="T31" fmla="*/ 410 h 656"/>
              <a:gd name="T32" fmla="*/ 368 w 451"/>
              <a:gd name="T33" fmla="*/ 449 h 656"/>
              <a:gd name="T34" fmla="*/ 350 w 451"/>
              <a:gd name="T35" fmla="*/ 488 h 656"/>
              <a:gd name="T36" fmla="*/ 330 w 451"/>
              <a:gd name="T37" fmla="*/ 526 h 656"/>
              <a:gd name="T38" fmla="*/ 310 w 451"/>
              <a:gd name="T39" fmla="*/ 563 h 656"/>
              <a:gd name="T40" fmla="*/ 292 w 451"/>
              <a:gd name="T41" fmla="*/ 597 h 656"/>
              <a:gd name="T42" fmla="*/ 274 w 451"/>
              <a:gd name="T43" fmla="*/ 628 h 656"/>
              <a:gd name="T44" fmla="*/ 263 w 451"/>
              <a:gd name="T45" fmla="*/ 643 h 656"/>
              <a:gd name="T46" fmla="*/ 249 w 451"/>
              <a:gd name="T47" fmla="*/ 652 h 656"/>
              <a:gd name="T48" fmla="*/ 233 w 451"/>
              <a:gd name="T49" fmla="*/ 656 h 656"/>
              <a:gd name="T50" fmla="*/ 217 w 451"/>
              <a:gd name="T51" fmla="*/ 656 h 656"/>
              <a:gd name="T52" fmla="*/ 200 w 451"/>
              <a:gd name="T53" fmla="*/ 652 h 656"/>
              <a:gd name="T54" fmla="*/ 187 w 451"/>
              <a:gd name="T55" fmla="*/ 643 h 656"/>
              <a:gd name="T56" fmla="*/ 176 w 451"/>
              <a:gd name="T57" fmla="*/ 628 h 656"/>
              <a:gd name="T58" fmla="*/ 159 w 451"/>
              <a:gd name="T59" fmla="*/ 597 h 656"/>
              <a:gd name="T60" fmla="*/ 140 w 451"/>
              <a:gd name="T61" fmla="*/ 563 h 656"/>
              <a:gd name="T62" fmla="*/ 121 w 451"/>
              <a:gd name="T63" fmla="*/ 526 h 656"/>
              <a:gd name="T64" fmla="*/ 101 w 451"/>
              <a:gd name="T65" fmla="*/ 488 h 656"/>
              <a:gd name="T66" fmla="*/ 81 w 451"/>
              <a:gd name="T67" fmla="*/ 449 h 656"/>
              <a:gd name="T68" fmla="*/ 63 w 451"/>
              <a:gd name="T69" fmla="*/ 410 h 656"/>
              <a:gd name="T70" fmla="*/ 46 w 451"/>
              <a:gd name="T71" fmla="*/ 372 h 656"/>
              <a:gd name="T72" fmla="*/ 30 w 451"/>
              <a:gd name="T73" fmla="*/ 335 h 656"/>
              <a:gd name="T74" fmla="*/ 18 w 451"/>
              <a:gd name="T75" fmla="*/ 301 h 656"/>
              <a:gd name="T76" fmla="*/ 8 w 451"/>
              <a:gd name="T77" fmla="*/ 270 h 656"/>
              <a:gd name="T78" fmla="*/ 1 w 451"/>
              <a:gd name="T79" fmla="*/ 241 h 656"/>
              <a:gd name="T80" fmla="*/ 0 w 451"/>
              <a:gd name="T81" fmla="*/ 217 h 656"/>
              <a:gd name="T82" fmla="*/ 4 w 451"/>
              <a:gd name="T83" fmla="*/ 178 h 656"/>
              <a:gd name="T84" fmla="*/ 15 w 451"/>
              <a:gd name="T85" fmla="*/ 142 h 656"/>
              <a:gd name="T86" fmla="*/ 30 w 451"/>
              <a:gd name="T87" fmla="*/ 107 h 656"/>
              <a:gd name="T88" fmla="*/ 53 w 451"/>
              <a:gd name="T89" fmla="*/ 77 h 656"/>
              <a:gd name="T90" fmla="*/ 80 w 451"/>
              <a:gd name="T91" fmla="*/ 51 h 656"/>
              <a:gd name="T92" fmla="*/ 111 w 451"/>
              <a:gd name="T93" fmla="*/ 29 h 656"/>
              <a:gd name="T94" fmla="*/ 147 w 451"/>
              <a:gd name="T95" fmla="*/ 13 h 656"/>
              <a:gd name="T96" fmla="*/ 185 w 451"/>
              <a:gd name="T97" fmla="*/ 3 h 656"/>
              <a:gd name="T98" fmla="*/ 225 w 451"/>
              <a:gd name="T99" fmla="*/ 0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51" h="656">
                <a:moveTo>
                  <a:pt x="225" y="0"/>
                </a:moveTo>
                <a:lnTo>
                  <a:pt x="266" y="3"/>
                </a:lnTo>
                <a:lnTo>
                  <a:pt x="304" y="13"/>
                </a:lnTo>
                <a:lnTo>
                  <a:pt x="339" y="29"/>
                </a:lnTo>
                <a:lnTo>
                  <a:pt x="371" y="51"/>
                </a:lnTo>
                <a:lnTo>
                  <a:pt x="397" y="77"/>
                </a:lnTo>
                <a:lnTo>
                  <a:pt x="419" y="107"/>
                </a:lnTo>
                <a:lnTo>
                  <a:pt x="436" y="142"/>
                </a:lnTo>
                <a:lnTo>
                  <a:pt x="447" y="178"/>
                </a:lnTo>
                <a:lnTo>
                  <a:pt x="451" y="217"/>
                </a:lnTo>
                <a:lnTo>
                  <a:pt x="448" y="241"/>
                </a:lnTo>
                <a:lnTo>
                  <a:pt x="441" y="270"/>
                </a:lnTo>
                <a:lnTo>
                  <a:pt x="432" y="301"/>
                </a:lnTo>
                <a:lnTo>
                  <a:pt x="419" y="335"/>
                </a:lnTo>
                <a:lnTo>
                  <a:pt x="405" y="372"/>
                </a:lnTo>
                <a:lnTo>
                  <a:pt x="386" y="410"/>
                </a:lnTo>
                <a:lnTo>
                  <a:pt x="368" y="449"/>
                </a:lnTo>
                <a:lnTo>
                  <a:pt x="350" y="488"/>
                </a:lnTo>
                <a:lnTo>
                  <a:pt x="330" y="526"/>
                </a:lnTo>
                <a:lnTo>
                  <a:pt x="310" y="563"/>
                </a:lnTo>
                <a:lnTo>
                  <a:pt x="292" y="597"/>
                </a:lnTo>
                <a:lnTo>
                  <a:pt x="274" y="628"/>
                </a:lnTo>
                <a:lnTo>
                  <a:pt x="263" y="643"/>
                </a:lnTo>
                <a:lnTo>
                  <a:pt x="249" y="652"/>
                </a:lnTo>
                <a:lnTo>
                  <a:pt x="233" y="656"/>
                </a:lnTo>
                <a:lnTo>
                  <a:pt x="217" y="656"/>
                </a:lnTo>
                <a:lnTo>
                  <a:pt x="200" y="652"/>
                </a:lnTo>
                <a:lnTo>
                  <a:pt x="187" y="643"/>
                </a:lnTo>
                <a:lnTo>
                  <a:pt x="176" y="628"/>
                </a:lnTo>
                <a:lnTo>
                  <a:pt x="159" y="597"/>
                </a:lnTo>
                <a:lnTo>
                  <a:pt x="140" y="563"/>
                </a:lnTo>
                <a:lnTo>
                  <a:pt x="121" y="526"/>
                </a:lnTo>
                <a:lnTo>
                  <a:pt x="101" y="488"/>
                </a:lnTo>
                <a:lnTo>
                  <a:pt x="81" y="449"/>
                </a:lnTo>
                <a:lnTo>
                  <a:pt x="63" y="410"/>
                </a:lnTo>
                <a:lnTo>
                  <a:pt x="46" y="372"/>
                </a:lnTo>
                <a:lnTo>
                  <a:pt x="30" y="335"/>
                </a:lnTo>
                <a:lnTo>
                  <a:pt x="18" y="301"/>
                </a:lnTo>
                <a:lnTo>
                  <a:pt x="8" y="270"/>
                </a:lnTo>
                <a:lnTo>
                  <a:pt x="1" y="241"/>
                </a:lnTo>
                <a:lnTo>
                  <a:pt x="0" y="217"/>
                </a:lnTo>
                <a:lnTo>
                  <a:pt x="4" y="178"/>
                </a:lnTo>
                <a:lnTo>
                  <a:pt x="15" y="142"/>
                </a:lnTo>
                <a:lnTo>
                  <a:pt x="30" y="107"/>
                </a:lnTo>
                <a:lnTo>
                  <a:pt x="53" y="77"/>
                </a:lnTo>
                <a:lnTo>
                  <a:pt x="80" y="51"/>
                </a:lnTo>
                <a:lnTo>
                  <a:pt x="111" y="29"/>
                </a:lnTo>
                <a:lnTo>
                  <a:pt x="147" y="13"/>
                </a:lnTo>
                <a:lnTo>
                  <a:pt x="185" y="3"/>
                </a:lnTo>
                <a:lnTo>
                  <a:pt x="225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" name="Freeform 41">
            <a:extLst>
              <a:ext uri="{FF2B5EF4-FFF2-40B4-BE49-F238E27FC236}">
                <a16:creationId xmlns:a16="http://schemas.microsoft.com/office/drawing/2014/main" id="{D0599D74-BFE0-4200-BD6C-180E7A331174}"/>
              </a:ext>
            </a:extLst>
          </p:cNvPr>
          <p:cNvSpPr>
            <a:spLocks/>
          </p:cNvSpPr>
          <p:nvPr/>
        </p:nvSpPr>
        <p:spPr bwMode="auto">
          <a:xfrm>
            <a:off x="4766069" y="4603666"/>
            <a:ext cx="232956" cy="232956"/>
          </a:xfrm>
          <a:custGeom>
            <a:avLst/>
            <a:gdLst>
              <a:gd name="T0" fmla="*/ 158 w 315"/>
              <a:gd name="T1" fmla="*/ 0 h 315"/>
              <a:gd name="T2" fmla="*/ 190 w 315"/>
              <a:gd name="T3" fmla="*/ 4 h 315"/>
              <a:gd name="T4" fmla="*/ 220 w 315"/>
              <a:gd name="T5" fmla="*/ 13 h 315"/>
              <a:gd name="T6" fmla="*/ 246 w 315"/>
              <a:gd name="T7" fmla="*/ 27 h 315"/>
              <a:gd name="T8" fmla="*/ 270 w 315"/>
              <a:gd name="T9" fmla="*/ 47 h 315"/>
              <a:gd name="T10" fmla="*/ 289 w 315"/>
              <a:gd name="T11" fmla="*/ 69 h 315"/>
              <a:gd name="T12" fmla="*/ 304 w 315"/>
              <a:gd name="T13" fmla="*/ 97 h 315"/>
              <a:gd name="T14" fmla="*/ 313 w 315"/>
              <a:gd name="T15" fmla="*/ 125 h 315"/>
              <a:gd name="T16" fmla="*/ 315 w 315"/>
              <a:gd name="T17" fmla="*/ 158 h 315"/>
              <a:gd name="T18" fmla="*/ 313 w 315"/>
              <a:gd name="T19" fmla="*/ 190 h 315"/>
              <a:gd name="T20" fmla="*/ 304 w 315"/>
              <a:gd name="T21" fmla="*/ 220 h 315"/>
              <a:gd name="T22" fmla="*/ 289 w 315"/>
              <a:gd name="T23" fmla="*/ 246 h 315"/>
              <a:gd name="T24" fmla="*/ 270 w 315"/>
              <a:gd name="T25" fmla="*/ 269 h 315"/>
              <a:gd name="T26" fmla="*/ 246 w 315"/>
              <a:gd name="T27" fmla="*/ 288 h 315"/>
              <a:gd name="T28" fmla="*/ 220 w 315"/>
              <a:gd name="T29" fmla="*/ 303 h 315"/>
              <a:gd name="T30" fmla="*/ 190 w 315"/>
              <a:gd name="T31" fmla="*/ 313 h 315"/>
              <a:gd name="T32" fmla="*/ 158 w 315"/>
              <a:gd name="T33" fmla="*/ 315 h 315"/>
              <a:gd name="T34" fmla="*/ 127 w 315"/>
              <a:gd name="T35" fmla="*/ 313 h 315"/>
              <a:gd name="T36" fmla="*/ 97 w 315"/>
              <a:gd name="T37" fmla="*/ 303 h 315"/>
              <a:gd name="T38" fmla="*/ 71 w 315"/>
              <a:gd name="T39" fmla="*/ 288 h 315"/>
              <a:gd name="T40" fmla="*/ 47 w 315"/>
              <a:gd name="T41" fmla="*/ 269 h 315"/>
              <a:gd name="T42" fmla="*/ 27 w 315"/>
              <a:gd name="T43" fmla="*/ 246 h 315"/>
              <a:gd name="T44" fmla="*/ 13 w 315"/>
              <a:gd name="T45" fmla="*/ 220 h 315"/>
              <a:gd name="T46" fmla="*/ 4 w 315"/>
              <a:gd name="T47" fmla="*/ 190 h 315"/>
              <a:gd name="T48" fmla="*/ 0 w 315"/>
              <a:gd name="T49" fmla="*/ 158 h 315"/>
              <a:gd name="T50" fmla="*/ 4 w 315"/>
              <a:gd name="T51" fmla="*/ 125 h 315"/>
              <a:gd name="T52" fmla="*/ 13 w 315"/>
              <a:gd name="T53" fmla="*/ 97 h 315"/>
              <a:gd name="T54" fmla="*/ 27 w 315"/>
              <a:gd name="T55" fmla="*/ 69 h 315"/>
              <a:gd name="T56" fmla="*/ 47 w 315"/>
              <a:gd name="T57" fmla="*/ 47 h 315"/>
              <a:gd name="T58" fmla="*/ 71 w 315"/>
              <a:gd name="T59" fmla="*/ 27 h 315"/>
              <a:gd name="T60" fmla="*/ 97 w 315"/>
              <a:gd name="T61" fmla="*/ 13 h 315"/>
              <a:gd name="T62" fmla="*/ 127 w 315"/>
              <a:gd name="T63" fmla="*/ 4 h 315"/>
              <a:gd name="T64" fmla="*/ 158 w 315"/>
              <a:gd name="T65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5" h="315">
                <a:moveTo>
                  <a:pt x="158" y="0"/>
                </a:moveTo>
                <a:lnTo>
                  <a:pt x="190" y="4"/>
                </a:lnTo>
                <a:lnTo>
                  <a:pt x="220" y="13"/>
                </a:lnTo>
                <a:lnTo>
                  <a:pt x="246" y="27"/>
                </a:lnTo>
                <a:lnTo>
                  <a:pt x="270" y="47"/>
                </a:lnTo>
                <a:lnTo>
                  <a:pt x="289" y="69"/>
                </a:lnTo>
                <a:lnTo>
                  <a:pt x="304" y="97"/>
                </a:lnTo>
                <a:lnTo>
                  <a:pt x="313" y="125"/>
                </a:lnTo>
                <a:lnTo>
                  <a:pt x="315" y="158"/>
                </a:lnTo>
                <a:lnTo>
                  <a:pt x="313" y="190"/>
                </a:lnTo>
                <a:lnTo>
                  <a:pt x="304" y="220"/>
                </a:lnTo>
                <a:lnTo>
                  <a:pt x="289" y="246"/>
                </a:lnTo>
                <a:lnTo>
                  <a:pt x="270" y="269"/>
                </a:lnTo>
                <a:lnTo>
                  <a:pt x="246" y="288"/>
                </a:lnTo>
                <a:lnTo>
                  <a:pt x="220" y="303"/>
                </a:lnTo>
                <a:lnTo>
                  <a:pt x="190" y="313"/>
                </a:lnTo>
                <a:lnTo>
                  <a:pt x="158" y="315"/>
                </a:lnTo>
                <a:lnTo>
                  <a:pt x="127" y="313"/>
                </a:lnTo>
                <a:lnTo>
                  <a:pt x="97" y="303"/>
                </a:lnTo>
                <a:lnTo>
                  <a:pt x="71" y="288"/>
                </a:lnTo>
                <a:lnTo>
                  <a:pt x="47" y="269"/>
                </a:lnTo>
                <a:lnTo>
                  <a:pt x="27" y="246"/>
                </a:lnTo>
                <a:lnTo>
                  <a:pt x="13" y="220"/>
                </a:lnTo>
                <a:lnTo>
                  <a:pt x="4" y="190"/>
                </a:lnTo>
                <a:lnTo>
                  <a:pt x="0" y="158"/>
                </a:lnTo>
                <a:lnTo>
                  <a:pt x="4" y="125"/>
                </a:lnTo>
                <a:lnTo>
                  <a:pt x="13" y="97"/>
                </a:lnTo>
                <a:lnTo>
                  <a:pt x="27" y="69"/>
                </a:lnTo>
                <a:lnTo>
                  <a:pt x="47" y="47"/>
                </a:lnTo>
                <a:lnTo>
                  <a:pt x="71" y="27"/>
                </a:lnTo>
                <a:lnTo>
                  <a:pt x="97" y="13"/>
                </a:lnTo>
                <a:lnTo>
                  <a:pt x="127" y="4"/>
                </a:lnTo>
                <a:lnTo>
                  <a:pt x="158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493B2CD-EADF-469F-8C14-C4B1B4CB3BF7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2AFCE88-A8C9-4502-9D99-F99D11FFEE8D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442721850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Freeform 38"/>
          <p:cNvSpPr>
            <a:spLocks/>
          </p:cNvSpPr>
          <p:nvPr/>
        </p:nvSpPr>
        <p:spPr bwMode="auto">
          <a:xfrm>
            <a:off x="9505826" y="109"/>
            <a:ext cx="1538913" cy="3906350"/>
          </a:xfrm>
          <a:custGeom>
            <a:avLst/>
            <a:gdLst>
              <a:gd name="T0" fmla="*/ 3451 w 3854"/>
              <a:gd name="T1" fmla="*/ 6752 h 9787"/>
              <a:gd name="T2" fmla="*/ 3229 w 3854"/>
              <a:gd name="T3" fmla="*/ 6366 h 9787"/>
              <a:gd name="T4" fmla="*/ 3075 w 3854"/>
              <a:gd name="T5" fmla="*/ 6040 h 9787"/>
              <a:gd name="T6" fmla="*/ 2973 w 3854"/>
              <a:gd name="T7" fmla="*/ 5769 h 9787"/>
              <a:gd name="T8" fmla="*/ 2913 w 3854"/>
              <a:gd name="T9" fmla="*/ 5556 h 9787"/>
              <a:gd name="T10" fmla="*/ 2886 w 3854"/>
              <a:gd name="T11" fmla="*/ 5398 h 9787"/>
              <a:gd name="T12" fmla="*/ 2878 w 3854"/>
              <a:gd name="T13" fmla="*/ 5262 h 9787"/>
              <a:gd name="T14" fmla="*/ 3037 w 3854"/>
              <a:gd name="T15" fmla="*/ 5087 h 9787"/>
              <a:gd name="T16" fmla="*/ 3029 w 3854"/>
              <a:gd name="T17" fmla="*/ 3988 h 9787"/>
              <a:gd name="T18" fmla="*/ 2994 w 3854"/>
              <a:gd name="T19" fmla="*/ 3852 h 9787"/>
              <a:gd name="T20" fmla="*/ 2934 w 3854"/>
              <a:gd name="T21" fmla="*/ 3728 h 9787"/>
              <a:gd name="T22" fmla="*/ 2852 w 3854"/>
              <a:gd name="T23" fmla="*/ 3619 h 9787"/>
              <a:gd name="T24" fmla="*/ 2753 w 3854"/>
              <a:gd name="T25" fmla="*/ 3528 h 9787"/>
              <a:gd name="T26" fmla="*/ 2635 w 3854"/>
              <a:gd name="T27" fmla="*/ 3456 h 9787"/>
              <a:gd name="T28" fmla="*/ 2505 w 3854"/>
              <a:gd name="T29" fmla="*/ 3409 h 9787"/>
              <a:gd name="T30" fmla="*/ 2365 w 3854"/>
              <a:gd name="T31" fmla="*/ 3387 h 9787"/>
              <a:gd name="T32" fmla="*/ 1828 w 3854"/>
              <a:gd name="T33" fmla="*/ 0 h 9787"/>
              <a:gd name="T34" fmla="*/ 1453 w 3854"/>
              <a:gd name="T35" fmla="*/ 3391 h 9787"/>
              <a:gd name="T36" fmla="*/ 1315 w 3854"/>
              <a:gd name="T37" fmla="*/ 3419 h 9787"/>
              <a:gd name="T38" fmla="*/ 1188 w 3854"/>
              <a:gd name="T39" fmla="*/ 3473 h 9787"/>
              <a:gd name="T40" fmla="*/ 1075 w 3854"/>
              <a:gd name="T41" fmla="*/ 3549 h 9787"/>
              <a:gd name="T42" fmla="*/ 978 w 3854"/>
              <a:gd name="T43" fmla="*/ 3645 h 9787"/>
              <a:gd name="T44" fmla="*/ 902 w 3854"/>
              <a:gd name="T45" fmla="*/ 3757 h 9787"/>
              <a:gd name="T46" fmla="*/ 848 w 3854"/>
              <a:gd name="T47" fmla="*/ 3885 h 9787"/>
              <a:gd name="T48" fmla="*/ 820 w 3854"/>
              <a:gd name="T49" fmla="*/ 4023 h 9787"/>
              <a:gd name="T50" fmla="*/ 974 w 3854"/>
              <a:gd name="T51" fmla="*/ 5087 h 9787"/>
              <a:gd name="T52" fmla="*/ 975 w 3854"/>
              <a:gd name="T53" fmla="*/ 5262 h 9787"/>
              <a:gd name="T54" fmla="*/ 968 w 3854"/>
              <a:gd name="T55" fmla="*/ 5398 h 9787"/>
              <a:gd name="T56" fmla="*/ 941 w 3854"/>
              <a:gd name="T57" fmla="*/ 5556 h 9787"/>
              <a:gd name="T58" fmla="*/ 881 w 3854"/>
              <a:gd name="T59" fmla="*/ 5769 h 9787"/>
              <a:gd name="T60" fmla="*/ 779 w 3854"/>
              <a:gd name="T61" fmla="*/ 6040 h 9787"/>
              <a:gd name="T62" fmla="*/ 625 w 3854"/>
              <a:gd name="T63" fmla="*/ 6366 h 9787"/>
              <a:gd name="T64" fmla="*/ 403 w 3854"/>
              <a:gd name="T65" fmla="*/ 6752 h 9787"/>
              <a:gd name="T66" fmla="*/ 241 w 3854"/>
              <a:gd name="T67" fmla="*/ 7019 h 9787"/>
              <a:gd name="T68" fmla="*/ 134 w 3854"/>
              <a:gd name="T69" fmla="*/ 7240 h 9787"/>
              <a:gd name="T70" fmla="*/ 55 w 3854"/>
              <a:gd name="T71" fmla="*/ 7477 h 9787"/>
              <a:gd name="T72" fmla="*/ 11 w 3854"/>
              <a:gd name="T73" fmla="*/ 7727 h 9787"/>
              <a:gd name="T74" fmla="*/ 2 w 3854"/>
              <a:gd name="T75" fmla="*/ 8016 h 9787"/>
              <a:gd name="T76" fmla="*/ 61 w 3854"/>
              <a:gd name="T77" fmla="*/ 8386 h 9787"/>
              <a:gd name="T78" fmla="*/ 190 w 3854"/>
              <a:gd name="T79" fmla="*/ 8729 h 9787"/>
              <a:gd name="T80" fmla="*/ 383 w 3854"/>
              <a:gd name="T81" fmla="*/ 9038 h 9787"/>
              <a:gd name="T82" fmla="*/ 632 w 3854"/>
              <a:gd name="T83" fmla="*/ 9302 h 9787"/>
              <a:gd name="T84" fmla="*/ 928 w 3854"/>
              <a:gd name="T85" fmla="*/ 9517 h 9787"/>
              <a:gd name="T86" fmla="*/ 1264 w 3854"/>
              <a:gd name="T87" fmla="*/ 9674 h 9787"/>
              <a:gd name="T88" fmla="*/ 1633 w 3854"/>
              <a:gd name="T89" fmla="*/ 9765 h 9787"/>
              <a:gd name="T90" fmla="*/ 2026 w 3854"/>
              <a:gd name="T91" fmla="*/ 9785 h 9787"/>
              <a:gd name="T92" fmla="*/ 2408 w 3854"/>
              <a:gd name="T93" fmla="*/ 9729 h 9787"/>
              <a:gd name="T94" fmla="*/ 2762 w 3854"/>
              <a:gd name="T95" fmla="*/ 9603 h 9787"/>
              <a:gd name="T96" fmla="*/ 3079 w 3854"/>
              <a:gd name="T97" fmla="*/ 9416 h 9787"/>
              <a:gd name="T98" fmla="*/ 3352 w 3854"/>
              <a:gd name="T99" fmla="*/ 9176 h 9787"/>
              <a:gd name="T100" fmla="*/ 3575 w 3854"/>
              <a:gd name="T101" fmla="*/ 8888 h 9787"/>
              <a:gd name="T102" fmla="*/ 3737 w 3854"/>
              <a:gd name="T103" fmla="*/ 8562 h 9787"/>
              <a:gd name="T104" fmla="*/ 3832 w 3854"/>
              <a:gd name="T105" fmla="*/ 8205 h 9787"/>
              <a:gd name="T106" fmla="*/ 3853 w 3854"/>
              <a:gd name="T107" fmla="*/ 7854 h 9787"/>
              <a:gd name="T108" fmla="*/ 3825 w 3854"/>
              <a:gd name="T109" fmla="*/ 7600 h 9787"/>
              <a:gd name="T110" fmla="*/ 3764 w 3854"/>
              <a:gd name="T111" fmla="*/ 7358 h 9787"/>
              <a:gd name="T112" fmla="*/ 3670 w 3854"/>
              <a:gd name="T113" fmla="*/ 7128 h 9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854" h="9787">
                <a:moveTo>
                  <a:pt x="3581" y="6966"/>
                </a:moveTo>
                <a:lnTo>
                  <a:pt x="3589" y="6966"/>
                </a:lnTo>
                <a:lnTo>
                  <a:pt x="3518" y="6857"/>
                </a:lnTo>
                <a:lnTo>
                  <a:pt x="3451" y="6752"/>
                </a:lnTo>
                <a:lnTo>
                  <a:pt x="3389" y="6650"/>
                </a:lnTo>
                <a:lnTo>
                  <a:pt x="3331" y="6552"/>
                </a:lnTo>
                <a:lnTo>
                  <a:pt x="3279" y="6457"/>
                </a:lnTo>
                <a:lnTo>
                  <a:pt x="3229" y="6366"/>
                </a:lnTo>
                <a:lnTo>
                  <a:pt x="3185" y="6279"/>
                </a:lnTo>
                <a:lnTo>
                  <a:pt x="3145" y="6195"/>
                </a:lnTo>
                <a:lnTo>
                  <a:pt x="3108" y="6116"/>
                </a:lnTo>
                <a:lnTo>
                  <a:pt x="3075" y="6040"/>
                </a:lnTo>
                <a:lnTo>
                  <a:pt x="3044" y="5966"/>
                </a:lnTo>
                <a:lnTo>
                  <a:pt x="3017" y="5897"/>
                </a:lnTo>
                <a:lnTo>
                  <a:pt x="2994" y="5831"/>
                </a:lnTo>
                <a:lnTo>
                  <a:pt x="2973" y="5769"/>
                </a:lnTo>
                <a:lnTo>
                  <a:pt x="2954" y="5710"/>
                </a:lnTo>
                <a:lnTo>
                  <a:pt x="2938" y="5655"/>
                </a:lnTo>
                <a:lnTo>
                  <a:pt x="2925" y="5604"/>
                </a:lnTo>
                <a:lnTo>
                  <a:pt x="2913" y="5556"/>
                </a:lnTo>
                <a:lnTo>
                  <a:pt x="2904" y="5511"/>
                </a:lnTo>
                <a:lnTo>
                  <a:pt x="2897" y="5470"/>
                </a:lnTo>
                <a:lnTo>
                  <a:pt x="2890" y="5433"/>
                </a:lnTo>
                <a:lnTo>
                  <a:pt x="2886" y="5398"/>
                </a:lnTo>
                <a:lnTo>
                  <a:pt x="2883" y="5367"/>
                </a:lnTo>
                <a:lnTo>
                  <a:pt x="2880" y="5339"/>
                </a:lnTo>
                <a:lnTo>
                  <a:pt x="2878" y="5293"/>
                </a:lnTo>
                <a:lnTo>
                  <a:pt x="2878" y="5262"/>
                </a:lnTo>
                <a:lnTo>
                  <a:pt x="2880" y="5242"/>
                </a:lnTo>
                <a:lnTo>
                  <a:pt x="2880" y="5236"/>
                </a:lnTo>
                <a:lnTo>
                  <a:pt x="2880" y="5087"/>
                </a:lnTo>
                <a:lnTo>
                  <a:pt x="3037" y="5087"/>
                </a:lnTo>
                <a:lnTo>
                  <a:pt x="3037" y="4096"/>
                </a:lnTo>
                <a:lnTo>
                  <a:pt x="3036" y="4060"/>
                </a:lnTo>
                <a:lnTo>
                  <a:pt x="3034" y="4023"/>
                </a:lnTo>
                <a:lnTo>
                  <a:pt x="3029" y="3988"/>
                </a:lnTo>
                <a:lnTo>
                  <a:pt x="3022" y="3953"/>
                </a:lnTo>
                <a:lnTo>
                  <a:pt x="3015" y="3918"/>
                </a:lnTo>
                <a:lnTo>
                  <a:pt x="3004" y="3885"/>
                </a:lnTo>
                <a:lnTo>
                  <a:pt x="2994" y="3852"/>
                </a:lnTo>
                <a:lnTo>
                  <a:pt x="2981" y="3819"/>
                </a:lnTo>
                <a:lnTo>
                  <a:pt x="2967" y="3788"/>
                </a:lnTo>
                <a:lnTo>
                  <a:pt x="2952" y="3757"/>
                </a:lnTo>
                <a:lnTo>
                  <a:pt x="2934" y="3728"/>
                </a:lnTo>
                <a:lnTo>
                  <a:pt x="2915" y="3699"/>
                </a:lnTo>
                <a:lnTo>
                  <a:pt x="2895" y="3672"/>
                </a:lnTo>
                <a:lnTo>
                  <a:pt x="2876" y="3645"/>
                </a:lnTo>
                <a:lnTo>
                  <a:pt x="2852" y="3619"/>
                </a:lnTo>
                <a:lnTo>
                  <a:pt x="2829" y="3594"/>
                </a:lnTo>
                <a:lnTo>
                  <a:pt x="2804" y="3571"/>
                </a:lnTo>
                <a:lnTo>
                  <a:pt x="2778" y="3549"/>
                </a:lnTo>
                <a:lnTo>
                  <a:pt x="2753" y="3528"/>
                </a:lnTo>
                <a:lnTo>
                  <a:pt x="2724" y="3508"/>
                </a:lnTo>
                <a:lnTo>
                  <a:pt x="2695" y="3489"/>
                </a:lnTo>
                <a:lnTo>
                  <a:pt x="2666" y="3473"/>
                </a:lnTo>
                <a:lnTo>
                  <a:pt x="2635" y="3456"/>
                </a:lnTo>
                <a:lnTo>
                  <a:pt x="2604" y="3442"/>
                </a:lnTo>
                <a:lnTo>
                  <a:pt x="2572" y="3429"/>
                </a:lnTo>
                <a:lnTo>
                  <a:pt x="2538" y="3419"/>
                </a:lnTo>
                <a:lnTo>
                  <a:pt x="2505" y="3409"/>
                </a:lnTo>
                <a:lnTo>
                  <a:pt x="2470" y="3401"/>
                </a:lnTo>
                <a:lnTo>
                  <a:pt x="2436" y="3395"/>
                </a:lnTo>
                <a:lnTo>
                  <a:pt x="2400" y="3391"/>
                </a:lnTo>
                <a:lnTo>
                  <a:pt x="2365" y="3387"/>
                </a:lnTo>
                <a:lnTo>
                  <a:pt x="2328" y="3387"/>
                </a:lnTo>
                <a:lnTo>
                  <a:pt x="2026" y="3387"/>
                </a:lnTo>
                <a:lnTo>
                  <a:pt x="2026" y="0"/>
                </a:lnTo>
                <a:lnTo>
                  <a:pt x="1828" y="0"/>
                </a:lnTo>
                <a:lnTo>
                  <a:pt x="1828" y="3387"/>
                </a:lnTo>
                <a:lnTo>
                  <a:pt x="1526" y="3387"/>
                </a:lnTo>
                <a:lnTo>
                  <a:pt x="1489" y="3387"/>
                </a:lnTo>
                <a:lnTo>
                  <a:pt x="1453" y="3391"/>
                </a:lnTo>
                <a:lnTo>
                  <a:pt x="1418" y="3395"/>
                </a:lnTo>
                <a:lnTo>
                  <a:pt x="1383" y="3401"/>
                </a:lnTo>
                <a:lnTo>
                  <a:pt x="1349" y="3409"/>
                </a:lnTo>
                <a:lnTo>
                  <a:pt x="1315" y="3419"/>
                </a:lnTo>
                <a:lnTo>
                  <a:pt x="1282" y="3429"/>
                </a:lnTo>
                <a:lnTo>
                  <a:pt x="1250" y="3442"/>
                </a:lnTo>
                <a:lnTo>
                  <a:pt x="1219" y="3456"/>
                </a:lnTo>
                <a:lnTo>
                  <a:pt x="1188" y="3473"/>
                </a:lnTo>
                <a:lnTo>
                  <a:pt x="1158" y="3489"/>
                </a:lnTo>
                <a:lnTo>
                  <a:pt x="1130" y="3508"/>
                </a:lnTo>
                <a:lnTo>
                  <a:pt x="1102" y="3528"/>
                </a:lnTo>
                <a:lnTo>
                  <a:pt x="1075" y="3549"/>
                </a:lnTo>
                <a:lnTo>
                  <a:pt x="1049" y="3571"/>
                </a:lnTo>
                <a:lnTo>
                  <a:pt x="1024" y="3594"/>
                </a:lnTo>
                <a:lnTo>
                  <a:pt x="1001" y="3619"/>
                </a:lnTo>
                <a:lnTo>
                  <a:pt x="978" y="3645"/>
                </a:lnTo>
                <a:lnTo>
                  <a:pt x="957" y="3672"/>
                </a:lnTo>
                <a:lnTo>
                  <a:pt x="937" y="3699"/>
                </a:lnTo>
                <a:lnTo>
                  <a:pt x="920" y="3728"/>
                </a:lnTo>
                <a:lnTo>
                  <a:pt x="902" y="3757"/>
                </a:lnTo>
                <a:lnTo>
                  <a:pt x="887" y="3788"/>
                </a:lnTo>
                <a:lnTo>
                  <a:pt x="873" y="3819"/>
                </a:lnTo>
                <a:lnTo>
                  <a:pt x="860" y="3852"/>
                </a:lnTo>
                <a:lnTo>
                  <a:pt x="848" y="3885"/>
                </a:lnTo>
                <a:lnTo>
                  <a:pt x="839" y="3918"/>
                </a:lnTo>
                <a:lnTo>
                  <a:pt x="831" y="3953"/>
                </a:lnTo>
                <a:lnTo>
                  <a:pt x="825" y="3988"/>
                </a:lnTo>
                <a:lnTo>
                  <a:pt x="820" y="4023"/>
                </a:lnTo>
                <a:lnTo>
                  <a:pt x="818" y="4060"/>
                </a:lnTo>
                <a:lnTo>
                  <a:pt x="817" y="4096"/>
                </a:lnTo>
                <a:lnTo>
                  <a:pt x="817" y="5087"/>
                </a:lnTo>
                <a:lnTo>
                  <a:pt x="974" y="5087"/>
                </a:lnTo>
                <a:lnTo>
                  <a:pt x="974" y="5236"/>
                </a:lnTo>
                <a:lnTo>
                  <a:pt x="974" y="5236"/>
                </a:lnTo>
                <a:lnTo>
                  <a:pt x="974" y="5242"/>
                </a:lnTo>
                <a:lnTo>
                  <a:pt x="975" y="5262"/>
                </a:lnTo>
                <a:lnTo>
                  <a:pt x="976" y="5293"/>
                </a:lnTo>
                <a:lnTo>
                  <a:pt x="974" y="5339"/>
                </a:lnTo>
                <a:lnTo>
                  <a:pt x="971" y="5367"/>
                </a:lnTo>
                <a:lnTo>
                  <a:pt x="968" y="5398"/>
                </a:lnTo>
                <a:lnTo>
                  <a:pt x="963" y="5433"/>
                </a:lnTo>
                <a:lnTo>
                  <a:pt x="957" y="5470"/>
                </a:lnTo>
                <a:lnTo>
                  <a:pt x="950" y="5511"/>
                </a:lnTo>
                <a:lnTo>
                  <a:pt x="941" y="5556"/>
                </a:lnTo>
                <a:lnTo>
                  <a:pt x="929" y="5604"/>
                </a:lnTo>
                <a:lnTo>
                  <a:pt x="915" y="5655"/>
                </a:lnTo>
                <a:lnTo>
                  <a:pt x="900" y="5710"/>
                </a:lnTo>
                <a:lnTo>
                  <a:pt x="881" y="5769"/>
                </a:lnTo>
                <a:lnTo>
                  <a:pt x="860" y="5831"/>
                </a:lnTo>
                <a:lnTo>
                  <a:pt x="837" y="5897"/>
                </a:lnTo>
                <a:lnTo>
                  <a:pt x="810" y="5966"/>
                </a:lnTo>
                <a:lnTo>
                  <a:pt x="779" y="6040"/>
                </a:lnTo>
                <a:lnTo>
                  <a:pt x="746" y="6116"/>
                </a:lnTo>
                <a:lnTo>
                  <a:pt x="709" y="6195"/>
                </a:lnTo>
                <a:lnTo>
                  <a:pt x="669" y="6279"/>
                </a:lnTo>
                <a:lnTo>
                  <a:pt x="625" y="6366"/>
                </a:lnTo>
                <a:lnTo>
                  <a:pt x="575" y="6457"/>
                </a:lnTo>
                <a:lnTo>
                  <a:pt x="523" y="6552"/>
                </a:lnTo>
                <a:lnTo>
                  <a:pt x="465" y="6650"/>
                </a:lnTo>
                <a:lnTo>
                  <a:pt x="403" y="6752"/>
                </a:lnTo>
                <a:lnTo>
                  <a:pt x="336" y="6857"/>
                </a:lnTo>
                <a:lnTo>
                  <a:pt x="265" y="6966"/>
                </a:lnTo>
                <a:lnTo>
                  <a:pt x="272" y="6966"/>
                </a:lnTo>
                <a:lnTo>
                  <a:pt x="241" y="7019"/>
                </a:lnTo>
                <a:lnTo>
                  <a:pt x="211" y="7073"/>
                </a:lnTo>
                <a:lnTo>
                  <a:pt x="184" y="7128"/>
                </a:lnTo>
                <a:lnTo>
                  <a:pt x="157" y="7184"/>
                </a:lnTo>
                <a:lnTo>
                  <a:pt x="134" y="7240"/>
                </a:lnTo>
                <a:lnTo>
                  <a:pt x="111" y="7299"/>
                </a:lnTo>
                <a:lnTo>
                  <a:pt x="90" y="7358"/>
                </a:lnTo>
                <a:lnTo>
                  <a:pt x="72" y="7417"/>
                </a:lnTo>
                <a:lnTo>
                  <a:pt x="55" y="7477"/>
                </a:lnTo>
                <a:lnTo>
                  <a:pt x="41" y="7538"/>
                </a:lnTo>
                <a:lnTo>
                  <a:pt x="29" y="7600"/>
                </a:lnTo>
                <a:lnTo>
                  <a:pt x="19" y="7663"/>
                </a:lnTo>
                <a:lnTo>
                  <a:pt x="11" y="7727"/>
                </a:lnTo>
                <a:lnTo>
                  <a:pt x="5" y="7790"/>
                </a:lnTo>
                <a:lnTo>
                  <a:pt x="1" y="7854"/>
                </a:lnTo>
                <a:lnTo>
                  <a:pt x="0" y="7920"/>
                </a:lnTo>
                <a:lnTo>
                  <a:pt x="2" y="8016"/>
                </a:lnTo>
                <a:lnTo>
                  <a:pt x="11" y="8111"/>
                </a:lnTo>
                <a:lnTo>
                  <a:pt x="22" y="8205"/>
                </a:lnTo>
                <a:lnTo>
                  <a:pt x="40" y="8296"/>
                </a:lnTo>
                <a:lnTo>
                  <a:pt x="61" y="8386"/>
                </a:lnTo>
                <a:lnTo>
                  <a:pt x="87" y="8475"/>
                </a:lnTo>
                <a:lnTo>
                  <a:pt x="117" y="8562"/>
                </a:lnTo>
                <a:lnTo>
                  <a:pt x="151" y="8646"/>
                </a:lnTo>
                <a:lnTo>
                  <a:pt x="190" y="8729"/>
                </a:lnTo>
                <a:lnTo>
                  <a:pt x="233" y="8810"/>
                </a:lnTo>
                <a:lnTo>
                  <a:pt x="279" y="8888"/>
                </a:lnTo>
                <a:lnTo>
                  <a:pt x="329" y="8964"/>
                </a:lnTo>
                <a:lnTo>
                  <a:pt x="383" y="9038"/>
                </a:lnTo>
                <a:lnTo>
                  <a:pt x="441" y="9108"/>
                </a:lnTo>
                <a:lnTo>
                  <a:pt x="500" y="9176"/>
                </a:lnTo>
                <a:lnTo>
                  <a:pt x="565" y="9240"/>
                </a:lnTo>
                <a:lnTo>
                  <a:pt x="632" y="9302"/>
                </a:lnTo>
                <a:lnTo>
                  <a:pt x="701" y="9361"/>
                </a:lnTo>
                <a:lnTo>
                  <a:pt x="775" y="9416"/>
                </a:lnTo>
                <a:lnTo>
                  <a:pt x="850" y="9469"/>
                </a:lnTo>
                <a:lnTo>
                  <a:pt x="928" y="9517"/>
                </a:lnTo>
                <a:lnTo>
                  <a:pt x="1009" y="9561"/>
                </a:lnTo>
                <a:lnTo>
                  <a:pt x="1092" y="9603"/>
                </a:lnTo>
                <a:lnTo>
                  <a:pt x="1177" y="9641"/>
                </a:lnTo>
                <a:lnTo>
                  <a:pt x="1264" y="9674"/>
                </a:lnTo>
                <a:lnTo>
                  <a:pt x="1353" y="9703"/>
                </a:lnTo>
                <a:lnTo>
                  <a:pt x="1445" y="9729"/>
                </a:lnTo>
                <a:lnTo>
                  <a:pt x="1539" y="9749"/>
                </a:lnTo>
                <a:lnTo>
                  <a:pt x="1633" y="9765"/>
                </a:lnTo>
                <a:lnTo>
                  <a:pt x="1730" y="9778"/>
                </a:lnTo>
                <a:lnTo>
                  <a:pt x="1828" y="9785"/>
                </a:lnTo>
                <a:lnTo>
                  <a:pt x="1926" y="9787"/>
                </a:lnTo>
                <a:lnTo>
                  <a:pt x="2026" y="9785"/>
                </a:lnTo>
                <a:lnTo>
                  <a:pt x="2124" y="9778"/>
                </a:lnTo>
                <a:lnTo>
                  <a:pt x="2221" y="9765"/>
                </a:lnTo>
                <a:lnTo>
                  <a:pt x="2315" y="9749"/>
                </a:lnTo>
                <a:lnTo>
                  <a:pt x="2408" y="9729"/>
                </a:lnTo>
                <a:lnTo>
                  <a:pt x="2499" y="9703"/>
                </a:lnTo>
                <a:lnTo>
                  <a:pt x="2590" y="9674"/>
                </a:lnTo>
                <a:lnTo>
                  <a:pt x="2676" y="9641"/>
                </a:lnTo>
                <a:lnTo>
                  <a:pt x="2762" y="9603"/>
                </a:lnTo>
                <a:lnTo>
                  <a:pt x="2845" y="9561"/>
                </a:lnTo>
                <a:lnTo>
                  <a:pt x="2926" y="9517"/>
                </a:lnTo>
                <a:lnTo>
                  <a:pt x="3004" y="9469"/>
                </a:lnTo>
                <a:lnTo>
                  <a:pt x="3079" y="9416"/>
                </a:lnTo>
                <a:lnTo>
                  <a:pt x="3152" y="9361"/>
                </a:lnTo>
                <a:lnTo>
                  <a:pt x="3222" y="9302"/>
                </a:lnTo>
                <a:lnTo>
                  <a:pt x="3289" y="9240"/>
                </a:lnTo>
                <a:lnTo>
                  <a:pt x="3352" y="9176"/>
                </a:lnTo>
                <a:lnTo>
                  <a:pt x="3413" y="9108"/>
                </a:lnTo>
                <a:lnTo>
                  <a:pt x="3471" y="9038"/>
                </a:lnTo>
                <a:lnTo>
                  <a:pt x="3525" y="8964"/>
                </a:lnTo>
                <a:lnTo>
                  <a:pt x="3575" y="8888"/>
                </a:lnTo>
                <a:lnTo>
                  <a:pt x="3621" y="8810"/>
                </a:lnTo>
                <a:lnTo>
                  <a:pt x="3663" y="8729"/>
                </a:lnTo>
                <a:lnTo>
                  <a:pt x="3702" y="8646"/>
                </a:lnTo>
                <a:lnTo>
                  <a:pt x="3737" y="8562"/>
                </a:lnTo>
                <a:lnTo>
                  <a:pt x="3767" y="8475"/>
                </a:lnTo>
                <a:lnTo>
                  <a:pt x="3793" y="8386"/>
                </a:lnTo>
                <a:lnTo>
                  <a:pt x="3814" y="8296"/>
                </a:lnTo>
                <a:lnTo>
                  <a:pt x="3832" y="8205"/>
                </a:lnTo>
                <a:lnTo>
                  <a:pt x="3843" y="8111"/>
                </a:lnTo>
                <a:lnTo>
                  <a:pt x="3850" y="8016"/>
                </a:lnTo>
                <a:lnTo>
                  <a:pt x="3854" y="7920"/>
                </a:lnTo>
                <a:lnTo>
                  <a:pt x="3853" y="7854"/>
                </a:lnTo>
                <a:lnTo>
                  <a:pt x="3849" y="7790"/>
                </a:lnTo>
                <a:lnTo>
                  <a:pt x="3843" y="7727"/>
                </a:lnTo>
                <a:lnTo>
                  <a:pt x="3835" y="7663"/>
                </a:lnTo>
                <a:lnTo>
                  <a:pt x="3825" y="7600"/>
                </a:lnTo>
                <a:lnTo>
                  <a:pt x="3813" y="7538"/>
                </a:lnTo>
                <a:lnTo>
                  <a:pt x="3798" y="7477"/>
                </a:lnTo>
                <a:lnTo>
                  <a:pt x="3781" y="7417"/>
                </a:lnTo>
                <a:lnTo>
                  <a:pt x="3764" y="7358"/>
                </a:lnTo>
                <a:lnTo>
                  <a:pt x="3743" y="7299"/>
                </a:lnTo>
                <a:lnTo>
                  <a:pt x="3720" y="7240"/>
                </a:lnTo>
                <a:lnTo>
                  <a:pt x="3697" y="7184"/>
                </a:lnTo>
                <a:lnTo>
                  <a:pt x="3670" y="7128"/>
                </a:lnTo>
                <a:lnTo>
                  <a:pt x="3642" y="7073"/>
                </a:lnTo>
                <a:lnTo>
                  <a:pt x="3613" y="7019"/>
                </a:lnTo>
                <a:lnTo>
                  <a:pt x="3581" y="6966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82" name="Freeform 39"/>
          <p:cNvSpPr>
            <a:spLocks/>
          </p:cNvSpPr>
          <p:nvPr/>
        </p:nvSpPr>
        <p:spPr bwMode="auto">
          <a:xfrm>
            <a:off x="6696192" y="109"/>
            <a:ext cx="1537316" cy="3526411"/>
          </a:xfrm>
          <a:custGeom>
            <a:avLst/>
            <a:gdLst>
              <a:gd name="T0" fmla="*/ 3450 w 3853"/>
              <a:gd name="T1" fmla="*/ 5799 h 8836"/>
              <a:gd name="T2" fmla="*/ 3229 w 3853"/>
              <a:gd name="T3" fmla="*/ 5414 h 8836"/>
              <a:gd name="T4" fmla="*/ 3074 w 3853"/>
              <a:gd name="T5" fmla="*/ 5087 h 8836"/>
              <a:gd name="T6" fmla="*/ 2972 w 3853"/>
              <a:gd name="T7" fmla="*/ 4818 h 8836"/>
              <a:gd name="T8" fmla="*/ 2913 w 3853"/>
              <a:gd name="T9" fmla="*/ 4604 h 8836"/>
              <a:gd name="T10" fmla="*/ 2885 w 3853"/>
              <a:gd name="T11" fmla="*/ 4446 h 8836"/>
              <a:gd name="T12" fmla="*/ 2878 w 3853"/>
              <a:gd name="T13" fmla="*/ 4309 h 8836"/>
              <a:gd name="T14" fmla="*/ 3036 w 3853"/>
              <a:gd name="T15" fmla="*/ 4136 h 8836"/>
              <a:gd name="T16" fmla="*/ 3028 w 3853"/>
              <a:gd name="T17" fmla="*/ 3036 h 8836"/>
              <a:gd name="T18" fmla="*/ 2994 w 3853"/>
              <a:gd name="T19" fmla="*/ 2900 h 8836"/>
              <a:gd name="T20" fmla="*/ 2934 w 3853"/>
              <a:gd name="T21" fmla="*/ 2777 h 8836"/>
              <a:gd name="T22" fmla="*/ 2852 w 3853"/>
              <a:gd name="T23" fmla="*/ 2668 h 8836"/>
              <a:gd name="T24" fmla="*/ 2751 w 3853"/>
              <a:gd name="T25" fmla="*/ 2576 h 8836"/>
              <a:gd name="T26" fmla="*/ 2634 w 3853"/>
              <a:gd name="T27" fmla="*/ 2505 h 8836"/>
              <a:gd name="T28" fmla="*/ 2504 w 3853"/>
              <a:gd name="T29" fmla="*/ 2457 h 8836"/>
              <a:gd name="T30" fmla="*/ 2363 w 3853"/>
              <a:gd name="T31" fmla="*/ 2436 h 8836"/>
              <a:gd name="T32" fmla="*/ 1827 w 3853"/>
              <a:gd name="T33" fmla="*/ 0 h 8836"/>
              <a:gd name="T34" fmla="*/ 1453 w 3853"/>
              <a:gd name="T35" fmla="*/ 2439 h 8836"/>
              <a:gd name="T36" fmla="*/ 1315 w 3853"/>
              <a:gd name="T37" fmla="*/ 2467 h 8836"/>
              <a:gd name="T38" fmla="*/ 1187 w 3853"/>
              <a:gd name="T39" fmla="*/ 2520 h 8836"/>
              <a:gd name="T40" fmla="*/ 1075 w 3853"/>
              <a:gd name="T41" fmla="*/ 2597 h 8836"/>
              <a:gd name="T42" fmla="*/ 978 w 3853"/>
              <a:gd name="T43" fmla="*/ 2693 h 8836"/>
              <a:gd name="T44" fmla="*/ 902 w 3853"/>
              <a:gd name="T45" fmla="*/ 2806 h 8836"/>
              <a:gd name="T46" fmla="*/ 848 w 3853"/>
              <a:gd name="T47" fmla="*/ 2934 h 8836"/>
              <a:gd name="T48" fmla="*/ 820 w 3853"/>
              <a:gd name="T49" fmla="*/ 3072 h 8836"/>
              <a:gd name="T50" fmla="*/ 973 w 3853"/>
              <a:gd name="T51" fmla="*/ 4136 h 8836"/>
              <a:gd name="T52" fmla="*/ 975 w 3853"/>
              <a:gd name="T53" fmla="*/ 4309 h 8836"/>
              <a:gd name="T54" fmla="*/ 968 w 3853"/>
              <a:gd name="T55" fmla="*/ 4446 h 8836"/>
              <a:gd name="T56" fmla="*/ 940 w 3853"/>
              <a:gd name="T57" fmla="*/ 4604 h 8836"/>
              <a:gd name="T58" fmla="*/ 881 w 3853"/>
              <a:gd name="T59" fmla="*/ 4818 h 8836"/>
              <a:gd name="T60" fmla="*/ 779 w 3853"/>
              <a:gd name="T61" fmla="*/ 5087 h 8836"/>
              <a:gd name="T62" fmla="*/ 623 w 3853"/>
              <a:gd name="T63" fmla="*/ 5414 h 8836"/>
              <a:gd name="T64" fmla="*/ 403 w 3853"/>
              <a:gd name="T65" fmla="*/ 5799 h 8836"/>
              <a:gd name="T66" fmla="*/ 240 w 3853"/>
              <a:gd name="T67" fmla="*/ 6068 h 8836"/>
              <a:gd name="T68" fmla="*/ 132 w 3853"/>
              <a:gd name="T69" fmla="*/ 6289 h 8836"/>
              <a:gd name="T70" fmla="*/ 55 w 3853"/>
              <a:gd name="T71" fmla="*/ 6526 h 8836"/>
              <a:gd name="T72" fmla="*/ 11 w 3853"/>
              <a:gd name="T73" fmla="*/ 6774 h 8836"/>
              <a:gd name="T74" fmla="*/ 2 w 3853"/>
              <a:gd name="T75" fmla="*/ 7065 h 8836"/>
              <a:gd name="T76" fmla="*/ 61 w 3853"/>
              <a:gd name="T77" fmla="*/ 7435 h 8836"/>
              <a:gd name="T78" fmla="*/ 190 w 3853"/>
              <a:gd name="T79" fmla="*/ 7778 h 8836"/>
              <a:gd name="T80" fmla="*/ 382 w 3853"/>
              <a:gd name="T81" fmla="*/ 8085 h 8836"/>
              <a:gd name="T82" fmla="*/ 630 w 3853"/>
              <a:gd name="T83" fmla="*/ 8351 h 8836"/>
              <a:gd name="T84" fmla="*/ 927 w 3853"/>
              <a:gd name="T85" fmla="*/ 8565 h 8836"/>
              <a:gd name="T86" fmla="*/ 1264 w 3853"/>
              <a:gd name="T87" fmla="*/ 8722 h 8836"/>
              <a:gd name="T88" fmla="*/ 1633 w 3853"/>
              <a:gd name="T89" fmla="*/ 8814 h 8836"/>
              <a:gd name="T90" fmla="*/ 2026 w 3853"/>
              <a:gd name="T91" fmla="*/ 8834 h 8836"/>
              <a:gd name="T92" fmla="*/ 2408 w 3853"/>
              <a:gd name="T93" fmla="*/ 8776 h 8836"/>
              <a:gd name="T94" fmla="*/ 2762 w 3853"/>
              <a:gd name="T95" fmla="*/ 8651 h 8836"/>
              <a:gd name="T96" fmla="*/ 3079 w 3853"/>
              <a:gd name="T97" fmla="*/ 8465 h 8836"/>
              <a:gd name="T98" fmla="*/ 3352 w 3853"/>
              <a:gd name="T99" fmla="*/ 8223 h 8836"/>
              <a:gd name="T100" fmla="*/ 3574 w 3853"/>
              <a:gd name="T101" fmla="*/ 7936 h 8836"/>
              <a:gd name="T102" fmla="*/ 3736 w 3853"/>
              <a:gd name="T103" fmla="*/ 7611 h 8836"/>
              <a:gd name="T104" fmla="*/ 3830 w 3853"/>
              <a:gd name="T105" fmla="*/ 7252 h 8836"/>
              <a:gd name="T106" fmla="*/ 3852 w 3853"/>
              <a:gd name="T107" fmla="*/ 6903 h 8836"/>
              <a:gd name="T108" fmla="*/ 3825 w 3853"/>
              <a:gd name="T109" fmla="*/ 6649 h 8836"/>
              <a:gd name="T110" fmla="*/ 3763 w 3853"/>
              <a:gd name="T111" fmla="*/ 6406 h 8836"/>
              <a:gd name="T112" fmla="*/ 3670 w 3853"/>
              <a:gd name="T113" fmla="*/ 6177 h 8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853" h="8836">
                <a:moveTo>
                  <a:pt x="3581" y="6015"/>
                </a:moveTo>
                <a:lnTo>
                  <a:pt x="3588" y="6015"/>
                </a:lnTo>
                <a:lnTo>
                  <a:pt x="3516" y="5906"/>
                </a:lnTo>
                <a:lnTo>
                  <a:pt x="3450" y="5799"/>
                </a:lnTo>
                <a:lnTo>
                  <a:pt x="3389" y="5697"/>
                </a:lnTo>
                <a:lnTo>
                  <a:pt x="3331" y="5600"/>
                </a:lnTo>
                <a:lnTo>
                  <a:pt x="3279" y="5505"/>
                </a:lnTo>
                <a:lnTo>
                  <a:pt x="3229" y="5414"/>
                </a:lnTo>
                <a:lnTo>
                  <a:pt x="3185" y="5327"/>
                </a:lnTo>
                <a:lnTo>
                  <a:pt x="3144" y="5244"/>
                </a:lnTo>
                <a:lnTo>
                  <a:pt x="3108" y="5163"/>
                </a:lnTo>
                <a:lnTo>
                  <a:pt x="3074" y="5087"/>
                </a:lnTo>
                <a:lnTo>
                  <a:pt x="3044" y="5014"/>
                </a:lnTo>
                <a:lnTo>
                  <a:pt x="3017" y="4945"/>
                </a:lnTo>
                <a:lnTo>
                  <a:pt x="2993" y="4880"/>
                </a:lnTo>
                <a:lnTo>
                  <a:pt x="2972" y="4818"/>
                </a:lnTo>
                <a:lnTo>
                  <a:pt x="2954" y="4759"/>
                </a:lnTo>
                <a:lnTo>
                  <a:pt x="2938" y="4704"/>
                </a:lnTo>
                <a:lnTo>
                  <a:pt x="2925" y="4652"/>
                </a:lnTo>
                <a:lnTo>
                  <a:pt x="2913" y="4604"/>
                </a:lnTo>
                <a:lnTo>
                  <a:pt x="2904" y="4560"/>
                </a:lnTo>
                <a:lnTo>
                  <a:pt x="2895" y="4519"/>
                </a:lnTo>
                <a:lnTo>
                  <a:pt x="2890" y="4480"/>
                </a:lnTo>
                <a:lnTo>
                  <a:pt x="2885" y="4446"/>
                </a:lnTo>
                <a:lnTo>
                  <a:pt x="2881" y="4416"/>
                </a:lnTo>
                <a:lnTo>
                  <a:pt x="2879" y="4388"/>
                </a:lnTo>
                <a:lnTo>
                  <a:pt x="2878" y="4342"/>
                </a:lnTo>
                <a:lnTo>
                  <a:pt x="2878" y="4309"/>
                </a:lnTo>
                <a:lnTo>
                  <a:pt x="2879" y="4290"/>
                </a:lnTo>
                <a:lnTo>
                  <a:pt x="2880" y="4283"/>
                </a:lnTo>
                <a:lnTo>
                  <a:pt x="2880" y="4136"/>
                </a:lnTo>
                <a:lnTo>
                  <a:pt x="3036" y="4136"/>
                </a:lnTo>
                <a:lnTo>
                  <a:pt x="3036" y="3145"/>
                </a:lnTo>
                <a:lnTo>
                  <a:pt x="3036" y="3107"/>
                </a:lnTo>
                <a:lnTo>
                  <a:pt x="3033" y="3072"/>
                </a:lnTo>
                <a:lnTo>
                  <a:pt x="3028" y="3036"/>
                </a:lnTo>
                <a:lnTo>
                  <a:pt x="3022" y="3002"/>
                </a:lnTo>
                <a:lnTo>
                  <a:pt x="3014" y="2966"/>
                </a:lnTo>
                <a:lnTo>
                  <a:pt x="3004" y="2934"/>
                </a:lnTo>
                <a:lnTo>
                  <a:pt x="2994" y="2900"/>
                </a:lnTo>
                <a:lnTo>
                  <a:pt x="2981" y="2868"/>
                </a:lnTo>
                <a:lnTo>
                  <a:pt x="2967" y="2836"/>
                </a:lnTo>
                <a:lnTo>
                  <a:pt x="2950" y="2806"/>
                </a:lnTo>
                <a:lnTo>
                  <a:pt x="2934" y="2777"/>
                </a:lnTo>
                <a:lnTo>
                  <a:pt x="2915" y="2747"/>
                </a:lnTo>
                <a:lnTo>
                  <a:pt x="2895" y="2719"/>
                </a:lnTo>
                <a:lnTo>
                  <a:pt x="2874" y="2693"/>
                </a:lnTo>
                <a:lnTo>
                  <a:pt x="2852" y="2668"/>
                </a:lnTo>
                <a:lnTo>
                  <a:pt x="2829" y="2643"/>
                </a:lnTo>
                <a:lnTo>
                  <a:pt x="2804" y="2620"/>
                </a:lnTo>
                <a:lnTo>
                  <a:pt x="2778" y="2597"/>
                </a:lnTo>
                <a:lnTo>
                  <a:pt x="2751" y="2576"/>
                </a:lnTo>
                <a:lnTo>
                  <a:pt x="2723" y="2556"/>
                </a:lnTo>
                <a:lnTo>
                  <a:pt x="2695" y="2538"/>
                </a:lnTo>
                <a:lnTo>
                  <a:pt x="2666" y="2520"/>
                </a:lnTo>
                <a:lnTo>
                  <a:pt x="2634" y="2505"/>
                </a:lnTo>
                <a:lnTo>
                  <a:pt x="2604" y="2491"/>
                </a:lnTo>
                <a:lnTo>
                  <a:pt x="2571" y="2478"/>
                </a:lnTo>
                <a:lnTo>
                  <a:pt x="2538" y="2467"/>
                </a:lnTo>
                <a:lnTo>
                  <a:pt x="2504" y="2457"/>
                </a:lnTo>
                <a:lnTo>
                  <a:pt x="2470" y="2450"/>
                </a:lnTo>
                <a:lnTo>
                  <a:pt x="2435" y="2443"/>
                </a:lnTo>
                <a:lnTo>
                  <a:pt x="2400" y="2439"/>
                </a:lnTo>
                <a:lnTo>
                  <a:pt x="2363" y="2436"/>
                </a:lnTo>
                <a:lnTo>
                  <a:pt x="2327" y="2435"/>
                </a:lnTo>
                <a:lnTo>
                  <a:pt x="2026" y="2435"/>
                </a:lnTo>
                <a:lnTo>
                  <a:pt x="2026" y="0"/>
                </a:lnTo>
                <a:lnTo>
                  <a:pt x="1827" y="0"/>
                </a:lnTo>
                <a:lnTo>
                  <a:pt x="1827" y="2435"/>
                </a:lnTo>
                <a:lnTo>
                  <a:pt x="1526" y="2435"/>
                </a:lnTo>
                <a:lnTo>
                  <a:pt x="1489" y="2436"/>
                </a:lnTo>
                <a:lnTo>
                  <a:pt x="1453" y="2439"/>
                </a:lnTo>
                <a:lnTo>
                  <a:pt x="1418" y="2443"/>
                </a:lnTo>
                <a:lnTo>
                  <a:pt x="1383" y="2450"/>
                </a:lnTo>
                <a:lnTo>
                  <a:pt x="1349" y="2457"/>
                </a:lnTo>
                <a:lnTo>
                  <a:pt x="1315" y="2467"/>
                </a:lnTo>
                <a:lnTo>
                  <a:pt x="1282" y="2478"/>
                </a:lnTo>
                <a:lnTo>
                  <a:pt x="1249" y="2491"/>
                </a:lnTo>
                <a:lnTo>
                  <a:pt x="1217" y="2505"/>
                </a:lnTo>
                <a:lnTo>
                  <a:pt x="1187" y="2520"/>
                </a:lnTo>
                <a:lnTo>
                  <a:pt x="1158" y="2538"/>
                </a:lnTo>
                <a:lnTo>
                  <a:pt x="1128" y="2556"/>
                </a:lnTo>
                <a:lnTo>
                  <a:pt x="1101" y="2576"/>
                </a:lnTo>
                <a:lnTo>
                  <a:pt x="1075" y="2597"/>
                </a:lnTo>
                <a:lnTo>
                  <a:pt x="1049" y="2620"/>
                </a:lnTo>
                <a:lnTo>
                  <a:pt x="1024" y="2643"/>
                </a:lnTo>
                <a:lnTo>
                  <a:pt x="1001" y="2668"/>
                </a:lnTo>
                <a:lnTo>
                  <a:pt x="978" y="2693"/>
                </a:lnTo>
                <a:lnTo>
                  <a:pt x="957" y="2719"/>
                </a:lnTo>
                <a:lnTo>
                  <a:pt x="937" y="2747"/>
                </a:lnTo>
                <a:lnTo>
                  <a:pt x="919" y="2777"/>
                </a:lnTo>
                <a:lnTo>
                  <a:pt x="902" y="2806"/>
                </a:lnTo>
                <a:lnTo>
                  <a:pt x="886" y="2836"/>
                </a:lnTo>
                <a:lnTo>
                  <a:pt x="872" y="2868"/>
                </a:lnTo>
                <a:lnTo>
                  <a:pt x="859" y="2900"/>
                </a:lnTo>
                <a:lnTo>
                  <a:pt x="848" y="2934"/>
                </a:lnTo>
                <a:lnTo>
                  <a:pt x="839" y="2966"/>
                </a:lnTo>
                <a:lnTo>
                  <a:pt x="831" y="3002"/>
                </a:lnTo>
                <a:lnTo>
                  <a:pt x="825" y="3036"/>
                </a:lnTo>
                <a:lnTo>
                  <a:pt x="820" y="3072"/>
                </a:lnTo>
                <a:lnTo>
                  <a:pt x="817" y="3107"/>
                </a:lnTo>
                <a:lnTo>
                  <a:pt x="817" y="3145"/>
                </a:lnTo>
                <a:lnTo>
                  <a:pt x="817" y="4136"/>
                </a:lnTo>
                <a:lnTo>
                  <a:pt x="973" y="4136"/>
                </a:lnTo>
                <a:lnTo>
                  <a:pt x="973" y="4283"/>
                </a:lnTo>
                <a:lnTo>
                  <a:pt x="973" y="4283"/>
                </a:lnTo>
                <a:lnTo>
                  <a:pt x="974" y="4290"/>
                </a:lnTo>
                <a:lnTo>
                  <a:pt x="975" y="4309"/>
                </a:lnTo>
                <a:lnTo>
                  <a:pt x="975" y="4342"/>
                </a:lnTo>
                <a:lnTo>
                  <a:pt x="974" y="4388"/>
                </a:lnTo>
                <a:lnTo>
                  <a:pt x="971" y="4416"/>
                </a:lnTo>
                <a:lnTo>
                  <a:pt x="968" y="4446"/>
                </a:lnTo>
                <a:lnTo>
                  <a:pt x="963" y="4480"/>
                </a:lnTo>
                <a:lnTo>
                  <a:pt x="957" y="4519"/>
                </a:lnTo>
                <a:lnTo>
                  <a:pt x="949" y="4560"/>
                </a:lnTo>
                <a:lnTo>
                  <a:pt x="940" y="4604"/>
                </a:lnTo>
                <a:lnTo>
                  <a:pt x="929" y="4652"/>
                </a:lnTo>
                <a:lnTo>
                  <a:pt x="915" y="4704"/>
                </a:lnTo>
                <a:lnTo>
                  <a:pt x="900" y="4759"/>
                </a:lnTo>
                <a:lnTo>
                  <a:pt x="881" y="4818"/>
                </a:lnTo>
                <a:lnTo>
                  <a:pt x="860" y="4880"/>
                </a:lnTo>
                <a:lnTo>
                  <a:pt x="837" y="4945"/>
                </a:lnTo>
                <a:lnTo>
                  <a:pt x="810" y="5014"/>
                </a:lnTo>
                <a:lnTo>
                  <a:pt x="779" y="5087"/>
                </a:lnTo>
                <a:lnTo>
                  <a:pt x="745" y="5163"/>
                </a:lnTo>
                <a:lnTo>
                  <a:pt x="709" y="5244"/>
                </a:lnTo>
                <a:lnTo>
                  <a:pt x="668" y="5327"/>
                </a:lnTo>
                <a:lnTo>
                  <a:pt x="623" y="5414"/>
                </a:lnTo>
                <a:lnTo>
                  <a:pt x="575" y="5505"/>
                </a:lnTo>
                <a:lnTo>
                  <a:pt x="523" y="5600"/>
                </a:lnTo>
                <a:lnTo>
                  <a:pt x="465" y="5697"/>
                </a:lnTo>
                <a:lnTo>
                  <a:pt x="403" y="5799"/>
                </a:lnTo>
                <a:lnTo>
                  <a:pt x="336" y="5906"/>
                </a:lnTo>
                <a:lnTo>
                  <a:pt x="265" y="6015"/>
                </a:lnTo>
                <a:lnTo>
                  <a:pt x="272" y="6015"/>
                </a:lnTo>
                <a:lnTo>
                  <a:pt x="240" y="6068"/>
                </a:lnTo>
                <a:lnTo>
                  <a:pt x="211" y="6122"/>
                </a:lnTo>
                <a:lnTo>
                  <a:pt x="183" y="6177"/>
                </a:lnTo>
                <a:lnTo>
                  <a:pt x="157" y="6233"/>
                </a:lnTo>
                <a:lnTo>
                  <a:pt x="132" y="6289"/>
                </a:lnTo>
                <a:lnTo>
                  <a:pt x="110" y="6348"/>
                </a:lnTo>
                <a:lnTo>
                  <a:pt x="90" y="6406"/>
                </a:lnTo>
                <a:lnTo>
                  <a:pt x="71" y="6465"/>
                </a:lnTo>
                <a:lnTo>
                  <a:pt x="55" y="6526"/>
                </a:lnTo>
                <a:lnTo>
                  <a:pt x="41" y="6587"/>
                </a:lnTo>
                <a:lnTo>
                  <a:pt x="28" y="6649"/>
                </a:lnTo>
                <a:lnTo>
                  <a:pt x="18" y="6711"/>
                </a:lnTo>
                <a:lnTo>
                  <a:pt x="11" y="6774"/>
                </a:lnTo>
                <a:lnTo>
                  <a:pt x="5" y="6839"/>
                </a:lnTo>
                <a:lnTo>
                  <a:pt x="1" y="6903"/>
                </a:lnTo>
                <a:lnTo>
                  <a:pt x="0" y="6969"/>
                </a:lnTo>
                <a:lnTo>
                  <a:pt x="2" y="7065"/>
                </a:lnTo>
                <a:lnTo>
                  <a:pt x="9" y="7160"/>
                </a:lnTo>
                <a:lnTo>
                  <a:pt x="22" y="7252"/>
                </a:lnTo>
                <a:lnTo>
                  <a:pt x="39" y="7345"/>
                </a:lnTo>
                <a:lnTo>
                  <a:pt x="61" y="7435"/>
                </a:lnTo>
                <a:lnTo>
                  <a:pt x="87" y="7524"/>
                </a:lnTo>
                <a:lnTo>
                  <a:pt x="117" y="7611"/>
                </a:lnTo>
                <a:lnTo>
                  <a:pt x="151" y="7695"/>
                </a:lnTo>
                <a:lnTo>
                  <a:pt x="190" y="7778"/>
                </a:lnTo>
                <a:lnTo>
                  <a:pt x="232" y="7858"/>
                </a:lnTo>
                <a:lnTo>
                  <a:pt x="279" y="7936"/>
                </a:lnTo>
                <a:lnTo>
                  <a:pt x="329" y="8012"/>
                </a:lnTo>
                <a:lnTo>
                  <a:pt x="382" y="8085"/>
                </a:lnTo>
                <a:lnTo>
                  <a:pt x="439" y="8157"/>
                </a:lnTo>
                <a:lnTo>
                  <a:pt x="500" y="8223"/>
                </a:lnTo>
                <a:lnTo>
                  <a:pt x="564" y="8289"/>
                </a:lnTo>
                <a:lnTo>
                  <a:pt x="630" y="8351"/>
                </a:lnTo>
                <a:lnTo>
                  <a:pt x="701" y="8410"/>
                </a:lnTo>
                <a:lnTo>
                  <a:pt x="773" y="8465"/>
                </a:lnTo>
                <a:lnTo>
                  <a:pt x="850" y="8516"/>
                </a:lnTo>
                <a:lnTo>
                  <a:pt x="927" y="8565"/>
                </a:lnTo>
                <a:lnTo>
                  <a:pt x="1008" y="8610"/>
                </a:lnTo>
                <a:lnTo>
                  <a:pt x="1091" y="8651"/>
                </a:lnTo>
                <a:lnTo>
                  <a:pt x="1176" y="8688"/>
                </a:lnTo>
                <a:lnTo>
                  <a:pt x="1264" y="8722"/>
                </a:lnTo>
                <a:lnTo>
                  <a:pt x="1353" y="8752"/>
                </a:lnTo>
                <a:lnTo>
                  <a:pt x="1445" y="8776"/>
                </a:lnTo>
                <a:lnTo>
                  <a:pt x="1539" y="8797"/>
                </a:lnTo>
                <a:lnTo>
                  <a:pt x="1633" y="8814"/>
                </a:lnTo>
                <a:lnTo>
                  <a:pt x="1730" y="8826"/>
                </a:lnTo>
                <a:lnTo>
                  <a:pt x="1827" y="8834"/>
                </a:lnTo>
                <a:lnTo>
                  <a:pt x="1926" y="8836"/>
                </a:lnTo>
                <a:lnTo>
                  <a:pt x="2026" y="8834"/>
                </a:lnTo>
                <a:lnTo>
                  <a:pt x="2123" y="8826"/>
                </a:lnTo>
                <a:lnTo>
                  <a:pt x="2219" y="8814"/>
                </a:lnTo>
                <a:lnTo>
                  <a:pt x="2314" y="8797"/>
                </a:lnTo>
                <a:lnTo>
                  <a:pt x="2408" y="8776"/>
                </a:lnTo>
                <a:lnTo>
                  <a:pt x="2499" y="8752"/>
                </a:lnTo>
                <a:lnTo>
                  <a:pt x="2588" y="8722"/>
                </a:lnTo>
                <a:lnTo>
                  <a:pt x="2676" y="8688"/>
                </a:lnTo>
                <a:lnTo>
                  <a:pt x="2762" y="8651"/>
                </a:lnTo>
                <a:lnTo>
                  <a:pt x="2845" y="8610"/>
                </a:lnTo>
                <a:lnTo>
                  <a:pt x="2926" y="8565"/>
                </a:lnTo>
                <a:lnTo>
                  <a:pt x="3003" y="8516"/>
                </a:lnTo>
                <a:lnTo>
                  <a:pt x="3079" y="8465"/>
                </a:lnTo>
                <a:lnTo>
                  <a:pt x="3152" y="8410"/>
                </a:lnTo>
                <a:lnTo>
                  <a:pt x="3222" y="8351"/>
                </a:lnTo>
                <a:lnTo>
                  <a:pt x="3289" y="8289"/>
                </a:lnTo>
                <a:lnTo>
                  <a:pt x="3352" y="8223"/>
                </a:lnTo>
                <a:lnTo>
                  <a:pt x="3413" y="8157"/>
                </a:lnTo>
                <a:lnTo>
                  <a:pt x="3471" y="8085"/>
                </a:lnTo>
                <a:lnTo>
                  <a:pt x="3523" y="8012"/>
                </a:lnTo>
                <a:lnTo>
                  <a:pt x="3574" y="7936"/>
                </a:lnTo>
                <a:lnTo>
                  <a:pt x="3621" y="7858"/>
                </a:lnTo>
                <a:lnTo>
                  <a:pt x="3663" y="7778"/>
                </a:lnTo>
                <a:lnTo>
                  <a:pt x="3702" y="7695"/>
                </a:lnTo>
                <a:lnTo>
                  <a:pt x="3736" y="7611"/>
                </a:lnTo>
                <a:lnTo>
                  <a:pt x="3766" y="7524"/>
                </a:lnTo>
                <a:lnTo>
                  <a:pt x="3792" y="7435"/>
                </a:lnTo>
                <a:lnTo>
                  <a:pt x="3814" y="7345"/>
                </a:lnTo>
                <a:lnTo>
                  <a:pt x="3830" y="7252"/>
                </a:lnTo>
                <a:lnTo>
                  <a:pt x="3843" y="7160"/>
                </a:lnTo>
                <a:lnTo>
                  <a:pt x="3850" y="7065"/>
                </a:lnTo>
                <a:lnTo>
                  <a:pt x="3853" y="6969"/>
                </a:lnTo>
                <a:lnTo>
                  <a:pt x="3852" y="6903"/>
                </a:lnTo>
                <a:lnTo>
                  <a:pt x="3848" y="6839"/>
                </a:lnTo>
                <a:lnTo>
                  <a:pt x="3842" y="6774"/>
                </a:lnTo>
                <a:lnTo>
                  <a:pt x="3835" y="6711"/>
                </a:lnTo>
                <a:lnTo>
                  <a:pt x="3825" y="6649"/>
                </a:lnTo>
                <a:lnTo>
                  <a:pt x="3812" y="6587"/>
                </a:lnTo>
                <a:lnTo>
                  <a:pt x="3798" y="6526"/>
                </a:lnTo>
                <a:lnTo>
                  <a:pt x="3781" y="6465"/>
                </a:lnTo>
                <a:lnTo>
                  <a:pt x="3763" y="6406"/>
                </a:lnTo>
                <a:lnTo>
                  <a:pt x="3743" y="6348"/>
                </a:lnTo>
                <a:lnTo>
                  <a:pt x="3720" y="6289"/>
                </a:lnTo>
                <a:lnTo>
                  <a:pt x="3696" y="6233"/>
                </a:lnTo>
                <a:lnTo>
                  <a:pt x="3670" y="6177"/>
                </a:lnTo>
                <a:lnTo>
                  <a:pt x="3642" y="6122"/>
                </a:lnTo>
                <a:lnTo>
                  <a:pt x="3613" y="6068"/>
                </a:lnTo>
                <a:lnTo>
                  <a:pt x="3581" y="6015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85" name="Freeform 42"/>
          <p:cNvSpPr>
            <a:spLocks/>
          </p:cNvSpPr>
          <p:nvPr/>
        </p:nvSpPr>
        <p:spPr bwMode="auto">
          <a:xfrm>
            <a:off x="8101009" y="109"/>
            <a:ext cx="1537316" cy="6240262"/>
          </a:xfrm>
          <a:custGeom>
            <a:avLst/>
            <a:gdLst>
              <a:gd name="T0" fmla="*/ 3389 w 3854"/>
              <a:gd name="T1" fmla="*/ 12498 h 15636"/>
              <a:gd name="T2" fmla="*/ 3186 w 3854"/>
              <a:gd name="T3" fmla="*/ 12127 h 15636"/>
              <a:gd name="T4" fmla="*/ 3044 w 3854"/>
              <a:gd name="T5" fmla="*/ 11815 h 15636"/>
              <a:gd name="T6" fmla="*/ 2954 w 3854"/>
              <a:gd name="T7" fmla="*/ 11560 h 15636"/>
              <a:gd name="T8" fmla="*/ 2904 w 3854"/>
              <a:gd name="T9" fmla="*/ 11360 h 15636"/>
              <a:gd name="T10" fmla="*/ 2882 w 3854"/>
              <a:gd name="T11" fmla="*/ 11216 h 15636"/>
              <a:gd name="T12" fmla="*/ 2880 w 3854"/>
              <a:gd name="T13" fmla="*/ 11090 h 15636"/>
              <a:gd name="T14" fmla="*/ 3037 w 3854"/>
              <a:gd name="T15" fmla="*/ 9944 h 15636"/>
              <a:gd name="T16" fmla="*/ 3023 w 3854"/>
              <a:gd name="T17" fmla="*/ 9801 h 15636"/>
              <a:gd name="T18" fmla="*/ 2981 w 3854"/>
              <a:gd name="T19" fmla="*/ 9668 h 15636"/>
              <a:gd name="T20" fmla="*/ 2916 w 3854"/>
              <a:gd name="T21" fmla="*/ 9548 h 15636"/>
              <a:gd name="T22" fmla="*/ 2830 w 3854"/>
              <a:gd name="T23" fmla="*/ 9443 h 15636"/>
              <a:gd name="T24" fmla="*/ 2724 w 3854"/>
              <a:gd name="T25" fmla="*/ 9356 h 15636"/>
              <a:gd name="T26" fmla="*/ 2604 w 3854"/>
              <a:gd name="T27" fmla="*/ 9291 h 15636"/>
              <a:gd name="T28" fmla="*/ 2471 w 3854"/>
              <a:gd name="T29" fmla="*/ 9250 h 15636"/>
              <a:gd name="T30" fmla="*/ 2328 w 3854"/>
              <a:gd name="T31" fmla="*/ 9236 h 15636"/>
              <a:gd name="T32" fmla="*/ 1828 w 3854"/>
              <a:gd name="T33" fmla="*/ 9236 h 15636"/>
              <a:gd name="T34" fmla="*/ 1418 w 3854"/>
              <a:gd name="T35" fmla="*/ 9244 h 15636"/>
              <a:gd name="T36" fmla="*/ 1282 w 3854"/>
              <a:gd name="T37" fmla="*/ 9278 h 15636"/>
              <a:gd name="T38" fmla="*/ 1159 w 3854"/>
              <a:gd name="T39" fmla="*/ 9338 h 15636"/>
              <a:gd name="T40" fmla="*/ 1050 w 3854"/>
              <a:gd name="T41" fmla="*/ 9420 h 15636"/>
              <a:gd name="T42" fmla="*/ 958 w 3854"/>
              <a:gd name="T43" fmla="*/ 9520 h 15636"/>
              <a:gd name="T44" fmla="*/ 887 w 3854"/>
              <a:gd name="T45" fmla="*/ 9637 h 15636"/>
              <a:gd name="T46" fmla="*/ 839 w 3854"/>
              <a:gd name="T47" fmla="*/ 9768 h 15636"/>
              <a:gd name="T48" fmla="*/ 818 w 3854"/>
              <a:gd name="T49" fmla="*/ 9908 h 15636"/>
              <a:gd name="T50" fmla="*/ 974 w 3854"/>
              <a:gd name="T51" fmla="*/ 11084 h 15636"/>
              <a:gd name="T52" fmla="*/ 976 w 3854"/>
              <a:gd name="T53" fmla="*/ 11142 h 15636"/>
              <a:gd name="T54" fmla="*/ 964 w 3854"/>
              <a:gd name="T55" fmla="*/ 11281 h 15636"/>
              <a:gd name="T56" fmla="*/ 929 w 3854"/>
              <a:gd name="T57" fmla="*/ 11453 h 15636"/>
              <a:gd name="T58" fmla="*/ 861 w 3854"/>
              <a:gd name="T59" fmla="*/ 11681 h 15636"/>
              <a:gd name="T60" fmla="*/ 746 w 3854"/>
              <a:gd name="T61" fmla="*/ 11964 h 15636"/>
              <a:gd name="T62" fmla="*/ 575 w 3854"/>
              <a:gd name="T63" fmla="*/ 12305 h 15636"/>
              <a:gd name="T64" fmla="*/ 337 w 3854"/>
              <a:gd name="T65" fmla="*/ 12706 h 15636"/>
              <a:gd name="T66" fmla="*/ 212 w 3854"/>
              <a:gd name="T67" fmla="*/ 12921 h 15636"/>
              <a:gd name="T68" fmla="*/ 111 w 3854"/>
              <a:gd name="T69" fmla="*/ 13148 h 15636"/>
              <a:gd name="T70" fmla="*/ 41 w 3854"/>
              <a:gd name="T71" fmla="*/ 13388 h 15636"/>
              <a:gd name="T72" fmla="*/ 5 w 3854"/>
              <a:gd name="T73" fmla="*/ 13638 h 15636"/>
              <a:gd name="T74" fmla="*/ 11 w 3854"/>
              <a:gd name="T75" fmla="*/ 13959 h 15636"/>
              <a:gd name="T76" fmla="*/ 87 w 3854"/>
              <a:gd name="T77" fmla="*/ 14324 h 15636"/>
              <a:gd name="T78" fmla="*/ 233 w 3854"/>
              <a:gd name="T79" fmla="*/ 14659 h 15636"/>
              <a:gd name="T80" fmla="*/ 441 w 3854"/>
              <a:gd name="T81" fmla="*/ 14956 h 15636"/>
              <a:gd name="T82" fmla="*/ 702 w 3854"/>
              <a:gd name="T83" fmla="*/ 15210 h 15636"/>
              <a:gd name="T84" fmla="*/ 1009 w 3854"/>
              <a:gd name="T85" fmla="*/ 15411 h 15636"/>
              <a:gd name="T86" fmla="*/ 1355 w 3854"/>
              <a:gd name="T87" fmla="*/ 15552 h 15636"/>
              <a:gd name="T88" fmla="*/ 1731 w 3854"/>
              <a:gd name="T89" fmla="*/ 15627 h 15636"/>
              <a:gd name="T90" fmla="*/ 2124 w 3854"/>
              <a:gd name="T91" fmla="*/ 15627 h 15636"/>
              <a:gd name="T92" fmla="*/ 2500 w 3854"/>
              <a:gd name="T93" fmla="*/ 15552 h 15636"/>
              <a:gd name="T94" fmla="*/ 2845 w 3854"/>
              <a:gd name="T95" fmla="*/ 15411 h 15636"/>
              <a:gd name="T96" fmla="*/ 3153 w 3854"/>
              <a:gd name="T97" fmla="*/ 15210 h 15636"/>
              <a:gd name="T98" fmla="*/ 3413 w 3854"/>
              <a:gd name="T99" fmla="*/ 14956 h 15636"/>
              <a:gd name="T100" fmla="*/ 3621 w 3854"/>
              <a:gd name="T101" fmla="*/ 14659 h 15636"/>
              <a:gd name="T102" fmla="*/ 3767 w 3854"/>
              <a:gd name="T103" fmla="*/ 14324 h 15636"/>
              <a:gd name="T104" fmla="*/ 3843 w 3854"/>
              <a:gd name="T105" fmla="*/ 13959 h 15636"/>
              <a:gd name="T106" fmla="*/ 3849 w 3854"/>
              <a:gd name="T107" fmla="*/ 13638 h 15636"/>
              <a:gd name="T108" fmla="*/ 3813 w 3854"/>
              <a:gd name="T109" fmla="*/ 13388 h 15636"/>
              <a:gd name="T110" fmla="*/ 3744 w 3854"/>
              <a:gd name="T111" fmla="*/ 13148 h 15636"/>
              <a:gd name="T112" fmla="*/ 3643 w 3854"/>
              <a:gd name="T113" fmla="*/ 12921 h 15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854" h="15636">
                <a:moveTo>
                  <a:pt x="3589" y="12815"/>
                </a:moveTo>
                <a:lnTo>
                  <a:pt x="3518" y="12706"/>
                </a:lnTo>
                <a:lnTo>
                  <a:pt x="3451" y="12600"/>
                </a:lnTo>
                <a:lnTo>
                  <a:pt x="3389" y="12498"/>
                </a:lnTo>
                <a:lnTo>
                  <a:pt x="3331" y="12400"/>
                </a:lnTo>
                <a:lnTo>
                  <a:pt x="3279" y="12305"/>
                </a:lnTo>
                <a:lnTo>
                  <a:pt x="3230" y="12215"/>
                </a:lnTo>
                <a:lnTo>
                  <a:pt x="3186" y="12127"/>
                </a:lnTo>
                <a:lnTo>
                  <a:pt x="3145" y="12044"/>
                </a:lnTo>
                <a:lnTo>
                  <a:pt x="3107" y="11964"/>
                </a:lnTo>
                <a:lnTo>
                  <a:pt x="3075" y="11888"/>
                </a:lnTo>
                <a:lnTo>
                  <a:pt x="3044" y="11815"/>
                </a:lnTo>
                <a:lnTo>
                  <a:pt x="3017" y="11746"/>
                </a:lnTo>
                <a:lnTo>
                  <a:pt x="2994" y="11681"/>
                </a:lnTo>
                <a:lnTo>
                  <a:pt x="2973" y="11619"/>
                </a:lnTo>
                <a:lnTo>
                  <a:pt x="2954" y="11560"/>
                </a:lnTo>
                <a:lnTo>
                  <a:pt x="2939" y="11505"/>
                </a:lnTo>
                <a:lnTo>
                  <a:pt x="2925" y="11453"/>
                </a:lnTo>
                <a:lnTo>
                  <a:pt x="2913" y="11404"/>
                </a:lnTo>
                <a:lnTo>
                  <a:pt x="2904" y="11360"/>
                </a:lnTo>
                <a:lnTo>
                  <a:pt x="2897" y="11319"/>
                </a:lnTo>
                <a:lnTo>
                  <a:pt x="2891" y="11281"/>
                </a:lnTo>
                <a:lnTo>
                  <a:pt x="2886" y="11246"/>
                </a:lnTo>
                <a:lnTo>
                  <a:pt x="2882" y="11216"/>
                </a:lnTo>
                <a:lnTo>
                  <a:pt x="2880" y="11187"/>
                </a:lnTo>
                <a:lnTo>
                  <a:pt x="2878" y="11142"/>
                </a:lnTo>
                <a:lnTo>
                  <a:pt x="2879" y="11110"/>
                </a:lnTo>
                <a:lnTo>
                  <a:pt x="2880" y="11090"/>
                </a:lnTo>
                <a:lnTo>
                  <a:pt x="2880" y="11084"/>
                </a:lnTo>
                <a:lnTo>
                  <a:pt x="2880" y="10936"/>
                </a:lnTo>
                <a:lnTo>
                  <a:pt x="3037" y="10936"/>
                </a:lnTo>
                <a:lnTo>
                  <a:pt x="3037" y="9944"/>
                </a:lnTo>
                <a:lnTo>
                  <a:pt x="3036" y="9908"/>
                </a:lnTo>
                <a:lnTo>
                  <a:pt x="3034" y="9872"/>
                </a:lnTo>
                <a:lnTo>
                  <a:pt x="3029" y="9837"/>
                </a:lnTo>
                <a:lnTo>
                  <a:pt x="3023" y="9801"/>
                </a:lnTo>
                <a:lnTo>
                  <a:pt x="3015" y="9768"/>
                </a:lnTo>
                <a:lnTo>
                  <a:pt x="3005" y="9734"/>
                </a:lnTo>
                <a:lnTo>
                  <a:pt x="2994" y="9701"/>
                </a:lnTo>
                <a:lnTo>
                  <a:pt x="2981" y="9668"/>
                </a:lnTo>
                <a:lnTo>
                  <a:pt x="2967" y="9637"/>
                </a:lnTo>
                <a:lnTo>
                  <a:pt x="2952" y="9606"/>
                </a:lnTo>
                <a:lnTo>
                  <a:pt x="2934" y="9577"/>
                </a:lnTo>
                <a:lnTo>
                  <a:pt x="2916" y="9548"/>
                </a:lnTo>
                <a:lnTo>
                  <a:pt x="2897" y="9520"/>
                </a:lnTo>
                <a:lnTo>
                  <a:pt x="2875" y="9493"/>
                </a:lnTo>
                <a:lnTo>
                  <a:pt x="2853" y="9468"/>
                </a:lnTo>
                <a:lnTo>
                  <a:pt x="2830" y="9443"/>
                </a:lnTo>
                <a:lnTo>
                  <a:pt x="2805" y="9420"/>
                </a:lnTo>
                <a:lnTo>
                  <a:pt x="2779" y="9397"/>
                </a:lnTo>
                <a:lnTo>
                  <a:pt x="2752" y="9376"/>
                </a:lnTo>
                <a:lnTo>
                  <a:pt x="2724" y="9356"/>
                </a:lnTo>
                <a:lnTo>
                  <a:pt x="2696" y="9338"/>
                </a:lnTo>
                <a:lnTo>
                  <a:pt x="2666" y="9321"/>
                </a:lnTo>
                <a:lnTo>
                  <a:pt x="2635" y="9305"/>
                </a:lnTo>
                <a:lnTo>
                  <a:pt x="2604" y="9291"/>
                </a:lnTo>
                <a:lnTo>
                  <a:pt x="2572" y="9278"/>
                </a:lnTo>
                <a:lnTo>
                  <a:pt x="2539" y="9267"/>
                </a:lnTo>
                <a:lnTo>
                  <a:pt x="2505" y="9258"/>
                </a:lnTo>
                <a:lnTo>
                  <a:pt x="2471" y="9250"/>
                </a:lnTo>
                <a:lnTo>
                  <a:pt x="2436" y="9244"/>
                </a:lnTo>
                <a:lnTo>
                  <a:pt x="2401" y="9239"/>
                </a:lnTo>
                <a:lnTo>
                  <a:pt x="2365" y="9236"/>
                </a:lnTo>
                <a:lnTo>
                  <a:pt x="2328" y="9236"/>
                </a:lnTo>
                <a:lnTo>
                  <a:pt x="2026" y="9236"/>
                </a:lnTo>
                <a:lnTo>
                  <a:pt x="2026" y="0"/>
                </a:lnTo>
                <a:lnTo>
                  <a:pt x="1828" y="0"/>
                </a:lnTo>
                <a:lnTo>
                  <a:pt x="1828" y="9236"/>
                </a:lnTo>
                <a:lnTo>
                  <a:pt x="1527" y="9236"/>
                </a:lnTo>
                <a:lnTo>
                  <a:pt x="1489" y="9236"/>
                </a:lnTo>
                <a:lnTo>
                  <a:pt x="1454" y="9239"/>
                </a:lnTo>
                <a:lnTo>
                  <a:pt x="1418" y="9244"/>
                </a:lnTo>
                <a:lnTo>
                  <a:pt x="1384" y="9250"/>
                </a:lnTo>
                <a:lnTo>
                  <a:pt x="1349" y="9258"/>
                </a:lnTo>
                <a:lnTo>
                  <a:pt x="1316" y="9267"/>
                </a:lnTo>
                <a:lnTo>
                  <a:pt x="1282" y="9278"/>
                </a:lnTo>
                <a:lnTo>
                  <a:pt x="1250" y="9291"/>
                </a:lnTo>
                <a:lnTo>
                  <a:pt x="1219" y="9305"/>
                </a:lnTo>
                <a:lnTo>
                  <a:pt x="1188" y="9321"/>
                </a:lnTo>
                <a:lnTo>
                  <a:pt x="1159" y="9338"/>
                </a:lnTo>
                <a:lnTo>
                  <a:pt x="1130" y="9356"/>
                </a:lnTo>
                <a:lnTo>
                  <a:pt x="1101" y="9376"/>
                </a:lnTo>
                <a:lnTo>
                  <a:pt x="1076" y="9397"/>
                </a:lnTo>
                <a:lnTo>
                  <a:pt x="1050" y="9420"/>
                </a:lnTo>
                <a:lnTo>
                  <a:pt x="1025" y="9443"/>
                </a:lnTo>
                <a:lnTo>
                  <a:pt x="1002" y="9468"/>
                </a:lnTo>
                <a:lnTo>
                  <a:pt x="980" y="9493"/>
                </a:lnTo>
                <a:lnTo>
                  <a:pt x="958" y="9520"/>
                </a:lnTo>
                <a:lnTo>
                  <a:pt x="939" y="9548"/>
                </a:lnTo>
                <a:lnTo>
                  <a:pt x="920" y="9577"/>
                </a:lnTo>
                <a:lnTo>
                  <a:pt x="902" y="9606"/>
                </a:lnTo>
                <a:lnTo>
                  <a:pt x="887" y="9637"/>
                </a:lnTo>
                <a:lnTo>
                  <a:pt x="873" y="9668"/>
                </a:lnTo>
                <a:lnTo>
                  <a:pt x="860" y="9701"/>
                </a:lnTo>
                <a:lnTo>
                  <a:pt x="849" y="9734"/>
                </a:lnTo>
                <a:lnTo>
                  <a:pt x="839" y="9768"/>
                </a:lnTo>
                <a:lnTo>
                  <a:pt x="832" y="9801"/>
                </a:lnTo>
                <a:lnTo>
                  <a:pt x="825" y="9837"/>
                </a:lnTo>
                <a:lnTo>
                  <a:pt x="820" y="9872"/>
                </a:lnTo>
                <a:lnTo>
                  <a:pt x="818" y="9908"/>
                </a:lnTo>
                <a:lnTo>
                  <a:pt x="817" y="9944"/>
                </a:lnTo>
                <a:lnTo>
                  <a:pt x="817" y="10936"/>
                </a:lnTo>
                <a:lnTo>
                  <a:pt x="974" y="10936"/>
                </a:lnTo>
                <a:lnTo>
                  <a:pt x="974" y="11084"/>
                </a:lnTo>
                <a:lnTo>
                  <a:pt x="974" y="11084"/>
                </a:lnTo>
                <a:lnTo>
                  <a:pt x="975" y="11090"/>
                </a:lnTo>
                <a:lnTo>
                  <a:pt x="976" y="11110"/>
                </a:lnTo>
                <a:lnTo>
                  <a:pt x="976" y="11142"/>
                </a:lnTo>
                <a:lnTo>
                  <a:pt x="974" y="11187"/>
                </a:lnTo>
                <a:lnTo>
                  <a:pt x="971" y="11216"/>
                </a:lnTo>
                <a:lnTo>
                  <a:pt x="969" y="11246"/>
                </a:lnTo>
                <a:lnTo>
                  <a:pt x="964" y="11281"/>
                </a:lnTo>
                <a:lnTo>
                  <a:pt x="958" y="11319"/>
                </a:lnTo>
                <a:lnTo>
                  <a:pt x="950" y="11360"/>
                </a:lnTo>
                <a:lnTo>
                  <a:pt x="941" y="11404"/>
                </a:lnTo>
                <a:lnTo>
                  <a:pt x="929" y="11453"/>
                </a:lnTo>
                <a:lnTo>
                  <a:pt x="916" y="11505"/>
                </a:lnTo>
                <a:lnTo>
                  <a:pt x="900" y="11560"/>
                </a:lnTo>
                <a:lnTo>
                  <a:pt x="882" y="11619"/>
                </a:lnTo>
                <a:lnTo>
                  <a:pt x="861" y="11681"/>
                </a:lnTo>
                <a:lnTo>
                  <a:pt x="837" y="11746"/>
                </a:lnTo>
                <a:lnTo>
                  <a:pt x="810" y="11815"/>
                </a:lnTo>
                <a:lnTo>
                  <a:pt x="780" y="11888"/>
                </a:lnTo>
                <a:lnTo>
                  <a:pt x="746" y="11964"/>
                </a:lnTo>
                <a:lnTo>
                  <a:pt x="710" y="12044"/>
                </a:lnTo>
                <a:lnTo>
                  <a:pt x="669" y="12127"/>
                </a:lnTo>
                <a:lnTo>
                  <a:pt x="625" y="12215"/>
                </a:lnTo>
                <a:lnTo>
                  <a:pt x="575" y="12305"/>
                </a:lnTo>
                <a:lnTo>
                  <a:pt x="523" y="12400"/>
                </a:lnTo>
                <a:lnTo>
                  <a:pt x="465" y="12498"/>
                </a:lnTo>
                <a:lnTo>
                  <a:pt x="404" y="12600"/>
                </a:lnTo>
                <a:lnTo>
                  <a:pt x="337" y="12706"/>
                </a:lnTo>
                <a:lnTo>
                  <a:pt x="266" y="12815"/>
                </a:lnTo>
                <a:lnTo>
                  <a:pt x="273" y="12815"/>
                </a:lnTo>
                <a:lnTo>
                  <a:pt x="241" y="12868"/>
                </a:lnTo>
                <a:lnTo>
                  <a:pt x="212" y="12921"/>
                </a:lnTo>
                <a:lnTo>
                  <a:pt x="184" y="12976"/>
                </a:lnTo>
                <a:lnTo>
                  <a:pt x="158" y="13033"/>
                </a:lnTo>
                <a:lnTo>
                  <a:pt x="134" y="13090"/>
                </a:lnTo>
                <a:lnTo>
                  <a:pt x="111" y="13148"/>
                </a:lnTo>
                <a:lnTo>
                  <a:pt x="90" y="13206"/>
                </a:lnTo>
                <a:lnTo>
                  <a:pt x="73" y="13266"/>
                </a:lnTo>
                <a:lnTo>
                  <a:pt x="56" y="13326"/>
                </a:lnTo>
                <a:lnTo>
                  <a:pt x="41" y="13388"/>
                </a:lnTo>
                <a:lnTo>
                  <a:pt x="29" y="13449"/>
                </a:lnTo>
                <a:lnTo>
                  <a:pt x="19" y="13512"/>
                </a:lnTo>
                <a:lnTo>
                  <a:pt x="11" y="13575"/>
                </a:lnTo>
                <a:lnTo>
                  <a:pt x="5" y="13638"/>
                </a:lnTo>
                <a:lnTo>
                  <a:pt x="1" y="13703"/>
                </a:lnTo>
                <a:lnTo>
                  <a:pt x="0" y="13768"/>
                </a:lnTo>
                <a:lnTo>
                  <a:pt x="3" y="13865"/>
                </a:lnTo>
                <a:lnTo>
                  <a:pt x="11" y="13959"/>
                </a:lnTo>
                <a:lnTo>
                  <a:pt x="22" y="14053"/>
                </a:lnTo>
                <a:lnTo>
                  <a:pt x="40" y="14145"/>
                </a:lnTo>
                <a:lnTo>
                  <a:pt x="61" y="14235"/>
                </a:lnTo>
                <a:lnTo>
                  <a:pt x="87" y="14324"/>
                </a:lnTo>
                <a:lnTo>
                  <a:pt x="117" y="14411"/>
                </a:lnTo>
                <a:lnTo>
                  <a:pt x="152" y="14495"/>
                </a:lnTo>
                <a:lnTo>
                  <a:pt x="191" y="14578"/>
                </a:lnTo>
                <a:lnTo>
                  <a:pt x="233" y="14659"/>
                </a:lnTo>
                <a:lnTo>
                  <a:pt x="279" y="14737"/>
                </a:lnTo>
                <a:lnTo>
                  <a:pt x="329" y="14812"/>
                </a:lnTo>
                <a:lnTo>
                  <a:pt x="383" y="14886"/>
                </a:lnTo>
                <a:lnTo>
                  <a:pt x="441" y="14956"/>
                </a:lnTo>
                <a:lnTo>
                  <a:pt x="501" y="15024"/>
                </a:lnTo>
                <a:lnTo>
                  <a:pt x="565" y="15089"/>
                </a:lnTo>
                <a:lnTo>
                  <a:pt x="632" y="15151"/>
                </a:lnTo>
                <a:lnTo>
                  <a:pt x="702" y="15210"/>
                </a:lnTo>
                <a:lnTo>
                  <a:pt x="774" y="15265"/>
                </a:lnTo>
                <a:lnTo>
                  <a:pt x="849" y="15317"/>
                </a:lnTo>
                <a:lnTo>
                  <a:pt x="928" y="15365"/>
                </a:lnTo>
                <a:lnTo>
                  <a:pt x="1009" y="15411"/>
                </a:lnTo>
                <a:lnTo>
                  <a:pt x="1092" y="15452"/>
                </a:lnTo>
                <a:lnTo>
                  <a:pt x="1178" y="15490"/>
                </a:lnTo>
                <a:lnTo>
                  <a:pt x="1264" y="15522"/>
                </a:lnTo>
                <a:lnTo>
                  <a:pt x="1355" y="15552"/>
                </a:lnTo>
                <a:lnTo>
                  <a:pt x="1446" y="15577"/>
                </a:lnTo>
                <a:lnTo>
                  <a:pt x="1538" y="15599"/>
                </a:lnTo>
                <a:lnTo>
                  <a:pt x="1633" y="15615"/>
                </a:lnTo>
                <a:lnTo>
                  <a:pt x="1731" y="15627"/>
                </a:lnTo>
                <a:lnTo>
                  <a:pt x="1828" y="15634"/>
                </a:lnTo>
                <a:lnTo>
                  <a:pt x="1927" y="15636"/>
                </a:lnTo>
                <a:lnTo>
                  <a:pt x="2026" y="15634"/>
                </a:lnTo>
                <a:lnTo>
                  <a:pt x="2124" y="15627"/>
                </a:lnTo>
                <a:lnTo>
                  <a:pt x="2220" y="15615"/>
                </a:lnTo>
                <a:lnTo>
                  <a:pt x="2315" y="15599"/>
                </a:lnTo>
                <a:lnTo>
                  <a:pt x="2409" y="15577"/>
                </a:lnTo>
                <a:lnTo>
                  <a:pt x="2500" y="15552"/>
                </a:lnTo>
                <a:lnTo>
                  <a:pt x="2590" y="15522"/>
                </a:lnTo>
                <a:lnTo>
                  <a:pt x="2677" y="15490"/>
                </a:lnTo>
                <a:lnTo>
                  <a:pt x="2763" y="15452"/>
                </a:lnTo>
                <a:lnTo>
                  <a:pt x="2845" y="15411"/>
                </a:lnTo>
                <a:lnTo>
                  <a:pt x="2926" y="15365"/>
                </a:lnTo>
                <a:lnTo>
                  <a:pt x="3004" y="15317"/>
                </a:lnTo>
                <a:lnTo>
                  <a:pt x="3079" y="15265"/>
                </a:lnTo>
                <a:lnTo>
                  <a:pt x="3153" y="15210"/>
                </a:lnTo>
                <a:lnTo>
                  <a:pt x="3222" y="15151"/>
                </a:lnTo>
                <a:lnTo>
                  <a:pt x="3289" y="15089"/>
                </a:lnTo>
                <a:lnTo>
                  <a:pt x="3354" y="15024"/>
                </a:lnTo>
                <a:lnTo>
                  <a:pt x="3413" y="14956"/>
                </a:lnTo>
                <a:lnTo>
                  <a:pt x="3471" y="14886"/>
                </a:lnTo>
                <a:lnTo>
                  <a:pt x="3525" y="14812"/>
                </a:lnTo>
                <a:lnTo>
                  <a:pt x="3575" y="14737"/>
                </a:lnTo>
                <a:lnTo>
                  <a:pt x="3621" y="14659"/>
                </a:lnTo>
                <a:lnTo>
                  <a:pt x="3664" y="14578"/>
                </a:lnTo>
                <a:lnTo>
                  <a:pt x="3703" y="14495"/>
                </a:lnTo>
                <a:lnTo>
                  <a:pt x="3737" y="14411"/>
                </a:lnTo>
                <a:lnTo>
                  <a:pt x="3767" y="14324"/>
                </a:lnTo>
                <a:lnTo>
                  <a:pt x="3793" y="14235"/>
                </a:lnTo>
                <a:lnTo>
                  <a:pt x="3815" y="14145"/>
                </a:lnTo>
                <a:lnTo>
                  <a:pt x="3832" y="14053"/>
                </a:lnTo>
                <a:lnTo>
                  <a:pt x="3843" y="13959"/>
                </a:lnTo>
                <a:lnTo>
                  <a:pt x="3852" y="13865"/>
                </a:lnTo>
                <a:lnTo>
                  <a:pt x="3854" y="13768"/>
                </a:lnTo>
                <a:lnTo>
                  <a:pt x="3853" y="13703"/>
                </a:lnTo>
                <a:lnTo>
                  <a:pt x="3849" y="13638"/>
                </a:lnTo>
                <a:lnTo>
                  <a:pt x="3843" y="13575"/>
                </a:lnTo>
                <a:lnTo>
                  <a:pt x="3835" y="13512"/>
                </a:lnTo>
                <a:lnTo>
                  <a:pt x="3826" y="13449"/>
                </a:lnTo>
                <a:lnTo>
                  <a:pt x="3813" y="13388"/>
                </a:lnTo>
                <a:lnTo>
                  <a:pt x="3799" y="13326"/>
                </a:lnTo>
                <a:lnTo>
                  <a:pt x="3782" y="13266"/>
                </a:lnTo>
                <a:lnTo>
                  <a:pt x="3764" y="13206"/>
                </a:lnTo>
                <a:lnTo>
                  <a:pt x="3744" y="13148"/>
                </a:lnTo>
                <a:lnTo>
                  <a:pt x="3720" y="13090"/>
                </a:lnTo>
                <a:lnTo>
                  <a:pt x="3697" y="13033"/>
                </a:lnTo>
                <a:lnTo>
                  <a:pt x="3671" y="12976"/>
                </a:lnTo>
                <a:lnTo>
                  <a:pt x="3643" y="12921"/>
                </a:lnTo>
                <a:lnTo>
                  <a:pt x="3612" y="12868"/>
                </a:lnTo>
                <a:lnTo>
                  <a:pt x="3582" y="12815"/>
                </a:lnTo>
                <a:lnTo>
                  <a:pt x="3589" y="12815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2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87" name="Rectangle 43"/>
          <p:cNvSpPr>
            <a:spLocks noChangeArrowheads="1"/>
          </p:cNvSpPr>
          <p:nvPr/>
        </p:nvSpPr>
        <p:spPr bwMode="auto">
          <a:xfrm>
            <a:off x="7101674" y="109"/>
            <a:ext cx="78222" cy="884396"/>
          </a:xfrm>
          <a:prstGeom prst="rect">
            <a:avLst/>
          </a:prstGeom>
          <a:solidFill>
            <a:srgbClr val="071C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88" name="Freeform 44"/>
          <p:cNvSpPr>
            <a:spLocks/>
          </p:cNvSpPr>
          <p:nvPr/>
        </p:nvSpPr>
        <p:spPr bwMode="auto">
          <a:xfrm>
            <a:off x="6372127" y="1436854"/>
            <a:ext cx="1537316" cy="1816684"/>
          </a:xfrm>
          <a:custGeom>
            <a:avLst/>
            <a:gdLst>
              <a:gd name="T0" fmla="*/ 211 w 3853"/>
              <a:gd name="T1" fmla="*/ 1839 h 4553"/>
              <a:gd name="T2" fmla="*/ 132 w 3853"/>
              <a:gd name="T3" fmla="*/ 2006 h 4553"/>
              <a:gd name="T4" fmla="*/ 71 w 3853"/>
              <a:gd name="T5" fmla="*/ 2182 h 4553"/>
              <a:gd name="T6" fmla="*/ 28 w 3853"/>
              <a:gd name="T7" fmla="*/ 2366 h 4553"/>
              <a:gd name="T8" fmla="*/ 5 w 3853"/>
              <a:gd name="T9" fmla="*/ 2556 h 4553"/>
              <a:gd name="T10" fmla="*/ 2 w 3853"/>
              <a:gd name="T11" fmla="*/ 2782 h 4553"/>
              <a:gd name="T12" fmla="*/ 39 w 3853"/>
              <a:gd name="T13" fmla="*/ 3062 h 4553"/>
              <a:gd name="T14" fmla="*/ 117 w 3853"/>
              <a:gd name="T15" fmla="*/ 3328 h 4553"/>
              <a:gd name="T16" fmla="*/ 232 w 3853"/>
              <a:gd name="T17" fmla="*/ 3575 h 4553"/>
              <a:gd name="T18" fmla="*/ 383 w 3853"/>
              <a:gd name="T19" fmla="*/ 3802 h 4553"/>
              <a:gd name="T20" fmla="*/ 565 w 3853"/>
              <a:gd name="T21" fmla="*/ 4006 h 4553"/>
              <a:gd name="T22" fmla="*/ 773 w 3853"/>
              <a:gd name="T23" fmla="*/ 4182 h 4553"/>
              <a:gd name="T24" fmla="*/ 1008 w 3853"/>
              <a:gd name="T25" fmla="*/ 4327 h 4553"/>
              <a:gd name="T26" fmla="*/ 1264 w 3853"/>
              <a:gd name="T27" fmla="*/ 4439 h 4553"/>
              <a:gd name="T28" fmla="*/ 1539 w 3853"/>
              <a:gd name="T29" fmla="*/ 4514 h 4553"/>
              <a:gd name="T30" fmla="*/ 1828 w 3853"/>
              <a:gd name="T31" fmla="*/ 4551 h 4553"/>
              <a:gd name="T32" fmla="*/ 2123 w 3853"/>
              <a:gd name="T33" fmla="*/ 4543 h 4553"/>
              <a:gd name="T34" fmla="*/ 2408 w 3853"/>
              <a:gd name="T35" fmla="*/ 4493 h 4553"/>
              <a:gd name="T36" fmla="*/ 2676 w 3853"/>
              <a:gd name="T37" fmla="*/ 4405 h 4553"/>
              <a:gd name="T38" fmla="*/ 2926 w 3853"/>
              <a:gd name="T39" fmla="*/ 4282 h 4553"/>
              <a:gd name="T40" fmla="*/ 3152 w 3853"/>
              <a:gd name="T41" fmla="*/ 4127 h 4553"/>
              <a:gd name="T42" fmla="*/ 3352 w 3853"/>
              <a:gd name="T43" fmla="*/ 3940 h 4553"/>
              <a:gd name="T44" fmla="*/ 3525 w 3853"/>
              <a:gd name="T45" fmla="*/ 3729 h 4553"/>
              <a:gd name="T46" fmla="*/ 3663 w 3853"/>
              <a:gd name="T47" fmla="*/ 3495 h 4553"/>
              <a:gd name="T48" fmla="*/ 3767 w 3853"/>
              <a:gd name="T49" fmla="*/ 3241 h 4553"/>
              <a:gd name="T50" fmla="*/ 3832 w 3853"/>
              <a:gd name="T51" fmla="*/ 2969 h 4553"/>
              <a:gd name="T52" fmla="*/ 3853 w 3853"/>
              <a:gd name="T53" fmla="*/ 2686 h 4553"/>
              <a:gd name="T54" fmla="*/ 3843 w 3853"/>
              <a:gd name="T55" fmla="*/ 2491 h 4553"/>
              <a:gd name="T56" fmla="*/ 3813 w 3853"/>
              <a:gd name="T57" fmla="*/ 2304 h 4553"/>
              <a:gd name="T58" fmla="*/ 3764 w 3853"/>
              <a:gd name="T59" fmla="*/ 2123 h 4553"/>
              <a:gd name="T60" fmla="*/ 3696 w 3853"/>
              <a:gd name="T61" fmla="*/ 1950 h 4553"/>
              <a:gd name="T62" fmla="*/ 3613 w 3853"/>
              <a:gd name="T63" fmla="*/ 1785 h 4553"/>
              <a:gd name="T64" fmla="*/ 3516 w 3853"/>
              <a:gd name="T65" fmla="*/ 1622 h 4553"/>
              <a:gd name="T66" fmla="*/ 3331 w 3853"/>
              <a:gd name="T67" fmla="*/ 1316 h 4553"/>
              <a:gd name="T68" fmla="*/ 3185 w 3853"/>
              <a:gd name="T69" fmla="*/ 1044 h 4553"/>
              <a:gd name="T70" fmla="*/ 3074 w 3853"/>
              <a:gd name="T71" fmla="*/ 804 h 4553"/>
              <a:gd name="T72" fmla="*/ 2993 w 3853"/>
              <a:gd name="T73" fmla="*/ 597 h 4553"/>
              <a:gd name="T74" fmla="*/ 2938 w 3853"/>
              <a:gd name="T75" fmla="*/ 421 h 4553"/>
              <a:gd name="T76" fmla="*/ 2904 w 3853"/>
              <a:gd name="T77" fmla="*/ 277 h 4553"/>
              <a:gd name="T78" fmla="*/ 2885 w 3853"/>
              <a:gd name="T79" fmla="*/ 163 h 4553"/>
              <a:gd name="T80" fmla="*/ 2878 w 3853"/>
              <a:gd name="T81" fmla="*/ 59 h 4553"/>
              <a:gd name="T82" fmla="*/ 2880 w 3853"/>
              <a:gd name="T83" fmla="*/ 0 h 4553"/>
              <a:gd name="T84" fmla="*/ 974 w 3853"/>
              <a:gd name="T85" fmla="*/ 7 h 4553"/>
              <a:gd name="T86" fmla="*/ 974 w 3853"/>
              <a:gd name="T87" fmla="*/ 105 h 4553"/>
              <a:gd name="T88" fmla="*/ 963 w 3853"/>
              <a:gd name="T89" fmla="*/ 197 h 4553"/>
              <a:gd name="T90" fmla="*/ 941 w 3853"/>
              <a:gd name="T91" fmla="*/ 321 h 4553"/>
              <a:gd name="T92" fmla="*/ 900 w 3853"/>
              <a:gd name="T93" fmla="*/ 476 h 4553"/>
              <a:gd name="T94" fmla="*/ 837 w 3853"/>
              <a:gd name="T95" fmla="*/ 662 h 4553"/>
              <a:gd name="T96" fmla="*/ 746 w 3853"/>
              <a:gd name="T97" fmla="*/ 880 h 4553"/>
              <a:gd name="T98" fmla="*/ 623 w 3853"/>
              <a:gd name="T99" fmla="*/ 1131 h 4553"/>
              <a:gd name="T100" fmla="*/ 465 w 3853"/>
              <a:gd name="T101" fmla="*/ 1414 h 4553"/>
              <a:gd name="T102" fmla="*/ 265 w 3853"/>
              <a:gd name="T103" fmla="*/ 1732 h 4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853" h="4553">
                <a:moveTo>
                  <a:pt x="272" y="1732"/>
                </a:moveTo>
                <a:lnTo>
                  <a:pt x="241" y="1785"/>
                </a:lnTo>
                <a:lnTo>
                  <a:pt x="211" y="1839"/>
                </a:lnTo>
                <a:lnTo>
                  <a:pt x="183" y="1894"/>
                </a:lnTo>
                <a:lnTo>
                  <a:pt x="157" y="1950"/>
                </a:lnTo>
                <a:lnTo>
                  <a:pt x="132" y="2006"/>
                </a:lnTo>
                <a:lnTo>
                  <a:pt x="110" y="2065"/>
                </a:lnTo>
                <a:lnTo>
                  <a:pt x="90" y="2123"/>
                </a:lnTo>
                <a:lnTo>
                  <a:pt x="71" y="2182"/>
                </a:lnTo>
                <a:lnTo>
                  <a:pt x="55" y="2243"/>
                </a:lnTo>
                <a:lnTo>
                  <a:pt x="41" y="2304"/>
                </a:lnTo>
                <a:lnTo>
                  <a:pt x="28" y="2366"/>
                </a:lnTo>
                <a:lnTo>
                  <a:pt x="19" y="2428"/>
                </a:lnTo>
                <a:lnTo>
                  <a:pt x="11" y="2491"/>
                </a:lnTo>
                <a:lnTo>
                  <a:pt x="5" y="2556"/>
                </a:lnTo>
                <a:lnTo>
                  <a:pt x="1" y="2620"/>
                </a:lnTo>
                <a:lnTo>
                  <a:pt x="0" y="2686"/>
                </a:lnTo>
                <a:lnTo>
                  <a:pt x="2" y="2782"/>
                </a:lnTo>
                <a:lnTo>
                  <a:pt x="9" y="2877"/>
                </a:lnTo>
                <a:lnTo>
                  <a:pt x="22" y="2969"/>
                </a:lnTo>
                <a:lnTo>
                  <a:pt x="39" y="3062"/>
                </a:lnTo>
                <a:lnTo>
                  <a:pt x="61" y="3152"/>
                </a:lnTo>
                <a:lnTo>
                  <a:pt x="87" y="3241"/>
                </a:lnTo>
                <a:lnTo>
                  <a:pt x="117" y="3328"/>
                </a:lnTo>
                <a:lnTo>
                  <a:pt x="151" y="3412"/>
                </a:lnTo>
                <a:lnTo>
                  <a:pt x="190" y="3495"/>
                </a:lnTo>
                <a:lnTo>
                  <a:pt x="232" y="3575"/>
                </a:lnTo>
                <a:lnTo>
                  <a:pt x="279" y="3653"/>
                </a:lnTo>
                <a:lnTo>
                  <a:pt x="329" y="3729"/>
                </a:lnTo>
                <a:lnTo>
                  <a:pt x="383" y="3802"/>
                </a:lnTo>
                <a:lnTo>
                  <a:pt x="439" y="3874"/>
                </a:lnTo>
                <a:lnTo>
                  <a:pt x="500" y="3940"/>
                </a:lnTo>
                <a:lnTo>
                  <a:pt x="565" y="4006"/>
                </a:lnTo>
                <a:lnTo>
                  <a:pt x="632" y="4067"/>
                </a:lnTo>
                <a:lnTo>
                  <a:pt x="701" y="4127"/>
                </a:lnTo>
                <a:lnTo>
                  <a:pt x="773" y="4182"/>
                </a:lnTo>
                <a:lnTo>
                  <a:pt x="850" y="4233"/>
                </a:lnTo>
                <a:lnTo>
                  <a:pt x="928" y="4282"/>
                </a:lnTo>
                <a:lnTo>
                  <a:pt x="1008" y="4327"/>
                </a:lnTo>
                <a:lnTo>
                  <a:pt x="1091" y="4368"/>
                </a:lnTo>
                <a:lnTo>
                  <a:pt x="1176" y="4405"/>
                </a:lnTo>
                <a:lnTo>
                  <a:pt x="1264" y="4439"/>
                </a:lnTo>
                <a:lnTo>
                  <a:pt x="1353" y="4469"/>
                </a:lnTo>
                <a:lnTo>
                  <a:pt x="1445" y="4493"/>
                </a:lnTo>
                <a:lnTo>
                  <a:pt x="1539" y="4514"/>
                </a:lnTo>
                <a:lnTo>
                  <a:pt x="1633" y="4531"/>
                </a:lnTo>
                <a:lnTo>
                  <a:pt x="1730" y="4543"/>
                </a:lnTo>
                <a:lnTo>
                  <a:pt x="1828" y="4551"/>
                </a:lnTo>
                <a:lnTo>
                  <a:pt x="1926" y="4553"/>
                </a:lnTo>
                <a:lnTo>
                  <a:pt x="2026" y="4551"/>
                </a:lnTo>
                <a:lnTo>
                  <a:pt x="2123" y="4543"/>
                </a:lnTo>
                <a:lnTo>
                  <a:pt x="2220" y="4531"/>
                </a:lnTo>
                <a:lnTo>
                  <a:pt x="2315" y="4514"/>
                </a:lnTo>
                <a:lnTo>
                  <a:pt x="2408" y="4493"/>
                </a:lnTo>
                <a:lnTo>
                  <a:pt x="2499" y="4469"/>
                </a:lnTo>
                <a:lnTo>
                  <a:pt x="2590" y="4439"/>
                </a:lnTo>
                <a:lnTo>
                  <a:pt x="2676" y="4405"/>
                </a:lnTo>
                <a:lnTo>
                  <a:pt x="2762" y="4368"/>
                </a:lnTo>
                <a:lnTo>
                  <a:pt x="2845" y="4327"/>
                </a:lnTo>
                <a:lnTo>
                  <a:pt x="2926" y="4282"/>
                </a:lnTo>
                <a:lnTo>
                  <a:pt x="3004" y="4233"/>
                </a:lnTo>
                <a:lnTo>
                  <a:pt x="3079" y="4182"/>
                </a:lnTo>
                <a:lnTo>
                  <a:pt x="3152" y="4127"/>
                </a:lnTo>
                <a:lnTo>
                  <a:pt x="3222" y="4067"/>
                </a:lnTo>
                <a:lnTo>
                  <a:pt x="3289" y="4006"/>
                </a:lnTo>
                <a:lnTo>
                  <a:pt x="3352" y="3940"/>
                </a:lnTo>
                <a:lnTo>
                  <a:pt x="3413" y="3874"/>
                </a:lnTo>
                <a:lnTo>
                  <a:pt x="3471" y="3802"/>
                </a:lnTo>
                <a:lnTo>
                  <a:pt x="3525" y="3729"/>
                </a:lnTo>
                <a:lnTo>
                  <a:pt x="3574" y="3653"/>
                </a:lnTo>
                <a:lnTo>
                  <a:pt x="3621" y="3575"/>
                </a:lnTo>
                <a:lnTo>
                  <a:pt x="3663" y="3495"/>
                </a:lnTo>
                <a:lnTo>
                  <a:pt x="3702" y="3412"/>
                </a:lnTo>
                <a:lnTo>
                  <a:pt x="3737" y="3328"/>
                </a:lnTo>
                <a:lnTo>
                  <a:pt x="3767" y="3241"/>
                </a:lnTo>
                <a:lnTo>
                  <a:pt x="3793" y="3152"/>
                </a:lnTo>
                <a:lnTo>
                  <a:pt x="3814" y="3062"/>
                </a:lnTo>
                <a:lnTo>
                  <a:pt x="3832" y="2969"/>
                </a:lnTo>
                <a:lnTo>
                  <a:pt x="3843" y="2877"/>
                </a:lnTo>
                <a:lnTo>
                  <a:pt x="3850" y="2782"/>
                </a:lnTo>
                <a:lnTo>
                  <a:pt x="3853" y="2686"/>
                </a:lnTo>
                <a:lnTo>
                  <a:pt x="3852" y="2620"/>
                </a:lnTo>
                <a:lnTo>
                  <a:pt x="3848" y="2556"/>
                </a:lnTo>
                <a:lnTo>
                  <a:pt x="3843" y="2491"/>
                </a:lnTo>
                <a:lnTo>
                  <a:pt x="3835" y="2428"/>
                </a:lnTo>
                <a:lnTo>
                  <a:pt x="3825" y="2366"/>
                </a:lnTo>
                <a:lnTo>
                  <a:pt x="3813" y="2304"/>
                </a:lnTo>
                <a:lnTo>
                  <a:pt x="3798" y="2243"/>
                </a:lnTo>
                <a:lnTo>
                  <a:pt x="3781" y="2182"/>
                </a:lnTo>
                <a:lnTo>
                  <a:pt x="3764" y="2123"/>
                </a:lnTo>
                <a:lnTo>
                  <a:pt x="3743" y="2065"/>
                </a:lnTo>
                <a:lnTo>
                  <a:pt x="3720" y="2006"/>
                </a:lnTo>
                <a:lnTo>
                  <a:pt x="3696" y="1950"/>
                </a:lnTo>
                <a:lnTo>
                  <a:pt x="3670" y="1894"/>
                </a:lnTo>
                <a:lnTo>
                  <a:pt x="3642" y="1839"/>
                </a:lnTo>
                <a:lnTo>
                  <a:pt x="3613" y="1785"/>
                </a:lnTo>
                <a:lnTo>
                  <a:pt x="3581" y="1732"/>
                </a:lnTo>
                <a:lnTo>
                  <a:pt x="3589" y="1732"/>
                </a:lnTo>
                <a:lnTo>
                  <a:pt x="3516" y="1622"/>
                </a:lnTo>
                <a:lnTo>
                  <a:pt x="3451" y="1516"/>
                </a:lnTo>
                <a:lnTo>
                  <a:pt x="3389" y="1414"/>
                </a:lnTo>
                <a:lnTo>
                  <a:pt x="3331" y="1316"/>
                </a:lnTo>
                <a:lnTo>
                  <a:pt x="3279" y="1222"/>
                </a:lnTo>
                <a:lnTo>
                  <a:pt x="3229" y="1131"/>
                </a:lnTo>
                <a:lnTo>
                  <a:pt x="3185" y="1044"/>
                </a:lnTo>
                <a:lnTo>
                  <a:pt x="3145" y="961"/>
                </a:lnTo>
                <a:lnTo>
                  <a:pt x="3107" y="880"/>
                </a:lnTo>
                <a:lnTo>
                  <a:pt x="3074" y="804"/>
                </a:lnTo>
                <a:lnTo>
                  <a:pt x="3044" y="731"/>
                </a:lnTo>
                <a:lnTo>
                  <a:pt x="3017" y="662"/>
                </a:lnTo>
                <a:lnTo>
                  <a:pt x="2993" y="597"/>
                </a:lnTo>
                <a:lnTo>
                  <a:pt x="2973" y="535"/>
                </a:lnTo>
                <a:lnTo>
                  <a:pt x="2954" y="476"/>
                </a:lnTo>
                <a:lnTo>
                  <a:pt x="2938" y="421"/>
                </a:lnTo>
                <a:lnTo>
                  <a:pt x="2925" y="369"/>
                </a:lnTo>
                <a:lnTo>
                  <a:pt x="2913" y="321"/>
                </a:lnTo>
                <a:lnTo>
                  <a:pt x="2904" y="277"/>
                </a:lnTo>
                <a:lnTo>
                  <a:pt x="2895" y="236"/>
                </a:lnTo>
                <a:lnTo>
                  <a:pt x="2890" y="197"/>
                </a:lnTo>
                <a:lnTo>
                  <a:pt x="2885" y="163"/>
                </a:lnTo>
                <a:lnTo>
                  <a:pt x="2883" y="132"/>
                </a:lnTo>
                <a:lnTo>
                  <a:pt x="2880" y="105"/>
                </a:lnTo>
                <a:lnTo>
                  <a:pt x="2878" y="59"/>
                </a:lnTo>
                <a:lnTo>
                  <a:pt x="2878" y="26"/>
                </a:lnTo>
                <a:lnTo>
                  <a:pt x="2879" y="7"/>
                </a:lnTo>
                <a:lnTo>
                  <a:pt x="2880" y="0"/>
                </a:lnTo>
                <a:lnTo>
                  <a:pt x="1926" y="0"/>
                </a:lnTo>
                <a:lnTo>
                  <a:pt x="973" y="0"/>
                </a:lnTo>
                <a:lnTo>
                  <a:pt x="974" y="7"/>
                </a:lnTo>
                <a:lnTo>
                  <a:pt x="975" y="26"/>
                </a:lnTo>
                <a:lnTo>
                  <a:pt x="976" y="59"/>
                </a:lnTo>
                <a:lnTo>
                  <a:pt x="974" y="105"/>
                </a:lnTo>
                <a:lnTo>
                  <a:pt x="971" y="132"/>
                </a:lnTo>
                <a:lnTo>
                  <a:pt x="968" y="163"/>
                </a:lnTo>
                <a:lnTo>
                  <a:pt x="963" y="197"/>
                </a:lnTo>
                <a:lnTo>
                  <a:pt x="957" y="236"/>
                </a:lnTo>
                <a:lnTo>
                  <a:pt x="950" y="277"/>
                </a:lnTo>
                <a:lnTo>
                  <a:pt x="941" y="321"/>
                </a:lnTo>
                <a:lnTo>
                  <a:pt x="929" y="369"/>
                </a:lnTo>
                <a:lnTo>
                  <a:pt x="915" y="421"/>
                </a:lnTo>
                <a:lnTo>
                  <a:pt x="900" y="476"/>
                </a:lnTo>
                <a:lnTo>
                  <a:pt x="881" y="535"/>
                </a:lnTo>
                <a:lnTo>
                  <a:pt x="860" y="597"/>
                </a:lnTo>
                <a:lnTo>
                  <a:pt x="837" y="662"/>
                </a:lnTo>
                <a:lnTo>
                  <a:pt x="810" y="731"/>
                </a:lnTo>
                <a:lnTo>
                  <a:pt x="779" y="804"/>
                </a:lnTo>
                <a:lnTo>
                  <a:pt x="746" y="880"/>
                </a:lnTo>
                <a:lnTo>
                  <a:pt x="709" y="961"/>
                </a:lnTo>
                <a:lnTo>
                  <a:pt x="668" y="1044"/>
                </a:lnTo>
                <a:lnTo>
                  <a:pt x="623" y="1131"/>
                </a:lnTo>
                <a:lnTo>
                  <a:pt x="575" y="1222"/>
                </a:lnTo>
                <a:lnTo>
                  <a:pt x="523" y="1316"/>
                </a:lnTo>
                <a:lnTo>
                  <a:pt x="465" y="1414"/>
                </a:lnTo>
                <a:lnTo>
                  <a:pt x="403" y="1516"/>
                </a:lnTo>
                <a:lnTo>
                  <a:pt x="336" y="1622"/>
                </a:lnTo>
                <a:lnTo>
                  <a:pt x="265" y="1732"/>
                </a:lnTo>
                <a:lnTo>
                  <a:pt x="272" y="17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89" name="Freeform 45"/>
          <p:cNvSpPr>
            <a:spLocks/>
          </p:cNvSpPr>
          <p:nvPr/>
        </p:nvSpPr>
        <p:spPr bwMode="auto">
          <a:xfrm>
            <a:off x="6760048" y="965921"/>
            <a:ext cx="761474" cy="470934"/>
          </a:xfrm>
          <a:custGeom>
            <a:avLst/>
            <a:gdLst>
              <a:gd name="T0" fmla="*/ 952 w 1906"/>
              <a:gd name="T1" fmla="*/ 1182 h 1182"/>
              <a:gd name="T2" fmla="*/ 952 w 1906"/>
              <a:gd name="T3" fmla="*/ 1182 h 1182"/>
              <a:gd name="T4" fmla="*/ 1906 w 1906"/>
              <a:gd name="T5" fmla="*/ 1182 h 1182"/>
              <a:gd name="T6" fmla="*/ 1906 w 1906"/>
              <a:gd name="T7" fmla="*/ 395 h 1182"/>
              <a:gd name="T8" fmla="*/ 1647 w 1906"/>
              <a:gd name="T9" fmla="*/ 0 h 1182"/>
              <a:gd name="T10" fmla="*/ 952 w 1906"/>
              <a:gd name="T11" fmla="*/ 0 h 1182"/>
              <a:gd name="T12" fmla="*/ 952 w 1906"/>
              <a:gd name="T13" fmla="*/ 0 h 1182"/>
              <a:gd name="T14" fmla="*/ 258 w 1906"/>
              <a:gd name="T15" fmla="*/ 0 h 1182"/>
              <a:gd name="T16" fmla="*/ 0 w 1906"/>
              <a:gd name="T17" fmla="*/ 395 h 1182"/>
              <a:gd name="T18" fmla="*/ 0 w 1906"/>
              <a:gd name="T19" fmla="*/ 1182 h 1182"/>
              <a:gd name="T20" fmla="*/ 952 w 1906"/>
              <a:gd name="T21" fmla="*/ 1182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06" h="1182">
                <a:moveTo>
                  <a:pt x="952" y="1182"/>
                </a:moveTo>
                <a:lnTo>
                  <a:pt x="952" y="1182"/>
                </a:lnTo>
                <a:lnTo>
                  <a:pt x="1906" y="1182"/>
                </a:lnTo>
                <a:lnTo>
                  <a:pt x="1906" y="395"/>
                </a:lnTo>
                <a:lnTo>
                  <a:pt x="1647" y="0"/>
                </a:lnTo>
                <a:lnTo>
                  <a:pt x="952" y="0"/>
                </a:lnTo>
                <a:lnTo>
                  <a:pt x="952" y="0"/>
                </a:lnTo>
                <a:lnTo>
                  <a:pt x="258" y="0"/>
                </a:lnTo>
                <a:lnTo>
                  <a:pt x="0" y="395"/>
                </a:lnTo>
                <a:lnTo>
                  <a:pt x="0" y="1182"/>
                </a:lnTo>
                <a:lnTo>
                  <a:pt x="952" y="118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90" name="Freeform 46"/>
          <p:cNvSpPr>
            <a:spLocks/>
          </p:cNvSpPr>
          <p:nvPr/>
        </p:nvSpPr>
        <p:spPr bwMode="auto">
          <a:xfrm>
            <a:off x="6697789" y="699325"/>
            <a:ext cx="885992" cy="678463"/>
          </a:xfrm>
          <a:custGeom>
            <a:avLst/>
            <a:gdLst>
              <a:gd name="T0" fmla="*/ 0 w 2220"/>
              <a:gd name="T1" fmla="*/ 1701 h 1701"/>
              <a:gd name="T2" fmla="*/ 1 w 2220"/>
              <a:gd name="T3" fmla="*/ 672 h 1701"/>
              <a:gd name="T4" fmla="*/ 8 w 2220"/>
              <a:gd name="T5" fmla="*/ 601 h 1701"/>
              <a:gd name="T6" fmla="*/ 22 w 2220"/>
              <a:gd name="T7" fmla="*/ 531 h 1701"/>
              <a:gd name="T8" fmla="*/ 43 w 2220"/>
              <a:gd name="T9" fmla="*/ 465 h 1701"/>
              <a:gd name="T10" fmla="*/ 70 w 2220"/>
              <a:gd name="T11" fmla="*/ 401 h 1701"/>
              <a:gd name="T12" fmla="*/ 103 w 2220"/>
              <a:gd name="T13" fmla="*/ 342 h 1701"/>
              <a:gd name="T14" fmla="*/ 140 w 2220"/>
              <a:gd name="T15" fmla="*/ 284 h 1701"/>
              <a:gd name="T16" fmla="*/ 184 w 2220"/>
              <a:gd name="T17" fmla="*/ 233 h 1701"/>
              <a:gd name="T18" fmla="*/ 232 w 2220"/>
              <a:gd name="T19" fmla="*/ 185 h 1701"/>
              <a:gd name="T20" fmla="*/ 284 w 2220"/>
              <a:gd name="T21" fmla="*/ 141 h 1701"/>
              <a:gd name="T22" fmla="*/ 341 w 2220"/>
              <a:gd name="T23" fmla="*/ 103 h 1701"/>
              <a:gd name="T24" fmla="*/ 402 w 2220"/>
              <a:gd name="T25" fmla="*/ 70 h 1701"/>
              <a:gd name="T26" fmla="*/ 465 w 2220"/>
              <a:gd name="T27" fmla="*/ 43 h 1701"/>
              <a:gd name="T28" fmla="*/ 532 w 2220"/>
              <a:gd name="T29" fmla="*/ 22 h 1701"/>
              <a:gd name="T30" fmla="*/ 601 w 2220"/>
              <a:gd name="T31" fmla="*/ 8 h 1701"/>
              <a:gd name="T32" fmla="*/ 672 w 2220"/>
              <a:gd name="T33" fmla="*/ 1 h 1701"/>
              <a:gd name="T34" fmla="*/ 1510 w 2220"/>
              <a:gd name="T35" fmla="*/ 0 h 1701"/>
              <a:gd name="T36" fmla="*/ 1583 w 2220"/>
              <a:gd name="T37" fmla="*/ 3 h 1701"/>
              <a:gd name="T38" fmla="*/ 1653 w 2220"/>
              <a:gd name="T39" fmla="*/ 15 h 1701"/>
              <a:gd name="T40" fmla="*/ 1721 w 2220"/>
              <a:gd name="T41" fmla="*/ 32 h 1701"/>
              <a:gd name="T42" fmla="*/ 1787 w 2220"/>
              <a:gd name="T43" fmla="*/ 56 h 1701"/>
              <a:gd name="T44" fmla="*/ 1849 w 2220"/>
              <a:gd name="T45" fmla="*/ 85 h 1701"/>
              <a:gd name="T46" fmla="*/ 1907 w 2220"/>
              <a:gd name="T47" fmla="*/ 121 h 1701"/>
              <a:gd name="T48" fmla="*/ 1961 w 2220"/>
              <a:gd name="T49" fmla="*/ 161 h 1701"/>
              <a:gd name="T50" fmla="*/ 2012 w 2220"/>
              <a:gd name="T51" fmla="*/ 208 h 1701"/>
              <a:gd name="T52" fmla="*/ 2057 w 2220"/>
              <a:gd name="T53" fmla="*/ 258 h 1701"/>
              <a:gd name="T54" fmla="*/ 2098 w 2220"/>
              <a:gd name="T55" fmla="*/ 312 h 1701"/>
              <a:gd name="T56" fmla="*/ 2135 w 2220"/>
              <a:gd name="T57" fmla="*/ 371 h 1701"/>
              <a:gd name="T58" fmla="*/ 2164 w 2220"/>
              <a:gd name="T59" fmla="*/ 433 h 1701"/>
              <a:gd name="T60" fmla="*/ 2187 w 2220"/>
              <a:gd name="T61" fmla="*/ 499 h 1701"/>
              <a:gd name="T62" fmla="*/ 2205 w 2220"/>
              <a:gd name="T63" fmla="*/ 565 h 1701"/>
              <a:gd name="T64" fmla="*/ 2215 w 2220"/>
              <a:gd name="T65" fmla="*/ 637 h 1701"/>
              <a:gd name="T66" fmla="*/ 2220 w 2220"/>
              <a:gd name="T67" fmla="*/ 708 h 1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20" h="1701">
                <a:moveTo>
                  <a:pt x="2220" y="1701"/>
                </a:moveTo>
                <a:lnTo>
                  <a:pt x="0" y="1701"/>
                </a:lnTo>
                <a:lnTo>
                  <a:pt x="0" y="708"/>
                </a:lnTo>
                <a:lnTo>
                  <a:pt x="1" y="672"/>
                </a:lnTo>
                <a:lnTo>
                  <a:pt x="3" y="637"/>
                </a:lnTo>
                <a:lnTo>
                  <a:pt x="8" y="601"/>
                </a:lnTo>
                <a:lnTo>
                  <a:pt x="14" y="565"/>
                </a:lnTo>
                <a:lnTo>
                  <a:pt x="22" y="531"/>
                </a:lnTo>
                <a:lnTo>
                  <a:pt x="31" y="499"/>
                </a:lnTo>
                <a:lnTo>
                  <a:pt x="43" y="465"/>
                </a:lnTo>
                <a:lnTo>
                  <a:pt x="55" y="433"/>
                </a:lnTo>
                <a:lnTo>
                  <a:pt x="70" y="401"/>
                </a:lnTo>
                <a:lnTo>
                  <a:pt x="85" y="371"/>
                </a:lnTo>
                <a:lnTo>
                  <a:pt x="103" y="342"/>
                </a:lnTo>
                <a:lnTo>
                  <a:pt x="120" y="312"/>
                </a:lnTo>
                <a:lnTo>
                  <a:pt x="140" y="284"/>
                </a:lnTo>
                <a:lnTo>
                  <a:pt x="161" y="258"/>
                </a:lnTo>
                <a:lnTo>
                  <a:pt x="184" y="233"/>
                </a:lnTo>
                <a:lnTo>
                  <a:pt x="207" y="208"/>
                </a:lnTo>
                <a:lnTo>
                  <a:pt x="232" y="185"/>
                </a:lnTo>
                <a:lnTo>
                  <a:pt x="257" y="161"/>
                </a:lnTo>
                <a:lnTo>
                  <a:pt x="284" y="141"/>
                </a:lnTo>
                <a:lnTo>
                  <a:pt x="313" y="121"/>
                </a:lnTo>
                <a:lnTo>
                  <a:pt x="341" y="103"/>
                </a:lnTo>
                <a:lnTo>
                  <a:pt x="371" y="85"/>
                </a:lnTo>
                <a:lnTo>
                  <a:pt x="402" y="70"/>
                </a:lnTo>
                <a:lnTo>
                  <a:pt x="433" y="56"/>
                </a:lnTo>
                <a:lnTo>
                  <a:pt x="465" y="43"/>
                </a:lnTo>
                <a:lnTo>
                  <a:pt x="498" y="32"/>
                </a:lnTo>
                <a:lnTo>
                  <a:pt x="532" y="22"/>
                </a:lnTo>
                <a:lnTo>
                  <a:pt x="566" y="15"/>
                </a:lnTo>
                <a:lnTo>
                  <a:pt x="601" y="8"/>
                </a:lnTo>
                <a:lnTo>
                  <a:pt x="636" y="3"/>
                </a:lnTo>
                <a:lnTo>
                  <a:pt x="672" y="1"/>
                </a:lnTo>
                <a:lnTo>
                  <a:pt x="709" y="0"/>
                </a:lnTo>
                <a:lnTo>
                  <a:pt x="1510" y="0"/>
                </a:lnTo>
                <a:lnTo>
                  <a:pt x="1548" y="1"/>
                </a:lnTo>
                <a:lnTo>
                  <a:pt x="1583" y="3"/>
                </a:lnTo>
                <a:lnTo>
                  <a:pt x="1619" y="8"/>
                </a:lnTo>
                <a:lnTo>
                  <a:pt x="1653" y="15"/>
                </a:lnTo>
                <a:lnTo>
                  <a:pt x="1688" y="22"/>
                </a:lnTo>
                <a:lnTo>
                  <a:pt x="1721" y="32"/>
                </a:lnTo>
                <a:lnTo>
                  <a:pt x="1754" y="43"/>
                </a:lnTo>
                <a:lnTo>
                  <a:pt x="1787" y="56"/>
                </a:lnTo>
                <a:lnTo>
                  <a:pt x="1818" y="70"/>
                </a:lnTo>
                <a:lnTo>
                  <a:pt x="1849" y="85"/>
                </a:lnTo>
                <a:lnTo>
                  <a:pt x="1878" y="103"/>
                </a:lnTo>
                <a:lnTo>
                  <a:pt x="1907" y="121"/>
                </a:lnTo>
                <a:lnTo>
                  <a:pt x="1934" y="141"/>
                </a:lnTo>
                <a:lnTo>
                  <a:pt x="1961" y="161"/>
                </a:lnTo>
                <a:lnTo>
                  <a:pt x="1987" y="185"/>
                </a:lnTo>
                <a:lnTo>
                  <a:pt x="2012" y="208"/>
                </a:lnTo>
                <a:lnTo>
                  <a:pt x="2035" y="233"/>
                </a:lnTo>
                <a:lnTo>
                  <a:pt x="2057" y="258"/>
                </a:lnTo>
                <a:lnTo>
                  <a:pt x="2078" y="284"/>
                </a:lnTo>
                <a:lnTo>
                  <a:pt x="2098" y="312"/>
                </a:lnTo>
                <a:lnTo>
                  <a:pt x="2117" y="342"/>
                </a:lnTo>
                <a:lnTo>
                  <a:pt x="2135" y="371"/>
                </a:lnTo>
                <a:lnTo>
                  <a:pt x="2150" y="401"/>
                </a:lnTo>
                <a:lnTo>
                  <a:pt x="2164" y="433"/>
                </a:lnTo>
                <a:lnTo>
                  <a:pt x="2177" y="465"/>
                </a:lnTo>
                <a:lnTo>
                  <a:pt x="2187" y="499"/>
                </a:lnTo>
                <a:lnTo>
                  <a:pt x="2197" y="531"/>
                </a:lnTo>
                <a:lnTo>
                  <a:pt x="2205" y="565"/>
                </a:lnTo>
                <a:lnTo>
                  <a:pt x="2212" y="601"/>
                </a:lnTo>
                <a:lnTo>
                  <a:pt x="2215" y="637"/>
                </a:lnTo>
                <a:lnTo>
                  <a:pt x="2219" y="672"/>
                </a:lnTo>
                <a:lnTo>
                  <a:pt x="2220" y="708"/>
                </a:lnTo>
                <a:lnTo>
                  <a:pt x="2220" y="1701"/>
                </a:lnTo>
                <a:close/>
              </a:path>
            </a:pathLst>
          </a:custGeom>
          <a:solidFill>
            <a:srgbClr val="071C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92" name="Rectangle 48"/>
          <p:cNvSpPr>
            <a:spLocks noChangeArrowheads="1"/>
          </p:cNvSpPr>
          <p:nvPr/>
        </p:nvSpPr>
        <p:spPr bwMode="auto">
          <a:xfrm>
            <a:off x="9911308" y="109"/>
            <a:ext cx="79819" cy="1264335"/>
          </a:xfrm>
          <a:prstGeom prst="rect">
            <a:avLst/>
          </a:prstGeom>
          <a:solidFill>
            <a:srgbClr val="071C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93" name="Freeform 49"/>
          <p:cNvSpPr>
            <a:spLocks/>
          </p:cNvSpPr>
          <p:nvPr/>
        </p:nvSpPr>
        <p:spPr bwMode="auto">
          <a:xfrm>
            <a:off x="9181761" y="1816793"/>
            <a:ext cx="1538913" cy="1816684"/>
          </a:xfrm>
          <a:custGeom>
            <a:avLst/>
            <a:gdLst>
              <a:gd name="T0" fmla="*/ 212 w 3854"/>
              <a:gd name="T1" fmla="*/ 1837 h 4551"/>
              <a:gd name="T2" fmla="*/ 134 w 3854"/>
              <a:gd name="T3" fmla="*/ 2004 h 4551"/>
              <a:gd name="T4" fmla="*/ 73 w 3854"/>
              <a:gd name="T5" fmla="*/ 2181 h 4551"/>
              <a:gd name="T6" fmla="*/ 29 w 3854"/>
              <a:gd name="T7" fmla="*/ 2364 h 4551"/>
              <a:gd name="T8" fmla="*/ 5 w 3854"/>
              <a:gd name="T9" fmla="*/ 2554 h 4551"/>
              <a:gd name="T10" fmla="*/ 4 w 3854"/>
              <a:gd name="T11" fmla="*/ 2780 h 4551"/>
              <a:gd name="T12" fmla="*/ 40 w 3854"/>
              <a:gd name="T13" fmla="*/ 3060 h 4551"/>
              <a:gd name="T14" fmla="*/ 117 w 3854"/>
              <a:gd name="T15" fmla="*/ 3326 h 4551"/>
              <a:gd name="T16" fmla="*/ 233 w 3854"/>
              <a:gd name="T17" fmla="*/ 3574 h 4551"/>
              <a:gd name="T18" fmla="*/ 383 w 3854"/>
              <a:gd name="T19" fmla="*/ 3800 h 4551"/>
              <a:gd name="T20" fmla="*/ 565 w 3854"/>
              <a:gd name="T21" fmla="*/ 4004 h 4551"/>
              <a:gd name="T22" fmla="*/ 775 w 3854"/>
              <a:gd name="T23" fmla="*/ 4180 h 4551"/>
              <a:gd name="T24" fmla="*/ 1009 w 3854"/>
              <a:gd name="T25" fmla="*/ 4325 h 4551"/>
              <a:gd name="T26" fmla="*/ 1264 w 3854"/>
              <a:gd name="T27" fmla="*/ 4438 h 4551"/>
              <a:gd name="T28" fmla="*/ 1539 w 3854"/>
              <a:gd name="T29" fmla="*/ 4513 h 4551"/>
              <a:gd name="T30" fmla="*/ 1828 w 3854"/>
              <a:gd name="T31" fmla="*/ 4549 h 4551"/>
              <a:gd name="T32" fmla="*/ 2124 w 3854"/>
              <a:gd name="T33" fmla="*/ 4542 h 4551"/>
              <a:gd name="T34" fmla="*/ 2409 w 3854"/>
              <a:gd name="T35" fmla="*/ 4493 h 4551"/>
              <a:gd name="T36" fmla="*/ 2677 w 3854"/>
              <a:gd name="T37" fmla="*/ 4404 h 4551"/>
              <a:gd name="T38" fmla="*/ 2926 w 3854"/>
              <a:gd name="T39" fmla="*/ 4281 h 4551"/>
              <a:gd name="T40" fmla="*/ 3153 w 3854"/>
              <a:gd name="T41" fmla="*/ 4125 h 4551"/>
              <a:gd name="T42" fmla="*/ 3354 w 3854"/>
              <a:gd name="T43" fmla="*/ 3940 h 4551"/>
              <a:gd name="T44" fmla="*/ 3525 w 3854"/>
              <a:gd name="T45" fmla="*/ 3728 h 4551"/>
              <a:gd name="T46" fmla="*/ 3664 w 3854"/>
              <a:gd name="T47" fmla="*/ 3493 h 4551"/>
              <a:gd name="T48" fmla="*/ 3767 w 3854"/>
              <a:gd name="T49" fmla="*/ 3239 h 4551"/>
              <a:gd name="T50" fmla="*/ 3832 w 3854"/>
              <a:gd name="T51" fmla="*/ 2967 h 4551"/>
              <a:gd name="T52" fmla="*/ 3854 w 3854"/>
              <a:gd name="T53" fmla="*/ 2684 h 4551"/>
              <a:gd name="T54" fmla="*/ 3843 w 3854"/>
              <a:gd name="T55" fmla="*/ 2491 h 4551"/>
              <a:gd name="T56" fmla="*/ 3813 w 3854"/>
              <a:gd name="T57" fmla="*/ 2302 h 4551"/>
              <a:gd name="T58" fmla="*/ 3764 w 3854"/>
              <a:gd name="T59" fmla="*/ 2122 h 4551"/>
              <a:gd name="T60" fmla="*/ 3697 w 3854"/>
              <a:gd name="T61" fmla="*/ 1948 h 4551"/>
              <a:gd name="T62" fmla="*/ 3613 w 3854"/>
              <a:gd name="T63" fmla="*/ 1783 h 4551"/>
              <a:gd name="T64" fmla="*/ 3518 w 3854"/>
              <a:gd name="T65" fmla="*/ 1621 h 4551"/>
              <a:gd name="T66" fmla="*/ 3331 w 3854"/>
              <a:gd name="T67" fmla="*/ 1315 h 4551"/>
              <a:gd name="T68" fmla="*/ 3186 w 3854"/>
              <a:gd name="T69" fmla="*/ 1042 h 4551"/>
              <a:gd name="T70" fmla="*/ 3075 w 3854"/>
              <a:gd name="T71" fmla="*/ 802 h 4551"/>
              <a:gd name="T72" fmla="*/ 2994 w 3854"/>
              <a:gd name="T73" fmla="*/ 595 h 4551"/>
              <a:gd name="T74" fmla="*/ 2939 w 3854"/>
              <a:gd name="T75" fmla="*/ 419 h 4551"/>
              <a:gd name="T76" fmla="*/ 2904 w 3854"/>
              <a:gd name="T77" fmla="*/ 275 h 4551"/>
              <a:gd name="T78" fmla="*/ 2886 w 3854"/>
              <a:gd name="T79" fmla="*/ 161 h 4551"/>
              <a:gd name="T80" fmla="*/ 2878 w 3854"/>
              <a:gd name="T81" fmla="*/ 57 h 4551"/>
              <a:gd name="T82" fmla="*/ 2880 w 3854"/>
              <a:gd name="T83" fmla="*/ 0 h 4551"/>
              <a:gd name="T84" fmla="*/ 974 w 3854"/>
              <a:gd name="T85" fmla="*/ 6 h 4551"/>
              <a:gd name="T86" fmla="*/ 974 w 3854"/>
              <a:gd name="T87" fmla="*/ 103 h 4551"/>
              <a:gd name="T88" fmla="*/ 964 w 3854"/>
              <a:gd name="T89" fmla="*/ 197 h 4551"/>
              <a:gd name="T90" fmla="*/ 941 w 3854"/>
              <a:gd name="T91" fmla="*/ 320 h 4551"/>
              <a:gd name="T92" fmla="*/ 900 w 3854"/>
              <a:gd name="T93" fmla="*/ 474 h 4551"/>
              <a:gd name="T94" fmla="*/ 837 w 3854"/>
              <a:gd name="T95" fmla="*/ 661 h 4551"/>
              <a:gd name="T96" fmla="*/ 746 w 3854"/>
              <a:gd name="T97" fmla="*/ 880 h 4551"/>
              <a:gd name="T98" fmla="*/ 625 w 3854"/>
              <a:gd name="T99" fmla="*/ 1129 h 4551"/>
              <a:gd name="T100" fmla="*/ 465 w 3854"/>
              <a:gd name="T101" fmla="*/ 1413 h 4551"/>
              <a:gd name="T102" fmla="*/ 266 w 3854"/>
              <a:gd name="T103" fmla="*/ 1730 h 4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854" h="4551">
                <a:moveTo>
                  <a:pt x="273" y="1730"/>
                </a:moveTo>
                <a:lnTo>
                  <a:pt x="241" y="1783"/>
                </a:lnTo>
                <a:lnTo>
                  <a:pt x="212" y="1837"/>
                </a:lnTo>
                <a:lnTo>
                  <a:pt x="184" y="1892"/>
                </a:lnTo>
                <a:lnTo>
                  <a:pt x="158" y="1948"/>
                </a:lnTo>
                <a:lnTo>
                  <a:pt x="134" y="2004"/>
                </a:lnTo>
                <a:lnTo>
                  <a:pt x="111" y="2063"/>
                </a:lnTo>
                <a:lnTo>
                  <a:pt x="90" y="2122"/>
                </a:lnTo>
                <a:lnTo>
                  <a:pt x="73" y="2181"/>
                </a:lnTo>
                <a:lnTo>
                  <a:pt x="56" y="2241"/>
                </a:lnTo>
                <a:lnTo>
                  <a:pt x="41" y="2302"/>
                </a:lnTo>
                <a:lnTo>
                  <a:pt x="29" y="2364"/>
                </a:lnTo>
                <a:lnTo>
                  <a:pt x="19" y="2426"/>
                </a:lnTo>
                <a:lnTo>
                  <a:pt x="11" y="2491"/>
                </a:lnTo>
                <a:lnTo>
                  <a:pt x="5" y="2554"/>
                </a:lnTo>
                <a:lnTo>
                  <a:pt x="1" y="2618"/>
                </a:lnTo>
                <a:lnTo>
                  <a:pt x="0" y="2684"/>
                </a:lnTo>
                <a:lnTo>
                  <a:pt x="4" y="2780"/>
                </a:lnTo>
                <a:lnTo>
                  <a:pt x="11" y="2875"/>
                </a:lnTo>
                <a:lnTo>
                  <a:pt x="22" y="2967"/>
                </a:lnTo>
                <a:lnTo>
                  <a:pt x="40" y="3060"/>
                </a:lnTo>
                <a:lnTo>
                  <a:pt x="61" y="3150"/>
                </a:lnTo>
                <a:lnTo>
                  <a:pt x="87" y="3239"/>
                </a:lnTo>
                <a:lnTo>
                  <a:pt x="117" y="3326"/>
                </a:lnTo>
                <a:lnTo>
                  <a:pt x="152" y="3410"/>
                </a:lnTo>
                <a:lnTo>
                  <a:pt x="191" y="3493"/>
                </a:lnTo>
                <a:lnTo>
                  <a:pt x="233" y="3574"/>
                </a:lnTo>
                <a:lnTo>
                  <a:pt x="279" y="3652"/>
                </a:lnTo>
                <a:lnTo>
                  <a:pt x="329" y="3728"/>
                </a:lnTo>
                <a:lnTo>
                  <a:pt x="383" y="3800"/>
                </a:lnTo>
                <a:lnTo>
                  <a:pt x="441" y="3872"/>
                </a:lnTo>
                <a:lnTo>
                  <a:pt x="502" y="3940"/>
                </a:lnTo>
                <a:lnTo>
                  <a:pt x="565" y="4004"/>
                </a:lnTo>
                <a:lnTo>
                  <a:pt x="632" y="4066"/>
                </a:lnTo>
                <a:lnTo>
                  <a:pt x="702" y="4125"/>
                </a:lnTo>
                <a:lnTo>
                  <a:pt x="775" y="4180"/>
                </a:lnTo>
                <a:lnTo>
                  <a:pt x="850" y="4233"/>
                </a:lnTo>
                <a:lnTo>
                  <a:pt x="928" y="4281"/>
                </a:lnTo>
                <a:lnTo>
                  <a:pt x="1009" y="4325"/>
                </a:lnTo>
                <a:lnTo>
                  <a:pt x="1092" y="4367"/>
                </a:lnTo>
                <a:lnTo>
                  <a:pt x="1178" y="4404"/>
                </a:lnTo>
                <a:lnTo>
                  <a:pt x="1264" y="4438"/>
                </a:lnTo>
                <a:lnTo>
                  <a:pt x="1355" y="4467"/>
                </a:lnTo>
                <a:lnTo>
                  <a:pt x="1446" y="4493"/>
                </a:lnTo>
                <a:lnTo>
                  <a:pt x="1539" y="4513"/>
                </a:lnTo>
                <a:lnTo>
                  <a:pt x="1633" y="4529"/>
                </a:lnTo>
                <a:lnTo>
                  <a:pt x="1731" y="4542"/>
                </a:lnTo>
                <a:lnTo>
                  <a:pt x="1828" y="4549"/>
                </a:lnTo>
                <a:lnTo>
                  <a:pt x="1928" y="4551"/>
                </a:lnTo>
                <a:lnTo>
                  <a:pt x="2026" y="4549"/>
                </a:lnTo>
                <a:lnTo>
                  <a:pt x="2124" y="4542"/>
                </a:lnTo>
                <a:lnTo>
                  <a:pt x="2221" y="4529"/>
                </a:lnTo>
                <a:lnTo>
                  <a:pt x="2315" y="4513"/>
                </a:lnTo>
                <a:lnTo>
                  <a:pt x="2409" y="4493"/>
                </a:lnTo>
                <a:lnTo>
                  <a:pt x="2501" y="4467"/>
                </a:lnTo>
                <a:lnTo>
                  <a:pt x="2590" y="4438"/>
                </a:lnTo>
                <a:lnTo>
                  <a:pt x="2677" y="4404"/>
                </a:lnTo>
                <a:lnTo>
                  <a:pt x="2762" y="4367"/>
                </a:lnTo>
                <a:lnTo>
                  <a:pt x="2845" y="4325"/>
                </a:lnTo>
                <a:lnTo>
                  <a:pt x="2926" y="4281"/>
                </a:lnTo>
                <a:lnTo>
                  <a:pt x="3004" y="4233"/>
                </a:lnTo>
                <a:lnTo>
                  <a:pt x="3079" y="4180"/>
                </a:lnTo>
                <a:lnTo>
                  <a:pt x="3153" y="4125"/>
                </a:lnTo>
                <a:lnTo>
                  <a:pt x="3222" y="4066"/>
                </a:lnTo>
                <a:lnTo>
                  <a:pt x="3289" y="4004"/>
                </a:lnTo>
                <a:lnTo>
                  <a:pt x="3354" y="3940"/>
                </a:lnTo>
                <a:lnTo>
                  <a:pt x="3413" y="3872"/>
                </a:lnTo>
                <a:lnTo>
                  <a:pt x="3471" y="3800"/>
                </a:lnTo>
                <a:lnTo>
                  <a:pt x="3525" y="3728"/>
                </a:lnTo>
                <a:lnTo>
                  <a:pt x="3575" y="3652"/>
                </a:lnTo>
                <a:lnTo>
                  <a:pt x="3621" y="3574"/>
                </a:lnTo>
                <a:lnTo>
                  <a:pt x="3664" y="3493"/>
                </a:lnTo>
                <a:lnTo>
                  <a:pt x="3703" y="3410"/>
                </a:lnTo>
                <a:lnTo>
                  <a:pt x="3737" y="3326"/>
                </a:lnTo>
                <a:lnTo>
                  <a:pt x="3767" y="3239"/>
                </a:lnTo>
                <a:lnTo>
                  <a:pt x="3793" y="3150"/>
                </a:lnTo>
                <a:lnTo>
                  <a:pt x="3814" y="3060"/>
                </a:lnTo>
                <a:lnTo>
                  <a:pt x="3832" y="2967"/>
                </a:lnTo>
                <a:lnTo>
                  <a:pt x="3843" y="2875"/>
                </a:lnTo>
                <a:lnTo>
                  <a:pt x="3852" y="2780"/>
                </a:lnTo>
                <a:lnTo>
                  <a:pt x="3854" y="2684"/>
                </a:lnTo>
                <a:lnTo>
                  <a:pt x="3853" y="2618"/>
                </a:lnTo>
                <a:lnTo>
                  <a:pt x="3849" y="2554"/>
                </a:lnTo>
                <a:lnTo>
                  <a:pt x="3843" y="2491"/>
                </a:lnTo>
                <a:lnTo>
                  <a:pt x="3835" y="2426"/>
                </a:lnTo>
                <a:lnTo>
                  <a:pt x="3825" y="2364"/>
                </a:lnTo>
                <a:lnTo>
                  <a:pt x="3813" y="2302"/>
                </a:lnTo>
                <a:lnTo>
                  <a:pt x="3799" y="2241"/>
                </a:lnTo>
                <a:lnTo>
                  <a:pt x="3782" y="2181"/>
                </a:lnTo>
                <a:lnTo>
                  <a:pt x="3764" y="2122"/>
                </a:lnTo>
                <a:lnTo>
                  <a:pt x="3744" y="2063"/>
                </a:lnTo>
                <a:lnTo>
                  <a:pt x="3720" y="2004"/>
                </a:lnTo>
                <a:lnTo>
                  <a:pt x="3697" y="1948"/>
                </a:lnTo>
                <a:lnTo>
                  <a:pt x="3670" y="1892"/>
                </a:lnTo>
                <a:lnTo>
                  <a:pt x="3643" y="1837"/>
                </a:lnTo>
                <a:lnTo>
                  <a:pt x="3613" y="1783"/>
                </a:lnTo>
                <a:lnTo>
                  <a:pt x="3582" y="1730"/>
                </a:lnTo>
                <a:lnTo>
                  <a:pt x="3589" y="1730"/>
                </a:lnTo>
                <a:lnTo>
                  <a:pt x="3518" y="1621"/>
                </a:lnTo>
                <a:lnTo>
                  <a:pt x="3451" y="1515"/>
                </a:lnTo>
                <a:lnTo>
                  <a:pt x="3389" y="1413"/>
                </a:lnTo>
                <a:lnTo>
                  <a:pt x="3331" y="1315"/>
                </a:lnTo>
                <a:lnTo>
                  <a:pt x="3279" y="1221"/>
                </a:lnTo>
                <a:lnTo>
                  <a:pt x="3231" y="1129"/>
                </a:lnTo>
                <a:lnTo>
                  <a:pt x="3186" y="1042"/>
                </a:lnTo>
                <a:lnTo>
                  <a:pt x="3145" y="959"/>
                </a:lnTo>
                <a:lnTo>
                  <a:pt x="3108" y="880"/>
                </a:lnTo>
                <a:lnTo>
                  <a:pt x="3075" y="802"/>
                </a:lnTo>
                <a:lnTo>
                  <a:pt x="3044" y="730"/>
                </a:lnTo>
                <a:lnTo>
                  <a:pt x="3017" y="661"/>
                </a:lnTo>
                <a:lnTo>
                  <a:pt x="2994" y="595"/>
                </a:lnTo>
                <a:lnTo>
                  <a:pt x="2973" y="533"/>
                </a:lnTo>
                <a:lnTo>
                  <a:pt x="2954" y="474"/>
                </a:lnTo>
                <a:lnTo>
                  <a:pt x="2939" y="419"/>
                </a:lnTo>
                <a:lnTo>
                  <a:pt x="2925" y="368"/>
                </a:lnTo>
                <a:lnTo>
                  <a:pt x="2913" y="320"/>
                </a:lnTo>
                <a:lnTo>
                  <a:pt x="2904" y="275"/>
                </a:lnTo>
                <a:lnTo>
                  <a:pt x="2897" y="234"/>
                </a:lnTo>
                <a:lnTo>
                  <a:pt x="2891" y="197"/>
                </a:lnTo>
                <a:lnTo>
                  <a:pt x="2886" y="161"/>
                </a:lnTo>
                <a:lnTo>
                  <a:pt x="2883" y="131"/>
                </a:lnTo>
                <a:lnTo>
                  <a:pt x="2880" y="103"/>
                </a:lnTo>
                <a:lnTo>
                  <a:pt x="2878" y="57"/>
                </a:lnTo>
                <a:lnTo>
                  <a:pt x="2879" y="24"/>
                </a:lnTo>
                <a:lnTo>
                  <a:pt x="2880" y="6"/>
                </a:lnTo>
                <a:lnTo>
                  <a:pt x="2880" y="0"/>
                </a:lnTo>
                <a:lnTo>
                  <a:pt x="1928" y="0"/>
                </a:lnTo>
                <a:lnTo>
                  <a:pt x="974" y="0"/>
                </a:lnTo>
                <a:lnTo>
                  <a:pt x="974" y="6"/>
                </a:lnTo>
                <a:lnTo>
                  <a:pt x="976" y="24"/>
                </a:lnTo>
                <a:lnTo>
                  <a:pt x="976" y="57"/>
                </a:lnTo>
                <a:lnTo>
                  <a:pt x="974" y="103"/>
                </a:lnTo>
                <a:lnTo>
                  <a:pt x="971" y="131"/>
                </a:lnTo>
                <a:lnTo>
                  <a:pt x="969" y="161"/>
                </a:lnTo>
                <a:lnTo>
                  <a:pt x="964" y="197"/>
                </a:lnTo>
                <a:lnTo>
                  <a:pt x="959" y="234"/>
                </a:lnTo>
                <a:lnTo>
                  <a:pt x="950" y="275"/>
                </a:lnTo>
                <a:lnTo>
                  <a:pt x="941" y="320"/>
                </a:lnTo>
                <a:lnTo>
                  <a:pt x="929" y="368"/>
                </a:lnTo>
                <a:lnTo>
                  <a:pt x="916" y="419"/>
                </a:lnTo>
                <a:lnTo>
                  <a:pt x="900" y="474"/>
                </a:lnTo>
                <a:lnTo>
                  <a:pt x="881" y="533"/>
                </a:lnTo>
                <a:lnTo>
                  <a:pt x="861" y="595"/>
                </a:lnTo>
                <a:lnTo>
                  <a:pt x="837" y="661"/>
                </a:lnTo>
                <a:lnTo>
                  <a:pt x="810" y="730"/>
                </a:lnTo>
                <a:lnTo>
                  <a:pt x="780" y="802"/>
                </a:lnTo>
                <a:lnTo>
                  <a:pt x="746" y="880"/>
                </a:lnTo>
                <a:lnTo>
                  <a:pt x="710" y="959"/>
                </a:lnTo>
                <a:lnTo>
                  <a:pt x="669" y="1042"/>
                </a:lnTo>
                <a:lnTo>
                  <a:pt x="625" y="1129"/>
                </a:lnTo>
                <a:lnTo>
                  <a:pt x="575" y="1221"/>
                </a:lnTo>
                <a:lnTo>
                  <a:pt x="523" y="1315"/>
                </a:lnTo>
                <a:lnTo>
                  <a:pt x="465" y="1413"/>
                </a:lnTo>
                <a:lnTo>
                  <a:pt x="404" y="1515"/>
                </a:lnTo>
                <a:lnTo>
                  <a:pt x="338" y="1621"/>
                </a:lnTo>
                <a:lnTo>
                  <a:pt x="266" y="1730"/>
                </a:lnTo>
                <a:lnTo>
                  <a:pt x="273" y="173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94" name="Freeform 50"/>
          <p:cNvSpPr>
            <a:spLocks/>
          </p:cNvSpPr>
          <p:nvPr/>
        </p:nvSpPr>
        <p:spPr bwMode="auto">
          <a:xfrm>
            <a:off x="9571279" y="1345860"/>
            <a:ext cx="759878" cy="470934"/>
          </a:xfrm>
          <a:custGeom>
            <a:avLst/>
            <a:gdLst>
              <a:gd name="T0" fmla="*/ 954 w 1906"/>
              <a:gd name="T1" fmla="*/ 1182 h 1182"/>
              <a:gd name="T2" fmla="*/ 954 w 1906"/>
              <a:gd name="T3" fmla="*/ 1182 h 1182"/>
              <a:gd name="T4" fmla="*/ 1906 w 1906"/>
              <a:gd name="T5" fmla="*/ 1182 h 1182"/>
              <a:gd name="T6" fmla="*/ 1906 w 1906"/>
              <a:gd name="T7" fmla="*/ 393 h 1182"/>
              <a:gd name="T8" fmla="*/ 1648 w 1906"/>
              <a:gd name="T9" fmla="*/ 0 h 1182"/>
              <a:gd name="T10" fmla="*/ 954 w 1906"/>
              <a:gd name="T11" fmla="*/ 0 h 1182"/>
              <a:gd name="T12" fmla="*/ 954 w 1906"/>
              <a:gd name="T13" fmla="*/ 0 h 1182"/>
              <a:gd name="T14" fmla="*/ 259 w 1906"/>
              <a:gd name="T15" fmla="*/ 0 h 1182"/>
              <a:gd name="T16" fmla="*/ 0 w 1906"/>
              <a:gd name="T17" fmla="*/ 393 h 1182"/>
              <a:gd name="T18" fmla="*/ 0 w 1906"/>
              <a:gd name="T19" fmla="*/ 1182 h 1182"/>
              <a:gd name="T20" fmla="*/ 954 w 1906"/>
              <a:gd name="T21" fmla="*/ 1182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06" h="1182">
                <a:moveTo>
                  <a:pt x="954" y="1182"/>
                </a:moveTo>
                <a:lnTo>
                  <a:pt x="954" y="1182"/>
                </a:lnTo>
                <a:lnTo>
                  <a:pt x="1906" y="1182"/>
                </a:lnTo>
                <a:lnTo>
                  <a:pt x="1906" y="393"/>
                </a:lnTo>
                <a:lnTo>
                  <a:pt x="1648" y="0"/>
                </a:lnTo>
                <a:lnTo>
                  <a:pt x="954" y="0"/>
                </a:lnTo>
                <a:lnTo>
                  <a:pt x="954" y="0"/>
                </a:lnTo>
                <a:lnTo>
                  <a:pt x="259" y="0"/>
                </a:lnTo>
                <a:lnTo>
                  <a:pt x="0" y="393"/>
                </a:lnTo>
                <a:lnTo>
                  <a:pt x="0" y="1182"/>
                </a:lnTo>
                <a:lnTo>
                  <a:pt x="954" y="118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095" name="Freeform 51"/>
          <p:cNvSpPr>
            <a:spLocks/>
          </p:cNvSpPr>
          <p:nvPr/>
        </p:nvSpPr>
        <p:spPr bwMode="auto">
          <a:xfrm>
            <a:off x="9507423" y="1079264"/>
            <a:ext cx="887589" cy="678463"/>
          </a:xfrm>
          <a:custGeom>
            <a:avLst/>
            <a:gdLst>
              <a:gd name="T0" fmla="*/ 0 w 2220"/>
              <a:gd name="T1" fmla="*/ 1701 h 1701"/>
              <a:gd name="T2" fmla="*/ 1 w 2220"/>
              <a:gd name="T3" fmla="*/ 674 h 1701"/>
              <a:gd name="T4" fmla="*/ 8 w 2220"/>
              <a:gd name="T5" fmla="*/ 601 h 1701"/>
              <a:gd name="T6" fmla="*/ 22 w 2220"/>
              <a:gd name="T7" fmla="*/ 532 h 1701"/>
              <a:gd name="T8" fmla="*/ 43 w 2220"/>
              <a:gd name="T9" fmla="*/ 466 h 1701"/>
              <a:gd name="T10" fmla="*/ 70 w 2220"/>
              <a:gd name="T11" fmla="*/ 402 h 1701"/>
              <a:gd name="T12" fmla="*/ 103 w 2220"/>
              <a:gd name="T13" fmla="*/ 342 h 1701"/>
              <a:gd name="T14" fmla="*/ 142 w 2220"/>
              <a:gd name="T15" fmla="*/ 286 h 1701"/>
              <a:gd name="T16" fmla="*/ 185 w 2220"/>
              <a:gd name="T17" fmla="*/ 233 h 1701"/>
              <a:gd name="T18" fmla="*/ 233 w 2220"/>
              <a:gd name="T19" fmla="*/ 185 h 1701"/>
              <a:gd name="T20" fmla="*/ 284 w 2220"/>
              <a:gd name="T21" fmla="*/ 142 h 1701"/>
              <a:gd name="T22" fmla="*/ 342 w 2220"/>
              <a:gd name="T23" fmla="*/ 103 h 1701"/>
              <a:gd name="T24" fmla="*/ 402 w 2220"/>
              <a:gd name="T25" fmla="*/ 70 h 1701"/>
              <a:gd name="T26" fmla="*/ 465 w 2220"/>
              <a:gd name="T27" fmla="*/ 43 h 1701"/>
              <a:gd name="T28" fmla="*/ 532 w 2220"/>
              <a:gd name="T29" fmla="*/ 23 h 1701"/>
              <a:gd name="T30" fmla="*/ 601 w 2220"/>
              <a:gd name="T31" fmla="*/ 8 h 1701"/>
              <a:gd name="T32" fmla="*/ 672 w 2220"/>
              <a:gd name="T33" fmla="*/ 1 h 1701"/>
              <a:gd name="T34" fmla="*/ 1511 w 2220"/>
              <a:gd name="T35" fmla="*/ 0 h 1701"/>
              <a:gd name="T36" fmla="*/ 1584 w 2220"/>
              <a:gd name="T37" fmla="*/ 5 h 1701"/>
              <a:gd name="T38" fmla="*/ 1654 w 2220"/>
              <a:gd name="T39" fmla="*/ 15 h 1701"/>
              <a:gd name="T40" fmla="*/ 1722 w 2220"/>
              <a:gd name="T41" fmla="*/ 33 h 1701"/>
              <a:gd name="T42" fmla="*/ 1787 w 2220"/>
              <a:gd name="T43" fmla="*/ 56 h 1701"/>
              <a:gd name="T44" fmla="*/ 1849 w 2220"/>
              <a:gd name="T45" fmla="*/ 87 h 1701"/>
              <a:gd name="T46" fmla="*/ 1907 w 2220"/>
              <a:gd name="T47" fmla="*/ 122 h 1701"/>
              <a:gd name="T48" fmla="*/ 1962 w 2220"/>
              <a:gd name="T49" fmla="*/ 163 h 1701"/>
              <a:gd name="T50" fmla="*/ 2013 w 2220"/>
              <a:gd name="T51" fmla="*/ 208 h 1701"/>
              <a:gd name="T52" fmla="*/ 2059 w 2220"/>
              <a:gd name="T53" fmla="*/ 259 h 1701"/>
              <a:gd name="T54" fmla="*/ 2100 w 2220"/>
              <a:gd name="T55" fmla="*/ 313 h 1701"/>
              <a:gd name="T56" fmla="*/ 2135 w 2220"/>
              <a:gd name="T57" fmla="*/ 371 h 1701"/>
              <a:gd name="T58" fmla="*/ 2164 w 2220"/>
              <a:gd name="T59" fmla="*/ 433 h 1701"/>
              <a:gd name="T60" fmla="*/ 2189 w 2220"/>
              <a:gd name="T61" fmla="*/ 499 h 1701"/>
              <a:gd name="T62" fmla="*/ 2206 w 2220"/>
              <a:gd name="T63" fmla="*/ 567 h 1701"/>
              <a:gd name="T64" fmla="*/ 2217 w 2220"/>
              <a:gd name="T65" fmla="*/ 637 h 1701"/>
              <a:gd name="T66" fmla="*/ 2220 w 2220"/>
              <a:gd name="T67" fmla="*/ 710 h 1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20" h="1701">
                <a:moveTo>
                  <a:pt x="2220" y="1701"/>
                </a:moveTo>
                <a:lnTo>
                  <a:pt x="0" y="1701"/>
                </a:lnTo>
                <a:lnTo>
                  <a:pt x="0" y="710"/>
                </a:lnTo>
                <a:lnTo>
                  <a:pt x="1" y="674"/>
                </a:lnTo>
                <a:lnTo>
                  <a:pt x="3" y="637"/>
                </a:lnTo>
                <a:lnTo>
                  <a:pt x="8" y="601"/>
                </a:lnTo>
                <a:lnTo>
                  <a:pt x="15" y="567"/>
                </a:lnTo>
                <a:lnTo>
                  <a:pt x="22" y="532"/>
                </a:lnTo>
                <a:lnTo>
                  <a:pt x="33" y="499"/>
                </a:lnTo>
                <a:lnTo>
                  <a:pt x="43" y="466"/>
                </a:lnTo>
                <a:lnTo>
                  <a:pt x="56" y="433"/>
                </a:lnTo>
                <a:lnTo>
                  <a:pt x="70" y="402"/>
                </a:lnTo>
                <a:lnTo>
                  <a:pt x="85" y="371"/>
                </a:lnTo>
                <a:lnTo>
                  <a:pt x="103" y="342"/>
                </a:lnTo>
                <a:lnTo>
                  <a:pt x="122" y="313"/>
                </a:lnTo>
                <a:lnTo>
                  <a:pt x="142" y="286"/>
                </a:lnTo>
                <a:lnTo>
                  <a:pt x="161" y="259"/>
                </a:lnTo>
                <a:lnTo>
                  <a:pt x="185" y="233"/>
                </a:lnTo>
                <a:lnTo>
                  <a:pt x="208" y="208"/>
                </a:lnTo>
                <a:lnTo>
                  <a:pt x="233" y="185"/>
                </a:lnTo>
                <a:lnTo>
                  <a:pt x="259" y="163"/>
                </a:lnTo>
                <a:lnTo>
                  <a:pt x="284" y="142"/>
                </a:lnTo>
                <a:lnTo>
                  <a:pt x="313" y="122"/>
                </a:lnTo>
                <a:lnTo>
                  <a:pt x="342" y="103"/>
                </a:lnTo>
                <a:lnTo>
                  <a:pt x="371" y="87"/>
                </a:lnTo>
                <a:lnTo>
                  <a:pt x="402" y="70"/>
                </a:lnTo>
                <a:lnTo>
                  <a:pt x="433" y="56"/>
                </a:lnTo>
                <a:lnTo>
                  <a:pt x="465" y="43"/>
                </a:lnTo>
                <a:lnTo>
                  <a:pt x="499" y="33"/>
                </a:lnTo>
                <a:lnTo>
                  <a:pt x="532" y="23"/>
                </a:lnTo>
                <a:lnTo>
                  <a:pt x="567" y="15"/>
                </a:lnTo>
                <a:lnTo>
                  <a:pt x="601" y="8"/>
                </a:lnTo>
                <a:lnTo>
                  <a:pt x="637" y="5"/>
                </a:lnTo>
                <a:lnTo>
                  <a:pt x="672" y="1"/>
                </a:lnTo>
                <a:lnTo>
                  <a:pt x="709" y="0"/>
                </a:lnTo>
                <a:lnTo>
                  <a:pt x="1511" y="0"/>
                </a:lnTo>
                <a:lnTo>
                  <a:pt x="1548" y="1"/>
                </a:lnTo>
                <a:lnTo>
                  <a:pt x="1584" y="5"/>
                </a:lnTo>
                <a:lnTo>
                  <a:pt x="1619" y="8"/>
                </a:lnTo>
                <a:lnTo>
                  <a:pt x="1654" y="15"/>
                </a:lnTo>
                <a:lnTo>
                  <a:pt x="1688" y="23"/>
                </a:lnTo>
                <a:lnTo>
                  <a:pt x="1722" y="33"/>
                </a:lnTo>
                <a:lnTo>
                  <a:pt x="1755" y="43"/>
                </a:lnTo>
                <a:lnTo>
                  <a:pt x="1787" y="56"/>
                </a:lnTo>
                <a:lnTo>
                  <a:pt x="1818" y="70"/>
                </a:lnTo>
                <a:lnTo>
                  <a:pt x="1849" y="87"/>
                </a:lnTo>
                <a:lnTo>
                  <a:pt x="1879" y="103"/>
                </a:lnTo>
                <a:lnTo>
                  <a:pt x="1907" y="122"/>
                </a:lnTo>
                <a:lnTo>
                  <a:pt x="1935" y="142"/>
                </a:lnTo>
                <a:lnTo>
                  <a:pt x="1962" y="163"/>
                </a:lnTo>
                <a:lnTo>
                  <a:pt x="1988" y="185"/>
                </a:lnTo>
                <a:lnTo>
                  <a:pt x="2013" y="208"/>
                </a:lnTo>
                <a:lnTo>
                  <a:pt x="2036" y="233"/>
                </a:lnTo>
                <a:lnTo>
                  <a:pt x="2059" y="259"/>
                </a:lnTo>
                <a:lnTo>
                  <a:pt x="2080" y="286"/>
                </a:lnTo>
                <a:lnTo>
                  <a:pt x="2100" y="313"/>
                </a:lnTo>
                <a:lnTo>
                  <a:pt x="2117" y="342"/>
                </a:lnTo>
                <a:lnTo>
                  <a:pt x="2135" y="371"/>
                </a:lnTo>
                <a:lnTo>
                  <a:pt x="2150" y="402"/>
                </a:lnTo>
                <a:lnTo>
                  <a:pt x="2164" y="433"/>
                </a:lnTo>
                <a:lnTo>
                  <a:pt x="2177" y="466"/>
                </a:lnTo>
                <a:lnTo>
                  <a:pt x="2189" y="499"/>
                </a:lnTo>
                <a:lnTo>
                  <a:pt x="2198" y="532"/>
                </a:lnTo>
                <a:lnTo>
                  <a:pt x="2206" y="567"/>
                </a:lnTo>
                <a:lnTo>
                  <a:pt x="2212" y="601"/>
                </a:lnTo>
                <a:lnTo>
                  <a:pt x="2217" y="637"/>
                </a:lnTo>
                <a:lnTo>
                  <a:pt x="2219" y="674"/>
                </a:lnTo>
                <a:lnTo>
                  <a:pt x="2220" y="710"/>
                </a:lnTo>
                <a:lnTo>
                  <a:pt x="2220" y="1701"/>
                </a:lnTo>
                <a:close/>
              </a:path>
            </a:pathLst>
          </a:custGeom>
          <a:solidFill>
            <a:srgbClr val="071C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102" name="Rectangle 58"/>
          <p:cNvSpPr>
            <a:spLocks noChangeArrowheads="1"/>
          </p:cNvSpPr>
          <p:nvPr/>
        </p:nvSpPr>
        <p:spPr bwMode="auto">
          <a:xfrm>
            <a:off x="8506491" y="109"/>
            <a:ext cx="78222" cy="3598247"/>
          </a:xfrm>
          <a:prstGeom prst="rect">
            <a:avLst/>
          </a:prstGeom>
          <a:solidFill>
            <a:srgbClr val="071C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103" name="Freeform 59"/>
          <p:cNvSpPr>
            <a:spLocks/>
          </p:cNvSpPr>
          <p:nvPr/>
        </p:nvSpPr>
        <p:spPr bwMode="auto">
          <a:xfrm>
            <a:off x="7776944" y="4150705"/>
            <a:ext cx="1537316" cy="1816684"/>
          </a:xfrm>
          <a:custGeom>
            <a:avLst/>
            <a:gdLst>
              <a:gd name="T0" fmla="*/ 211 w 3853"/>
              <a:gd name="T1" fmla="*/ 1837 h 4552"/>
              <a:gd name="T2" fmla="*/ 133 w 3853"/>
              <a:gd name="T3" fmla="*/ 2006 h 4552"/>
              <a:gd name="T4" fmla="*/ 72 w 3853"/>
              <a:gd name="T5" fmla="*/ 2182 h 4552"/>
              <a:gd name="T6" fmla="*/ 28 w 3853"/>
              <a:gd name="T7" fmla="*/ 2365 h 4552"/>
              <a:gd name="T8" fmla="*/ 5 w 3853"/>
              <a:gd name="T9" fmla="*/ 2554 h 4552"/>
              <a:gd name="T10" fmla="*/ 2 w 3853"/>
              <a:gd name="T11" fmla="*/ 2781 h 4552"/>
              <a:gd name="T12" fmla="*/ 39 w 3853"/>
              <a:gd name="T13" fmla="*/ 3061 h 4552"/>
              <a:gd name="T14" fmla="*/ 116 w 3853"/>
              <a:gd name="T15" fmla="*/ 3326 h 4552"/>
              <a:gd name="T16" fmla="*/ 232 w 3853"/>
              <a:gd name="T17" fmla="*/ 3575 h 4552"/>
              <a:gd name="T18" fmla="*/ 382 w 3853"/>
              <a:gd name="T19" fmla="*/ 3802 h 4552"/>
              <a:gd name="T20" fmla="*/ 564 w 3853"/>
              <a:gd name="T21" fmla="*/ 4005 h 4552"/>
              <a:gd name="T22" fmla="*/ 773 w 3853"/>
              <a:gd name="T23" fmla="*/ 4181 h 4552"/>
              <a:gd name="T24" fmla="*/ 1008 w 3853"/>
              <a:gd name="T25" fmla="*/ 4327 h 4552"/>
              <a:gd name="T26" fmla="*/ 1264 w 3853"/>
              <a:gd name="T27" fmla="*/ 4438 h 4552"/>
              <a:gd name="T28" fmla="*/ 1539 w 3853"/>
              <a:gd name="T29" fmla="*/ 4514 h 4552"/>
              <a:gd name="T30" fmla="*/ 1827 w 3853"/>
              <a:gd name="T31" fmla="*/ 4550 h 4552"/>
              <a:gd name="T32" fmla="*/ 2123 w 3853"/>
              <a:gd name="T33" fmla="*/ 4543 h 4552"/>
              <a:gd name="T34" fmla="*/ 2408 w 3853"/>
              <a:gd name="T35" fmla="*/ 4493 h 4552"/>
              <a:gd name="T36" fmla="*/ 2676 w 3853"/>
              <a:gd name="T37" fmla="*/ 4406 h 4552"/>
              <a:gd name="T38" fmla="*/ 2926 w 3853"/>
              <a:gd name="T39" fmla="*/ 4281 h 4552"/>
              <a:gd name="T40" fmla="*/ 3152 w 3853"/>
              <a:gd name="T41" fmla="*/ 4126 h 4552"/>
              <a:gd name="T42" fmla="*/ 3352 w 3853"/>
              <a:gd name="T43" fmla="*/ 3940 h 4552"/>
              <a:gd name="T44" fmla="*/ 3524 w 3853"/>
              <a:gd name="T45" fmla="*/ 3728 h 4552"/>
              <a:gd name="T46" fmla="*/ 3663 w 3853"/>
              <a:gd name="T47" fmla="*/ 3494 h 4552"/>
              <a:gd name="T48" fmla="*/ 3766 w 3853"/>
              <a:gd name="T49" fmla="*/ 3240 h 4552"/>
              <a:gd name="T50" fmla="*/ 3831 w 3853"/>
              <a:gd name="T51" fmla="*/ 2969 h 4552"/>
              <a:gd name="T52" fmla="*/ 3853 w 3853"/>
              <a:gd name="T53" fmla="*/ 2684 h 4552"/>
              <a:gd name="T54" fmla="*/ 3842 w 3853"/>
              <a:gd name="T55" fmla="*/ 2491 h 4552"/>
              <a:gd name="T56" fmla="*/ 3812 w 3853"/>
              <a:gd name="T57" fmla="*/ 2303 h 4552"/>
              <a:gd name="T58" fmla="*/ 3763 w 3853"/>
              <a:gd name="T59" fmla="*/ 2122 h 4552"/>
              <a:gd name="T60" fmla="*/ 3696 w 3853"/>
              <a:gd name="T61" fmla="*/ 1949 h 4552"/>
              <a:gd name="T62" fmla="*/ 3613 w 3853"/>
              <a:gd name="T63" fmla="*/ 1784 h 4552"/>
              <a:gd name="T64" fmla="*/ 3517 w 3853"/>
              <a:gd name="T65" fmla="*/ 1622 h 4552"/>
              <a:gd name="T66" fmla="*/ 3331 w 3853"/>
              <a:gd name="T67" fmla="*/ 1316 h 4552"/>
              <a:gd name="T68" fmla="*/ 3185 w 3853"/>
              <a:gd name="T69" fmla="*/ 1043 h 4552"/>
              <a:gd name="T70" fmla="*/ 3074 w 3853"/>
              <a:gd name="T71" fmla="*/ 804 h 4552"/>
              <a:gd name="T72" fmla="*/ 2993 w 3853"/>
              <a:gd name="T73" fmla="*/ 596 h 4552"/>
              <a:gd name="T74" fmla="*/ 2938 w 3853"/>
              <a:gd name="T75" fmla="*/ 421 h 4552"/>
              <a:gd name="T76" fmla="*/ 2904 w 3853"/>
              <a:gd name="T77" fmla="*/ 276 h 4552"/>
              <a:gd name="T78" fmla="*/ 2885 w 3853"/>
              <a:gd name="T79" fmla="*/ 162 h 4552"/>
              <a:gd name="T80" fmla="*/ 2878 w 3853"/>
              <a:gd name="T81" fmla="*/ 58 h 4552"/>
              <a:gd name="T82" fmla="*/ 2880 w 3853"/>
              <a:gd name="T83" fmla="*/ 0 h 4552"/>
              <a:gd name="T84" fmla="*/ 974 w 3853"/>
              <a:gd name="T85" fmla="*/ 6 h 4552"/>
              <a:gd name="T86" fmla="*/ 974 w 3853"/>
              <a:gd name="T87" fmla="*/ 103 h 4552"/>
              <a:gd name="T88" fmla="*/ 963 w 3853"/>
              <a:gd name="T89" fmla="*/ 197 h 4552"/>
              <a:gd name="T90" fmla="*/ 940 w 3853"/>
              <a:gd name="T91" fmla="*/ 320 h 4552"/>
              <a:gd name="T92" fmla="*/ 899 w 3853"/>
              <a:gd name="T93" fmla="*/ 476 h 4552"/>
              <a:gd name="T94" fmla="*/ 837 w 3853"/>
              <a:gd name="T95" fmla="*/ 661 h 4552"/>
              <a:gd name="T96" fmla="*/ 745 w 3853"/>
              <a:gd name="T97" fmla="*/ 880 h 4552"/>
              <a:gd name="T98" fmla="*/ 623 w 3853"/>
              <a:gd name="T99" fmla="*/ 1131 h 4552"/>
              <a:gd name="T100" fmla="*/ 465 w 3853"/>
              <a:gd name="T101" fmla="*/ 1414 h 4552"/>
              <a:gd name="T102" fmla="*/ 265 w 3853"/>
              <a:gd name="T103" fmla="*/ 1731 h 4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853" h="4552">
                <a:moveTo>
                  <a:pt x="272" y="1731"/>
                </a:moveTo>
                <a:lnTo>
                  <a:pt x="240" y="1784"/>
                </a:lnTo>
                <a:lnTo>
                  <a:pt x="211" y="1837"/>
                </a:lnTo>
                <a:lnTo>
                  <a:pt x="183" y="1892"/>
                </a:lnTo>
                <a:lnTo>
                  <a:pt x="157" y="1949"/>
                </a:lnTo>
                <a:lnTo>
                  <a:pt x="133" y="2006"/>
                </a:lnTo>
                <a:lnTo>
                  <a:pt x="110" y="2064"/>
                </a:lnTo>
                <a:lnTo>
                  <a:pt x="90" y="2122"/>
                </a:lnTo>
                <a:lnTo>
                  <a:pt x="72" y="2182"/>
                </a:lnTo>
                <a:lnTo>
                  <a:pt x="55" y="2242"/>
                </a:lnTo>
                <a:lnTo>
                  <a:pt x="41" y="2303"/>
                </a:lnTo>
                <a:lnTo>
                  <a:pt x="28" y="2365"/>
                </a:lnTo>
                <a:lnTo>
                  <a:pt x="18" y="2428"/>
                </a:lnTo>
                <a:lnTo>
                  <a:pt x="11" y="2491"/>
                </a:lnTo>
                <a:lnTo>
                  <a:pt x="5" y="2554"/>
                </a:lnTo>
                <a:lnTo>
                  <a:pt x="1" y="2619"/>
                </a:lnTo>
                <a:lnTo>
                  <a:pt x="0" y="2684"/>
                </a:lnTo>
                <a:lnTo>
                  <a:pt x="2" y="2781"/>
                </a:lnTo>
                <a:lnTo>
                  <a:pt x="9" y="2875"/>
                </a:lnTo>
                <a:lnTo>
                  <a:pt x="22" y="2969"/>
                </a:lnTo>
                <a:lnTo>
                  <a:pt x="39" y="3061"/>
                </a:lnTo>
                <a:lnTo>
                  <a:pt x="60" y="3151"/>
                </a:lnTo>
                <a:lnTo>
                  <a:pt x="87" y="3240"/>
                </a:lnTo>
                <a:lnTo>
                  <a:pt x="116" y="3326"/>
                </a:lnTo>
                <a:lnTo>
                  <a:pt x="151" y="3411"/>
                </a:lnTo>
                <a:lnTo>
                  <a:pt x="190" y="3494"/>
                </a:lnTo>
                <a:lnTo>
                  <a:pt x="232" y="3575"/>
                </a:lnTo>
                <a:lnTo>
                  <a:pt x="279" y="3652"/>
                </a:lnTo>
                <a:lnTo>
                  <a:pt x="328" y="3728"/>
                </a:lnTo>
                <a:lnTo>
                  <a:pt x="382" y="3802"/>
                </a:lnTo>
                <a:lnTo>
                  <a:pt x="440" y="3872"/>
                </a:lnTo>
                <a:lnTo>
                  <a:pt x="500" y="3940"/>
                </a:lnTo>
                <a:lnTo>
                  <a:pt x="564" y="4005"/>
                </a:lnTo>
                <a:lnTo>
                  <a:pt x="631" y="4067"/>
                </a:lnTo>
                <a:lnTo>
                  <a:pt x="701" y="4126"/>
                </a:lnTo>
                <a:lnTo>
                  <a:pt x="773" y="4181"/>
                </a:lnTo>
                <a:lnTo>
                  <a:pt x="850" y="4233"/>
                </a:lnTo>
                <a:lnTo>
                  <a:pt x="927" y="4281"/>
                </a:lnTo>
                <a:lnTo>
                  <a:pt x="1008" y="4327"/>
                </a:lnTo>
                <a:lnTo>
                  <a:pt x="1091" y="4368"/>
                </a:lnTo>
                <a:lnTo>
                  <a:pt x="1177" y="4406"/>
                </a:lnTo>
                <a:lnTo>
                  <a:pt x="1264" y="4438"/>
                </a:lnTo>
                <a:lnTo>
                  <a:pt x="1353" y="4468"/>
                </a:lnTo>
                <a:lnTo>
                  <a:pt x="1445" y="4493"/>
                </a:lnTo>
                <a:lnTo>
                  <a:pt x="1539" y="4514"/>
                </a:lnTo>
                <a:lnTo>
                  <a:pt x="1634" y="4531"/>
                </a:lnTo>
                <a:lnTo>
                  <a:pt x="1730" y="4543"/>
                </a:lnTo>
                <a:lnTo>
                  <a:pt x="1827" y="4550"/>
                </a:lnTo>
                <a:lnTo>
                  <a:pt x="1926" y="4552"/>
                </a:lnTo>
                <a:lnTo>
                  <a:pt x="2026" y="4550"/>
                </a:lnTo>
                <a:lnTo>
                  <a:pt x="2123" y="4543"/>
                </a:lnTo>
                <a:lnTo>
                  <a:pt x="2219" y="4531"/>
                </a:lnTo>
                <a:lnTo>
                  <a:pt x="2314" y="4514"/>
                </a:lnTo>
                <a:lnTo>
                  <a:pt x="2408" y="4493"/>
                </a:lnTo>
                <a:lnTo>
                  <a:pt x="2499" y="4468"/>
                </a:lnTo>
                <a:lnTo>
                  <a:pt x="2589" y="4438"/>
                </a:lnTo>
                <a:lnTo>
                  <a:pt x="2676" y="4406"/>
                </a:lnTo>
                <a:lnTo>
                  <a:pt x="2762" y="4368"/>
                </a:lnTo>
                <a:lnTo>
                  <a:pt x="2845" y="4327"/>
                </a:lnTo>
                <a:lnTo>
                  <a:pt x="2926" y="4281"/>
                </a:lnTo>
                <a:lnTo>
                  <a:pt x="3003" y="4233"/>
                </a:lnTo>
                <a:lnTo>
                  <a:pt x="3079" y="4181"/>
                </a:lnTo>
                <a:lnTo>
                  <a:pt x="3152" y="4126"/>
                </a:lnTo>
                <a:lnTo>
                  <a:pt x="3221" y="4067"/>
                </a:lnTo>
                <a:lnTo>
                  <a:pt x="3289" y="4005"/>
                </a:lnTo>
                <a:lnTo>
                  <a:pt x="3352" y="3940"/>
                </a:lnTo>
                <a:lnTo>
                  <a:pt x="3413" y="3872"/>
                </a:lnTo>
                <a:lnTo>
                  <a:pt x="3471" y="3802"/>
                </a:lnTo>
                <a:lnTo>
                  <a:pt x="3524" y="3728"/>
                </a:lnTo>
                <a:lnTo>
                  <a:pt x="3574" y="3652"/>
                </a:lnTo>
                <a:lnTo>
                  <a:pt x="3621" y="3575"/>
                </a:lnTo>
                <a:lnTo>
                  <a:pt x="3663" y="3494"/>
                </a:lnTo>
                <a:lnTo>
                  <a:pt x="3702" y="3411"/>
                </a:lnTo>
                <a:lnTo>
                  <a:pt x="3736" y="3326"/>
                </a:lnTo>
                <a:lnTo>
                  <a:pt x="3766" y="3240"/>
                </a:lnTo>
                <a:lnTo>
                  <a:pt x="3792" y="3151"/>
                </a:lnTo>
                <a:lnTo>
                  <a:pt x="3814" y="3061"/>
                </a:lnTo>
                <a:lnTo>
                  <a:pt x="3831" y="2969"/>
                </a:lnTo>
                <a:lnTo>
                  <a:pt x="3843" y="2875"/>
                </a:lnTo>
                <a:lnTo>
                  <a:pt x="3850" y="2781"/>
                </a:lnTo>
                <a:lnTo>
                  <a:pt x="3853" y="2684"/>
                </a:lnTo>
                <a:lnTo>
                  <a:pt x="3852" y="2619"/>
                </a:lnTo>
                <a:lnTo>
                  <a:pt x="3848" y="2554"/>
                </a:lnTo>
                <a:lnTo>
                  <a:pt x="3842" y="2491"/>
                </a:lnTo>
                <a:lnTo>
                  <a:pt x="3834" y="2428"/>
                </a:lnTo>
                <a:lnTo>
                  <a:pt x="3825" y="2365"/>
                </a:lnTo>
                <a:lnTo>
                  <a:pt x="3812" y="2303"/>
                </a:lnTo>
                <a:lnTo>
                  <a:pt x="3798" y="2242"/>
                </a:lnTo>
                <a:lnTo>
                  <a:pt x="3781" y="2182"/>
                </a:lnTo>
                <a:lnTo>
                  <a:pt x="3763" y="2122"/>
                </a:lnTo>
                <a:lnTo>
                  <a:pt x="3743" y="2064"/>
                </a:lnTo>
                <a:lnTo>
                  <a:pt x="3720" y="2006"/>
                </a:lnTo>
                <a:lnTo>
                  <a:pt x="3696" y="1949"/>
                </a:lnTo>
                <a:lnTo>
                  <a:pt x="3670" y="1892"/>
                </a:lnTo>
                <a:lnTo>
                  <a:pt x="3642" y="1837"/>
                </a:lnTo>
                <a:lnTo>
                  <a:pt x="3613" y="1784"/>
                </a:lnTo>
                <a:lnTo>
                  <a:pt x="3581" y="1731"/>
                </a:lnTo>
                <a:lnTo>
                  <a:pt x="3588" y="1731"/>
                </a:lnTo>
                <a:lnTo>
                  <a:pt x="3517" y="1622"/>
                </a:lnTo>
                <a:lnTo>
                  <a:pt x="3450" y="1516"/>
                </a:lnTo>
                <a:lnTo>
                  <a:pt x="3388" y="1414"/>
                </a:lnTo>
                <a:lnTo>
                  <a:pt x="3331" y="1316"/>
                </a:lnTo>
                <a:lnTo>
                  <a:pt x="3277" y="1221"/>
                </a:lnTo>
                <a:lnTo>
                  <a:pt x="3229" y="1131"/>
                </a:lnTo>
                <a:lnTo>
                  <a:pt x="3185" y="1043"/>
                </a:lnTo>
                <a:lnTo>
                  <a:pt x="3144" y="960"/>
                </a:lnTo>
                <a:lnTo>
                  <a:pt x="3108" y="880"/>
                </a:lnTo>
                <a:lnTo>
                  <a:pt x="3074" y="804"/>
                </a:lnTo>
                <a:lnTo>
                  <a:pt x="3043" y="731"/>
                </a:lnTo>
                <a:lnTo>
                  <a:pt x="3017" y="661"/>
                </a:lnTo>
                <a:lnTo>
                  <a:pt x="2993" y="596"/>
                </a:lnTo>
                <a:lnTo>
                  <a:pt x="2972" y="535"/>
                </a:lnTo>
                <a:lnTo>
                  <a:pt x="2954" y="476"/>
                </a:lnTo>
                <a:lnTo>
                  <a:pt x="2938" y="421"/>
                </a:lnTo>
                <a:lnTo>
                  <a:pt x="2924" y="368"/>
                </a:lnTo>
                <a:lnTo>
                  <a:pt x="2913" y="320"/>
                </a:lnTo>
                <a:lnTo>
                  <a:pt x="2904" y="276"/>
                </a:lnTo>
                <a:lnTo>
                  <a:pt x="2896" y="235"/>
                </a:lnTo>
                <a:lnTo>
                  <a:pt x="2890" y="197"/>
                </a:lnTo>
                <a:lnTo>
                  <a:pt x="2885" y="162"/>
                </a:lnTo>
                <a:lnTo>
                  <a:pt x="2881" y="132"/>
                </a:lnTo>
                <a:lnTo>
                  <a:pt x="2879" y="103"/>
                </a:lnTo>
                <a:lnTo>
                  <a:pt x="2878" y="58"/>
                </a:lnTo>
                <a:lnTo>
                  <a:pt x="2878" y="26"/>
                </a:lnTo>
                <a:lnTo>
                  <a:pt x="2879" y="6"/>
                </a:lnTo>
                <a:lnTo>
                  <a:pt x="2880" y="0"/>
                </a:lnTo>
                <a:lnTo>
                  <a:pt x="1926" y="0"/>
                </a:lnTo>
                <a:lnTo>
                  <a:pt x="973" y="0"/>
                </a:lnTo>
                <a:lnTo>
                  <a:pt x="974" y="6"/>
                </a:lnTo>
                <a:lnTo>
                  <a:pt x="975" y="26"/>
                </a:lnTo>
                <a:lnTo>
                  <a:pt x="975" y="58"/>
                </a:lnTo>
                <a:lnTo>
                  <a:pt x="974" y="103"/>
                </a:lnTo>
                <a:lnTo>
                  <a:pt x="971" y="132"/>
                </a:lnTo>
                <a:lnTo>
                  <a:pt x="968" y="162"/>
                </a:lnTo>
                <a:lnTo>
                  <a:pt x="963" y="197"/>
                </a:lnTo>
                <a:lnTo>
                  <a:pt x="957" y="235"/>
                </a:lnTo>
                <a:lnTo>
                  <a:pt x="949" y="276"/>
                </a:lnTo>
                <a:lnTo>
                  <a:pt x="940" y="320"/>
                </a:lnTo>
                <a:lnTo>
                  <a:pt x="929" y="368"/>
                </a:lnTo>
                <a:lnTo>
                  <a:pt x="915" y="421"/>
                </a:lnTo>
                <a:lnTo>
                  <a:pt x="899" y="476"/>
                </a:lnTo>
                <a:lnTo>
                  <a:pt x="881" y="535"/>
                </a:lnTo>
                <a:lnTo>
                  <a:pt x="860" y="596"/>
                </a:lnTo>
                <a:lnTo>
                  <a:pt x="837" y="661"/>
                </a:lnTo>
                <a:lnTo>
                  <a:pt x="810" y="731"/>
                </a:lnTo>
                <a:lnTo>
                  <a:pt x="779" y="804"/>
                </a:lnTo>
                <a:lnTo>
                  <a:pt x="745" y="880"/>
                </a:lnTo>
                <a:lnTo>
                  <a:pt x="709" y="960"/>
                </a:lnTo>
                <a:lnTo>
                  <a:pt x="668" y="1043"/>
                </a:lnTo>
                <a:lnTo>
                  <a:pt x="623" y="1131"/>
                </a:lnTo>
                <a:lnTo>
                  <a:pt x="575" y="1221"/>
                </a:lnTo>
                <a:lnTo>
                  <a:pt x="523" y="1316"/>
                </a:lnTo>
                <a:lnTo>
                  <a:pt x="465" y="1414"/>
                </a:lnTo>
                <a:lnTo>
                  <a:pt x="403" y="1516"/>
                </a:lnTo>
                <a:lnTo>
                  <a:pt x="336" y="1622"/>
                </a:lnTo>
                <a:lnTo>
                  <a:pt x="265" y="1731"/>
                </a:lnTo>
                <a:lnTo>
                  <a:pt x="272" y="17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104" name="Freeform 60"/>
          <p:cNvSpPr>
            <a:spLocks/>
          </p:cNvSpPr>
          <p:nvPr/>
        </p:nvSpPr>
        <p:spPr bwMode="auto">
          <a:xfrm>
            <a:off x="8164865" y="3679773"/>
            <a:ext cx="761474" cy="470934"/>
          </a:xfrm>
          <a:custGeom>
            <a:avLst/>
            <a:gdLst>
              <a:gd name="T0" fmla="*/ 953 w 1907"/>
              <a:gd name="T1" fmla="*/ 1182 h 1182"/>
              <a:gd name="T2" fmla="*/ 953 w 1907"/>
              <a:gd name="T3" fmla="*/ 1182 h 1182"/>
              <a:gd name="T4" fmla="*/ 1907 w 1907"/>
              <a:gd name="T5" fmla="*/ 1182 h 1182"/>
              <a:gd name="T6" fmla="*/ 1907 w 1907"/>
              <a:gd name="T7" fmla="*/ 394 h 1182"/>
              <a:gd name="T8" fmla="*/ 1648 w 1907"/>
              <a:gd name="T9" fmla="*/ 0 h 1182"/>
              <a:gd name="T10" fmla="*/ 953 w 1907"/>
              <a:gd name="T11" fmla="*/ 0 h 1182"/>
              <a:gd name="T12" fmla="*/ 953 w 1907"/>
              <a:gd name="T13" fmla="*/ 0 h 1182"/>
              <a:gd name="T14" fmla="*/ 259 w 1907"/>
              <a:gd name="T15" fmla="*/ 0 h 1182"/>
              <a:gd name="T16" fmla="*/ 0 w 1907"/>
              <a:gd name="T17" fmla="*/ 394 h 1182"/>
              <a:gd name="T18" fmla="*/ 0 w 1907"/>
              <a:gd name="T19" fmla="*/ 1182 h 1182"/>
              <a:gd name="T20" fmla="*/ 953 w 1907"/>
              <a:gd name="T21" fmla="*/ 1182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07" h="1182">
                <a:moveTo>
                  <a:pt x="953" y="1182"/>
                </a:moveTo>
                <a:lnTo>
                  <a:pt x="953" y="1182"/>
                </a:lnTo>
                <a:lnTo>
                  <a:pt x="1907" y="1182"/>
                </a:lnTo>
                <a:lnTo>
                  <a:pt x="1907" y="394"/>
                </a:lnTo>
                <a:lnTo>
                  <a:pt x="1648" y="0"/>
                </a:lnTo>
                <a:lnTo>
                  <a:pt x="953" y="0"/>
                </a:lnTo>
                <a:lnTo>
                  <a:pt x="953" y="0"/>
                </a:lnTo>
                <a:lnTo>
                  <a:pt x="259" y="0"/>
                </a:lnTo>
                <a:lnTo>
                  <a:pt x="0" y="394"/>
                </a:lnTo>
                <a:lnTo>
                  <a:pt x="0" y="1182"/>
                </a:lnTo>
                <a:lnTo>
                  <a:pt x="953" y="118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3105" name="Freeform 61"/>
          <p:cNvSpPr>
            <a:spLocks/>
          </p:cNvSpPr>
          <p:nvPr/>
        </p:nvSpPr>
        <p:spPr bwMode="auto">
          <a:xfrm>
            <a:off x="8102606" y="3413176"/>
            <a:ext cx="885992" cy="678463"/>
          </a:xfrm>
          <a:custGeom>
            <a:avLst/>
            <a:gdLst>
              <a:gd name="T0" fmla="*/ 0 w 2219"/>
              <a:gd name="T1" fmla="*/ 1700 h 1700"/>
              <a:gd name="T2" fmla="*/ 0 w 2219"/>
              <a:gd name="T3" fmla="*/ 672 h 1700"/>
              <a:gd name="T4" fmla="*/ 8 w 2219"/>
              <a:gd name="T5" fmla="*/ 601 h 1700"/>
              <a:gd name="T6" fmla="*/ 22 w 2219"/>
              <a:gd name="T7" fmla="*/ 531 h 1700"/>
              <a:gd name="T8" fmla="*/ 42 w 2219"/>
              <a:gd name="T9" fmla="*/ 465 h 1700"/>
              <a:gd name="T10" fmla="*/ 69 w 2219"/>
              <a:gd name="T11" fmla="*/ 400 h 1700"/>
              <a:gd name="T12" fmla="*/ 102 w 2219"/>
              <a:gd name="T13" fmla="*/ 341 h 1700"/>
              <a:gd name="T14" fmla="*/ 140 w 2219"/>
              <a:gd name="T15" fmla="*/ 284 h 1700"/>
              <a:gd name="T16" fmla="*/ 184 w 2219"/>
              <a:gd name="T17" fmla="*/ 232 h 1700"/>
              <a:gd name="T18" fmla="*/ 232 w 2219"/>
              <a:gd name="T19" fmla="*/ 184 h 1700"/>
              <a:gd name="T20" fmla="*/ 285 w 2219"/>
              <a:gd name="T21" fmla="*/ 140 h 1700"/>
              <a:gd name="T22" fmla="*/ 341 w 2219"/>
              <a:gd name="T23" fmla="*/ 102 h 1700"/>
              <a:gd name="T24" fmla="*/ 401 w 2219"/>
              <a:gd name="T25" fmla="*/ 69 h 1700"/>
              <a:gd name="T26" fmla="*/ 465 w 2219"/>
              <a:gd name="T27" fmla="*/ 42 h 1700"/>
              <a:gd name="T28" fmla="*/ 532 w 2219"/>
              <a:gd name="T29" fmla="*/ 22 h 1700"/>
              <a:gd name="T30" fmla="*/ 601 w 2219"/>
              <a:gd name="T31" fmla="*/ 8 h 1700"/>
              <a:gd name="T32" fmla="*/ 672 w 2219"/>
              <a:gd name="T33" fmla="*/ 0 h 1700"/>
              <a:gd name="T34" fmla="*/ 1510 w 2219"/>
              <a:gd name="T35" fmla="*/ 0 h 1700"/>
              <a:gd name="T36" fmla="*/ 1583 w 2219"/>
              <a:gd name="T37" fmla="*/ 3 h 1700"/>
              <a:gd name="T38" fmla="*/ 1653 w 2219"/>
              <a:gd name="T39" fmla="*/ 14 h 1700"/>
              <a:gd name="T40" fmla="*/ 1721 w 2219"/>
              <a:gd name="T41" fmla="*/ 31 h 1700"/>
              <a:gd name="T42" fmla="*/ 1787 w 2219"/>
              <a:gd name="T43" fmla="*/ 55 h 1700"/>
              <a:gd name="T44" fmla="*/ 1849 w 2219"/>
              <a:gd name="T45" fmla="*/ 85 h 1700"/>
              <a:gd name="T46" fmla="*/ 1906 w 2219"/>
              <a:gd name="T47" fmla="*/ 120 h 1700"/>
              <a:gd name="T48" fmla="*/ 1961 w 2219"/>
              <a:gd name="T49" fmla="*/ 161 h 1700"/>
              <a:gd name="T50" fmla="*/ 2012 w 2219"/>
              <a:gd name="T51" fmla="*/ 207 h 1700"/>
              <a:gd name="T52" fmla="*/ 2057 w 2219"/>
              <a:gd name="T53" fmla="*/ 257 h 1700"/>
              <a:gd name="T54" fmla="*/ 2098 w 2219"/>
              <a:gd name="T55" fmla="*/ 311 h 1700"/>
              <a:gd name="T56" fmla="*/ 2134 w 2219"/>
              <a:gd name="T57" fmla="*/ 370 h 1700"/>
              <a:gd name="T58" fmla="*/ 2164 w 2219"/>
              <a:gd name="T59" fmla="*/ 432 h 1700"/>
              <a:gd name="T60" fmla="*/ 2187 w 2219"/>
              <a:gd name="T61" fmla="*/ 498 h 1700"/>
              <a:gd name="T62" fmla="*/ 2205 w 2219"/>
              <a:gd name="T63" fmla="*/ 565 h 1700"/>
              <a:gd name="T64" fmla="*/ 2216 w 2219"/>
              <a:gd name="T65" fmla="*/ 636 h 1700"/>
              <a:gd name="T66" fmla="*/ 2219 w 2219"/>
              <a:gd name="T67" fmla="*/ 708 h 1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19" h="1700">
                <a:moveTo>
                  <a:pt x="2219" y="1700"/>
                </a:moveTo>
                <a:lnTo>
                  <a:pt x="0" y="1700"/>
                </a:lnTo>
                <a:lnTo>
                  <a:pt x="0" y="708"/>
                </a:lnTo>
                <a:lnTo>
                  <a:pt x="0" y="672"/>
                </a:lnTo>
                <a:lnTo>
                  <a:pt x="3" y="636"/>
                </a:lnTo>
                <a:lnTo>
                  <a:pt x="8" y="601"/>
                </a:lnTo>
                <a:lnTo>
                  <a:pt x="14" y="565"/>
                </a:lnTo>
                <a:lnTo>
                  <a:pt x="22" y="531"/>
                </a:lnTo>
                <a:lnTo>
                  <a:pt x="31" y="498"/>
                </a:lnTo>
                <a:lnTo>
                  <a:pt x="42" y="465"/>
                </a:lnTo>
                <a:lnTo>
                  <a:pt x="55" y="432"/>
                </a:lnTo>
                <a:lnTo>
                  <a:pt x="69" y="400"/>
                </a:lnTo>
                <a:lnTo>
                  <a:pt x="85" y="370"/>
                </a:lnTo>
                <a:lnTo>
                  <a:pt x="102" y="341"/>
                </a:lnTo>
                <a:lnTo>
                  <a:pt x="121" y="311"/>
                </a:lnTo>
                <a:lnTo>
                  <a:pt x="140" y="284"/>
                </a:lnTo>
                <a:lnTo>
                  <a:pt x="162" y="257"/>
                </a:lnTo>
                <a:lnTo>
                  <a:pt x="184" y="232"/>
                </a:lnTo>
                <a:lnTo>
                  <a:pt x="207" y="207"/>
                </a:lnTo>
                <a:lnTo>
                  <a:pt x="232" y="184"/>
                </a:lnTo>
                <a:lnTo>
                  <a:pt x="258" y="161"/>
                </a:lnTo>
                <a:lnTo>
                  <a:pt x="285" y="140"/>
                </a:lnTo>
                <a:lnTo>
                  <a:pt x="312" y="120"/>
                </a:lnTo>
                <a:lnTo>
                  <a:pt x="341" y="102"/>
                </a:lnTo>
                <a:lnTo>
                  <a:pt x="370" y="85"/>
                </a:lnTo>
                <a:lnTo>
                  <a:pt x="401" y="69"/>
                </a:lnTo>
                <a:lnTo>
                  <a:pt x="432" y="55"/>
                </a:lnTo>
                <a:lnTo>
                  <a:pt x="465" y="42"/>
                </a:lnTo>
                <a:lnTo>
                  <a:pt x="498" y="31"/>
                </a:lnTo>
                <a:lnTo>
                  <a:pt x="532" y="22"/>
                </a:lnTo>
                <a:lnTo>
                  <a:pt x="566" y="14"/>
                </a:lnTo>
                <a:lnTo>
                  <a:pt x="601" y="8"/>
                </a:lnTo>
                <a:lnTo>
                  <a:pt x="636" y="3"/>
                </a:lnTo>
                <a:lnTo>
                  <a:pt x="672" y="0"/>
                </a:lnTo>
                <a:lnTo>
                  <a:pt x="709" y="0"/>
                </a:lnTo>
                <a:lnTo>
                  <a:pt x="1510" y="0"/>
                </a:lnTo>
                <a:lnTo>
                  <a:pt x="1547" y="0"/>
                </a:lnTo>
                <a:lnTo>
                  <a:pt x="1583" y="3"/>
                </a:lnTo>
                <a:lnTo>
                  <a:pt x="1618" y="8"/>
                </a:lnTo>
                <a:lnTo>
                  <a:pt x="1653" y="14"/>
                </a:lnTo>
                <a:lnTo>
                  <a:pt x="1687" y="22"/>
                </a:lnTo>
                <a:lnTo>
                  <a:pt x="1721" y="31"/>
                </a:lnTo>
                <a:lnTo>
                  <a:pt x="1754" y="42"/>
                </a:lnTo>
                <a:lnTo>
                  <a:pt x="1787" y="55"/>
                </a:lnTo>
                <a:lnTo>
                  <a:pt x="1817" y="69"/>
                </a:lnTo>
                <a:lnTo>
                  <a:pt x="1849" y="85"/>
                </a:lnTo>
                <a:lnTo>
                  <a:pt x="1878" y="102"/>
                </a:lnTo>
                <a:lnTo>
                  <a:pt x="1906" y="120"/>
                </a:lnTo>
                <a:lnTo>
                  <a:pt x="1934" y="140"/>
                </a:lnTo>
                <a:lnTo>
                  <a:pt x="1961" y="161"/>
                </a:lnTo>
                <a:lnTo>
                  <a:pt x="1987" y="184"/>
                </a:lnTo>
                <a:lnTo>
                  <a:pt x="2012" y="207"/>
                </a:lnTo>
                <a:lnTo>
                  <a:pt x="2035" y="232"/>
                </a:lnTo>
                <a:lnTo>
                  <a:pt x="2057" y="257"/>
                </a:lnTo>
                <a:lnTo>
                  <a:pt x="2079" y="284"/>
                </a:lnTo>
                <a:lnTo>
                  <a:pt x="2098" y="311"/>
                </a:lnTo>
                <a:lnTo>
                  <a:pt x="2117" y="341"/>
                </a:lnTo>
                <a:lnTo>
                  <a:pt x="2134" y="370"/>
                </a:lnTo>
                <a:lnTo>
                  <a:pt x="2150" y="400"/>
                </a:lnTo>
                <a:lnTo>
                  <a:pt x="2164" y="432"/>
                </a:lnTo>
                <a:lnTo>
                  <a:pt x="2177" y="465"/>
                </a:lnTo>
                <a:lnTo>
                  <a:pt x="2187" y="498"/>
                </a:lnTo>
                <a:lnTo>
                  <a:pt x="2197" y="531"/>
                </a:lnTo>
                <a:lnTo>
                  <a:pt x="2205" y="565"/>
                </a:lnTo>
                <a:lnTo>
                  <a:pt x="2211" y="601"/>
                </a:lnTo>
                <a:lnTo>
                  <a:pt x="2216" y="636"/>
                </a:lnTo>
                <a:lnTo>
                  <a:pt x="2218" y="672"/>
                </a:lnTo>
                <a:lnTo>
                  <a:pt x="2219" y="708"/>
                </a:lnTo>
                <a:lnTo>
                  <a:pt x="2219" y="1700"/>
                </a:lnTo>
                <a:close/>
              </a:path>
            </a:pathLst>
          </a:custGeom>
          <a:solidFill>
            <a:srgbClr val="071C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609905" y="2106647"/>
            <a:ext cx="1087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001992" y="4809302"/>
            <a:ext cx="1087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410283" y="2509231"/>
            <a:ext cx="1087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94" name="Freeform 101"/>
          <p:cNvSpPr>
            <a:spLocks noChangeArrowheads="1"/>
          </p:cNvSpPr>
          <p:nvPr/>
        </p:nvSpPr>
        <p:spPr bwMode="auto">
          <a:xfrm>
            <a:off x="8336696" y="3612645"/>
            <a:ext cx="411258" cy="315008"/>
          </a:xfrm>
          <a:custGeom>
            <a:avLst/>
            <a:gdLst>
              <a:gd name="T0" fmla="*/ 36030 w 497"/>
              <a:gd name="T1" fmla="*/ 111308 h 382"/>
              <a:gd name="T2" fmla="*/ 36030 w 497"/>
              <a:gd name="T3" fmla="*/ 111308 h 382"/>
              <a:gd name="T4" fmla="*/ 71610 w 497"/>
              <a:gd name="T5" fmla="*/ 147214 h 382"/>
              <a:gd name="T6" fmla="*/ 111693 w 497"/>
              <a:gd name="T7" fmla="*/ 171001 h 382"/>
              <a:gd name="T8" fmla="*/ 151777 w 497"/>
              <a:gd name="T9" fmla="*/ 151253 h 382"/>
              <a:gd name="T10" fmla="*/ 175647 w 497"/>
              <a:gd name="T11" fmla="*/ 115796 h 382"/>
              <a:gd name="T12" fmla="*/ 111693 w 497"/>
              <a:gd name="T13" fmla="*/ 147214 h 382"/>
              <a:gd name="T14" fmla="*/ 36030 w 497"/>
              <a:gd name="T15" fmla="*/ 111308 h 382"/>
              <a:gd name="T16" fmla="*/ 219333 w 497"/>
              <a:gd name="T17" fmla="*/ 55654 h 382"/>
              <a:gd name="T18" fmla="*/ 219333 w 497"/>
              <a:gd name="T19" fmla="*/ 55654 h 382"/>
              <a:gd name="T20" fmla="*/ 123403 w 497"/>
              <a:gd name="T21" fmla="*/ 4039 h 382"/>
              <a:gd name="T22" fmla="*/ 99533 w 497"/>
              <a:gd name="T23" fmla="*/ 4039 h 382"/>
              <a:gd name="T24" fmla="*/ 4053 w 497"/>
              <a:gd name="T25" fmla="*/ 55654 h 382"/>
              <a:gd name="T26" fmla="*/ 4053 w 497"/>
              <a:gd name="T27" fmla="*/ 71812 h 382"/>
              <a:gd name="T28" fmla="*/ 99533 w 497"/>
              <a:gd name="T29" fmla="*/ 123426 h 382"/>
              <a:gd name="T30" fmla="*/ 123403 w 497"/>
              <a:gd name="T31" fmla="*/ 123426 h 382"/>
              <a:gd name="T32" fmla="*/ 183754 w 497"/>
              <a:gd name="T33" fmla="*/ 87520 h 382"/>
              <a:gd name="T34" fmla="*/ 119800 w 497"/>
              <a:gd name="T35" fmla="*/ 71812 h 382"/>
              <a:gd name="T36" fmla="*/ 111693 w 497"/>
              <a:gd name="T37" fmla="*/ 75402 h 382"/>
              <a:gd name="T38" fmla="*/ 91426 w 497"/>
              <a:gd name="T39" fmla="*/ 59693 h 382"/>
              <a:gd name="T40" fmla="*/ 111693 w 497"/>
              <a:gd name="T41" fmla="*/ 48024 h 382"/>
              <a:gd name="T42" fmla="*/ 131960 w 497"/>
              <a:gd name="T43" fmla="*/ 55654 h 382"/>
              <a:gd name="T44" fmla="*/ 199517 w 497"/>
              <a:gd name="T45" fmla="*/ 79441 h 382"/>
              <a:gd name="T46" fmla="*/ 219333 w 497"/>
              <a:gd name="T47" fmla="*/ 71812 h 382"/>
              <a:gd name="T48" fmla="*/ 219333 w 497"/>
              <a:gd name="T49" fmla="*/ 55654 h 382"/>
              <a:gd name="T50" fmla="*/ 191410 w 497"/>
              <a:gd name="T51" fmla="*/ 155292 h 382"/>
              <a:gd name="T52" fmla="*/ 191410 w 497"/>
              <a:gd name="T53" fmla="*/ 155292 h 382"/>
              <a:gd name="T54" fmla="*/ 207623 w 497"/>
              <a:gd name="T55" fmla="*/ 151253 h 382"/>
              <a:gd name="T56" fmla="*/ 199517 w 497"/>
              <a:gd name="T57" fmla="*/ 79441 h 382"/>
              <a:gd name="T58" fmla="*/ 183754 w 497"/>
              <a:gd name="T59" fmla="*/ 87520 h 382"/>
              <a:gd name="T60" fmla="*/ 191410 w 497"/>
              <a:gd name="T61" fmla="*/ 155292 h 38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34290" tIns="17145" rIns="34290" bIns="17145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95" name="Freeform 110"/>
          <p:cNvSpPr>
            <a:spLocks noChangeArrowheads="1"/>
          </p:cNvSpPr>
          <p:nvPr/>
        </p:nvSpPr>
        <p:spPr bwMode="auto">
          <a:xfrm>
            <a:off x="9745285" y="1263908"/>
            <a:ext cx="382091" cy="309174"/>
          </a:xfrm>
          <a:custGeom>
            <a:avLst/>
            <a:gdLst>
              <a:gd name="T0" fmla="*/ 199860 w 462"/>
              <a:gd name="T1" fmla="*/ 4060 h 373"/>
              <a:gd name="T2" fmla="*/ 199860 w 462"/>
              <a:gd name="T3" fmla="*/ 4060 h 373"/>
              <a:gd name="T4" fmla="*/ 4051 w 462"/>
              <a:gd name="T5" fmla="*/ 72182 h 373"/>
              <a:gd name="T6" fmla="*/ 4051 w 462"/>
              <a:gd name="T7" fmla="*/ 76243 h 373"/>
              <a:gd name="T8" fmla="*/ 44113 w 462"/>
              <a:gd name="T9" fmla="*/ 96093 h 373"/>
              <a:gd name="T10" fmla="*/ 44113 w 462"/>
              <a:gd name="T11" fmla="*/ 96093 h 373"/>
              <a:gd name="T12" fmla="*/ 72021 w 462"/>
              <a:gd name="T13" fmla="*/ 103762 h 373"/>
              <a:gd name="T14" fmla="*/ 195358 w 462"/>
              <a:gd name="T15" fmla="*/ 15790 h 373"/>
              <a:gd name="T16" fmla="*/ 195358 w 462"/>
              <a:gd name="T17" fmla="*/ 15790 h 373"/>
              <a:gd name="T18" fmla="*/ 108032 w 462"/>
              <a:gd name="T19" fmla="*/ 111883 h 373"/>
              <a:gd name="T20" fmla="*/ 108032 w 462"/>
              <a:gd name="T21" fmla="*/ 111883 h 373"/>
              <a:gd name="T22" fmla="*/ 103981 w 462"/>
              <a:gd name="T23" fmla="*/ 115943 h 373"/>
              <a:gd name="T24" fmla="*/ 108032 w 462"/>
              <a:gd name="T25" fmla="*/ 120003 h 373"/>
              <a:gd name="T26" fmla="*/ 108032 w 462"/>
              <a:gd name="T27" fmla="*/ 120003 h 373"/>
              <a:gd name="T28" fmla="*/ 163399 w 462"/>
              <a:gd name="T29" fmla="*/ 152034 h 373"/>
              <a:gd name="T30" fmla="*/ 175552 w 462"/>
              <a:gd name="T31" fmla="*/ 147974 h 373"/>
              <a:gd name="T32" fmla="*/ 207512 w 462"/>
              <a:gd name="T33" fmla="*/ 8121 h 373"/>
              <a:gd name="T34" fmla="*/ 199860 w 462"/>
              <a:gd name="T35" fmla="*/ 4060 h 373"/>
              <a:gd name="T36" fmla="*/ 72021 w 462"/>
              <a:gd name="T37" fmla="*/ 163764 h 373"/>
              <a:gd name="T38" fmla="*/ 72021 w 462"/>
              <a:gd name="T39" fmla="*/ 163764 h 373"/>
              <a:gd name="T40" fmla="*/ 76073 w 462"/>
              <a:gd name="T41" fmla="*/ 167824 h 373"/>
              <a:gd name="T42" fmla="*/ 108032 w 462"/>
              <a:gd name="T43" fmla="*/ 139853 h 373"/>
              <a:gd name="T44" fmla="*/ 72021 w 462"/>
              <a:gd name="T45" fmla="*/ 120003 h 373"/>
              <a:gd name="T46" fmla="*/ 72021 w 462"/>
              <a:gd name="T47" fmla="*/ 163764 h 37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62" h="373">
                <a:moveTo>
                  <a:pt x="444" y="9"/>
                </a:moveTo>
                <a:lnTo>
                  <a:pt x="444" y="9"/>
                </a:lnTo>
                <a:cubicBezTo>
                  <a:pt x="434" y="9"/>
                  <a:pt x="18" y="160"/>
                  <a:pt x="9" y="160"/>
                </a:cubicBezTo>
                <a:cubicBezTo>
                  <a:pt x="0" y="160"/>
                  <a:pt x="0" y="169"/>
                  <a:pt x="9" y="169"/>
                </a:cubicBezTo>
                <a:cubicBezTo>
                  <a:pt x="18" y="177"/>
                  <a:pt x="98" y="213"/>
                  <a:pt x="98" y="213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160" y="230"/>
                  <a:pt x="425" y="35"/>
                  <a:pt x="434" y="35"/>
                </a:cubicBezTo>
                <a:cubicBezTo>
                  <a:pt x="434" y="26"/>
                  <a:pt x="434" y="35"/>
                  <a:pt x="434" y="35"/>
                </a:cubicBezTo>
                <a:lnTo>
                  <a:pt x="240" y="248"/>
                </a:lnTo>
                <a:cubicBezTo>
                  <a:pt x="231" y="257"/>
                  <a:pt x="231" y="257"/>
                  <a:pt x="231" y="257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266"/>
                  <a:pt x="363" y="328"/>
                  <a:pt x="363" y="337"/>
                </a:cubicBezTo>
                <a:cubicBezTo>
                  <a:pt x="372" y="337"/>
                  <a:pt x="381" y="337"/>
                  <a:pt x="390" y="328"/>
                </a:cubicBezTo>
                <a:cubicBezTo>
                  <a:pt x="390" y="319"/>
                  <a:pt x="461" y="26"/>
                  <a:pt x="461" y="18"/>
                </a:cubicBezTo>
                <a:cubicBezTo>
                  <a:pt x="461" y="9"/>
                  <a:pt x="453" y="0"/>
                  <a:pt x="444" y="9"/>
                </a:cubicBezTo>
                <a:close/>
                <a:moveTo>
                  <a:pt x="160" y="363"/>
                </a:moveTo>
                <a:lnTo>
                  <a:pt x="160" y="363"/>
                </a:lnTo>
                <a:cubicBezTo>
                  <a:pt x="160" y="372"/>
                  <a:pt x="160" y="372"/>
                  <a:pt x="169" y="372"/>
                </a:cubicBezTo>
                <a:cubicBezTo>
                  <a:pt x="169" y="363"/>
                  <a:pt x="240" y="310"/>
                  <a:pt x="240" y="310"/>
                </a:cubicBezTo>
                <a:cubicBezTo>
                  <a:pt x="160" y="266"/>
                  <a:pt x="160" y="266"/>
                  <a:pt x="160" y="266"/>
                </a:cubicBezTo>
                <a:lnTo>
                  <a:pt x="160" y="3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34290" tIns="17145" rIns="34290" bIns="17145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96" name="Freeform 154"/>
          <p:cNvSpPr>
            <a:spLocks noChangeArrowheads="1"/>
          </p:cNvSpPr>
          <p:nvPr/>
        </p:nvSpPr>
        <p:spPr bwMode="auto">
          <a:xfrm>
            <a:off x="6987643" y="854593"/>
            <a:ext cx="294590" cy="399593"/>
          </a:xfrm>
          <a:custGeom>
            <a:avLst/>
            <a:gdLst>
              <a:gd name="T0" fmla="*/ 156272 w 355"/>
              <a:gd name="T1" fmla="*/ 58950 h 487"/>
              <a:gd name="T2" fmla="*/ 156272 w 355"/>
              <a:gd name="T3" fmla="*/ 58950 h 487"/>
              <a:gd name="T4" fmla="*/ 52392 w 355"/>
              <a:gd name="T5" fmla="*/ 7592 h 487"/>
              <a:gd name="T6" fmla="*/ 4065 w 355"/>
              <a:gd name="T7" fmla="*/ 23669 h 487"/>
              <a:gd name="T8" fmla="*/ 0 w 355"/>
              <a:gd name="T9" fmla="*/ 35280 h 487"/>
              <a:gd name="T10" fmla="*/ 4065 w 355"/>
              <a:gd name="T11" fmla="*/ 154073 h 487"/>
              <a:gd name="T12" fmla="*/ 8130 w 355"/>
              <a:gd name="T13" fmla="*/ 162111 h 487"/>
              <a:gd name="T14" fmla="*/ 100267 w 355"/>
              <a:gd name="T15" fmla="*/ 217041 h 487"/>
              <a:gd name="T16" fmla="*/ 104332 w 355"/>
              <a:gd name="T17" fmla="*/ 217041 h 487"/>
              <a:gd name="T18" fmla="*/ 108397 w 355"/>
              <a:gd name="T19" fmla="*/ 217041 h 487"/>
              <a:gd name="T20" fmla="*/ 112010 w 355"/>
              <a:gd name="T21" fmla="*/ 213469 h 487"/>
              <a:gd name="T22" fmla="*/ 112010 w 355"/>
              <a:gd name="T23" fmla="*/ 90657 h 487"/>
              <a:gd name="T24" fmla="*/ 108397 w 355"/>
              <a:gd name="T25" fmla="*/ 82619 h 487"/>
              <a:gd name="T26" fmla="*/ 19873 w 355"/>
              <a:gd name="T27" fmla="*/ 31261 h 487"/>
              <a:gd name="T28" fmla="*/ 32067 w 355"/>
              <a:gd name="T29" fmla="*/ 23669 h 487"/>
              <a:gd name="T30" fmla="*/ 48327 w 355"/>
              <a:gd name="T31" fmla="*/ 19650 h 487"/>
              <a:gd name="T32" fmla="*/ 135948 w 355"/>
              <a:gd name="T33" fmla="*/ 66988 h 487"/>
              <a:gd name="T34" fmla="*/ 140013 w 355"/>
              <a:gd name="T35" fmla="*/ 71007 h 487"/>
              <a:gd name="T36" fmla="*/ 140013 w 355"/>
              <a:gd name="T37" fmla="*/ 189800 h 487"/>
              <a:gd name="T38" fmla="*/ 148142 w 355"/>
              <a:gd name="T39" fmla="*/ 197392 h 487"/>
              <a:gd name="T40" fmla="*/ 159885 w 355"/>
              <a:gd name="T41" fmla="*/ 189800 h 487"/>
              <a:gd name="T42" fmla="*/ 159885 w 355"/>
              <a:gd name="T43" fmla="*/ 62969 h 487"/>
              <a:gd name="T44" fmla="*/ 156272 w 355"/>
              <a:gd name="T45" fmla="*/ 58950 h 4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55" h="487">
                <a:moveTo>
                  <a:pt x="346" y="132"/>
                </a:moveTo>
                <a:lnTo>
                  <a:pt x="346" y="132"/>
                </a:lnTo>
                <a:cubicBezTo>
                  <a:pt x="116" y="17"/>
                  <a:pt x="116" y="17"/>
                  <a:pt x="116" y="17"/>
                </a:cubicBezTo>
                <a:cubicBezTo>
                  <a:pt x="89" y="0"/>
                  <a:pt x="27" y="25"/>
                  <a:pt x="9" y="53"/>
                </a:cubicBezTo>
                <a:cubicBezTo>
                  <a:pt x="0" y="70"/>
                  <a:pt x="0" y="79"/>
                  <a:pt x="0" y="79"/>
                </a:cubicBezTo>
                <a:cubicBezTo>
                  <a:pt x="9" y="345"/>
                  <a:pt x="9" y="345"/>
                  <a:pt x="9" y="345"/>
                </a:cubicBezTo>
                <a:cubicBezTo>
                  <a:pt x="9" y="345"/>
                  <a:pt x="18" y="354"/>
                  <a:pt x="18" y="363"/>
                </a:cubicBezTo>
                <a:cubicBezTo>
                  <a:pt x="36" y="363"/>
                  <a:pt x="222" y="486"/>
                  <a:pt x="222" y="486"/>
                </a:cubicBezTo>
                <a:cubicBezTo>
                  <a:pt x="231" y="486"/>
                  <a:pt x="231" y="486"/>
                  <a:pt x="231" y="486"/>
                </a:cubicBezTo>
                <a:cubicBezTo>
                  <a:pt x="240" y="486"/>
                  <a:pt x="240" y="486"/>
                  <a:pt x="240" y="486"/>
                </a:cubicBezTo>
                <a:cubicBezTo>
                  <a:pt x="248" y="486"/>
                  <a:pt x="248" y="478"/>
                  <a:pt x="248" y="478"/>
                </a:cubicBezTo>
                <a:cubicBezTo>
                  <a:pt x="248" y="203"/>
                  <a:pt x="248" y="203"/>
                  <a:pt x="248" y="203"/>
                </a:cubicBezTo>
                <a:cubicBezTo>
                  <a:pt x="248" y="194"/>
                  <a:pt x="248" y="194"/>
                  <a:pt x="240" y="185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53" y="61"/>
                  <a:pt x="71" y="53"/>
                </a:cubicBezTo>
                <a:cubicBezTo>
                  <a:pt x="89" y="44"/>
                  <a:pt x="97" y="44"/>
                  <a:pt x="107" y="44"/>
                </a:cubicBezTo>
                <a:cubicBezTo>
                  <a:pt x="107" y="44"/>
                  <a:pt x="293" y="150"/>
                  <a:pt x="301" y="150"/>
                </a:cubicBezTo>
                <a:cubicBezTo>
                  <a:pt x="310" y="159"/>
                  <a:pt x="310" y="159"/>
                  <a:pt x="310" y="159"/>
                </a:cubicBezTo>
                <a:cubicBezTo>
                  <a:pt x="310" y="168"/>
                  <a:pt x="310" y="425"/>
                  <a:pt x="310" y="425"/>
                </a:cubicBezTo>
                <a:cubicBezTo>
                  <a:pt x="310" y="433"/>
                  <a:pt x="319" y="442"/>
                  <a:pt x="328" y="442"/>
                </a:cubicBezTo>
                <a:cubicBezTo>
                  <a:pt x="337" y="442"/>
                  <a:pt x="354" y="433"/>
                  <a:pt x="354" y="425"/>
                </a:cubicBezTo>
                <a:cubicBezTo>
                  <a:pt x="354" y="141"/>
                  <a:pt x="354" y="141"/>
                  <a:pt x="354" y="141"/>
                </a:cubicBezTo>
                <a:lnTo>
                  <a:pt x="346" y="132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34290" tIns="17145" rIns="34290" bIns="17145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57" name="Shape 705"/>
          <p:cNvSpPr/>
          <p:nvPr/>
        </p:nvSpPr>
        <p:spPr>
          <a:xfrm>
            <a:off x="1349872" y="2785723"/>
            <a:ext cx="2709075" cy="58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pPr>
            <a:r>
              <a:rPr sz="849" dirty="0">
                <a:latin typeface="+mj-lt"/>
              </a:rPr>
              <a:t>Appropriately supply web-enabled leadership through client </a:t>
            </a:r>
          </a:p>
          <a:p>
            <a: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pPr>
            <a:r>
              <a:rPr sz="849" dirty="0">
                <a:latin typeface="+mj-lt"/>
              </a:rPr>
              <a:t>based relationships. Efficiently whiteboard B2B leadership </a:t>
            </a:r>
          </a:p>
          <a:p>
            <a: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pPr>
            <a:r>
              <a:rPr sz="849" dirty="0">
                <a:latin typeface="+mj-lt"/>
              </a:rPr>
              <a:t>for sticky potentialities.</a:t>
            </a:r>
          </a:p>
        </p:txBody>
      </p:sp>
      <p:grpSp>
        <p:nvGrpSpPr>
          <p:cNvPr id="58" name="Group 710"/>
          <p:cNvGrpSpPr/>
          <p:nvPr/>
        </p:nvGrpSpPr>
        <p:grpSpPr>
          <a:xfrm>
            <a:off x="1586419" y="3874075"/>
            <a:ext cx="2631842" cy="404345"/>
            <a:chOff x="0" y="0"/>
            <a:chExt cx="4342537" cy="667168"/>
          </a:xfrm>
        </p:grpSpPr>
        <p:sp>
          <p:nvSpPr>
            <p:cNvPr id="59" name="Shape 708"/>
            <p:cNvSpPr/>
            <p:nvPr/>
          </p:nvSpPr>
          <p:spPr>
            <a:xfrm>
              <a:off x="884875" y="20320"/>
              <a:ext cx="3457662" cy="646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150000"/>
                </a:lnSpc>
                <a:defRPr sz="1400">
                  <a:solidFill>
                    <a:srgbClr val="FFFFFF"/>
                  </a:solidFill>
                  <a:latin typeface="San Francisco Display Light"/>
                  <a:ea typeface="San Francisco Display Light"/>
                  <a:cs typeface="San Francisco Display Light"/>
                  <a:sym typeface="San Francisco Display Light"/>
                </a:defRPr>
              </a:lvl1pPr>
            </a:lstStyle>
            <a:p>
              <a:r>
                <a:rPr sz="849" dirty="0">
                  <a:latin typeface="+mj-lt"/>
                </a:rPr>
                <a:t>Appropriately supply web-enabled leadership through client based relationships.</a:t>
              </a:r>
            </a:p>
          </p:txBody>
        </p:sp>
        <p:sp>
          <p:nvSpPr>
            <p:cNvPr id="60" name="Shape 709"/>
            <p:cNvSpPr/>
            <p:nvPr/>
          </p:nvSpPr>
          <p:spPr>
            <a:xfrm>
              <a:off x="0" y="0"/>
              <a:ext cx="581646" cy="5539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7708" tIns="27708" rIns="27708" bIns="27708" numCol="1" anchor="t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San Francisco Display Bold"/>
                  <a:ea typeface="San Francisco Display Bold"/>
                  <a:cs typeface="San Francisco Display Bold"/>
                  <a:sym typeface="San Francisco Display Bold"/>
                </a:defRPr>
              </a:lvl1pPr>
            </a:lstStyle>
            <a:p>
              <a:r>
                <a:rPr sz="1818">
                  <a:latin typeface="+mj-lt"/>
                </a:rPr>
                <a:t>01.</a:t>
              </a:r>
            </a:p>
          </p:txBody>
        </p:sp>
      </p:grpSp>
      <p:grpSp>
        <p:nvGrpSpPr>
          <p:cNvPr id="61" name="Group 713"/>
          <p:cNvGrpSpPr/>
          <p:nvPr/>
        </p:nvGrpSpPr>
        <p:grpSpPr>
          <a:xfrm>
            <a:off x="1586419" y="4583213"/>
            <a:ext cx="2631842" cy="404345"/>
            <a:chOff x="0" y="0"/>
            <a:chExt cx="4342537" cy="667168"/>
          </a:xfrm>
        </p:grpSpPr>
        <p:sp>
          <p:nvSpPr>
            <p:cNvPr id="62" name="Shape 711"/>
            <p:cNvSpPr/>
            <p:nvPr/>
          </p:nvSpPr>
          <p:spPr>
            <a:xfrm>
              <a:off x="884875" y="20320"/>
              <a:ext cx="3457662" cy="646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150000"/>
                </a:lnSpc>
                <a:defRPr sz="1400">
                  <a:solidFill>
                    <a:srgbClr val="FFFFFF"/>
                  </a:solidFill>
                  <a:latin typeface="San Francisco Display Light"/>
                  <a:ea typeface="San Francisco Display Light"/>
                  <a:cs typeface="San Francisco Display Light"/>
                  <a:sym typeface="San Francisco Display Light"/>
                </a:defRPr>
              </a:lvl1pPr>
            </a:lstStyle>
            <a:p>
              <a:r>
                <a:rPr sz="849">
                  <a:latin typeface="+mj-lt"/>
                </a:rPr>
                <a:t>Appropriately supply web-enabled leadership through client based relationships.</a:t>
              </a:r>
            </a:p>
          </p:txBody>
        </p:sp>
        <p:sp>
          <p:nvSpPr>
            <p:cNvPr id="63" name="Shape 712"/>
            <p:cNvSpPr/>
            <p:nvPr/>
          </p:nvSpPr>
          <p:spPr>
            <a:xfrm>
              <a:off x="0" y="0"/>
              <a:ext cx="581646" cy="5539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7708" tIns="27708" rIns="27708" bIns="27708" numCol="1" anchor="t">
              <a:spAutoFit/>
            </a:bodyPr>
            <a:lstStyle>
              <a:lvl1pPr>
                <a:defRPr sz="3000">
                  <a:solidFill>
                    <a:srgbClr val="C73647"/>
                  </a:solidFill>
                  <a:latin typeface="San Francisco Display Bold"/>
                  <a:ea typeface="San Francisco Display Bold"/>
                  <a:cs typeface="San Francisco Display Bold"/>
                  <a:sym typeface="San Francisco Display Bold"/>
                </a:defRPr>
              </a:lvl1pPr>
            </a:lstStyle>
            <a:p>
              <a:r>
                <a:rPr sz="1818" dirty="0">
                  <a:solidFill>
                    <a:schemeClr val="accent4"/>
                  </a:solidFill>
                  <a:latin typeface="+mj-lt"/>
                </a:rPr>
                <a:t>02.</a:t>
              </a:r>
            </a:p>
          </p:txBody>
        </p:sp>
      </p:grpSp>
      <p:grpSp>
        <p:nvGrpSpPr>
          <p:cNvPr id="64" name="Group 716"/>
          <p:cNvGrpSpPr/>
          <p:nvPr/>
        </p:nvGrpSpPr>
        <p:grpSpPr>
          <a:xfrm>
            <a:off x="1586419" y="5292352"/>
            <a:ext cx="2631842" cy="404345"/>
            <a:chOff x="0" y="0"/>
            <a:chExt cx="4342537" cy="667169"/>
          </a:xfrm>
        </p:grpSpPr>
        <p:sp>
          <p:nvSpPr>
            <p:cNvPr id="65" name="Shape 714"/>
            <p:cNvSpPr/>
            <p:nvPr/>
          </p:nvSpPr>
          <p:spPr>
            <a:xfrm>
              <a:off x="884875" y="20320"/>
              <a:ext cx="3457662" cy="6468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150000"/>
                </a:lnSpc>
                <a:defRPr sz="1400">
                  <a:solidFill>
                    <a:srgbClr val="FFFFFF"/>
                  </a:solidFill>
                  <a:latin typeface="San Francisco Display Light"/>
                  <a:ea typeface="San Francisco Display Light"/>
                  <a:cs typeface="San Francisco Display Light"/>
                  <a:sym typeface="San Francisco Display Light"/>
                </a:defRPr>
              </a:lvl1pPr>
            </a:lstStyle>
            <a:p>
              <a:r>
                <a:rPr sz="849">
                  <a:latin typeface="+mj-lt"/>
                </a:rPr>
                <a:t>Appropriately supply web-enabled leadership through client based relationships.</a:t>
              </a:r>
            </a:p>
          </p:txBody>
        </p:sp>
        <p:sp>
          <p:nvSpPr>
            <p:cNvPr id="66" name="Shape 715"/>
            <p:cNvSpPr/>
            <p:nvPr/>
          </p:nvSpPr>
          <p:spPr>
            <a:xfrm>
              <a:off x="0" y="0"/>
              <a:ext cx="581646" cy="553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7708" tIns="27708" rIns="27708" bIns="27708" numCol="1" anchor="t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San Francisco Display Bold"/>
                  <a:ea typeface="San Francisco Display Bold"/>
                  <a:cs typeface="San Francisco Display Bold"/>
                  <a:sym typeface="San Francisco Display Bold"/>
                </a:defRPr>
              </a:lvl1pPr>
            </a:lstStyle>
            <a:p>
              <a:r>
                <a:rPr sz="1818">
                  <a:latin typeface="+mj-lt"/>
                </a:rPr>
                <a:t>03.</a:t>
              </a:r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93AB5278-43AA-45FD-AD2E-FB1664E63660}"/>
              </a:ext>
            </a:extLst>
          </p:cNvPr>
          <p:cNvSpPr txBox="1"/>
          <p:nvPr/>
        </p:nvSpPr>
        <p:spPr>
          <a:xfrm>
            <a:off x="1253404" y="1245398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46CC82D-47A5-48BC-A754-8FF7EB850B09}"/>
              </a:ext>
            </a:extLst>
          </p:cNvPr>
          <p:cNvSpPr txBox="1"/>
          <p:nvPr/>
        </p:nvSpPr>
        <p:spPr>
          <a:xfrm>
            <a:off x="1272454" y="1901974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4745565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Oval 531"/>
          <p:cNvSpPr/>
          <p:nvPr/>
        </p:nvSpPr>
        <p:spPr>
          <a:xfrm>
            <a:off x="7025421" y="1502079"/>
            <a:ext cx="481502" cy="160280"/>
          </a:xfrm>
          <a:prstGeom prst="ellipse">
            <a:avLst/>
          </a:prstGeom>
          <a:solidFill>
            <a:schemeClr val="tx1">
              <a:lumMod val="65000"/>
              <a:lumOff val="3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1" name="Oval 530"/>
          <p:cNvSpPr/>
          <p:nvPr/>
        </p:nvSpPr>
        <p:spPr>
          <a:xfrm>
            <a:off x="5523515" y="2676343"/>
            <a:ext cx="481502" cy="160280"/>
          </a:xfrm>
          <a:prstGeom prst="ellipse">
            <a:avLst/>
          </a:prstGeom>
          <a:solidFill>
            <a:schemeClr val="tx1">
              <a:lumMod val="65000"/>
              <a:lumOff val="3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0" name="Oval 529"/>
          <p:cNvSpPr/>
          <p:nvPr/>
        </p:nvSpPr>
        <p:spPr>
          <a:xfrm>
            <a:off x="9150968" y="2005557"/>
            <a:ext cx="481502" cy="160280"/>
          </a:xfrm>
          <a:prstGeom prst="ellipse">
            <a:avLst/>
          </a:prstGeom>
          <a:solidFill>
            <a:schemeClr val="tx1">
              <a:lumMod val="65000"/>
              <a:lumOff val="3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9" name="Oval 528"/>
          <p:cNvSpPr/>
          <p:nvPr/>
        </p:nvSpPr>
        <p:spPr>
          <a:xfrm>
            <a:off x="8414399" y="4597858"/>
            <a:ext cx="481502" cy="160280"/>
          </a:xfrm>
          <a:prstGeom prst="ellipse">
            <a:avLst/>
          </a:prstGeom>
          <a:solidFill>
            <a:schemeClr val="tx1">
              <a:lumMod val="65000"/>
              <a:lumOff val="3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503" name="Group 502"/>
          <p:cNvGrpSpPr/>
          <p:nvPr/>
        </p:nvGrpSpPr>
        <p:grpSpPr>
          <a:xfrm>
            <a:off x="6096000" y="0"/>
            <a:ext cx="5242560" cy="6821644"/>
            <a:chOff x="5202238" y="0"/>
            <a:chExt cx="5270500" cy="6858000"/>
          </a:xfrm>
        </p:grpSpPr>
        <p:sp>
          <p:nvSpPr>
            <p:cNvPr id="303" name="Freeform 5"/>
            <p:cNvSpPr>
              <a:spLocks/>
            </p:cNvSpPr>
            <p:nvPr/>
          </p:nvSpPr>
          <p:spPr bwMode="auto">
            <a:xfrm>
              <a:off x="5202238" y="0"/>
              <a:ext cx="5270500" cy="6858000"/>
            </a:xfrm>
            <a:custGeom>
              <a:avLst/>
              <a:gdLst>
                <a:gd name="T0" fmla="*/ 12804 w 13280"/>
                <a:gd name="T1" fmla="*/ 10311 h 17280"/>
                <a:gd name="T2" fmla="*/ 11556 w 13280"/>
                <a:gd name="T3" fmla="*/ 9327 h 17280"/>
                <a:gd name="T4" fmla="*/ 9975 w 13280"/>
                <a:gd name="T5" fmla="*/ 9217 h 17280"/>
                <a:gd name="T6" fmla="*/ 8606 w 13280"/>
                <a:gd name="T7" fmla="*/ 10016 h 17280"/>
                <a:gd name="T8" fmla="*/ 7923 w 13280"/>
                <a:gd name="T9" fmla="*/ 11448 h 17280"/>
                <a:gd name="T10" fmla="*/ 7670 w 13280"/>
                <a:gd name="T11" fmla="*/ 12555 h 17280"/>
                <a:gd name="T12" fmla="*/ 6739 w 13280"/>
                <a:gd name="T13" fmla="*/ 13090 h 17280"/>
                <a:gd name="T14" fmla="*/ 5738 w 13280"/>
                <a:gd name="T15" fmla="*/ 12711 h 17280"/>
                <a:gd name="T16" fmla="*/ 5394 w 13280"/>
                <a:gd name="T17" fmla="*/ 11692 h 17280"/>
                <a:gd name="T18" fmla="*/ 5977 w 13280"/>
                <a:gd name="T19" fmla="*/ 10775 h 17280"/>
                <a:gd name="T20" fmla="*/ 7051 w 13280"/>
                <a:gd name="T21" fmla="*/ 10555 h 17280"/>
                <a:gd name="T22" fmla="*/ 8481 w 13280"/>
                <a:gd name="T23" fmla="*/ 9858 h 17280"/>
                <a:gd name="T24" fmla="*/ 9271 w 13280"/>
                <a:gd name="T25" fmla="*/ 8473 h 17280"/>
                <a:gd name="T26" fmla="*/ 9143 w 13280"/>
                <a:gd name="T27" fmla="*/ 6899 h 17280"/>
                <a:gd name="T28" fmla="*/ 8143 w 13280"/>
                <a:gd name="T29" fmla="*/ 5658 h 17280"/>
                <a:gd name="T30" fmla="*/ 6565 w 13280"/>
                <a:gd name="T31" fmla="*/ 5201 h 17280"/>
                <a:gd name="T32" fmla="*/ 5055 w 13280"/>
                <a:gd name="T33" fmla="*/ 5716 h 17280"/>
                <a:gd name="T34" fmla="*/ 4107 w 13280"/>
                <a:gd name="T35" fmla="*/ 6978 h 17280"/>
                <a:gd name="T36" fmla="*/ 3874 w 13280"/>
                <a:gd name="T37" fmla="*/ 8316 h 17280"/>
                <a:gd name="T38" fmla="*/ 3057 w 13280"/>
                <a:gd name="T39" fmla="*/ 9094 h 17280"/>
                <a:gd name="T40" fmla="*/ 1965 w 13280"/>
                <a:gd name="T41" fmla="*/ 8914 h 17280"/>
                <a:gd name="T42" fmla="*/ 1441 w 13280"/>
                <a:gd name="T43" fmla="*/ 7963 h 17280"/>
                <a:gd name="T44" fmla="*/ 1847 w 13280"/>
                <a:gd name="T45" fmla="*/ 6967 h 17280"/>
                <a:gd name="T46" fmla="*/ 2806 w 13280"/>
                <a:gd name="T47" fmla="*/ 6637 h 17280"/>
                <a:gd name="T48" fmla="*/ 4310 w 13280"/>
                <a:gd name="T49" fmla="*/ 6101 h 17280"/>
                <a:gd name="T50" fmla="*/ 5260 w 13280"/>
                <a:gd name="T51" fmla="*/ 4763 h 17280"/>
                <a:gd name="T52" fmla="*/ 5271 w 13280"/>
                <a:gd name="T53" fmla="*/ 3168 h 17280"/>
                <a:gd name="T54" fmla="*/ 4392 w 13280"/>
                <a:gd name="T55" fmla="*/ 1858 h 17280"/>
                <a:gd name="T56" fmla="*/ 2911 w 13280"/>
                <a:gd name="T57" fmla="*/ 1263 h 17280"/>
                <a:gd name="T58" fmla="*/ 1857 w 13280"/>
                <a:gd name="T59" fmla="*/ 934 h 17280"/>
                <a:gd name="T60" fmla="*/ 1 w 13280"/>
                <a:gd name="T61" fmla="*/ 78 h 17280"/>
                <a:gd name="T62" fmla="*/ 517 w 13280"/>
                <a:gd name="T63" fmla="*/ 1587 h 17280"/>
                <a:gd name="T64" fmla="*/ 1843 w 13280"/>
                <a:gd name="T65" fmla="*/ 2555 h 17280"/>
                <a:gd name="T66" fmla="*/ 3159 w 13280"/>
                <a:gd name="T67" fmla="*/ 2782 h 17280"/>
                <a:gd name="T68" fmla="*/ 3894 w 13280"/>
                <a:gd name="T69" fmla="*/ 3583 h 17280"/>
                <a:gd name="T70" fmla="*/ 3713 w 13280"/>
                <a:gd name="T71" fmla="*/ 4676 h 17280"/>
                <a:gd name="T72" fmla="*/ 2714 w 13280"/>
                <a:gd name="T73" fmla="*/ 5200 h 17280"/>
                <a:gd name="T74" fmla="*/ 1279 w 13280"/>
                <a:gd name="T75" fmla="*/ 5602 h 17280"/>
                <a:gd name="T76" fmla="*/ 230 w 13280"/>
                <a:gd name="T77" fmla="*/ 6803 h 17280"/>
                <a:gd name="T78" fmla="*/ 44 w 13280"/>
                <a:gd name="T79" fmla="*/ 8381 h 17280"/>
                <a:gd name="T80" fmla="*/ 779 w 13280"/>
                <a:gd name="T81" fmla="*/ 9787 h 17280"/>
                <a:gd name="T82" fmla="*/ 2175 w 13280"/>
                <a:gd name="T83" fmla="*/ 10535 h 17280"/>
                <a:gd name="T84" fmla="*/ 3752 w 13280"/>
                <a:gd name="T85" fmla="*/ 10369 h 17280"/>
                <a:gd name="T86" fmla="*/ 4963 w 13280"/>
                <a:gd name="T87" fmla="*/ 9342 h 17280"/>
                <a:gd name="T88" fmla="*/ 5385 w 13280"/>
                <a:gd name="T89" fmla="*/ 7916 h 17280"/>
                <a:gd name="T90" fmla="*/ 5870 w 13280"/>
                <a:gd name="T91" fmla="*/ 6903 h 17280"/>
                <a:gd name="T92" fmla="*/ 6955 w 13280"/>
                <a:gd name="T93" fmla="*/ 6679 h 17280"/>
                <a:gd name="T94" fmla="*/ 7784 w 13280"/>
                <a:gd name="T95" fmla="*/ 7380 h 17280"/>
                <a:gd name="T96" fmla="*/ 7763 w 13280"/>
                <a:gd name="T97" fmla="*/ 8453 h 17280"/>
                <a:gd name="T98" fmla="*/ 6922 w 13280"/>
                <a:gd name="T99" fmla="*/ 9115 h 17280"/>
                <a:gd name="T100" fmla="*/ 5554 w 13280"/>
                <a:gd name="T101" fmla="*/ 9375 h 17280"/>
                <a:gd name="T102" fmla="*/ 4356 w 13280"/>
                <a:gd name="T103" fmla="*/ 10412 h 17280"/>
                <a:gd name="T104" fmla="*/ 3949 w 13280"/>
                <a:gd name="T105" fmla="*/ 11949 h 17280"/>
                <a:gd name="T106" fmla="*/ 4484 w 13280"/>
                <a:gd name="T107" fmla="*/ 13452 h 17280"/>
                <a:gd name="T108" fmla="*/ 5758 w 13280"/>
                <a:gd name="T109" fmla="*/ 14385 h 17280"/>
                <a:gd name="T110" fmla="*/ 7351 w 13280"/>
                <a:gd name="T111" fmla="*/ 14437 h 17280"/>
                <a:gd name="T112" fmla="*/ 8727 w 13280"/>
                <a:gd name="T113" fmla="*/ 13541 h 17280"/>
                <a:gd name="T114" fmla="*/ 9324 w 13280"/>
                <a:gd name="T115" fmla="*/ 12061 h 17280"/>
                <a:gd name="T116" fmla="*/ 9553 w 13280"/>
                <a:gd name="T117" fmla="*/ 11130 h 17280"/>
                <a:gd name="T118" fmla="*/ 10518 w 13280"/>
                <a:gd name="T119" fmla="*/ 10587 h 17280"/>
                <a:gd name="T120" fmla="*/ 11553 w 13280"/>
                <a:gd name="T121" fmla="*/ 11039 h 17280"/>
                <a:gd name="T122" fmla="*/ 11841 w 13280"/>
                <a:gd name="T123" fmla="*/ 12083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80" h="17280">
                  <a:moveTo>
                    <a:pt x="13280" y="11802"/>
                  </a:moveTo>
                  <a:lnTo>
                    <a:pt x="13279" y="11749"/>
                  </a:lnTo>
                  <a:lnTo>
                    <a:pt x="13277" y="11707"/>
                  </a:lnTo>
                  <a:lnTo>
                    <a:pt x="13276" y="11681"/>
                  </a:lnTo>
                  <a:lnTo>
                    <a:pt x="13275" y="11672"/>
                  </a:lnTo>
                  <a:lnTo>
                    <a:pt x="13275" y="11662"/>
                  </a:lnTo>
                  <a:lnTo>
                    <a:pt x="13272" y="11636"/>
                  </a:lnTo>
                  <a:lnTo>
                    <a:pt x="13269" y="11594"/>
                  </a:lnTo>
                  <a:lnTo>
                    <a:pt x="13264" y="11541"/>
                  </a:lnTo>
                  <a:lnTo>
                    <a:pt x="13259" y="11510"/>
                  </a:lnTo>
                  <a:lnTo>
                    <a:pt x="13255" y="11477"/>
                  </a:lnTo>
                  <a:lnTo>
                    <a:pt x="13251" y="11443"/>
                  </a:lnTo>
                  <a:lnTo>
                    <a:pt x="13245" y="11407"/>
                  </a:lnTo>
                  <a:lnTo>
                    <a:pt x="13239" y="11369"/>
                  </a:lnTo>
                  <a:lnTo>
                    <a:pt x="13232" y="11331"/>
                  </a:lnTo>
                  <a:lnTo>
                    <a:pt x="13224" y="11292"/>
                  </a:lnTo>
                  <a:lnTo>
                    <a:pt x="13216" y="11255"/>
                  </a:lnTo>
                  <a:lnTo>
                    <a:pt x="13208" y="11216"/>
                  </a:lnTo>
                  <a:lnTo>
                    <a:pt x="13198" y="11178"/>
                  </a:lnTo>
                  <a:lnTo>
                    <a:pt x="13188" y="11140"/>
                  </a:lnTo>
                  <a:lnTo>
                    <a:pt x="13178" y="11103"/>
                  </a:lnTo>
                  <a:lnTo>
                    <a:pt x="13168" y="11069"/>
                  </a:lnTo>
                  <a:lnTo>
                    <a:pt x="13158" y="11035"/>
                  </a:lnTo>
                  <a:lnTo>
                    <a:pt x="13147" y="11004"/>
                  </a:lnTo>
                  <a:lnTo>
                    <a:pt x="13137" y="10975"/>
                  </a:lnTo>
                  <a:lnTo>
                    <a:pt x="13120" y="10923"/>
                  </a:lnTo>
                  <a:lnTo>
                    <a:pt x="13105" y="10884"/>
                  </a:lnTo>
                  <a:lnTo>
                    <a:pt x="13095" y="10859"/>
                  </a:lnTo>
                  <a:lnTo>
                    <a:pt x="13092" y="10851"/>
                  </a:lnTo>
                  <a:lnTo>
                    <a:pt x="13089" y="10842"/>
                  </a:lnTo>
                  <a:lnTo>
                    <a:pt x="13079" y="10817"/>
                  </a:lnTo>
                  <a:lnTo>
                    <a:pt x="13063" y="10778"/>
                  </a:lnTo>
                  <a:lnTo>
                    <a:pt x="13041" y="10729"/>
                  </a:lnTo>
                  <a:lnTo>
                    <a:pt x="13028" y="10701"/>
                  </a:lnTo>
                  <a:lnTo>
                    <a:pt x="13013" y="10671"/>
                  </a:lnTo>
                  <a:lnTo>
                    <a:pt x="12998" y="10640"/>
                  </a:lnTo>
                  <a:lnTo>
                    <a:pt x="12982" y="10608"/>
                  </a:lnTo>
                  <a:lnTo>
                    <a:pt x="12965" y="10574"/>
                  </a:lnTo>
                  <a:lnTo>
                    <a:pt x="12946" y="10540"/>
                  </a:lnTo>
                  <a:lnTo>
                    <a:pt x="12927" y="10506"/>
                  </a:lnTo>
                  <a:lnTo>
                    <a:pt x="12907" y="10472"/>
                  </a:lnTo>
                  <a:lnTo>
                    <a:pt x="12887" y="10438"/>
                  </a:lnTo>
                  <a:lnTo>
                    <a:pt x="12866" y="10405"/>
                  </a:lnTo>
                  <a:lnTo>
                    <a:pt x="12845" y="10372"/>
                  </a:lnTo>
                  <a:lnTo>
                    <a:pt x="12824" y="10341"/>
                  </a:lnTo>
                  <a:lnTo>
                    <a:pt x="12804" y="10311"/>
                  </a:lnTo>
                  <a:lnTo>
                    <a:pt x="12784" y="10282"/>
                  </a:lnTo>
                  <a:lnTo>
                    <a:pt x="12765" y="10256"/>
                  </a:lnTo>
                  <a:lnTo>
                    <a:pt x="12746" y="10231"/>
                  </a:lnTo>
                  <a:lnTo>
                    <a:pt x="12714" y="10188"/>
                  </a:lnTo>
                  <a:lnTo>
                    <a:pt x="12688" y="10155"/>
                  </a:lnTo>
                  <a:lnTo>
                    <a:pt x="12671" y="10135"/>
                  </a:lnTo>
                  <a:lnTo>
                    <a:pt x="12665" y="10127"/>
                  </a:lnTo>
                  <a:lnTo>
                    <a:pt x="12659" y="10120"/>
                  </a:lnTo>
                  <a:lnTo>
                    <a:pt x="12642" y="10099"/>
                  </a:lnTo>
                  <a:lnTo>
                    <a:pt x="12615" y="10068"/>
                  </a:lnTo>
                  <a:lnTo>
                    <a:pt x="12579" y="10028"/>
                  </a:lnTo>
                  <a:lnTo>
                    <a:pt x="12558" y="10005"/>
                  </a:lnTo>
                  <a:lnTo>
                    <a:pt x="12536" y="9981"/>
                  </a:lnTo>
                  <a:lnTo>
                    <a:pt x="12511" y="9955"/>
                  </a:lnTo>
                  <a:lnTo>
                    <a:pt x="12485" y="9931"/>
                  </a:lnTo>
                  <a:lnTo>
                    <a:pt x="12459" y="9904"/>
                  </a:lnTo>
                  <a:lnTo>
                    <a:pt x="12431" y="9878"/>
                  </a:lnTo>
                  <a:lnTo>
                    <a:pt x="12402" y="9851"/>
                  </a:lnTo>
                  <a:lnTo>
                    <a:pt x="12373" y="9825"/>
                  </a:lnTo>
                  <a:lnTo>
                    <a:pt x="12344" y="9799"/>
                  </a:lnTo>
                  <a:lnTo>
                    <a:pt x="12313" y="9773"/>
                  </a:lnTo>
                  <a:lnTo>
                    <a:pt x="12283" y="9748"/>
                  </a:lnTo>
                  <a:lnTo>
                    <a:pt x="12254" y="9725"/>
                  </a:lnTo>
                  <a:lnTo>
                    <a:pt x="12226" y="9703"/>
                  </a:lnTo>
                  <a:lnTo>
                    <a:pt x="12198" y="9682"/>
                  </a:lnTo>
                  <a:lnTo>
                    <a:pt x="12171" y="9662"/>
                  </a:lnTo>
                  <a:lnTo>
                    <a:pt x="12146" y="9644"/>
                  </a:lnTo>
                  <a:lnTo>
                    <a:pt x="12102" y="9613"/>
                  </a:lnTo>
                  <a:lnTo>
                    <a:pt x="12067" y="9590"/>
                  </a:lnTo>
                  <a:lnTo>
                    <a:pt x="12045" y="9575"/>
                  </a:lnTo>
                  <a:lnTo>
                    <a:pt x="12037" y="9571"/>
                  </a:lnTo>
                  <a:lnTo>
                    <a:pt x="12029" y="9566"/>
                  </a:lnTo>
                  <a:lnTo>
                    <a:pt x="12007" y="9552"/>
                  </a:lnTo>
                  <a:lnTo>
                    <a:pt x="11971" y="9530"/>
                  </a:lnTo>
                  <a:lnTo>
                    <a:pt x="11924" y="9502"/>
                  </a:lnTo>
                  <a:lnTo>
                    <a:pt x="11897" y="9487"/>
                  </a:lnTo>
                  <a:lnTo>
                    <a:pt x="11868" y="9471"/>
                  </a:lnTo>
                  <a:lnTo>
                    <a:pt x="11838" y="9454"/>
                  </a:lnTo>
                  <a:lnTo>
                    <a:pt x="11806" y="9438"/>
                  </a:lnTo>
                  <a:lnTo>
                    <a:pt x="11771" y="9421"/>
                  </a:lnTo>
                  <a:lnTo>
                    <a:pt x="11737" y="9405"/>
                  </a:lnTo>
                  <a:lnTo>
                    <a:pt x="11701" y="9387"/>
                  </a:lnTo>
                  <a:lnTo>
                    <a:pt x="11665" y="9372"/>
                  </a:lnTo>
                  <a:lnTo>
                    <a:pt x="11629" y="9356"/>
                  </a:lnTo>
                  <a:lnTo>
                    <a:pt x="11593" y="9341"/>
                  </a:lnTo>
                  <a:lnTo>
                    <a:pt x="11556" y="9327"/>
                  </a:lnTo>
                  <a:lnTo>
                    <a:pt x="11522" y="9314"/>
                  </a:lnTo>
                  <a:lnTo>
                    <a:pt x="11487" y="9301"/>
                  </a:lnTo>
                  <a:lnTo>
                    <a:pt x="11454" y="9290"/>
                  </a:lnTo>
                  <a:lnTo>
                    <a:pt x="11422" y="9279"/>
                  </a:lnTo>
                  <a:lnTo>
                    <a:pt x="11393" y="9270"/>
                  </a:lnTo>
                  <a:lnTo>
                    <a:pt x="11341" y="9255"/>
                  </a:lnTo>
                  <a:lnTo>
                    <a:pt x="11301" y="9243"/>
                  </a:lnTo>
                  <a:lnTo>
                    <a:pt x="11275" y="9236"/>
                  </a:lnTo>
                  <a:lnTo>
                    <a:pt x="11266" y="9234"/>
                  </a:lnTo>
                  <a:lnTo>
                    <a:pt x="11257" y="9231"/>
                  </a:lnTo>
                  <a:lnTo>
                    <a:pt x="11231" y="9224"/>
                  </a:lnTo>
                  <a:lnTo>
                    <a:pt x="11190" y="9216"/>
                  </a:lnTo>
                  <a:lnTo>
                    <a:pt x="11137" y="9204"/>
                  </a:lnTo>
                  <a:lnTo>
                    <a:pt x="11107" y="9197"/>
                  </a:lnTo>
                  <a:lnTo>
                    <a:pt x="11074" y="9191"/>
                  </a:lnTo>
                  <a:lnTo>
                    <a:pt x="11040" y="9185"/>
                  </a:lnTo>
                  <a:lnTo>
                    <a:pt x="11004" y="9179"/>
                  </a:lnTo>
                  <a:lnTo>
                    <a:pt x="10967" y="9174"/>
                  </a:lnTo>
                  <a:lnTo>
                    <a:pt x="10929" y="9169"/>
                  </a:lnTo>
                  <a:lnTo>
                    <a:pt x="10890" y="9164"/>
                  </a:lnTo>
                  <a:lnTo>
                    <a:pt x="10851" y="9159"/>
                  </a:lnTo>
                  <a:lnTo>
                    <a:pt x="10812" y="9156"/>
                  </a:lnTo>
                  <a:lnTo>
                    <a:pt x="10772" y="9153"/>
                  </a:lnTo>
                  <a:lnTo>
                    <a:pt x="10734" y="9151"/>
                  </a:lnTo>
                  <a:lnTo>
                    <a:pt x="10696" y="9150"/>
                  </a:lnTo>
                  <a:lnTo>
                    <a:pt x="10661" y="9149"/>
                  </a:lnTo>
                  <a:lnTo>
                    <a:pt x="10626" y="9148"/>
                  </a:lnTo>
                  <a:lnTo>
                    <a:pt x="10593" y="9148"/>
                  </a:lnTo>
                  <a:lnTo>
                    <a:pt x="10562" y="9148"/>
                  </a:lnTo>
                  <a:lnTo>
                    <a:pt x="10508" y="9149"/>
                  </a:lnTo>
                  <a:lnTo>
                    <a:pt x="10467" y="9150"/>
                  </a:lnTo>
                  <a:lnTo>
                    <a:pt x="10440" y="9151"/>
                  </a:lnTo>
                  <a:lnTo>
                    <a:pt x="10431" y="9152"/>
                  </a:lnTo>
                  <a:lnTo>
                    <a:pt x="10421" y="9152"/>
                  </a:lnTo>
                  <a:lnTo>
                    <a:pt x="10395" y="9154"/>
                  </a:lnTo>
                  <a:lnTo>
                    <a:pt x="10353" y="9157"/>
                  </a:lnTo>
                  <a:lnTo>
                    <a:pt x="10300" y="9163"/>
                  </a:lnTo>
                  <a:lnTo>
                    <a:pt x="10269" y="9166"/>
                  </a:lnTo>
                  <a:lnTo>
                    <a:pt x="10236" y="9170"/>
                  </a:lnTo>
                  <a:lnTo>
                    <a:pt x="10202" y="9175"/>
                  </a:lnTo>
                  <a:lnTo>
                    <a:pt x="10166" y="9180"/>
                  </a:lnTo>
                  <a:lnTo>
                    <a:pt x="10128" y="9186"/>
                  </a:lnTo>
                  <a:lnTo>
                    <a:pt x="10090" y="9193"/>
                  </a:lnTo>
                  <a:lnTo>
                    <a:pt x="10053" y="9201"/>
                  </a:lnTo>
                  <a:lnTo>
                    <a:pt x="10014" y="9208"/>
                  </a:lnTo>
                  <a:lnTo>
                    <a:pt x="9975" y="9217"/>
                  </a:lnTo>
                  <a:lnTo>
                    <a:pt x="9937" y="9226"/>
                  </a:lnTo>
                  <a:lnTo>
                    <a:pt x="9899" y="9236"/>
                  </a:lnTo>
                  <a:lnTo>
                    <a:pt x="9863" y="9246"/>
                  </a:lnTo>
                  <a:lnTo>
                    <a:pt x="9828" y="9256"/>
                  </a:lnTo>
                  <a:lnTo>
                    <a:pt x="9794" y="9266"/>
                  </a:lnTo>
                  <a:lnTo>
                    <a:pt x="9763" y="9276"/>
                  </a:lnTo>
                  <a:lnTo>
                    <a:pt x="9733" y="9286"/>
                  </a:lnTo>
                  <a:lnTo>
                    <a:pt x="9682" y="9303"/>
                  </a:lnTo>
                  <a:lnTo>
                    <a:pt x="9643" y="9317"/>
                  </a:lnTo>
                  <a:lnTo>
                    <a:pt x="9618" y="9327"/>
                  </a:lnTo>
                  <a:lnTo>
                    <a:pt x="9609" y="9330"/>
                  </a:lnTo>
                  <a:lnTo>
                    <a:pt x="9600" y="9333"/>
                  </a:lnTo>
                  <a:lnTo>
                    <a:pt x="9575" y="9344"/>
                  </a:lnTo>
                  <a:lnTo>
                    <a:pt x="9537" y="9359"/>
                  </a:lnTo>
                  <a:lnTo>
                    <a:pt x="9488" y="9381"/>
                  </a:lnTo>
                  <a:lnTo>
                    <a:pt x="9460" y="9394"/>
                  </a:lnTo>
                  <a:lnTo>
                    <a:pt x="9429" y="9408"/>
                  </a:lnTo>
                  <a:lnTo>
                    <a:pt x="9398" y="9423"/>
                  </a:lnTo>
                  <a:lnTo>
                    <a:pt x="9366" y="9440"/>
                  </a:lnTo>
                  <a:lnTo>
                    <a:pt x="9332" y="9458"/>
                  </a:lnTo>
                  <a:lnTo>
                    <a:pt x="9298" y="9475"/>
                  </a:lnTo>
                  <a:lnTo>
                    <a:pt x="9263" y="9494"/>
                  </a:lnTo>
                  <a:lnTo>
                    <a:pt x="9230" y="9514"/>
                  </a:lnTo>
                  <a:lnTo>
                    <a:pt x="9195" y="9534"/>
                  </a:lnTo>
                  <a:lnTo>
                    <a:pt x="9162" y="9555"/>
                  </a:lnTo>
                  <a:lnTo>
                    <a:pt x="9129" y="9575"/>
                  </a:lnTo>
                  <a:lnTo>
                    <a:pt x="9098" y="9596"/>
                  </a:lnTo>
                  <a:lnTo>
                    <a:pt x="9068" y="9616"/>
                  </a:lnTo>
                  <a:lnTo>
                    <a:pt x="9039" y="9636"/>
                  </a:lnTo>
                  <a:lnTo>
                    <a:pt x="9012" y="9655"/>
                  </a:lnTo>
                  <a:lnTo>
                    <a:pt x="8988" y="9674"/>
                  </a:lnTo>
                  <a:lnTo>
                    <a:pt x="8944" y="9706"/>
                  </a:lnTo>
                  <a:lnTo>
                    <a:pt x="8912" y="9732"/>
                  </a:lnTo>
                  <a:lnTo>
                    <a:pt x="8890" y="9748"/>
                  </a:lnTo>
                  <a:lnTo>
                    <a:pt x="8884" y="9755"/>
                  </a:lnTo>
                  <a:lnTo>
                    <a:pt x="8876" y="9760"/>
                  </a:lnTo>
                  <a:lnTo>
                    <a:pt x="8856" y="9777"/>
                  </a:lnTo>
                  <a:lnTo>
                    <a:pt x="8823" y="9804"/>
                  </a:lnTo>
                  <a:lnTo>
                    <a:pt x="8783" y="9840"/>
                  </a:lnTo>
                  <a:lnTo>
                    <a:pt x="8761" y="9860"/>
                  </a:lnTo>
                  <a:lnTo>
                    <a:pt x="8737" y="9883"/>
                  </a:lnTo>
                  <a:lnTo>
                    <a:pt x="8712" y="9908"/>
                  </a:lnTo>
                  <a:lnTo>
                    <a:pt x="8686" y="9933"/>
                  </a:lnTo>
                  <a:lnTo>
                    <a:pt x="8659" y="9960"/>
                  </a:lnTo>
                  <a:lnTo>
                    <a:pt x="8632" y="9988"/>
                  </a:lnTo>
                  <a:lnTo>
                    <a:pt x="8606" y="10016"/>
                  </a:lnTo>
                  <a:lnTo>
                    <a:pt x="8579" y="10045"/>
                  </a:lnTo>
                  <a:lnTo>
                    <a:pt x="8553" y="10074"/>
                  </a:lnTo>
                  <a:lnTo>
                    <a:pt x="8527" y="10104"/>
                  </a:lnTo>
                  <a:lnTo>
                    <a:pt x="8504" y="10134"/>
                  </a:lnTo>
                  <a:lnTo>
                    <a:pt x="8480" y="10164"/>
                  </a:lnTo>
                  <a:lnTo>
                    <a:pt x="8457" y="10192"/>
                  </a:lnTo>
                  <a:lnTo>
                    <a:pt x="8436" y="10220"/>
                  </a:lnTo>
                  <a:lnTo>
                    <a:pt x="8416" y="10246"/>
                  </a:lnTo>
                  <a:lnTo>
                    <a:pt x="8398" y="10271"/>
                  </a:lnTo>
                  <a:lnTo>
                    <a:pt x="8368" y="10315"/>
                  </a:lnTo>
                  <a:lnTo>
                    <a:pt x="8344" y="10350"/>
                  </a:lnTo>
                  <a:lnTo>
                    <a:pt x="8329" y="10372"/>
                  </a:lnTo>
                  <a:lnTo>
                    <a:pt x="8324" y="10380"/>
                  </a:lnTo>
                  <a:lnTo>
                    <a:pt x="8319" y="10387"/>
                  </a:lnTo>
                  <a:lnTo>
                    <a:pt x="8305" y="10410"/>
                  </a:lnTo>
                  <a:lnTo>
                    <a:pt x="8282" y="10446"/>
                  </a:lnTo>
                  <a:lnTo>
                    <a:pt x="8255" y="10492"/>
                  </a:lnTo>
                  <a:lnTo>
                    <a:pt x="8240" y="10519"/>
                  </a:lnTo>
                  <a:lnTo>
                    <a:pt x="8224" y="10548"/>
                  </a:lnTo>
                  <a:lnTo>
                    <a:pt x="8208" y="10579"/>
                  </a:lnTo>
                  <a:lnTo>
                    <a:pt x="8191" y="10611"/>
                  </a:lnTo>
                  <a:lnTo>
                    <a:pt x="8173" y="10644"/>
                  </a:lnTo>
                  <a:lnTo>
                    <a:pt x="8157" y="10679"/>
                  </a:lnTo>
                  <a:lnTo>
                    <a:pt x="8140" y="10715"/>
                  </a:lnTo>
                  <a:lnTo>
                    <a:pt x="8124" y="10750"/>
                  </a:lnTo>
                  <a:lnTo>
                    <a:pt x="8108" y="10787"/>
                  </a:lnTo>
                  <a:lnTo>
                    <a:pt x="8093" y="10824"/>
                  </a:lnTo>
                  <a:lnTo>
                    <a:pt x="8078" y="10859"/>
                  </a:lnTo>
                  <a:lnTo>
                    <a:pt x="8065" y="10894"/>
                  </a:lnTo>
                  <a:lnTo>
                    <a:pt x="8052" y="10929"/>
                  </a:lnTo>
                  <a:lnTo>
                    <a:pt x="8040" y="10962"/>
                  </a:lnTo>
                  <a:lnTo>
                    <a:pt x="8031" y="10993"/>
                  </a:lnTo>
                  <a:lnTo>
                    <a:pt x="8021" y="11022"/>
                  </a:lnTo>
                  <a:lnTo>
                    <a:pt x="8005" y="11074"/>
                  </a:lnTo>
                  <a:lnTo>
                    <a:pt x="7993" y="11114"/>
                  </a:lnTo>
                  <a:lnTo>
                    <a:pt x="7986" y="11140"/>
                  </a:lnTo>
                  <a:lnTo>
                    <a:pt x="7984" y="11149"/>
                  </a:lnTo>
                  <a:lnTo>
                    <a:pt x="7981" y="11159"/>
                  </a:lnTo>
                  <a:lnTo>
                    <a:pt x="7974" y="11184"/>
                  </a:lnTo>
                  <a:lnTo>
                    <a:pt x="7965" y="11224"/>
                  </a:lnTo>
                  <a:lnTo>
                    <a:pt x="7953" y="11277"/>
                  </a:lnTo>
                  <a:lnTo>
                    <a:pt x="7946" y="11308"/>
                  </a:lnTo>
                  <a:lnTo>
                    <a:pt x="7941" y="11340"/>
                  </a:lnTo>
                  <a:lnTo>
                    <a:pt x="7935" y="11375"/>
                  </a:lnTo>
                  <a:lnTo>
                    <a:pt x="7928" y="11410"/>
                  </a:lnTo>
                  <a:lnTo>
                    <a:pt x="7923" y="11448"/>
                  </a:lnTo>
                  <a:lnTo>
                    <a:pt x="7917" y="11486"/>
                  </a:lnTo>
                  <a:lnTo>
                    <a:pt x="7913" y="11525"/>
                  </a:lnTo>
                  <a:lnTo>
                    <a:pt x="7909" y="11564"/>
                  </a:lnTo>
                  <a:lnTo>
                    <a:pt x="7904" y="11604"/>
                  </a:lnTo>
                  <a:lnTo>
                    <a:pt x="7901" y="11642"/>
                  </a:lnTo>
                  <a:lnTo>
                    <a:pt x="7899" y="11680"/>
                  </a:lnTo>
                  <a:lnTo>
                    <a:pt x="7897" y="11718"/>
                  </a:lnTo>
                  <a:lnTo>
                    <a:pt x="7896" y="11736"/>
                  </a:lnTo>
                  <a:lnTo>
                    <a:pt x="7896" y="11755"/>
                  </a:lnTo>
                  <a:lnTo>
                    <a:pt x="7895" y="11772"/>
                  </a:lnTo>
                  <a:lnTo>
                    <a:pt x="7895" y="11789"/>
                  </a:lnTo>
                  <a:lnTo>
                    <a:pt x="7895" y="11804"/>
                  </a:lnTo>
                  <a:lnTo>
                    <a:pt x="7895" y="11818"/>
                  </a:lnTo>
                  <a:lnTo>
                    <a:pt x="7895" y="11832"/>
                  </a:lnTo>
                  <a:lnTo>
                    <a:pt x="7895" y="11845"/>
                  </a:lnTo>
                  <a:lnTo>
                    <a:pt x="7893" y="11871"/>
                  </a:lnTo>
                  <a:lnTo>
                    <a:pt x="7893" y="11891"/>
                  </a:lnTo>
                  <a:lnTo>
                    <a:pt x="7892" y="11904"/>
                  </a:lnTo>
                  <a:lnTo>
                    <a:pt x="7892" y="11908"/>
                  </a:lnTo>
                  <a:lnTo>
                    <a:pt x="7892" y="11912"/>
                  </a:lnTo>
                  <a:lnTo>
                    <a:pt x="7891" y="11924"/>
                  </a:lnTo>
                  <a:lnTo>
                    <a:pt x="7890" y="11944"/>
                  </a:lnTo>
                  <a:lnTo>
                    <a:pt x="7887" y="11970"/>
                  </a:lnTo>
                  <a:lnTo>
                    <a:pt x="7884" y="11999"/>
                  </a:lnTo>
                  <a:lnTo>
                    <a:pt x="7879" y="12031"/>
                  </a:lnTo>
                  <a:lnTo>
                    <a:pt x="7874" y="12067"/>
                  </a:lnTo>
                  <a:lnTo>
                    <a:pt x="7866" y="12102"/>
                  </a:lnTo>
                  <a:lnTo>
                    <a:pt x="7859" y="12138"/>
                  </a:lnTo>
                  <a:lnTo>
                    <a:pt x="7850" y="12173"/>
                  </a:lnTo>
                  <a:lnTo>
                    <a:pt x="7841" y="12204"/>
                  </a:lnTo>
                  <a:lnTo>
                    <a:pt x="7832" y="12232"/>
                  </a:lnTo>
                  <a:lnTo>
                    <a:pt x="7823" y="12256"/>
                  </a:lnTo>
                  <a:lnTo>
                    <a:pt x="7817" y="12274"/>
                  </a:lnTo>
                  <a:lnTo>
                    <a:pt x="7812" y="12286"/>
                  </a:lnTo>
                  <a:lnTo>
                    <a:pt x="7811" y="12289"/>
                  </a:lnTo>
                  <a:lnTo>
                    <a:pt x="7809" y="12294"/>
                  </a:lnTo>
                  <a:lnTo>
                    <a:pt x="7805" y="12306"/>
                  </a:lnTo>
                  <a:lnTo>
                    <a:pt x="7797" y="12323"/>
                  </a:lnTo>
                  <a:lnTo>
                    <a:pt x="7788" y="12347"/>
                  </a:lnTo>
                  <a:lnTo>
                    <a:pt x="7776" y="12374"/>
                  </a:lnTo>
                  <a:lnTo>
                    <a:pt x="7761" y="12403"/>
                  </a:lnTo>
                  <a:lnTo>
                    <a:pt x="7744" y="12434"/>
                  </a:lnTo>
                  <a:lnTo>
                    <a:pt x="7727" y="12466"/>
                  </a:lnTo>
                  <a:lnTo>
                    <a:pt x="7708" y="12498"/>
                  </a:lnTo>
                  <a:lnTo>
                    <a:pt x="7688" y="12528"/>
                  </a:lnTo>
                  <a:lnTo>
                    <a:pt x="7670" y="12555"/>
                  </a:lnTo>
                  <a:lnTo>
                    <a:pt x="7653" y="12580"/>
                  </a:lnTo>
                  <a:lnTo>
                    <a:pt x="7637" y="12599"/>
                  </a:lnTo>
                  <a:lnTo>
                    <a:pt x="7626" y="12615"/>
                  </a:lnTo>
                  <a:lnTo>
                    <a:pt x="7618" y="12625"/>
                  </a:lnTo>
                  <a:lnTo>
                    <a:pt x="7615" y="12628"/>
                  </a:lnTo>
                  <a:lnTo>
                    <a:pt x="7613" y="12632"/>
                  </a:lnTo>
                  <a:lnTo>
                    <a:pt x="7605" y="12641"/>
                  </a:lnTo>
                  <a:lnTo>
                    <a:pt x="7592" y="12657"/>
                  </a:lnTo>
                  <a:lnTo>
                    <a:pt x="7575" y="12675"/>
                  </a:lnTo>
                  <a:lnTo>
                    <a:pt x="7555" y="12698"/>
                  </a:lnTo>
                  <a:lnTo>
                    <a:pt x="7532" y="12721"/>
                  </a:lnTo>
                  <a:lnTo>
                    <a:pt x="7507" y="12746"/>
                  </a:lnTo>
                  <a:lnTo>
                    <a:pt x="7480" y="12771"/>
                  </a:lnTo>
                  <a:lnTo>
                    <a:pt x="7452" y="12796"/>
                  </a:lnTo>
                  <a:lnTo>
                    <a:pt x="7425" y="12817"/>
                  </a:lnTo>
                  <a:lnTo>
                    <a:pt x="7399" y="12838"/>
                  </a:lnTo>
                  <a:lnTo>
                    <a:pt x="7375" y="12856"/>
                  </a:lnTo>
                  <a:lnTo>
                    <a:pt x="7354" y="12870"/>
                  </a:lnTo>
                  <a:lnTo>
                    <a:pt x="7338" y="12882"/>
                  </a:lnTo>
                  <a:lnTo>
                    <a:pt x="7327" y="12889"/>
                  </a:lnTo>
                  <a:lnTo>
                    <a:pt x="7324" y="12891"/>
                  </a:lnTo>
                  <a:lnTo>
                    <a:pt x="7320" y="12893"/>
                  </a:lnTo>
                  <a:lnTo>
                    <a:pt x="7310" y="12901"/>
                  </a:lnTo>
                  <a:lnTo>
                    <a:pt x="7293" y="12910"/>
                  </a:lnTo>
                  <a:lnTo>
                    <a:pt x="7271" y="12923"/>
                  </a:lnTo>
                  <a:lnTo>
                    <a:pt x="7245" y="12938"/>
                  </a:lnTo>
                  <a:lnTo>
                    <a:pt x="7216" y="12954"/>
                  </a:lnTo>
                  <a:lnTo>
                    <a:pt x="7185" y="12970"/>
                  </a:lnTo>
                  <a:lnTo>
                    <a:pt x="7151" y="12985"/>
                  </a:lnTo>
                  <a:lnTo>
                    <a:pt x="7118" y="13000"/>
                  </a:lnTo>
                  <a:lnTo>
                    <a:pt x="7086" y="13013"/>
                  </a:lnTo>
                  <a:lnTo>
                    <a:pt x="7054" y="13024"/>
                  </a:lnTo>
                  <a:lnTo>
                    <a:pt x="7026" y="13033"/>
                  </a:lnTo>
                  <a:lnTo>
                    <a:pt x="7002" y="13041"/>
                  </a:lnTo>
                  <a:lnTo>
                    <a:pt x="6984" y="13046"/>
                  </a:lnTo>
                  <a:lnTo>
                    <a:pt x="6972" y="13050"/>
                  </a:lnTo>
                  <a:lnTo>
                    <a:pt x="6968" y="13051"/>
                  </a:lnTo>
                  <a:lnTo>
                    <a:pt x="6963" y="13052"/>
                  </a:lnTo>
                  <a:lnTo>
                    <a:pt x="6952" y="13055"/>
                  </a:lnTo>
                  <a:lnTo>
                    <a:pt x="6933" y="13059"/>
                  </a:lnTo>
                  <a:lnTo>
                    <a:pt x="6908" y="13065"/>
                  </a:lnTo>
                  <a:lnTo>
                    <a:pt x="6879" y="13071"/>
                  </a:lnTo>
                  <a:lnTo>
                    <a:pt x="6847" y="13077"/>
                  </a:lnTo>
                  <a:lnTo>
                    <a:pt x="6811" y="13082"/>
                  </a:lnTo>
                  <a:lnTo>
                    <a:pt x="6776" y="13086"/>
                  </a:lnTo>
                  <a:lnTo>
                    <a:pt x="6739" y="13090"/>
                  </a:lnTo>
                  <a:lnTo>
                    <a:pt x="6703" y="13092"/>
                  </a:lnTo>
                  <a:lnTo>
                    <a:pt x="6670" y="13093"/>
                  </a:lnTo>
                  <a:lnTo>
                    <a:pt x="6639" y="13094"/>
                  </a:lnTo>
                  <a:lnTo>
                    <a:pt x="6615" y="13094"/>
                  </a:lnTo>
                  <a:lnTo>
                    <a:pt x="6594" y="13093"/>
                  </a:lnTo>
                  <a:lnTo>
                    <a:pt x="6582" y="13093"/>
                  </a:lnTo>
                  <a:lnTo>
                    <a:pt x="6578" y="13092"/>
                  </a:lnTo>
                  <a:lnTo>
                    <a:pt x="6574" y="13092"/>
                  </a:lnTo>
                  <a:lnTo>
                    <a:pt x="6561" y="13092"/>
                  </a:lnTo>
                  <a:lnTo>
                    <a:pt x="6541" y="13090"/>
                  </a:lnTo>
                  <a:lnTo>
                    <a:pt x="6516" y="13087"/>
                  </a:lnTo>
                  <a:lnTo>
                    <a:pt x="6486" y="13084"/>
                  </a:lnTo>
                  <a:lnTo>
                    <a:pt x="6454" y="13080"/>
                  </a:lnTo>
                  <a:lnTo>
                    <a:pt x="6419" y="13074"/>
                  </a:lnTo>
                  <a:lnTo>
                    <a:pt x="6382" y="13067"/>
                  </a:lnTo>
                  <a:lnTo>
                    <a:pt x="6347" y="13059"/>
                  </a:lnTo>
                  <a:lnTo>
                    <a:pt x="6313" y="13051"/>
                  </a:lnTo>
                  <a:lnTo>
                    <a:pt x="6281" y="13042"/>
                  </a:lnTo>
                  <a:lnTo>
                    <a:pt x="6253" y="13033"/>
                  </a:lnTo>
                  <a:lnTo>
                    <a:pt x="6229" y="13025"/>
                  </a:lnTo>
                  <a:lnTo>
                    <a:pt x="6211" y="13018"/>
                  </a:lnTo>
                  <a:lnTo>
                    <a:pt x="6199" y="13014"/>
                  </a:lnTo>
                  <a:lnTo>
                    <a:pt x="6196" y="13013"/>
                  </a:lnTo>
                  <a:lnTo>
                    <a:pt x="6191" y="13011"/>
                  </a:lnTo>
                  <a:lnTo>
                    <a:pt x="6179" y="13006"/>
                  </a:lnTo>
                  <a:lnTo>
                    <a:pt x="6162" y="12999"/>
                  </a:lnTo>
                  <a:lnTo>
                    <a:pt x="6138" y="12989"/>
                  </a:lnTo>
                  <a:lnTo>
                    <a:pt x="6111" y="12977"/>
                  </a:lnTo>
                  <a:lnTo>
                    <a:pt x="6082" y="12963"/>
                  </a:lnTo>
                  <a:lnTo>
                    <a:pt x="6050" y="12947"/>
                  </a:lnTo>
                  <a:lnTo>
                    <a:pt x="6018" y="12929"/>
                  </a:lnTo>
                  <a:lnTo>
                    <a:pt x="5987" y="12910"/>
                  </a:lnTo>
                  <a:lnTo>
                    <a:pt x="5957" y="12891"/>
                  </a:lnTo>
                  <a:lnTo>
                    <a:pt x="5929" y="12873"/>
                  </a:lnTo>
                  <a:lnTo>
                    <a:pt x="5905" y="12855"/>
                  </a:lnTo>
                  <a:lnTo>
                    <a:pt x="5884" y="12841"/>
                  </a:lnTo>
                  <a:lnTo>
                    <a:pt x="5869" y="12829"/>
                  </a:lnTo>
                  <a:lnTo>
                    <a:pt x="5860" y="12821"/>
                  </a:lnTo>
                  <a:lnTo>
                    <a:pt x="5855" y="12819"/>
                  </a:lnTo>
                  <a:lnTo>
                    <a:pt x="5852" y="12815"/>
                  </a:lnTo>
                  <a:lnTo>
                    <a:pt x="5842" y="12808"/>
                  </a:lnTo>
                  <a:lnTo>
                    <a:pt x="5828" y="12795"/>
                  </a:lnTo>
                  <a:lnTo>
                    <a:pt x="5809" y="12779"/>
                  </a:lnTo>
                  <a:lnTo>
                    <a:pt x="5786" y="12759"/>
                  </a:lnTo>
                  <a:lnTo>
                    <a:pt x="5762" y="12735"/>
                  </a:lnTo>
                  <a:lnTo>
                    <a:pt x="5738" y="12711"/>
                  </a:lnTo>
                  <a:lnTo>
                    <a:pt x="5713" y="12684"/>
                  </a:lnTo>
                  <a:lnTo>
                    <a:pt x="5688" y="12657"/>
                  </a:lnTo>
                  <a:lnTo>
                    <a:pt x="5665" y="12628"/>
                  </a:lnTo>
                  <a:lnTo>
                    <a:pt x="5645" y="12603"/>
                  </a:lnTo>
                  <a:lnTo>
                    <a:pt x="5626" y="12579"/>
                  </a:lnTo>
                  <a:lnTo>
                    <a:pt x="5612" y="12558"/>
                  </a:lnTo>
                  <a:lnTo>
                    <a:pt x="5601" y="12542"/>
                  </a:lnTo>
                  <a:lnTo>
                    <a:pt x="5594" y="12532"/>
                  </a:lnTo>
                  <a:lnTo>
                    <a:pt x="5592" y="12528"/>
                  </a:lnTo>
                  <a:lnTo>
                    <a:pt x="5590" y="12525"/>
                  </a:lnTo>
                  <a:lnTo>
                    <a:pt x="5582" y="12514"/>
                  </a:lnTo>
                  <a:lnTo>
                    <a:pt x="5572" y="12498"/>
                  </a:lnTo>
                  <a:lnTo>
                    <a:pt x="5559" y="12476"/>
                  </a:lnTo>
                  <a:lnTo>
                    <a:pt x="5544" y="12450"/>
                  </a:lnTo>
                  <a:lnTo>
                    <a:pt x="5528" y="12421"/>
                  </a:lnTo>
                  <a:lnTo>
                    <a:pt x="5513" y="12390"/>
                  </a:lnTo>
                  <a:lnTo>
                    <a:pt x="5497" y="12356"/>
                  </a:lnTo>
                  <a:lnTo>
                    <a:pt x="5483" y="12323"/>
                  </a:lnTo>
                  <a:lnTo>
                    <a:pt x="5469" y="12290"/>
                  </a:lnTo>
                  <a:lnTo>
                    <a:pt x="5458" y="12259"/>
                  </a:lnTo>
                  <a:lnTo>
                    <a:pt x="5448" y="12231"/>
                  </a:lnTo>
                  <a:lnTo>
                    <a:pt x="5441" y="12207"/>
                  </a:lnTo>
                  <a:lnTo>
                    <a:pt x="5435" y="12189"/>
                  </a:lnTo>
                  <a:lnTo>
                    <a:pt x="5432" y="12177"/>
                  </a:lnTo>
                  <a:lnTo>
                    <a:pt x="5431" y="12173"/>
                  </a:lnTo>
                  <a:lnTo>
                    <a:pt x="5430" y="12168"/>
                  </a:lnTo>
                  <a:lnTo>
                    <a:pt x="5426" y="12156"/>
                  </a:lnTo>
                  <a:lnTo>
                    <a:pt x="5421" y="12138"/>
                  </a:lnTo>
                  <a:lnTo>
                    <a:pt x="5416" y="12113"/>
                  </a:lnTo>
                  <a:lnTo>
                    <a:pt x="5409" y="12084"/>
                  </a:lnTo>
                  <a:lnTo>
                    <a:pt x="5404" y="12052"/>
                  </a:lnTo>
                  <a:lnTo>
                    <a:pt x="5398" y="12017"/>
                  </a:lnTo>
                  <a:lnTo>
                    <a:pt x="5394" y="11980"/>
                  </a:lnTo>
                  <a:lnTo>
                    <a:pt x="5390" y="11944"/>
                  </a:lnTo>
                  <a:lnTo>
                    <a:pt x="5388" y="11908"/>
                  </a:lnTo>
                  <a:lnTo>
                    <a:pt x="5387" y="11875"/>
                  </a:lnTo>
                  <a:lnTo>
                    <a:pt x="5385" y="11845"/>
                  </a:lnTo>
                  <a:lnTo>
                    <a:pt x="5387" y="11820"/>
                  </a:lnTo>
                  <a:lnTo>
                    <a:pt x="5387" y="11800"/>
                  </a:lnTo>
                  <a:lnTo>
                    <a:pt x="5387" y="11787"/>
                  </a:lnTo>
                  <a:lnTo>
                    <a:pt x="5388" y="11783"/>
                  </a:lnTo>
                  <a:lnTo>
                    <a:pt x="5388" y="11778"/>
                  </a:lnTo>
                  <a:lnTo>
                    <a:pt x="5388" y="11766"/>
                  </a:lnTo>
                  <a:lnTo>
                    <a:pt x="5390" y="11746"/>
                  </a:lnTo>
                  <a:lnTo>
                    <a:pt x="5391" y="11721"/>
                  </a:lnTo>
                  <a:lnTo>
                    <a:pt x="5394" y="11692"/>
                  </a:lnTo>
                  <a:lnTo>
                    <a:pt x="5398" y="11659"/>
                  </a:lnTo>
                  <a:lnTo>
                    <a:pt x="5404" y="11624"/>
                  </a:lnTo>
                  <a:lnTo>
                    <a:pt x="5411" y="11588"/>
                  </a:lnTo>
                  <a:lnTo>
                    <a:pt x="5419" y="11553"/>
                  </a:lnTo>
                  <a:lnTo>
                    <a:pt x="5428" y="11518"/>
                  </a:lnTo>
                  <a:lnTo>
                    <a:pt x="5436" y="11486"/>
                  </a:lnTo>
                  <a:lnTo>
                    <a:pt x="5445" y="11458"/>
                  </a:lnTo>
                  <a:lnTo>
                    <a:pt x="5452" y="11434"/>
                  </a:lnTo>
                  <a:lnTo>
                    <a:pt x="5459" y="11416"/>
                  </a:lnTo>
                  <a:lnTo>
                    <a:pt x="5463" y="11404"/>
                  </a:lnTo>
                  <a:lnTo>
                    <a:pt x="5465" y="11400"/>
                  </a:lnTo>
                  <a:lnTo>
                    <a:pt x="5466" y="11396"/>
                  </a:lnTo>
                  <a:lnTo>
                    <a:pt x="5471" y="11384"/>
                  </a:lnTo>
                  <a:lnTo>
                    <a:pt x="5478" y="11367"/>
                  </a:lnTo>
                  <a:lnTo>
                    <a:pt x="5488" y="11343"/>
                  </a:lnTo>
                  <a:lnTo>
                    <a:pt x="5500" y="11316"/>
                  </a:lnTo>
                  <a:lnTo>
                    <a:pt x="5514" y="11286"/>
                  </a:lnTo>
                  <a:lnTo>
                    <a:pt x="5530" y="11255"/>
                  </a:lnTo>
                  <a:lnTo>
                    <a:pt x="5547" y="11223"/>
                  </a:lnTo>
                  <a:lnTo>
                    <a:pt x="5566" y="11191"/>
                  </a:lnTo>
                  <a:lnTo>
                    <a:pt x="5585" y="11161"/>
                  </a:lnTo>
                  <a:lnTo>
                    <a:pt x="5604" y="11134"/>
                  </a:lnTo>
                  <a:lnTo>
                    <a:pt x="5621" y="11109"/>
                  </a:lnTo>
                  <a:lnTo>
                    <a:pt x="5635" y="11088"/>
                  </a:lnTo>
                  <a:lnTo>
                    <a:pt x="5647" y="11073"/>
                  </a:lnTo>
                  <a:lnTo>
                    <a:pt x="5654" y="11064"/>
                  </a:lnTo>
                  <a:lnTo>
                    <a:pt x="5658" y="11060"/>
                  </a:lnTo>
                  <a:lnTo>
                    <a:pt x="5661" y="11057"/>
                  </a:lnTo>
                  <a:lnTo>
                    <a:pt x="5668" y="11047"/>
                  </a:lnTo>
                  <a:lnTo>
                    <a:pt x="5680" y="11032"/>
                  </a:lnTo>
                  <a:lnTo>
                    <a:pt x="5698" y="11013"/>
                  </a:lnTo>
                  <a:lnTo>
                    <a:pt x="5717" y="10990"/>
                  </a:lnTo>
                  <a:lnTo>
                    <a:pt x="5740" y="10966"/>
                  </a:lnTo>
                  <a:lnTo>
                    <a:pt x="5766" y="10941"/>
                  </a:lnTo>
                  <a:lnTo>
                    <a:pt x="5792" y="10916"/>
                  </a:lnTo>
                  <a:lnTo>
                    <a:pt x="5820" y="10892"/>
                  </a:lnTo>
                  <a:lnTo>
                    <a:pt x="5847" y="10868"/>
                  </a:lnTo>
                  <a:lnTo>
                    <a:pt x="5873" y="10848"/>
                  </a:lnTo>
                  <a:lnTo>
                    <a:pt x="5896" y="10830"/>
                  </a:lnTo>
                  <a:lnTo>
                    <a:pt x="5917" y="10815"/>
                  </a:lnTo>
                  <a:lnTo>
                    <a:pt x="5933" y="10804"/>
                  </a:lnTo>
                  <a:lnTo>
                    <a:pt x="5943" y="10797"/>
                  </a:lnTo>
                  <a:lnTo>
                    <a:pt x="5947" y="10795"/>
                  </a:lnTo>
                  <a:lnTo>
                    <a:pt x="5950" y="10792"/>
                  </a:lnTo>
                  <a:lnTo>
                    <a:pt x="5961" y="10785"/>
                  </a:lnTo>
                  <a:lnTo>
                    <a:pt x="5977" y="10775"/>
                  </a:lnTo>
                  <a:lnTo>
                    <a:pt x="5999" y="10762"/>
                  </a:lnTo>
                  <a:lnTo>
                    <a:pt x="6025" y="10747"/>
                  </a:lnTo>
                  <a:lnTo>
                    <a:pt x="6053" y="10731"/>
                  </a:lnTo>
                  <a:lnTo>
                    <a:pt x="6085" y="10715"/>
                  </a:lnTo>
                  <a:lnTo>
                    <a:pt x="6118" y="10700"/>
                  </a:lnTo>
                  <a:lnTo>
                    <a:pt x="6151" y="10684"/>
                  </a:lnTo>
                  <a:lnTo>
                    <a:pt x="6184" y="10671"/>
                  </a:lnTo>
                  <a:lnTo>
                    <a:pt x="6215" y="10660"/>
                  </a:lnTo>
                  <a:lnTo>
                    <a:pt x="6243" y="10650"/>
                  </a:lnTo>
                  <a:lnTo>
                    <a:pt x="6267" y="10642"/>
                  </a:lnTo>
                  <a:lnTo>
                    <a:pt x="6285" y="10636"/>
                  </a:lnTo>
                  <a:lnTo>
                    <a:pt x="6297" y="10633"/>
                  </a:lnTo>
                  <a:lnTo>
                    <a:pt x="6301" y="10632"/>
                  </a:lnTo>
                  <a:lnTo>
                    <a:pt x="6306" y="10630"/>
                  </a:lnTo>
                  <a:lnTo>
                    <a:pt x="6318" y="10627"/>
                  </a:lnTo>
                  <a:lnTo>
                    <a:pt x="6336" y="10623"/>
                  </a:lnTo>
                  <a:lnTo>
                    <a:pt x="6361" y="10616"/>
                  </a:lnTo>
                  <a:lnTo>
                    <a:pt x="6390" y="10611"/>
                  </a:lnTo>
                  <a:lnTo>
                    <a:pt x="6422" y="10605"/>
                  </a:lnTo>
                  <a:lnTo>
                    <a:pt x="6457" y="10599"/>
                  </a:lnTo>
                  <a:lnTo>
                    <a:pt x="6494" y="10594"/>
                  </a:lnTo>
                  <a:lnTo>
                    <a:pt x="6530" y="10590"/>
                  </a:lnTo>
                  <a:lnTo>
                    <a:pt x="6566" y="10588"/>
                  </a:lnTo>
                  <a:lnTo>
                    <a:pt x="6599" y="10586"/>
                  </a:lnTo>
                  <a:lnTo>
                    <a:pt x="6629" y="10586"/>
                  </a:lnTo>
                  <a:lnTo>
                    <a:pt x="6641" y="10586"/>
                  </a:lnTo>
                  <a:lnTo>
                    <a:pt x="6651" y="10586"/>
                  </a:lnTo>
                  <a:lnTo>
                    <a:pt x="6661" y="10585"/>
                  </a:lnTo>
                  <a:lnTo>
                    <a:pt x="6671" y="10585"/>
                  </a:lnTo>
                  <a:lnTo>
                    <a:pt x="6683" y="10585"/>
                  </a:lnTo>
                  <a:lnTo>
                    <a:pt x="6693" y="10585"/>
                  </a:lnTo>
                  <a:lnTo>
                    <a:pt x="6703" y="10585"/>
                  </a:lnTo>
                  <a:lnTo>
                    <a:pt x="6712" y="10585"/>
                  </a:lnTo>
                  <a:lnTo>
                    <a:pt x="6727" y="10584"/>
                  </a:lnTo>
                  <a:lnTo>
                    <a:pt x="6739" y="10584"/>
                  </a:lnTo>
                  <a:lnTo>
                    <a:pt x="6745" y="10584"/>
                  </a:lnTo>
                  <a:lnTo>
                    <a:pt x="6749" y="10584"/>
                  </a:lnTo>
                  <a:lnTo>
                    <a:pt x="6757" y="10583"/>
                  </a:lnTo>
                  <a:lnTo>
                    <a:pt x="6784" y="10582"/>
                  </a:lnTo>
                  <a:lnTo>
                    <a:pt x="6825" y="10580"/>
                  </a:lnTo>
                  <a:lnTo>
                    <a:pt x="6879" y="10575"/>
                  </a:lnTo>
                  <a:lnTo>
                    <a:pt x="6909" y="10572"/>
                  </a:lnTo>
                  <a:lnTo>
                    <a:pt x="6943" y="10569"/>
                  </a:lnTo>
                  <a:lnTo>
                    <a:pt x="6978" y="10565"/>
                  </a:lnTo>
                  <a:lnTo>
                    <a:pt x="7013" y="10560"/>
                  </a:lnTo>
                  <a:lnTo>
                    <a:pt x="7051" y="10555"/>
                  </a:lnTo>
                  <a:lnTo>
                    <a:pt x="7089" y="10548"/>
                  </a:lnTo>
                  <a:lnTo>
                    <a:pt x="7128" y="10542"/>
                  </a:lnTo>
                  <a:lnTo>
                    <a:pt x="7167" y="10534"/>
                  </a:lnTo>
                  <a:lnTo>
                    <a:pt x="7205" y="10526"/>
                  </a:lnTo>
                  <a:lnTo>
                    <a:pt x="7243" y="10518"/>
                  </a:lnTo>
                  <a:lnTo>
                    <a:pt x="7281" y="10508"/>
                  </a:lnTo>
                  <a:lnTo>
                    <a:pt x="7318" y="10500"/>
                  </a:lnTo>
                  <a:lnTo>
                    <a:pt x="7352" y="10490"/>
                  </a:lnTo>
                  <a:lnTo>
                    <a:pt x="7387" y="10480"/>
                  </a:lnTo>
                  <a:lnTo>
                    <a:pt x="7418" y="10472"/>
                  </a:lnTo>
                  <a:lnTo>
                    <a:pt x="7447" y="10462"/>
                  </a:lnTo>
                  <a:lnTo>
                    <a:pt x="7499" y="10446"/>
                  </a:lnTo>
                  <a:lnTo>
                    <a:pt x="7538" y="10432"/>
                  </a:lnTo>
                  <a:lnTo>
                    <a:pt x="7564" y="10423"/>
                  </a:lnTo>
                  <a:lnTo>
                    <a:pt x="7573" y="10420"/>
                  </a:lnTo>
                  <a:lnTo>
                    <a:pt x="7581" y="10417"/>
                  </a:lnTo>
                  <a:lnTo>
                    <a:pt x="7607" y="10407"/>
                  </a:lnTo>
                  <a:lnTo>
                    <a:pt x="7645" y="10392"/>
                  </a:lnTo>
                  <a:lnTo>
                    <a:pt x="7696" y="10371"/>
                  </a:lnTo>
                  <a:lnTo>
                    <a:pt x="7724" y="10358"/>
                  </a:lnTo>
                  <a:lnTo>
                    <a:pt x="7754" y="10345"/>
                  </a:lnTo>
                  <a:lnTo>
                    <a:pt x="7785" y="10330"/>
                  </a:lnTo>
                  <a:lnTo>
                    <a:pt x="7819" y="10315"/>
                  </a:lnTo>
                  <a:lnTo>
                    <a:pt x="7852" y="10298"/>
                  </a:lnTo>
                  <a:lnTo>
                    <a:pt x="7887" y="10281"/>
                  </a:lnTo>
                  <a:lnTo>
                    <a:pt x="7922" y="10262"/>
                  </a:lnTo>
                  <a:lnTo>
                    <a:pt x="7956" y="10243"/>
                  </a:lnTo>
                  <a:lnTo>
                    <a:pt x="7991" y="10223"/>
                  </a:lnTo>
                  <a:lnTo>
                    <a:pt x="8024" y="10203"/>
                  </a:lnTo>
                  <a:lnTo>
                    <a:pt x="8057" y="10183"/>
                  </a:lnTo>
                  <a:lnTo>
                    <a:pt x="8089" y="10163"/>
                  </a:lnTo>
                  <a:lnTo>
                    <a:pt x="8119" y="10143"/>
                  </a:lnTo>
                  <a:lnTo>
                    <a:pt x="8148" y="10124"/>
                  </a:lnTo>
                  <a:lnTo>
                    <a:pt x="8175" y="10106"/>
                  </a:lnTo>
                  <a:lnTo>
                    <a:pt x="8200" y="10087"/>
                  </a:lnTo>
                  <a:lnTo>
                    <a:pt x="8245" y="10056"/>
                  </a:lnTo>
                  <a:lnTo>
                    <a:pt x="8278" y="10031"/>
                  </a:lnTo>
                  <a:lnTo>
                    <a:pt x="8299" y="10015"/>
                  </a:lnTo>
                  <a:lnTo>
                    <a:pt x="8306" y="10008"/>
                  </a:lnTo>
                  <a:lnTo>
                    <a:pt x="8314" y="10003"/>
                  </a:lnTo>
                  <a:lnTo>
                    <a:pt x="8334" y="9986"/>
                  </a:lnTo>
                  <a:lnTo>
                    <a:pt x="8367" y="9960"/>
                  </a:lnTo>
                  <a:lnTo>
                    <a:pt x="8408" y="9924"/>
                  </a:lnTo>
                  <a:lnTo>
                    <a:pt x="8430" y="9905"/>
                  </a:lnTo>
                  <a:lnTo>
                    <a:pt x="8455" y="9882"/>
                  </a:lnTo>
                  <a:lnTo>
                    <a:pt x="8481" y="9858"/>
                  </a:lnTo>
                  <a:lnTo>
                    <a:pt x="8507" y="9833"/>
                  </a:lnTo>
                  <a:lnTo>
                    <a:pt x="8534" y="9807"/>
                  </a:lnTo>
                  <a:lnTo>
                    <a:pt x="8561" y="9780"/>
                  </a:lnTo>
                  <a:lnTo>
                    <a:pt x="8588" y="9752"/>
                  </a:lnTo>
                  <a:lnTo>
                    <a:pt x="8615" y="9723"/>
                  </a:lnTo>
                  <a:lnTo>
                    <a:pt x="8642" y="9694"/>
                  </a:lnTo>
                  <a:lnTo>
                    <a:pt x="8668" y="9665"/>
                  </a:lnTo>
                  <a:lnTo>
                    <a:pt x="8693" y="9636"/>
                  </a:lnTo>
                  <a:lnTo>
                    <a:pt x="8717" y="9607"/>
                  </a:lnTo>
                  <a:lnTo>
                    <a:pt x="8740" y="9579"/>
                  </a:lnTo>
                  <a:lnTo>
                    <a:pt x="8762" y="9552"/>
                  </a:lnTo>
                  <a:lnTo>
                    <a:pt x="8781" y="9526"/>
                  </a:lnTo>
                  <a:lnTo>
                    <a:pt x="8801" y="9501"/>
                  </a:lnTo>
                  <a:lnTo>
                    <a:pt x="8832" y="9458"/>
                  </a:lnTo>
                  <a:lnTo>
                    <a:pt x="8856" y="9423"/>
                  </a:lnTo>
                  <a:lnTo>
                    <a:pt x="8871" y="9401"/>
                  </a:lnTo>
                  <a:lnTo>
                    <a:pt x="8876" y="9393"/>
                  </a:lnTo>
                  <a:lnTo>
                    <a:pt x="8882" y="9385"/>
                  </a:lnTo>
                  <a:lnTo>
                    <a:pt x="8897" y="9364"/>
                  </a:lnTo>
                  <a:lnTo>
                    <a:pt x="8919" y="9328"/>
                  </a:lnTo>
                  <a:lnTo>
                    <a:pt x="8948" y="9283"/>
                  </a:lnTo>
                  <a:lnTo>
                    <a:pt x="8963" y="9256"/>
                  </a:lnTo>
                  <a:lnTo>
                    <a:pt x="8980" y="9228"/>
                  </a:lnTo>
                  <a:lnTo>
                    <a:pt x="8996" y="9196"/>
                  </a:lnTo>
                  <a:lnTo>
                    <a:pt x="9015" y="9165"/>
                  </a:lnTo>
                  <a:lnTo>
                    <a:pt x="9032" y="9131"/>
                  </a:lnTo>
                  <a:lnTo>
                    <a:pt x="9049" y="9097"/>
                  </a:lnTo>
                  <a:lnTo>
                    <a:pt x="9066" y="9062"/>
                  </a:lnTo>
                  <a:lnTo>
                    <a:pt x="9084" y="9026"/>
                  </a:lnTo>
                  <a:lnTo>
                    <a:pt x="9100" y="8990"/>
                  </a:lnTo>
                  <a:lnTo>
                    <a:pt x="9115" y="8954"/>
                  </a:lnTo>
                  <a:lnTo>
                    <a:pt x="9130" y="8919"/>
                  </a:lnTo>
                  <a:lnTo>
                    <a:pt x="9144" y="8883"/>
                  </a:lnTo>
                  <a:lnTo>
                    <a:pt x="9158" y="8850"/>
                  </a:lnTo>
                  <a:lnTo>
                    <a:pt x="9170" y="8817"/>
                  </a:lnTo>
                  <a:lnTo>
                    <a:pt x="9181" y="8786"/>
                  </a:lnTo>
                  <a:lnTo>
                    <a:pt x="9192" y="8757"/>
                  </a:lnTo>
                  <a:lnTo>
                    <a:pt x="9208" y="8705"/>
                  </a:lnTo>
                  <a:lnTo>
                    <a:pt x="9221" y="8665"/>
                  </a:lnTo>
                  <a:lnTo>
                    <a:pt x="9228" y="8640"/>
                  </a:lnTo>
                  <a:lnTo>
                    <a:pt x="9231" y="8630"/>
                  </a:lnTo>
                  <a:lnTo>
                    <a:pt x="9233" y="8622"/>
                  </a:lnTo>
                  <a:lnTo>
                    <a:pt x="9240" y="8596"/>
                  </a:lnTo>
                  <a:lnTo>
                    <a:pt x="9251" y="8555"/>
                  </a:lnTo>
                  <a:lnTo>
                    <a:pt x="9263" y="8503"/>
                  </a:lnTo>
                  <a:lnTo>
                    <a:pt x="9271" y="8473"/>
                  </a:lnTo>
                  <a:lnTo>
                    <a:pt x="9277" y="8440"/>
                  </a:lnTo>
                  <a:lnTo>
                    <a:pt x="9284" y="8406"/>
                  </a:lnTo>
                  <a:lnTo>
                    <a:pt x="9291" y="8370"/>
                  </a:lnTo>
                  <a:lnTo>
                    <a:pt x="9297" y="8333"/>
                  </a:lnTo>
                  <a:lnTo>
                    <a:pt x="9303" y="8294"/>
                  </a:lnTo>
                  <a:lnTo>
                    <a:pt x="9308" y="8256"/>
                  </a:lnTo>
                  <a:lnTo>
                    <a:pt x="9314" y="8217"/>
                  </a:lnTo>
                  <a:lnTo>
                    <a:pt x="9318" y="8178"/>
                  </a:lnTo>
                  <a:lnTo>
                    <a:pt x="9321" y="8139"/>
                  </a:lnTo>
                  <a:lnTo>
                    <a:pt x="9325" y="8100"/>
                  </a:lnTo>
                  <a:lnTo>
                    <a:pt x="9328" y="8062"/>
                  </a:lnTo>
                  <a:lnTo>
                    <a:pt x="9330" y="8027"/>
                  </a:lnTo>
                  <a:lnTo>
                    <a:pt x="9331" y="7992"/>
                  </a:lnTo>
                  <a:lnTo>
                    <a:pt x="9332" y="7959"/>
                  </a:lnTo>
                  <a:lnTo>
                    <a:pt x="9332" y="7928"/>
                  </a:lnTo>
                  <a:lnTo>
                    <a:pt x="9333" y="7874"/>
                  </a:lnTo>
                  <a:lnTo>
                    <a:pt x="9332" y="7833"/>
                  </a:lnTo>
                  <a:lnTo>
                    <a:pt x="9331" y="7806"/>
                  </a:lnTo>
                  <a:lnTo>
                    <a:pt x="9331" y="7797"/>
                  </a:lnTo>
                  <a:lnTo>
                    <a:pt x="9331" y="7788"/>
                  </a:lnTo>
                  <a:lnTo>
                    <a:pt x="9330" y="7761"/>
                  </a:lnTo>
                  <a:lnTo>
                    <a:pt x="9328" y="7720"/>
                  </a:lnTo>
                  <a:lnTo>
                    <a:pt x="9324" y="7666"/>
                  </a:lnTo>
                  <a:lnTo>
                    <a:pt x="9320" y="7636"/>
                  </a:lnTo>
                  <a:lnTo>
                    <a:pt x="9317" y="7602"/>
                  </a:lnTo>
                  <a:lnTo>
                    <a:pt x="9314" y="7568"/>
                  </a:lnTo>
                  <a:lnTo>
                    <a:pt x="9308" y="7532"/>
                  </a:lnTo>
                  <a:lnTo>
                    <a:pt x="9303" y="7494"/>
                  </a:lnTo>
                  <a:lnTo>
                    <a:pt x="9298" y="7456"/>
                  </a:lnTo>
                  <a:lnTo>
                    <a:pt x="9291" y="7417"/>
                  </a:lnTo>
                  <a:lnTo>
                    <a:pt x="9284" y="7379"/>
                  </a:lnTo>
                  <a:lnTo>
                    <a:pt x="9276" y="7340"/>
                  </a:lnTo>
                  <a:lnTo>
                    <a:pt x="9267" y="7302"/>
                  </a:lnTo>
                  <a:lnTo>
                    <a:pt x="9259" y="7264"/>
                  </a:lnTo>
                  <a:lnTo>
                    <a:pt x="9250" y="7227"/>
                  </a:lnTo>
                  <a:lnTo>
                    <a:pt x="9240" y="7192"/>
                  </a:lnTo>
                  <a:lnTo>
                    <a:pt x="9232" y="7158"/>
                  </a:lnTo>
                  <a:lnTo>
                    <a:pt x="9222" y="7127"/>
                  </a:lnTo>
                  <a:lnTo>
                    <a:pt x="9213" y="7097"/>
                  </a:lnTo>
                  <a:lnTo>
                    <a:pt x="9196" y="7046"/>
                  </a:lnTo>
                  <a:lnTo>
                    <a:pt x="9183" y="7006"/>
                  </a:lnTo>
                  <a:lnTo>
                    <a:pt x="9174" y="6981"/>
                  </a:lnTo>
                  <a:lnTo>
                    <a:pt x="9171" y="6971"/>
                  </a:lnTo>
                  <a:lnTo>
                    <a:pt x="9168" y="6963"/>
                  </a:lnTo>
                  <a:lnTo>
                    <a:pt x="9158" y="6938"/>
                  </a:lnTo>
                  <a:lnTo>
                    <a:pt x="9143" y="6899"/>
                  </a:lnTo>
                  <a:lnTo>
                    <a:pt x="9123" y="6849"/>
                  </a:lnTo>
                  <a:lnTo>
                    <a:pt x="9111" y="6820"/>
                  </a:lnTo>
                  <a:lnTo>
                    <a:pt x="9097" y="6790"/>
                  </a:lnTo>
                  <a:lnTo>
                    <a:pt x="9083" y="6759"/>
                  </a:lnTo>
                  <a:lnTo>
                    <a:pt x="9068" y="6725"/>
                  </a:lnTo>
                  <a:lnTo>
                    <a:pt x="9050" y="6692"/>
                  </a:lnTo>
                  <a:lnTo>
                    <a:pt x="9033" y="6657"/>
                  </a:lnTo>
                  <a:lnTo>
                    <a:pt x="9015" y="6623"/>
                  </a:lnTo>
                  <a:lnTo>
                    <a:pt x="8996" y="6588"/>
                  </a:lnTo>
                  <a:lnTo>
                    <a:pt x="8977" y="6553"/>
                  </a:lnTo>
                  <a:lnTo>
                    <a:pt x="8956" y="6520"/>
                  </a:lnTo>
                  <a:lnTo>
                    <a:pt x="8937" y="6486"/>
                  </a:lnTo>
                  <a:lnTo>
                    <a:pt x="8916" y="6455"/>
                  </a:lnTo>
                  <a:lnTo>
                    <a:pt x="8897" y="6424"/>
                  </a:lnTo>
                  <a:lnTo>
                    <a:pt x="8877" y="6395"/>
                  </a:lnTo>
                  <a:lnTo>
                    <a:pt x="8859" y="6368"/>
                  </a:lnTo>
                  <a:lnTo>
                    <a:pt x="8842" y="6343"/>
                  </a:lnTo>
                  <a:lnTo>
                    <a:pt x="8810" y="6299"/>
                  </a:lnTo>
                  <a:lnTo>
                    <a:pt x="8786" y="6265"/>
                  </a:lnTo>
                  <a:lnTo>
                    <a:pt x="8769" y="6245"/>
                  </a:lnTo>
                  <a:lnTo>
                    <a:pt x="8763" y="6237"/>
                  </a:lnTo>
                  <a:lnTo>
                    <a:pt x="8758" y="6229"/>
                  </a:lnTo>
                  <a:lnTo>
                    <a:pt x="8740" y="6209"/>
                  </a:lnTo>
                  <a:lnTo>
                    <a:pt x="8714" y="6177"/>
                  </a:lnTo>
                  <a:lnTo>
                    <a:pt x="8680" y="6135"/>
                  </a:lnTo>
                  <a:lnTo>
                    <a:pt x="8659" y="6112"/>
                  </a:lnTo>
                  <a:lnTo>
                    <a:pt x="8638" y="6087"/>
                  </a:lnTo>
                  <a:lnTo>
                    <a:pt x="8614" y="6062"/>
                  </a:lnTo>
                  <a:lnTo>
                    <a:pt x="8589" y="6035"/>
                  </a:lnTo>
                  <a:lnTo>
                    <a:pt x="8563" y="6008"/>
                  </a:lnTo>
                  <a:lnTo>
                    <a:pt x="8536" y="5981"/>
                  </a:lnTo>
                  <a:lnTo>
                    <a:pt x="8508" y="5954"/>
                  </a:lnTo>
                  <a:lnTo>
                    <a:pt x="8479" y="5926"/>
                  </a:lnTo>
                  <a:lnTo>
                    <a:pt x="8450" y="5900"/>
                  </a:lnTo>
                  <a:lnTo>
                    <a:pt x="8421" y="5874"/>
                  </a:lnTo>
                  <a:lnTo>
                    <a:pt x="8392" y="5848"/>
                  </a:lnTo>
                  <a:lnTo>
                    <a:pt x="8363" y="5824"/>
                  </a:lnTo>
                  <a:lnTo>
                    <a:pt x="8335" y="5801"/>
                  </a:lnTo>
                  <a:lnTo>
                    <a:pt x="8308" y="5779"/>
                  </a:lnTo>
                  <a:lnTo>
                    <a:pt x="8282" y="5759"/>
                  </a:lnTo>
                  <a:lnTo>
                    <a:pt x="8257" y="5740"/>
                  </a:lnTo>
                  <a:lnTo>
                    <a:pt x="8214" y="5708"/>
                  </a:lnTo>
                  <a:lnTo>
                    <a:pt x="8180" y="5684"/>
                  </a:lnTo>
                  <a:lnTo>
                    <a:pt x="8158" y="5669"/>
                  </a:lnTo>
                  <a:lnTo>
                    <a:pt x="8151" y="5664"/>
                  </a:lnTo>
                  <a:lnTo>
                    <a:pt x="8143" y="5658"/>
                  </a:lnTo>
                  <a:lnTo>
                    <a:pt x="8120" y="5644"/>
                  </a:lnTo>
                  <a:lnTo>
                    <a:pt x="8086" y="5621"/>
                  </a:lnTo>
                  <a:lnTo>
                    <a:pt x="8039" y="5592"/>
                  </a:lnTo>
                  <a:lnTo>
                    <a:pt x="8013" y="5576"/>
                  </a:lnTo>
                  <a:lnTo>
                    <a:pt x="7984" y="5560"/>
                  </a:lnTo>
                  <a:lnTo>
                    <a:pt x="7954" y="5543"/>
                  </a:lnTo>
                  <a:lnTo>
                    <a:pt x="7923" y="5525"/>
                  </a:lnTo>
                  <a:lnTo>
                    <a:pt x="7889" y="5507"/>
                  </a:lnTo>
                  <a:lnTo>
                    <a:pt x="7855" y="5490"/>
                  </a:lnTo>
                  <a:lnTo>
                    <a:pt x="7820" y="5472"/>
                  </a:lnTo>
                  <a:lnTo>
                    <a:pt x="7784" y="5455"/>
                  </a:lnTo>
                  <a:lnTo>
                    <a:pt x="7748" y="5439"/>
                  </a:lnTo>
                  <a:lnTo>
                    <a:pt x="7712" y="5423"/>
                  </a:lnTo>
                  <a:lnTo>
                    <a:pt x="7676" y="5408"/>
                  </a:lnTo>
                  <a:lnTo>
                    <a:pt x="7642" y="5394"/>
                  </a:lnTo>
                  <a:lnTo>
                    <a:pt x="7608" y="5379"/>
                  </a:lnTo>
                  <a:lnTo>
                    <a:pt x="7575" y="5368"/>
                  </a:lnTo>
                  <a:lnTo>
                    <a:pt x="7545" y="5357"/>
                  </a:lnTo>
                  <a:lnTo>
                    <a:pt x="7514" y="5346"/>
                  </a:lnTo>
                  <a:lnTo>
                    <a:pt x="7464" y="5329"/>
                  </a:lnTo>
                  <a:lnTo>
                    <a:pt x="7424" y="5317"/>
                  </a:lnTo>
                  <a:lnTo>
                    <a:pt x="7398" y="5309"/>
                  </a:lnTo>
                  <a:lnTo>
                    <a:pt x="7389" y="5306"/>
                  </a:lnTo>
                  <a:lnTo>
                    <a:pt x="7379" y="5304"/>
                  </a:lnTo>
                  <a:lnTo>
                    <a:pt x="7354" y="5296"/>
                  </a:lnTo>
                  <a:lnTo>
                    <a:pt x="7313" y="5286"/>
                  </a:lnTo>
                  <a:lnTo>
                    <a:pt x="7262" y="5273"/>
                  </a:lnTo>
                  <a:lnTo>
                    <a:pt x="7231" y="5266"/>
                  </a:lnTo>
                  <a:lnTo>
                    <a:pt x="7199" y="5259"/>
                  </a:lnTo>
                  <a:lnTo>
                    <a:pt x="7164" y="5252"/>
                  </a:lnTo>
                  <a:lnTo>
                    <a:pt x="7129" y="5244"/>
                  </a:lnTo>
                  <a:lnTo>
                    <a:pt x="7092" y="5238"/>
                  </a:lnTo>
                  <a:lnTo>
                    <a:pt x="7053" y="5233"/>
                  </a:lnTo>
                  <a:lnTo>
                    <a:pt x="7014" y="5226"/>
                  </a:lnTo>
                  <a:lnTo>
                    <a:pt x="6975" y="5222"/>
                  </a:lnTo>
                  <a:lnTo>
                    <a:pt x="6936" y="5216"/>
                  </a:lnTo>
                  <a:lnTo>
                    <a:pt x="6898" y="5213"/>
                  </a:lnTo>
                  <a:lnTo>
                    <a:pt x="6859" y="5210"/>
                  </a:lnTo>
                  <a:lnTo>
                    <a:pt x="6822" y="5207"/>
                  </a:lnTo>
                  <a:lnTo>
                    <a:pt x="6785" y="5205"/>
                  </a:lnTo>
                  <a:lnTo>
                    <a:pt x="6751" y="5202"/>
                  </a:lnTo>
                  <a:lnTo>
                    <a:pt x="6718" y="5201"/>
                  </a:lnTo>
                  <a:lnTo>
                    <a:pt x="6687" y="5201"/>
                  </a:lnTo>
                  <a:lnTo>
                    <a:pt x="6633" y="5200"/>
                  </a:lnTo>
                  <a:lnTo>
                    <a:pt x="6592" y="5201"/>
                  </a:lnTo>
                  <a:lnTo>
                    <a:pt x="6565" y="5201"/>
                  </a:lnTo>
                  <a:lnTo>
                    <a:pt x="6556" y="5202"/>
                  </a:lnTo>
                  <a:lnTo>
                    <a:pt x="6547" y="5202"/>
                  </a:lnTo>
                  <a:lnTo>
                    <a:pt x="6520" y="5203"/>
                  </a:lnTo>
                  <a:lnTo>
                    <a:pt x="6479" y="5206"/>
                  </a:lnTo>
                  <a:lnTo>
                    <a:pt x="6425" y="5209"/>
                  </a:lnTo>
                  <a:lnTo>
                    <a:pt x="6394" y="5212"/>
                  </a:lnTo>
                  <a:lnTo>
                    <a:pt x="6361" y="5215"/>
                  </a:lnTo>
                  <a:lnTo>
                    <a:pt x="6326" y="5219"/>
                  </a:lnTo>
                  <a:lnTo>
                    <a:pt x="6291" y="5223"/>
                  </a:lnTo>
                  <a:lnTo>
                    <a:pt x="6253" y="5228"/>
                  </a:lnTo>
                  <a:lnTo>
                    <a:pt x="6215" y="5234"/>
                  </a:lnTo>
                  <a:lnTo>
                    <a:pt x="6176" y="5240"/>
                  </a:lnTo>
                  <a:lnTo>
                    <a:pt x="6137" y="5248"/>
                  </a:lnTo>
                  <a:lnTo>
                    <a:pt x="6098" y="5255"/>
                  </a:lnTo>
                  <a:lnTo>
                    <a:pt x="6061" y="5263"/>
                  </a:lnTo>
                  <a:lnTo>
                    <a:pt x="6023" y="5271"/>
                  </a:lnTo>
                  <a:lnTo>
                    <a:pt x="5986" y="5281"/>
                  </a:lnTo>
                  <a:lnTo>
                    <a:pt x="5950" y="5290"/>
                  </a:lnTo>
                  <a:lnTo>
                    <a:pt x="5917" y="5298"/>
                  </a:lnTo>
                  <a:lnTo>
                    <a:pt x="5886" y="5308"/>
                  </a:lnTo>
                  <a:lnTo>
                    <a:pt x="5855" y="5317"/>
                  </a:lnTo>
                  <a:lnTo>
                    <a:pt x="5803" y="5333"/>
                  </a:lnTo>
                  <a:lnTo>
                    <a:pt x="5765" y="5346"/>
                  </a:lnTo>
                  <a:lnTo>
                    <a:pt x="5739" y="5356"/>
                  </a:lnTo>
                  <a:lnTo>
                    <a:pt x="5730" y="5359"/>
                  </a:lnTo>
                  <a:lnTo>
                    <a:pt x="5721" y="5361"/>
                  </a:lnTo>
                  <a:lnTo>
                    <a:pt x="5695" y="5371"/>
                  </a:lnTo>
                  <a:lnTo>
                    <a:pt x="5657" y="5386"/>
                  </a:lnTo>
                  <a:lnTo>
                    <a:pt x="5607" y="5406"/>
                  </a:lnTo>
                  <a:lnTo>
                    <a:pt x="5579" y="5418"/>
                  </a:lnTo>
                  <a:lnTo>
                    <a:pt x="5549" y="5431"/>
                  </a:lnTo>
                  <a:lnTo>
                    <a:pt x="5516" y="5445"/>
                  </a:lnTo>
                  <a:lnTo>
                    <a:pt x="5484" y="5462"/>
                  </a:lnTo>
                  <a:lnTo>
                    <a:pt x="5449" y="5478"/>
                  </a:lnTo>
                  <a:lnTo>
                    <a:pt x="5415" y="5495"/>
                  </a:lnTo>
                  <a:lnTo>
                    <a:pt x="5380" y="5513"/>
                  </a:lnTo>
                  <a:lnTo>
                    <a:pt x="5345" y="5532"/>
                  </a:lnTo>
                  <a:lnTo>
                    <a:pt x="5311" y="5551"/>
                  </a:lnTo>
                  <a:lnTo>
                    <a:pt x="5276" y="5571"/>
                  </a:lnTo>
                  <a:lnTo>
                    <a:pt x="5244" y="5590"/>
                  </a:lnTo>
                  <a:lnTo>
                    <a:pt x="5212" y="5611"/>
                  </a:lnTo>
                  <a:lnTo>
                    <a:pt x="5181" y="5630"/>
                  </a:lnTo>
                  <a:lnTo>
                    <a:pt x="5152" y="5648"/>
                  </a:lnTo>
                  <a:lnTo>
                    <a:pt x="5124" y="5667"/>
                  </a:lnTo>
                  <a:lnTo>
                    <a:pt x="5099" y="5685"/>
                  </a:lnTo>
                  <a:lnTo>
                    <a:pt x="5055" y="5716"/>
                  </a:lnTo>
                  <a:lnTo>
                    <a:pt x="5021" y="5741"/>
                  </a:lnTo>
                  <a:lnTo>
                    <a:pt x="5001" y="5757"/>
                  </a:lnTo>
                  <a:lnTo>
                    <a:pt x="4993" y="5763"/>
                  </a:lnTo>
                  <a:lnTo>
                    <a:pt x="4986" y="5768"/>
                  </a:lnTo>
                  <a:lnTo>
                    <a:pt x="4964" y="5786"/>
                  </a:lnTo>
                  <a:lnTo>
                    <a:pt x="4932" y="5811"/>
                  </a:lnTo>
                  <a:lnTo>
                    <a:pt x="4891" y="5846"/>
                  </a:lnTo>
                  <a:lnTo>
                    <a:pt x="4868" y="5865"/>
                  </a:lnTo>
                  <a:lnTo>
                    <a:pt x="4843" y="5888"/>
                  </a:lnTo>
                  <a:lnTo>
                    <a:pt x="4817" y="5911"/>
                  </a:lnTo>
                  <a:lnTo>
                    <a:pt x="4790" y="5936"/>
                  </a:lnTo>
                  <a:lnTo>
                    <a:pt x="4763" y="5962"/>
                  </a:lnTo>
                  <a:lnTo>
                    <a:pt x="4736" y="5989"/>
                  </a:lnTo>
                  <a:lnTo>
                    <a:pt x="4708" y="6017"/>
                  </a:lnTo>
                  <a:lnTo>
                    <a:pt x="4681" y="6046"/>
                  </a:lnTo>
                  <a:lnTo>
                    <a:pt x="4654" y="6074"/>
                  </a:lnTo>
                  <a:lnTo>
                    <a:pt x="4628" y="6103"/>
                  </a:lnTo>
                  <a:lnTo>
                    <a:pt x="4602" y="6132"/>
                  </a:lnTo>
                  <a:lnTo>
                    <a:pt x="4579" y="6160"/>
                  </a:lnTo>
                  <a:lnTo>
                    <a:pt x="4555" y="6188"/>
                  </a:lnTo>
                  <a:lnTo>
                    <a:pt x="4533" y="6215"/>
                  </a:lnTo>
                  <a:lnTo>
                    <a:pt x="4513" y="6241"/>
                  </a:lnTo>
                  <a:lnTo>
                    <a:pt x="4494" y="6266"/>
                  </a:lnTo>
                  <a:lnTo>
                    <a:pt x="4462" y="6309"/>
                  </a:lnTo>
                  <a:lnTo>
                    <a:pt x="4438" y="6343"/>
                  </a:lnTo>
                  <a:lnTo>
                    <a:pt x="4422" y="6366"/>
                  </a:lnTo>
                  <a:lnTo>
                    <a:pt x="4418" y="6373"/>
                  </a:lnTo>
                  <a:lnTo>
                    <a:pt x="4412" y="6381"/>
                  </a:lnTo>
                  <a:lnTo>
                    <a:pt x="4397" y="6403"/>
                  </a:lnTo>
                  <a:lnTo>
                    <a:pt x="4374" y="6438"/>
                  </a:lnTo>
                  <a:lnTo>
                    <a:pt x="4345" y="6483"/>
                  </a:lnTo>
                  <a:lnTo>
                    <a:pt x="4329" y="6510"/>
                  </a:lnTo>
                  <a:lnTo>
                    <a:pt x="4313" y="6538"/>
                  </a:lnTo>
                  <a:lnTo>
                    <a:pt x="4296" y="6569"/>
                  </a:lnTo>
                  <a:lnTo>
                    <a:pt x="4277" y="6600"/>
                  </a:lnTo>
                  <a:lnTo>
                    <a:pt x="4260" y="6633"/>
                  </a:lnTo>
                  <a:lnTo>
                    <a:pt x="4242" y="6668"/>
                  </a:lnTo>
                  <a:lnTo>
                    <a:pt x="4224" y="6702"/>
                  </a:lnTo>
                  <a:lnTo>
                    <a:pt x="4207" y="6738"/>
                  </a:lnTo>
                  <a:lnTo>
                    <a:pt x="4190" y="6774"/>
                  </a:lnTo>
                  <a:lnTo>
                    <a:pt x="4174" y="6810"/>
                  </a:lnTo>
                  <a:lnTo>
                    <a:pt x="4158" y="6845"/>
                  </a:lnTo>
                  <a:lnTo>
                    <a:pt x="4144" y="6881"/>
                  </a:lnTo>
                  <a:lnTo>
                    <a:pt x="4130" y="6914"/>
                  </a:lnTo>
                  <a:lnTo>
                    <a:pt x="4118" y="6947"/>
                  </a:lnTo>
                  <a:lnTo>
                    <a:pt x="4107" y="6978"/>
                  </a:lnTo>
                  <a:lnTo>
                    <a:pt x="4097" y="7007"/>
                  </a:lnTo>
                  <a:lnTo>
                    <a:pt x="4080" y="7058"/>
                  </a:lnTo>
                  <a:lnTo>
                    <a:pt x="4067" y="7098"/>
                  </a:lnTo>
                  <a:lnTo>
                    <a:pt x="4059" y="7124"/>
                  </a:lnTo>
                  <a:lnTo>
                    <a:pt x="4056" y="7132"/>
                  </a:lnTo>
                  <a:lnTo>
                    <a:pt x="4054" y="7142"/>
                  </a:lnTo>
                  <a:lnTo>
                    <a:pt x="4046" y="7168"/>
                  </a:lnTo>
                  <a:lnTo>
                    <a:pt x="4035" y="7208"/>
                  </a:lnTo>
                  <a:lnTo>
                    <a:pt x="4022" y="7260"/>
                  </a:lnTo>
                  <a:lnTo>
                    <a:pt x="4015" y="7290"/>
                  </a:lnTo>
                  <a:lnTo>
                    <a:pt x="4008" y="7322"/>
                  </a:lnTo>
                  <a:lnTo>
                    <a:pt x="4001" y="7357"/>
                  </a:lnTo>
                  <a:lnTo>
                    <a:pt x="3994" y="7393"/>
                  </a:lnTo>
                  <a:lnTo>
                    <a:pt x="3987" y="7429"/>
                  </a:lnTo>
                  <a:lnTo>
                    <a:pt x="3980" y="7468"/>
                  </a:lnTo>
                  <a:lnTo>
                    <a:pt x="3975" y="7506"/>
                  </a:lnTo>
                  <a:lnTo>
                    <a:pt x="3969" y="7546"/>
                  </a:lnTo>
                  <a:lnTo>
                    <a:pt x="3965" y="7585"/>
                  </a:lnTo>
                  <a:lnTo>
                    <a:pt x="3961" y="7624"/>
                  </a:lnTo>
                  <a:lnTo>
                    <a:pt x="3956" y="7662"/>
                  </a:lnTo>
                  <a:lnTo>
                    <a:pt x="3954" y="7699"/>
                  </a:lnTo>
                  <a:lnTo>
                    <a:pt x="3952" y="7736"/>
                  </a:lnTo>
                  <a:lnTo>
                    <a:pt x="3950" y="7771"/>
                  </a:lnTo>
                  <a:lnTo>
                    <a:pt x="3949" y="7803"/>
                  </a:lnTo>
                  <a:lnTo>
                    <a:pt x="3948" y="7834"/>
                  </a:lnTo>
                  <a:lnTo>
                    <a:pt x="3948" y="7872"/>
                  </a:lnTo>
                  <a:lnTo>
                    <a:pt x="3947" y="7901"/>
                  </a:lnTo>
                  <a:lnTo>
                    <a:pt x="3947" y="7921"/>
                  </a:lnTo>
                  <a:lnTo>
                    <a:pt x="3947" y="7927"/>
                  </a:lnTo>
                  <a:lnTo>
                    <a:pt x="3947" y="7932"/>
                  </a:lnTo>
                  <a:lnTo>
                    <a:pt x="3946" y="7944"/>
                  </a:lnTo>
                  <a:lnTo>
                    <a:pt x="3945" y="7964"/>
                  </a:lnTo>
                  <a:lnTo>
                    <a:pt x="3943" y="7989"/>
                  </a:lnTo>
                  <a:lnTo>
                    <a:pt x="3941" y="8019"/>
                  </a:lnTo>
                  <a:lnTo>
                    <a:pt x="3937" y="8051"/>
                  </a:lnTo>
                  <a:lnTo>
                    <a:pt x="3933" y="8087"/>
                  </a:lnTo>
                  <a:lnTo>
                    <a:pt x="3926" y="8123"/>
                  </a:lnTo>
                  <a:lnTo>
                    <a:pt x="3919" y="8158"/>
                  </a:lnTo>
                  <a:lnTo>
                    <a:pt x="3911" y="8193"/>
                  </a:lnTo>
                  <a:lnTo>
                    <a:pt x="3902" y="8225"/>
                  </a:lnTo>
                  <a:lnTo>
                    <a:pt x="3895" y="8253"/>
                  </a:lnTo>
                  <a:lnTo>
                    <a:pt x="3887" y="8277"/>
                  </a:lnTo>
                  <a:lnTo>
                    <a:pt x="3881" y="8295"/>
                  </a:lnTo>
                  <a:lnTo>
                    <a:pt x="3878" y="8307"/>
                  </a:lnTo>
                  <a:lnTo>
                    <a:pt x="3875" y="8312"/>
                  </a:lnTo>
                  <a:lnTo>
                    <a:pt x="3874" y="8316"/>
                  </a:lnTo>
                  <a:lnTo>
                    <a:pt x="3870" y="8328"/>
                  </a:lnTo>
                  <a:lnTo>
                    <a:pt x="3864" y="8345"/>
                  </a:lnTo>
                  <a:lnTo>
                    <a:pt x="3854" y="8369"/>
                  </a:lnTo>
                  <a:lnTo>
                    <a:pt x="3842" y="8396"/>
                  </a:lnTo>
                  <a:lnTo>
                    <a:pt x="3829" y="8426"/>
                  </a:lnTo>
                  <a:lnTo>
                    <a:pt x="3813" y="8457"/>
                  </a:lnTo>
                  <a:lnTo>
                    <a:pt x="3797" y="8490"/>
                  </a:lnTo>
                  <a:lnTo>
                    <a:pt x="3778" y="8522"/>
                  </a:lnTo>
                  <a:lnTo>
                    <a:pt x="3760" y="8553"/>
                  </a:lnTo>
                  <a:lnTo>
                    <a:pt x="3742" y="8581"/>
                  </a:lnTo>
                  <a:lnTo>
                    <a:pt x="3725" y="8605"/>
                  </a:lnTo>
                  <a:lnTo>
                    <a:pt x="3711" y="8626"/>
                  </a:lnTo>
                  <a:lnTo>
                    <a:pt x="3699" y="8641"/>
                  </a:lnTo>
                  <a:lnTo>
                    <a:pt x="3692" y="8652"/>
                  </a:lnTo>
                  <a:lnTo>
                    <a:pt x="3690" y="8655"/>
                  </a:lnTo>
                  <a:lnTo>
                    <a:pt x="3686" y="8658"/>
                  </a:lnTo>
                  <a:lnTo>
                    <a:pt x="3679" y="8668"/>
                  </a:lnTo>
                  <a:lnTo>
                    <a:pt x="3667" y="8683"/>
                  </a:lnTo>
                  <a:lnTo>
                    <a:pt x="3651" y="8703"/>
                  </a:lnTo>
                  <a:lnTo>
                    <a:pt x="3631" y="8725"/>
                  </a:lnTo>
                  <a:lnTo>
                    <a:pt x="3609" y="8750"/>
                  </a:lnTo>
                  <a:lnTo>
                    <a:pt x="3584" y="8776"/>
                  </a:lnTo>
                  <a:lnTo>
                    <a:pt x="3558" y="8802"/>
                  </a:lnTo>
                  <a:lnTo>
                    <a:pt x="3531" y="8827"/>
                  </a:lnTo>
                  <a:lnTo>
                    <a:pt x="3504" y="8850"/>
                  </a:lnTo>
                  <a:lnTo>
                    <a:pt x="3478" y="8871"/>
                  </a:lnTo>
                  <a:lnTo>
                    <a:pt x="3454" y="8889"/>
                  </a:lnTo>
                  <a:lnTo>
                    <a:pt x="3435" y="8905"/>
                  </a:lnTo>
                  <a:lnTo>
                    <a:pt x="3419" y="8916"/>
                  </a:lnTo>
                  <a:lnTo>
                    <a:pt x="3409" y="8923"/>
                  </a:lnTo>
                  <a:lnTo>
                    <a:pt x="3405" y="8926"/>
                  </a:lnTo>
                  <a:lnTo>
                    <a:pt x="3401" y="8928"/>
                  </a:lnTo>
                  <a:lnTo>
                    <a:pt x="3390" y="8935"/>
                  </a:lnTo>
                  <a:lnTo>
                    <a:pt x="3374" y="8946"/>
                  </a:lnTo>
                  <a:lnTo>
                    <a:pt x="3354" y="8960"/>
                  </a:lnTo>
                  <a:lnTo>
                    <a:pt x="3328" y="8975"/>
                  </a:lnTo>
                  <a:lnTo>
                    <a:pt x="3300" y="8991"/>
                  </a:lnTo>
                  <a:lnTo>
                    <a:pt x="3268" y="9008"/>
                  </a:lnTo>
                  <a:lnTo>
                    <a:pt x="3235" y="9024"/>
                  </a:lnTo>
                  <a:lnTo>
                    <a:pt x="3203" y="9040"/>
                  </a:lnTo>
                  <a:lnTo>
                    <a:pt x="3170" y="9054"/>
                  </a:lnTo>
                  <a:lnTo>
                    <a:pt x="3139" y="9066"/>
                  </a:lnTo>
                  <a:lnTo>
                    <a:pt x="3111" y="9076"/>
                  </a:lnTo>
                  <a:lnTo>
                    <a:pt x="3087" y="9084"/>
                  </a:lnTo>
                  <a:lnTo>
                    <a:pt x="3069" y="9090"/>
                  </a:lnTo>
                  <a:lnTo>
                    <a:pt x="3057" y="9094"/>
                  </a:lnTo>
                  <a:lnTo>
                    <a:pt x="3053" y="9095"/>
                  </a:lnTo>
                  <a:lnTo>
                    <a:pt x="3049" y="9096"/>
                  </a:lnTo>
                  <a:lnTo>
                    <a:pt x="3037" y="9100"/>
                  </a:lnTo>
                  <a:lnTo>
                    <a:pt x="3018" y="9104"/>
                  </a:lnTo>
                  <a:lnTo>
                    <a:pt x="2994" y="9111"/>
                  </a:lnTo>
                  <a:lnTo>
                    <a:pt x="2965" y="9117"/>
                  </a:lnTo>
                  <a:lnTo>
                    <a:pt x="2933" y="9124"/>
                  </a:lnTo>
                  <a:lnTo>
                    <a:pt x="2898" y="9130"/>
                  </a:lnTo>
                  <a:lnTo>
                    <a:pt x="2861" y="9136"/>
                  </a:lnTo>
                  <a:lnTo>
                    <a:pt x="2826" y="9140"/>
                  </a:lnTo>
                  <a:lnTo>
                    <a:pt x="2790" y="9143"/>
                  </a:lnTo>
                  <a:lnTo>
                    <a:pt x="2756" y="9145"/>
                  </a:lnTo>
                  <a:lnTo>
                    <a:pt x="2726" y="9147"/>
                  </a:lnTo>
                  <a:lnTo>
                    <a:pt x="2701" y="9147"/>
                  </a:lnTo>
                  <a:lnTo>
                    <a:pt x="2682" y="9147"/>
                  </a:lnTo>
                  <a:lnTo>
                    <a:pt x="2669" y="9147"/>
                  </a:lnTo>
                  <a:lnTo>
                    <a:pt x="2665" y="9147"/>
                  </a:lnTo>
                  <a:lnTo>
                    <a:pt x="2660" y="9147"/>
                  </a:lnTo>
                  <a:lnTo>
                    <a:pt x="2647" y="9147"/>
                  </a:lnTo>
                  <a:lnTo>
                    <a:pt x="2628" y="9145"/>
                  </a:lnTo>
                  <a:lnTo>
                    <a:pt x="2603" y="9144"/>
                  </a:lnTo>
                  <a:lnTo>
                    <a:pt x="2573" y="9141"/>
                  </a:lnTo>
                  <a:lnTo>
                    <a:pt x="2540" y="9138"/>
                  </a:lnTo>
                  <a:lnTo>
                    <a:pt x="2505" y="9134"/>
                  </a:lnTo>
                  <a:lnTo>
                    <a:pt x="2469" y="9127"/>
                  </a:lnTo>
                  <a:lnTo>
                    <a:pt x="2432" y="9121"/>
                  </a:lnTo>
                  <a:lnTo>
                    <a:pt x="2398" y="9112"/>
                  </a:lnTo>
                  <a:lnTo>
                    <a:pt x="2367" y="9104"/>
                  </a:lnTo>
                  <a:lnTo>
                    <a:pt x="2337" y="9096"/>
                  </a:lnTo>
                  <a:lnTo>
                    <a:pt x="2314" y="9089"/>
                  </a:lnTo>
                  <a:lnTo>
                    <a:pt x="2295" y="9083"/>
                  </a:lnTo>
                  <a:lnTo>
                    <a:pt x="2283" y="9080"/>
                  </a:lnTo>
                  <a:lnTo>
                    <a:pt x="2280" y="9077"/>
                  </a:lnTo>
                  <a:lnTo>
                    <a:pt x="2276" y="9076"/>
                  </a:lnTo>
                  <a:lnTo>
                    <a:pt x="2264" y="9072"/>
                  </a:lnTo>
                  <a:lnTo>
                    <a:pt x="2246" y="9066"/>
                  </a:lnTo>
                  <a:lnTo>
                    <a:pt x="2223" y="9056"/>
                  </a:lnTo>
                  <a:lnTo>
                    <a:pt x="2195" y="9045"/>
                  </a:lnTo>
                  <a:lnTo>
                    <a:pt x="2165" y="9031"/>
                  </a:lnTo>
                  <a:lnTo>
                    <a:pt x="2133" y="9016"/>
                  </a:lnTo>
                  <a:lnTo>
                    <a:pt x="2101" y="8999"/>
                  </a:lnTo>
                  <a:lnTo>
                    <a:pt x="2068" y="8981"/>
                  </a:lnTo>
                  <a:lnTo>
                    <a:pt x="2038" y="8963"/>
                  </a:lnTo>
                  <a:lnTo>
                    <a:pt x="2010" y="8946"/>
                  </a:lnTo>
                  <a:lnTo>
                    <a:pt x="1985" y="8928"/>
                  </a:lnTo>
                  <a:lnTo>
                    <a:pt x="1965" y="8914"/>
                  </a:lnTo>
                  <a:lnTo>
                    <a:pt x="1949" y="8902"/>
                  </a:lnTo>
                  <a:lnTo>
                    <a:pt x="1939" y="8895"/>
                  </a:lnTo>
                  <a:lnTo>
                    <a:pt x="1936" y="8893"/>
                  </a:lnTo>
                  <a:lnTo>
                    <a:pt x="1932" y="8889"/>
                  </a:lnTo>
                  <a:lnTo>
                    <a:pt x="1922" y="8882"/>
                  </a:lnTo>
                  <a:lnTo>
                    <a:pt x="1906" y="8870"/>
                  </a:lnTo>
                  <a:lnTo>
                    <a:pt x="1887" y="8854"/>
                  </a:lnTo>
                  <a:lnTo>
                    <a:pt x="1864" y="8834"/>
                  </a:lnTo>
                  <a:lnTo>
                    <a:pt x="1841" y="8813"/>
                  </a:lnTo>
                  <a:lnTo>
                    <a:pt x="1815" y="8788"/>
                  </a:lnTo>
                  <a:lnTo>
                    <a:pt x="1789" y="8762"/>
                  </a:lnTo>
                  <a:lnTo>
                    <a:pt x="1763" y="8735"/>
                  </a:lnTo>
                  <a:lnTo>
                    <a:pt x="1740" y="8708"/>
                  </a:lnTo>
                  <a:lnTo>
                    <a:pt x="1718" y="8682"/>
                  </a:lnTo>
                  <a:lnTo>
                    <a:pt x="1700" y="8659"/>
                  </a:lnTo>
                  <a:lnTo>
                    <a:pt x="1685" y="8639"/>
                  </a:lnTo>
                  <a:lnTo>
                    <a:pt x="1673" y="8624"/>
                  </a:lnTo>
                  <a:lnTo>
                    <a:pt x="1666" y="8613"/>
                  </a:lnTo>
                  <a:lnTo>
                    <a:pt x="1663" y="8610"/>
                  </a:lnTo>
                  <a:lnTo>
                    <a:pt x="1661" y="8605"/>
                  </a:lnTo>
                  <a:lnTo>
                    <a:pt x="1654" y="8596"/>
                  </a:lnTo>
                  <a:lnTo>
                    <a:pt x="1643" y="8580"/>
                  </a:lnTo>
                  <a:lnTo>
                    <a:pt x="1630" y="8558"/>
                  </a:lnTo>
                  <a:lnTo>
                    <a:pt x="1614" y="8533"/>
                  </a:lnTo>
                  <a:lnTo>
                    <a:pt x="1597" y="8504"/>
                  </a:lnTo>
                  <a:lnTo>
                    <a:pt x="1580" y="8473"/>
                  </a:lnTo>
                  <a:lnTo>
                    <a:pt x="1564" y="8440"/>
                  </a:lnTo>
                  <a:lnTo>
                    <a:pt x="1549" y="8408"/>
                  </a:lnTo>
                  <a:lnTo>
                    <a:pt x="1535" y="8375"/>
                  </a:lnTo>
                  <a:lnTo>
                    <a:pt x="1522" y="8344"/>
                  </a:lnTo>
                  <a:lnTo>
                    <a:pt x="1512" y="8316"/>
                  </a:lnTo>
                  <a:lnTo>
                    <a:pt x="1504" y="8293"/>
                  </a:lnTo>
                  <a:lnTo>
                    <a:pt x="1498" y="8275"/>
                  </a:lnTo>
                  <a:lnTo>
                    <a:pt x="1494" y="8263"/>
                  </a:lnTo>
                  <a:lnTo>
                    <a:pt x="1493" y="8259"/>
                  </a:lnTo>
                  <a:lnTo>
                    <a:pt x="1492" y="8254"/>
                  </a:lnTo>
                  <a:lnTo>
                    <a:pt x="1488" y="8243"/>
                  </a:lnTo>
                  <a:lnTo>
                    <a:pt x="1483" y="8224"/>
                  </a:lnTo>
                  <a:lnTo>
                    <a:pt x="1477" y="8199"/>
                  </a:lnTo>
                  <a:lnTo>
                    <a:pt x="1470" y="8171"/>
                  </a:lnTo>
                  <a:lnTo>
                    <a:pt x="1462" y="8139"/>
                  </a:lnTo>
                  <a:lnTo>
                    <a:pt x="1456" y="8103"/>
                  </a:lnTo>
                  <a:lnTo>
                    <a:pt x="1451" y="8068"/>
                  </a:lnTo>
                  <a:lnTo>
                    <a:pt x="1446" y="8031"/>
                  </a:lnTo>
                  <a:lnTo>
                    <a:pt x="1443" y="7995"/>
                  </a:lnTo>
                  <a:lnTo>
                    <a:pt x="1441" y="7963"/>
                  </a:lnTo>
                  <a:lnTo>
                    <a:pt x="1440" y="7933"/>
                  </a:lnTo>
                  <a:lnTo>
                    <a:pt x="1439" y="7907"/>
                  </a:lnTo>
                  <a:lnTo>
                    <a:pt x="1439" y="7887"/>
                  </a:lnTo>
                  <a:lnTo>
                    <a:pt x="1439" y="7875"/>
                  </a:lnTo>
                  <a:lnTo>
                    <a:pt x="1439" y="7870"/>
                  </a:lnTo>
                  <a:lnTo>
                    <a:pt x="1439" y="7866"/>
                  </a:lnTo>
                  <a:lnTo>
                    <a:pt x="1440" y="7854"/>
                  </a:lnTo>
                  <a:lnTo>
                    <a:pt x="1440" y="7834"/>
                  </a:lnTo>
                  <a:lnTo>
                    <a:pt x="1442" y="7808"/>
                  </a:lnTo>
                  <a:lnTo>
                    <a:pt x="1444" y="7779"/>
                  </a:lnTo>
                  <a:lnTo>
                    <a:pt x="1447" y="7746"/>
                  </a:lnTo>
                  <a:lnTo>
                    <a:pt x="1452" y="7710"/>
                  </a:lnTo>
                  <a:lnTo>
                    <a:pt x="1458" y="7674"/>
                  </a:lnTo>
                  <a:lnTo>
                    <a:pt x="1465" y="7639"/>
                  </a:lnTo>
                  <a:lnTo>
                    <a:pt x="1472" y="7604"/>
                  </a:lnTo>
                  <a:lnTo>
                    <a:pt x="1480" y="7572"/>
                  </a:lnTo>
                  <a:lnTo>
                    <a:pt x="1488" y="7544"/>
                  </a:lnTo>
                  <a:lnTo>
                    <a:pt x="1495" y="7519"/>
                  </a:lnTo>
                  <a:lnTo>
                    <a:pt x="1501" y="7501"/>
                  </a:lnTo>
                  <a:lnTo>
                    <a:pt x="1505" y="7490"/>
                  </a:lnTo>
                  <a:lnTo>
                    <a:pt x="1507" y="7485"/>
                  </a:lnTo>
                  <a:lnTo>
                    <a:pt x="1508" y="7481"/>
                  </a:lnTo>
                  <a:lnTo>
                    <a:pt x="1512" y="7469"/>
                  </a:lnTo>
                  <a:lnTo>
                    <a:pt x="1519" y="7451"/>
                  </a:lnTo>
                  <a:lnTo>
                    <a:pt x="1527" y="7428"/>
                  </a:lnTo>
                  <a:lnTo>
                    <a:pt x="1539" y="7400"/>
                  </a:lnTo>
                  <a:lnTo>
                    <a:pt x="1552" y="7370"/>
                  </a:lnTo>
                  <a:lnTo>
                    <a:pt x="1567" y="7339"/>
                  </a:lnTo>
                  <a:lnTo>
                    <a:pt x="1585" y="7306"/>
                  </a:lnTo>
                  <a:lnTo>
                    <a:pt x="1602" y="7274"/>
                  </a:lnTo>
                  <a:lnTo>
                    <a:pt x="1620" y="7244"/>
                  </a:lnTo>
                  <a:lnTo>
                    <a:pt x="1637" y="7215"/>
                  </a:lnTo>
                  <a:lnTo>
                    <a:pt x="1654" y="7191"/>
                  </a:lnTo>
                  <a:lnTo>
                    <a:pt x="1669" y="7169"/>
                  </a:lnTo>
                  <a:lnTo>
                    <a:pt x="1680" y="7154"/>
                  </a:lnTo>
                  <a:lnTo>
                    <a:pt x="1687" y="7144"/>
                  </a:lnTo>
                  <a:lnTo>
                    <a:pt x="1690" y="7140"/>
                  </a:lnTo>
                  <a:lnTo>
                    <a:pt x="1693" y="7137"/>
                  </a:lnTo>
                  <a:lnTo>
                    <a:pt x="1700" y="7127"/>
                  </a:lnTo>
                  <a:lnTo>
                    <a:pt x="1712" y="7112"/>
                  </a:lnTo>
                  <a:lnTo>
                    <a:pt x="1728" y="7092"/>
                  </a:lnTo>
                  <a:lnTo>
                    <a:pt x="1748" y="7070"/>
                  </a:lnTo>
                  <a:lnTo>
                    <a:pt x="1769" y="7045"/>
                  </a:lnTo>
                  <a:lnTo>
                    <a:pt x="1794" y="7019"/>
                  </a:lnTo>
                  <a:lnTo>
                    <a:pt x="1820" y="6993"/>
                  </a:lnTo>
                  <a:lnTo>
                    <a:pt x="1847" y="6967"/>
                  </a:lnTo>
                  <a:lnTo>
                    <a:pt x="1874" y="6943"/>
                  </a:lnTo>
                  <a:lnTo>
                    <a:pt x="1899" y="6923"/>
                  </a:lnTo>
                  <a:lnTo>
                    <a:pt x="1923" y="6903"/>
                  </a:lnTo>
                  <a:lnTo>
                    <a:pt x="1942" y="6888"/>
                  </a:lnTo>
                  <a:lnTo>
                    <a:pt x="1958" y="6876"/>
                  </a:lnTo>
                  <a:lnTo>
                    <a:pt x="1968" y="6870"/>
                  </a:lnTo>
                  <a:lnTo>
                    <a:pt x="1972" y="6867"/>
                  </a:lnTo>
                  <a:lnTo>
                    <a:pt x="1976" y="6864"/>
                  </a:lnTo>
                  <a:lnTo>
                    <a:pt x="1985" y="6857"/>
                  </a:lnTo>
                  <a:lnTo>
                    <a:pt x="2001" y="6846"/>
                  </a:lnTo>
                  <a:lnTo>
                    <a:pt x="2023" y="6833"/>
                  </a:lnTo>
                  <a:lnTo>
                    <a:pt x="2048" y="6817"/>
                  </a:lnTo>
                  <a:lnTo>
                    <a:pt x="2077" y="6801"/>
                  </a:lnTo>
                  <a:lnTo>
                    <a:pt x="2108" y="6783"/>
                  </a:lnTo>
                  <a:lnTo>
                    <a:pt x="2141" y="6767"/>
                  </a:lnTo>
                  <a:lnTo>
                    <a:pt x="2173" y="6751"/>
                  </a:lnTo>
                  <a:lnTo>
                    <a:pt x="2206" y="6737"/>
                  </a:lnTo>
                  <a:lnTo>
                    <a:pt x="2237" y="6724"/>
                  </a:lnTo>
                  <a:lnTo>
                    <a:pt x="2264" y="6714"/>
                  </a:lnTo>
                  <a:lnTo>
                    <a:pt x="2288" y="6706"/>
                  </a:lnTo>
                  <a:lnTo>
                    <a:pt x="2306" y="6699"/>
                  </a:lnTo>
                  <a:lnTo>
                    <a:pt x="2318" y="6696"/>
                  </a:lnTo>
                  <a:lnTo>
                    <a:pt x="2322" y="6695"/>
                  </a:lnTo>
                  <a:lnTo>
                    <a:pt x="2327" y="6694"/>
                  </a:lnTo>
                  <a:lnTo>
                    <a:pt x="2338" y="6690"/>
                  </a:lnTo>
                  <a:lnTo>
                    <a:pt x="2357" y="6684"/>
                  </a:lnTo>
                  <a:lnTo>
                    <a:pt x="2381" y="6678"/>
                  </a:lnTo>
                  <a:lnTo>
                    <a:pt x="2410" y="6671"/>
                  </a:lnTo>
                  <a:lnTo>
                    <a:pt x="2442" y="6664"/>
                  </a:lnTo>
                  <a:lnTo>
                    <a:pt x="2477" y="6657"/>
                  </a:lnTo>
                  <a:lnTo>
                    <a:pt x="2513" y="6652"/>
                  </a:lnTo>
                  <a:lnTo>
                    <a:pt x="2549" y="6647"/>
                  </a:lnTo>
                  <a:lnTo>
                    <a:pt x="2585" y="6644"/>
                  </a:lnTo>
                  <a:lnTo>
                    <a:pt x="2618" y="6641"/>
                  </a:lnTo>
                  <a:lnTo>
                    <a:pt x="2648" y="6640"/>
                  </a:lnTo>
                  <a:lnTo>
                    <a:pt x="2661" y="6640"/>
                  </a:lnTo>
                  <a:lnTo>
                    <a:pt x="2673" y="6639"/>
                  </a:lnTo>
                  <a:lnTo>
                    <a:pt x="2684" y="6639"/>
                  </a:lnTo>
                  <a:lnTo>
                    <a:pt x="2693" y="6639"/>
                  </a:lnTo>
                  <a:lnTo>
                    <a:pt x="2708" y="6639"/>
                  </a:lnTo>
                  <a:lnTo>
                    <a:pt x="2720" y="6639"/>
                  </a:lnTo>
                  <a:lnTo>
                    <a:pt x="2726" y="6639"/>
                  </a:lnTo>
                  <a:lnTo>
                    <a:pt x="2729" y="6639"/>
                  </a:lnTo>
                  <a:lnTo>
                    <a:pt x="2738" y="6639"/>
                  </a:lnTo>
                  <a:lnTo>
                    <a:pt x="2765" y="6638"/>
                  </a:lnTo>
                  <a:lnTo>
                    <a:pt x="2806" y="6637"/>
                  </a:lnTo>
                  <a:lnTo>
                    <a:pt x="2860" y="6634"/>
                  </a:lnTo>
                  <a:lnTo>
                    <a:pt x="2890" y="6632"/>
                  </a:lnTo>
                  <a:lnTo>
                    <a:pt x="2924" y="6629"/>
                  </a:lnTo>
                  <a:lnTo>
                    <a:pt x="2958" y="6626"/>
                  </a:lnTo>
                  <a:lnTo>
                    <a:pt x="2994" y="6623"/>
                  </a:lnTo>
                  <a:lnTo>
                    <a:pt x="3032" y="6618"/>
                  </a:lnTo>
                  <a:lnTo>
                    <a:pt x="3070" y="6613"/>
                  </a:lnTo>
                  <a:lnTo>
                    <a:pt x="3109" y="6607"/>
                  </a:lnTo>
                  <a:lnTo>
                    <a:pt x="3147" y="6601"/>
                  </a:lnTo>
                  <a:lnTo>
                    <a:pt x="3187" y="6593"/>
                  </a:lnTo>
                  <a:lnTo>
                    <a:pt x="3225" y="6586"/>
                  </a:lnTo>
                  <a:lnTo>
                    <a:pt x="3263" y="6578"/>
                  </a:lnTo>
                  <a:lnTo>
                    <a:pt x="3300" y="6571"/>
                  </a:lnTo>
                  <a:lnTo>
                    <a:pt x="3335" y="6562"/>
                  </a:lnTo>
                  <a:lnTo>
                    <a:pt x="3369" y="6553"/>
                  </a:lnTo>
                  <a:lnTo>
                    <a:pt x="3401" y="6545"/>
                  </a:lnTo>
                  <a:lnTo>
                    <a:pt x="3432" y="6536"/>
                  </a:lnTo>
                  <a:lnTo>
                    <a:pt x="3483" y="6521"/>
                  </a:lnTo>
                  <a:lnTo>
                    <a:pt x="3522" y="6509"/>
                  </a:lnTo>
                  <a:lnTo>
                    <a:pt x="3548" y="6501"/>
                  </a:lnTo>
                  <a:lnTo>
                    <a:pt x="3557" y="6497"/>
                  </a:lnTo>
                  <a:lnTo>
                    <a:pt x="3567" y="6494"/>
                  </a:lnTo>
                  <a:lnTo>
                    <a:pt x="3591" y="6485"/>
                  </a:lnTo>
                  <a:lnTo>
                    <a:pt x="3630" y="6471"/>
                  </a:lnTo>
                  <a:lnTo>
                    <a:pt x="3681" y="6452"/>
                  </a:lnTo>
                  <a:lnTo>
                    <a:pt x="3710" y="6440"/>
                  </a:lnTo>
                  <a:lnTo>
                    <a:pt x="3740" y="6427"/>
                  </a:lnTo>
                  <a:lnTo>
                    <a:pt x="3773" y="6414"/>
                  </a:lnTo>
                  <a:lnTo>
                    <a:pt x="3806" y="6399"/>
                  </a:lnTo>
                  <a:lnTo>
                    <a:pt x="3840" y="6383"/>
                  </a:lnTo>
                  <a:lnTo>
                    <a:pt x="3874" y="6367"/>
                  </a:lnTo>
                  <a:lnTo>
                    <a:pt x="3910" y="6349"/>
                  </a:lnTo>
                  <a:lnTo>
                    <a:pt x="3946" y="6331"/>
                  </a:lnTo>
                  <a:lnTo>
                    <a:pt x="3980" y="6313"/>
                  </a:lnTo>
                  <a:lnTo>
                    <a:pt x="4015" y="6293"/>
                  </a:lnTo>
                  <a:lnTo>
                    <a:pt x="4047" y="6274"/>
                  </a:lnTo>
                  <a:lnTo>
                    <a:pt x="4080" y="6254"/>
                  </a:lnTo>
                  <a:lnTo>
                    <a:pt x="4111" y="6236"/>
                  </a:lnTo>
                  <a:lnTo>
                    <a:pt x="4141" y="6218"/>
                  </a:lnTo>
                  <a:lnTo>
                    <a:pt x="4168" y="6199"/>
                  </a:lnTo>
                  <a:lnTo>
                    <a:pt x="4194" y="6182"/>
                  </a:lnTo>
                  <a:lnTo>
                    <a:pt x="4238" y="6152"/>
                  </a:lnTo>
                  <a:lnTo>
                    <a:pt x="4273" y="6128"/>
                  </a:lnTo>
                  <a:lnTo>
                    <a:pt x="4293" y="6112"/>
                  </a:lnTo>
                  <a:lnTo>
                    <a:pt x="4301" y="6106"/>
                  </a:lnTo>
                  <a:lnTo>
                    <a:pt x="4310" y="6101"/>
                  </a:lnTo>
                  <a:lnTo>
                    <a:pt x="4330" y="6085"/>
                  </a:lnTo>
                  <a:lnTo>
                    <a:pt x="4364" y="6059"/>
                  </a:lnTo>
                  <a:lnTo>
                    <a:pt x="4405" y="6025"/>
                  </a:lnTo>
                  <a:lnTo>
                    <a:pt x="4428" y="6005"/>
                  </a:lnTo>
                  <a:lnTo>
                    <a:pt x="4454" y="5983"/>
                  </a:lnTo>
                  <a:lnTo>
                    <a:pt x="4480" y="5961"/>
                  </a:lnTo>
                  <a:lnTo>
                    <a:pt x="4507" y="5937"/>
                  </a:lnTo>
                  <a:lnTo>
                    <a:pt x="4534" y="5911"/>
                  </a:lnTo>
                  <a:lnTo>
                    <a:pt x="4562" y="5885"/>
                  </a:lnTo>
                  <a:lnTo>
                    <a:pt x="4590" y="5857"/>
                  </a:lnTo>
                  <a:lnTo>
                    <a:pt x="4619" y="5829"/>
                  </a:lnTo>
                  <a:lnTo>
                    <a:pt x="4646" y="5801"/>
                  </a:lnTo>
                  <a:lnTo>
                    <a:pt x="4673" y="5773"/>
                  </a:lnTo>
                  <a:lnTo>
                    <a:pt x="4698" y="5743"/>
                  </a:lnTo>
                  <a:lnTo>
                    <a:pt x="4723" y="5715"/>
                  </a:lnTo>
                  <a:lnTo>
                    <a:pt x="4747" y="5688"/>
                  </a:lnTo>
                  <a:lnTo>
                    <a:pt x="4770" y="5661"/>
                  </a:lnTo>
                  <a:lnTo>
                    <a:pt x="4790" y="5635"/>
                  </a:lnTo>
                  <a:lnTo>
                    <a:pt x="4810" y="5612"/>
                  </a:lnTo>
                  <a:lnTo>
                    <a:pt x="4842" y="5568"/>
                  </a:lnTo>
                  <a:lnTo>
                    <a:pt x="4867" y="5536"/>
                  </a:lnTo>
                  <a:lnTo>
                    <a:pt x="4883" y="5514"/>
                  </a:lnTo>
                  <a:lnTo>
                    <a:pt x="4889" y="5506"/>
                  </a:lnTo>
                  <a:lnTo>
                    <a:pt x="4894" y="5498"/>
                  </a:lnTo>
                  <a:lnTo>
                    <a:pt x="4909" y="5477"/>
                  </a:lnTo>
                  <a:lnTo>
                    <a:pt x="4933" y="5442"/>
                  </a:lnTo>
                  <a:lnTo>
                    <a:pt x="4962" y="5397"/>
                  </a:lnTo>
                  <a:lnTo>
                    <a:pt x="4978" y="5371"/>
                  </a:lnTo>
                  <a:lnTo>
                    <a:pt x="4996" y="5343"/>
                  </a:lnTo>
                  <a:lnTo>
                    <a:pt x="5014" y="5313"/>
                  </a:lnTo>
                  <a:lnTo>
                    <a:pt x="5032" y="5281"/>
                  </a:lnTo>
                  <a:lnTo>
                    <a:pt x="5051" y="5249"/>
                  </a:lnTo>
                  <a:lnTo>
                    <a:pt x="5069" y="5214"/>
                  </a:lnTo>
                  <a:lnTo>
                    <a:pt x="5087" y="5180"/>
                  </a:lnTo>
                  <a:lnTo>
                    <a:pt x="5105" y="5145"/>
                  </a:lnTo>
                  <a:lnTo>
                    <a:pt x="5122" y="5109"/>
                  </a:lnTo>
                  <a:lnTo>
                    <a:pt x="5139" y="5074"/>
                  </a:lnTo>
                  <a:lnTo>
                    <a:pt x="5155" y="5038"/>
                  </a:lnTo>
                  <a:lnTo>
                    <a:pt x="5171" y="5004"/>
                  </a:lnTo>
                  <a:lnTo>
                    <a:pt x="5185" y="4970"/>
                  </a:lnTo>
                  <a:lnTo>
                    <a:pt x="5198" y="4938"/>
                  </a:lnTo>
                  <a:lnTo>
                    <a:pt x="5209" y="4908"/>
                  </a:lnTo>
                  <a:lnTo>
                    <a:pt x="5220" y="4878"/>
                  </a:lnTo>
                  <a:lnTo>
                    <a:pt x="5239" y="4828"/>
                  </a:lnTo>
                  <a:lnTo>
                    <a:pt x="5252" y="4788"/>
                  </a:lnTo>
                  <a:lnTo>
                    <a:pt x="5260" y="4763"/>
                  </a:lnTo>
                  <a:lnTo>
                    <a:pt x="5262" y="4753"/>
                  </a:lnTo>
                  <a:lnTo>
                    <a:pt x="5266" y="4744"/>
                  </a:lnTo>
                  <a:lnTo>
                    <a:pt x="5273" y="4719"/>
                  </a:lnTo>
                  <a:lnTo>
                    <a:pt x="5285" y="4679"/>
                  </a:lnTo>
                  <a:lnTo>
                    <a:pt x="5299" y="4627"/>
                  </a:lnTo>
                  <a:lnTo>
                    <a:pt x="5307" y="4596"/>
                  </a:lnTo>
                  <a:lnTo>
                    <a:pt x="5314" y="4564"/>
                  </a:lnTo>
                  <a:lnTo>
                    <a:pt x="5322" y="4531"/>
                  </a:lnTo>
                  <a:lnTo>
                    <a:pt x="5330" y="4495"/>
                  </a:lnTo>
                  <a:lnTo>
                    <a:pt x="5337" y="4457"/>
                  </a:lnTo>
                  <a:lnTo>
                    <a:pt x="5344" y="4419"/>
                  </a:lnTo>
                  <a:lnTo>
                    <a:pt x="5351" y="4380"/>
                  </a:lnTo>
                  <a:lnTo>
                    <a:pt x="5357" y="4342"/>
                  </a:lnTo>
                  <a:lnTo>
                    <a:pt x="5363" y="4303"/>
                  </a:lnTo>
                  <a:lnTo>
                    <a:pt x="5367" y="4264"/>
                  </a:lnTo>
                  <a:lnTo>
                    <a:pt x="5371" y="4226"/>
                  </a:lnTo>
                  <a:lnTo>
                    <a:pt x="5375" y="4188"/>
                  </a:lnTo>
                  <a:lnTo>
                    <a:pt x="5378" y="4152"/>
                  </a:lnTo>
                  <a:lnTo>
                    <a:pt x="5380" y="4117"/>
                  </a:lnTo>
                  <a:lnTo>
                    <a:pt x="5382" y="4085"/>
                  </a:lnTo>
                  <a:lnTo>
                    <a:pt x="5383" y="4053"/>
                  </a:lnTo>
                  <a:lnTo>
                    <a:pt x="5385" y="4000"/>
                  </a:lnTo>
                  <a:lnTo>
                    <a:pt x="5385" y="3958"/>
                  </a:lnTo>
                  <a:lnTo>
                    <a:pt x="5385" y="3932"/>
                  </a:lnTo>
                  <a:lnTo>
                    <a:pt x="5385" y="3923"/>
                  </a:lnTo>
                  <a:lnTo>
                    <a:pt x="5385" y="3913"/>
                  </a:lnTo>
                  <a:lnTo>
                    <a:pt x="5385" y="3887"/>
                  </a:lnTo>
                  <a:lnTo>
                    <a:pt x="5384" y="3845"/>
                  </a:lnTo>
                  <a:lnTo>
                    <a:pt x="5381" y="3792"/>
                  </a:lnTo>
                  <a:lnTo>
                    <a:pt x="5379" y="3761"/>
                  </a:lnTo>
                  <a:lnTo>
                    <a:pt x="5377" y="3728"/>
                  </a:lnTo>
                  <a:lnTo>
                    <a:pt x="5374" y="3694"/>
                  </a:lnTo>
                  <a:lnTo>
                    <a:pt x="5370" y="3657"/>
                  </a:lnTo>
                  <a:lnTo>
                    <a:pt x="5366" y="3619"/>
                  </a:lnTo>
                  <a:lnTo>
                    <a:pt x="5362" y="3581"/>
                  </a:lnTo>
                  <a:lnTo>
                    <a:pt x="5355" y="3542"/>
                  </a:lnTo>
                  <a:lnTo>
                    <a:pt x="5350" y="3504"/>
                  </a:lnTo>
                  <a:lnTo>
                    <a:pt x="5342" y="3465"/>
                  </a:lnTo>
                  <a:lnTo>
                    <a:pt x="5336" y="3426"/>
                  </a:lnTo>
                  <a:lnTo>
                    <a:pt x="5328" y="3388"/>
                  </a:lnTo>
                  <a:lnTo>
                    <a:pt x="5320" y="3351"/>
                  </a:lnTo>
                  <a:lnTo>
                    <a:pt x="5311" y="3316"/>
                  </a:lnTo>
                  <a:lnTo>
                    <a:pt x="5303" y="3282"/>
                  </a:lnTo>
                  <a:lnTo>
                    <a:pt x="5295" y="3250"/>
                  </a:lnTo>
                  <a:lnTo>
                    <a:pt x="5286" y="3221"/>
                  </a:lnTo>
                  <a:lnTo>
                    <a:pt x="5271" y="3168"/>
                  </a:lnTo>
                  <a:lnTo>
                    <a:pt x="5259" y="3129"/>
                  </a:lnTo>
                  <a:lnTo>
                    <a:pt x="5250" y="3103"/>
                  </a:lnTo>
                  <a:lnTo>
                    <a:pt x="5248" y="3094"/>
                  </a:lnTo>
                  <a:lnTo>
                    <a:pt x="5245" y="3084"/>
                  </a:lnTo>
                  <a:lnTo>
                    <a:pt x="5236" y="3060"/>
                  </a:lnTo>
                  <a:lnTo>
                    <a:pt x="5222" y="3020"/>
                  </a:lnTo>
                  <a:lnTo>
                    <a:pt x="5203" y="2970"/>
                  </a:lnTo>
                  <a:lnTo>
                    <a:pt x="5191" y="2941"/>
                  </a:lnTo>
                  <a:lnTo>
                    <a:pt x="5179" y="2911"/>
                  </a:lnTo>
                  <a:lnTo>
                    <a:pt x="5165" y="2878"/>
                  </a:lnTo>
                  <a:lnTo>
                    <a:pt x="5151" y="2845"/>
                  </a:lnTo>
                  <a:lnTo>
                    <a:pt x="5135" y="2810"/>
                  </a:lnTo>
                  <a:lnTo>
                    <a:pt x="5119" y="2776"/>
                  </a:lnTo>
                  <a:lnTo>
                    <a:pt x="5101" y="2740"/>
                  </a:lnTo>
                  <a:lnTo>
                    <a:pt x="5083" y="2705"/>
                  </a:lnTo>
                  <a:lnTo>
                    <a:pt x="5065" y="2671"/>
                  </a:lnTo>
                  <a:lnTo>
                    <a:pt x="5045" y="2636"/>
                  </a:lnTo>
                  <a:lnTo>
                    <a:pt x="5027" y="2603"/>
                  </a:lnTo>
                  <a:lnTo>
                    <a:pt x="5007" y="2570"/>
                  </a:lnTo>
                  <a:lnTo>
                    <a:pt x="4989" y="2539"/>
                  </a:lnTo>
                  <a:lnTo>
                    <a:pt x="4971" y="2509"/>
                  </a:lnTo>
                  <a:lnTo>
                    <a:pt x="4952" y="2482"/>
                  </a:lnTo>
                  <a:lnTo>
                    <a:pt x="4935" y="2456"/>
                  </a:lnTo>
                  <a:lnTo>
                    <a:pt x="4905" y="2411"/>
                  </a:lnTo>
                  <a:lnTo>
                    <a:pt x="4881" y="2377"/>
                  </a:lnTo>
                  <a:lnTo>
                    <a:pt x="4866" y="2355"/>
                  </a:lnTo>
                  <a:lnTo>
                    <a:pt x="4859" y="2348"/>
                  </a:lnTo>
                  <a:lnTo>
                    <a:pt x="4854" y="2340"/>
                  </a:lnTo>
                  <a:lnTo>
                    <a:pt x="4838" y="2319"/>
                  </a:lnTo>
                  <a:lnTo>
                    <a:pt x="4813" y="2286"/>
                  </a:lnTo>
                  <a:lnTo>
                    <a:pt x="4780" y="2244"/>
                  </a:lnTo>
                  <a:lnTo>
                    <a:pt x="4759" y="2220"/>
                  </a:lnTo>
                  <a:lnTo>
                    <a:pt x="4738" y="2195"/>
                  </a:lnTo>
                  <a:lnTo>
                    <a:pt x="4716" y="2169"/>
                  </a:lnTo>
                  <a:lnTo>
                    <a:pt x="4691" y="2142"/>
                  </a:lnTo>
                  <a:lnTo>
                    <a:pt x="4666" y="2114"/>
                  </a:lnTo>
                  <a:lnTo>
                    <a:pt x="4639" y="2085"/>
                  </a:lnTo>
                  <a:lnTo>
                    <a:pt x="4612" y="2057"/>
                  </a:lnTo>
                  <a:lnTo>
                    <a:pt x="4584" y="2030"/>
                  </a:lnTo>
                  <a:lnTo>
                    <a:pt x="4556" y="2002"/>
                  </a:lnTo>
                  <a:lnTo>
                    <a:pt x="4528" y="1975"/>
                  </a:lnTo>
                  <a:lnTo>
                    <a:pt x="4499" y="1949"/>
                  </a:lnTo>
                  <a:lnTo>
                    <a:pt x="4472" y="1925"/>
                  </a:lnTo>
                  <a:lnTo>
                    <a:pt x="4444" y="1901"/>
                  </a:lnTo>
                  <a:lnTo>
                    <a:pt x="4417" y="1878"/>
                  </a:lnTo>
                  <a:lnTo>
                    <a:pt x="4392" y="1858"/>
                  </a:lnTo>
                  <a:lnTo>
                    <a:pt x="4368" y="1838"/>
                  </a:lnTo>
                  <a:lnTo>
                    <a:pt x="4325" y="1805"/>
                  </a:lnTo>
                  <a:lnTo>
                    <a:pt x="4292" y="1780"/>
                  </a:lnTo>
                  <a:lnTo>
                    <a:pt x="4271" y="1764"/>
                  </a:lnTo>
                  <a:lnTo>
                    <a:pt x="4262" y="1758"/>
                  </a:lnTo>
                  <a:lnTo>
                    <a:pt x="4255" y="1753"/>
                  </a:lnTo>
                  <a:lnTo>
                    <a:pt x="4233" y="1738"/>
                  </a:lnTo>
                  <a:lnTo>
                    <a:pt x="4198" y="1714"/>
                  </a:lnTo>
                  <a:lnTo>
                    <a:pt x="4154" y="1685"/>
                  </a:lnTo>
                  <a:lnTo>
                    <a:pt x="4128" y="1668"/>
                  </a:lnTo>
                  <a:lnTo>
                    <a:pt x="4100" y="1650"/>
                  </a:lnTo>
                  <a:lnTo>
                    <a:pt x="4070" y="1632"/>
                  </a:lnTo>
                  <a:lnTo>
                    <a:pt x="4039" y="1614"/>
                  </a:lnTo>
                  <a:lnTo>
                    <a:pt x="4006" y="1595"/>
                  </a:lnTo>
                  <a:lnTo>
                    <a:pt x="3972" y="1577"/>
                  </a:lnTo>
                  <a:lnTo>
                    <a:pt x="3937" y="1558"/>
                  </a:lnTo>
                  <a:lnTo>
                    <a:pt x="3902" y="1540"/>
                  </a:lnTo>
                  <a:lnTo>
                    <a:pt x="3867" y="1523"/>
                  </a:lnTo>
                  <a:lnTo>
                    <a:pt x="3831" y="1506"/>
                  </a:lnTo>
                  <a:lnTo>
                    <a:pt x="3797" y="1489"/>
                  </a:lnTo>
                  <a:lnTo>
                    <a:pt x="3762" y="1474"/>
                  </a:lnTo>
                  <a:lnTo>
                    <a:pt x="3729" y="1460"/>
                  </a:lnTo>
                  <a:lnTo>
                    <a:pt x="3696" y="1447"/>
                  </a:lnTo>
                  <a:lnTo>
                    <a:pt x="3665" y="1435"/>
                  </a:lnTo>
                  <a:lnTo>
                    <a:pt x="3636" y="1425"/>
                  </a:lnTo>
                  <a:lnTo>
                    <a:pt x="3585" y="1405"/>
                  </a:lnTo>
                  <a:lnTo>
                    <a:pt x="3546" y="1392"/>
                  </a:lnTo>
                  <a:lnTo>
                    <a:pt x="3520" y="1383"/>
                  </a:lnTo>
                  <a:lnTo>
                    <a:pt x="3511" y="1381"/>
                  </a:lnTo>
                  <a:lnTo>
                    <a:pt x="3502" y="1378"/>
                  </a:lnTo>
                  <a:lnTo>
                    <a:pt x="3477" y="1369"/>
                  </a:lnTo>
                  <a:lnTo>
                    <a:pt x="3437" y="1359"/>
                  </a:lnTo>
                  <a:lnTo>
                    <a:pt x="3384" y="1344"/>
                  </a:lnTo>
                  <a:lnTo>
                    <a:pt x="3355" y="1336"/>
                  </a:lnTo>
                  <a:lnTo>
                    <a:pt x="3322" y="1328"/>
                  </a:lnTo>
                  <a:lnTo>
                    <a:pt x="3289" y="1320"/>
                  </a:lnTo>
                  <a:lnTo>
                    <a:pt x="3253" y="1312"/>
                  </a:lnTo>
                  <a:lnTo>
                    <a:pt x="3215" y="1305"/>
                  </a:lnTo>
                  <a:lnTo>
                    <a:pt x="3178" y="1298"/>
                  </a:lnTo>
                  <a:lnTo>
                    <a:pt x="3139" y="1291"/>
                  </a:lnTo>
                  <a:lnTo>
                    <a:pt x="3100" y="1285"/>
                  </a:lnTo>
                  <a:lnTo>
                    <a:pt x="3061" y="1279"/>
                  </a:lnTo>
                  <a:lnTo>
                    <a:pt x="3022" y="1274"/>
                  </a:lnTo>
                  <a:lnTo>
                    <a:pt x="2984" y="1270"/>
                  </a:lnTo>
                  <a:lnTo>
                    <a:pt x="2947" y="1266"/>
                  </a:lnTo>
                  <a:lnTo>
                    <a:pt x="2911" y="1263"/>
                  </a:lnTo>
                  <a:lnTo>
                    <a:pt x="2875" y="1260"/>
                  </a:lnTo>
                  <a:lnTo>
                    <a:pt x="2843" y="1258"/>
                  </a:lnTo>
                  <a:lnTo>
                    <a:pt x="2813" y="1257"/>
                  </a:lnTo>
                  <a:lnTo>
                    <a:pt x="2765" y="1255"/>
                  </a:lnTo>
                  <a:lnTo>
                    <a:pt x="2727" y="1254"/>
                  </a:lnTo>
                  <a:lnTo>
                    <a:pt x="2700" y="1254"/>
                  </a:lnTo>
                  <a:lnTo>
                    <a:pt x="2687" y="1254"/>
                  </a:lnTo>
                  <a:lnTo>
                    <a:pt x="2687" y="1254"/>
                  </a:lnTo>
                  <a:lnTo>
                    <a:pt x="2683" y="1254"/>
                  </a:lnTo>
                  <a:lnTo>
                    <a:pt x="2670" y="1254"/>
                  </a:lnTo>
                  <a:lnTo>
                    <a:pt x="2651" y="1253"/>
                  </a:lnTo>
                  <a:lnTo>
                    <a:pt x="2626" y="1252"/>
                  </a:lnTo>
                  <a:lnTo>
                    <a:pt x="2596" y="1251"/>
                  </a:lnTo>
                  <a:lnTo>
                    <a:pt x="2562" y="1247"/>
                  </a:lnTo>
                  <a:lnTo>
                    <a:pt x="2527" y="1243"/>
                  </a:lnTo>
                  <a:lnTo>
                    <a:pt x="2491" y="1238"/>
                  </a:lnTo>
                  <a:lnTo>
                    <a:pt x="2455" y="1231"/>
                  </a:lnTo>
                  <a:lnTo>
                    <a:pt x="2421" y="1225"/>
                  </a:lnTo>
                  <a:lnTo>
                    <a:pt x="2388" y="1217"/>
                  </a:lnTo>
                  <a:lnTo>
                    <a:pt x="2359" y="1210"/>
                  </a:lnTo>
                  <a:lnTo>
                    <a:pt x="2335" y="1202"/>
                  </a:lnTo>
                  <a:lnTo>
                    <a:pt x="2317" y="1197"/>
                  </a:lnTo>
                  <a:lnTo>
                    <a:pt x="2305" y="1193"/>
                  </a:lnTo>
                  <a:lnTo>
                    <a:pt x="2301" y="1191"/>
                  </a:lnTo>
                  <a:lnTo>
                    <a:pt x="2296" y="1190"/>
                  </a:lnTo>
                  <a:lnTo>
                    <a:pt x="2284" y="1186"/>
                  </a:lnTo>
                  <a:lnTo>
                    <a:pt x="2267" y="1180"/>
                  </a:lnTo>
                  <a:lnTo>
                    <a:pt x="2243" y="1171"/>
                  </a:lnTo>
                  <a:lnTo>
                    <a:pt x="2215" y="1160"/>
                  </a:lnTo>
                  <a:lnTo>
                    <a:pt x="2185" y="1147"/>
                  </a:lnTo>
                  <a:lnTo>
                    <a:pt x="2153" y="1133"/>
                  </a:lnTo>
                  <a:lnTo>
                    <a:pt x="2120" y="1116"/>
                  </a:lnTo>
                  <a:lnTo>
                    <a:pt x="2088" y="1099"/>
                  </a:lnTo>
                  <a:lnTo>
                    <a:pt x="2058" y="1081"/>
                  </a:lnTo>
                  <a:lnTo>
                    <a:pt x="2028" y="1064"/>
                  </a:lnTo>
                  <a:lnTo>
                    <a:pt x="2004" y="1048"/>
                  </a:lnTo>
                  <a:lnTo>
                    <a:pt x="1983" y="1034"/>
                  </a:lnTo>
                  <a:lnTo>
                    <a:pt x="1967" y="1023"/>
                  </a:lnTo>
                  <a:lnTo>
                    <a:pt x="1957" y="1015"/>
                  </a:lnTo>
                  <a:lnTo>
                    <a:pt x="1954" y="1013"/>
                  </a:lnTo>
                  <a:lnTo>
                    <a:pt x="1950" y="1011"/>
                  </a:lnTo>
                  <a:lnTo>
                    <a:pt x="1940" y="1003"/>
                  </a:lnTo>
                  <a:lnTo>
                    <a:pt x="1925" y="991"/>
                  </a:lnTo>
                  <a:lnTo>
                    <a:pt x="1904" y="975"/>
                  </a:lnTo>
                  <a:lnTo>
                    <a:pt x="1882" y="957"/>
                  </a:lnTo>
                  <a:lnTo>
                    <a:pt x="1857" y="934"/>
                  </a:lnTo>
                  <a:lnTo>
                    <a:pt x="1831" y="910"/>
                  </a:lnTo>
                  <a:lnTo>
                    <a:pt x="1804" y="885"/>
                  </a:lnTo>
                  <a:lnTo>
                    <a:pt x="1779" y="859"/>
                  </a:lnTo>
                  <a:lnTo>
                    <a:pt x="1754" y="832"/>
                  </a:lnTo>
                  <a:lnTo>
                    <a:pt x="1733" y="807"/>
                  </a:lnTo>
                  <a:lnTo>
                    <a:pt x="1714" y="784"/>
                  </a:lnTo>
                  <a:lnTo>
                    <a:pt x="1698" y="764"/>
                  </a:lnTo>
                  <a:lnTo>
                    <a:pt x="1686" y="748"/>
                  </a:lnTo>
                  <a:lnTo>
                    <a:pt x="1680" y="739"/>
                  </a:lnTo>
                  <a:lnTo>
                    <a:pt x="1676" y="734"/>
                  </a:lnTo>
                  <a:lnTo>
                    <a:pt x="1674" y="731"/>
                  </a:lnTo>
                  <a:lnTo>
                    <a:pt x="1667" y="721"/>
                  </a:lnTo>
                  <a:lnTo>
                    <a:pt x="1656" y="705"/>
                  </a:lnTo>
                  <a:lnTo>
                    <a:pt x="1642" y="685"/>
                  </a:lnTo>
                  <a:lnTo>
                    <a:pt x="1626" y="659"/>
                  </a:lnTo>
                  <a:lnTo>
                    <a:pt x="1608" y="631"/>
                  </a:lnTo>
                  <a:lnTo>
                    <a:pt x="1591" y="599"/>
                  </a:lnTo>
                  <a:lnTo>
                    <a:pt x="1574" y="567"/>
                  </a:lnTo>
                  <a:lnTo>
                    <a:pt x="1558" y="535"/>
                  </a:lnTo>
                  <a:lnTo>
                    <a:pt x="1543" y="502"/>
                  </a:lnTo>
                  <a:lnTo>
                    <a:pt x="1531" y="472"/>
                  </a:lnTo>
                  <a:lnTo>
                    <a:pt x="1520" y="444"/>
                  </a:lnTo>
                  <a:lnTo>
                    <a:pt x="1511" y="421"/>
                  </a:lnTo>
                  <a:lnTo>
                    <a:pt x="1505" y="403"/>
                  </a:lnTo>
                  <a:lnTo>
                    <a:pt x="1500" y="391"/>
                  </a:lnTo>
                  <a:lnTo>
                    <a:pt x="1499" y="387"/>
                  </a:lnTo>
                  <a:lnTo>
                    <a:pt x="1498" y="382"/>
                  </a:lnTo>
                  <a:lnTo>
                    <a:pt x="1494" y="370"/>
                  </a:lnTo>
                  <a:lnTo>
                    <a:pt x="1488" y="352"/>
                  </a:lnTo>
                  <a:lnTo>
                    <a:pt x="1482" y="328"/>
                  </a:lnTo>
                  <a:lnTo>
                    <a:pt x="1474" y="299"/>
                  </a:lnTo>
                  <a:lnTo>
                    <a:pt x="1467" y="267"/>
                  </a:lnTo>
                  <a:lnTo>
                    <a:pt x="1460" y="232"/>
                  </a:lnTo>
                  <a:lnTo>
                    <a:pt x="1454" y="197"/>
                  </a:lnTo>
                  <a:lnTo>
                    <a:pt x="1448" y="160"/>
                  </a:lnTo>
                  <a:lnTo>
                    <a:pt x="1445" y="125"/>
                  </a:lnTo>
                  <a:lnTo>
                    <a:pt x="1442" y="92"/>
                  </a:lnTo>
                  <a:lnTo>
                    <a:pt x="1441" y="62"/>
                  </a:lnTo>
                  <a:lnTo>
                    <a:pt x="1440" y="37"/>
                  </a:lnTo>
                  <a:lnTo>
                    <a:pt x="1439" y="17"/>
                  </a:lnTo>
                  <a:lnTo>
                    <a:pt x="1439" y="4"/>
                  </a:lnTo>
                  <a:lnTo>
                    <a:pt x="143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36"/>
                  </a:lnTo>
                  <a:lnTo>
                    <a:pt x="1" y="78"/>
                  </a:lnTo>
                  <a:lnTo>
                    <a:pt x="3" y="131"/>
                  </a:lnTo>
                  <a:lnTo>
                    <a:pt x="4" y="162"/>
                  </a:lnTo>
                  <a:lnTo>
                    <a:pt x="6" y="194"/>
                  </a:lnTo>
                  <a:lnTo>
                    <a:pt x="10" y="229"/>
                  </a:lnTo>
                  <a:lnTo>
                    <a:pt x="13" y="266"/>
                  </a:lnTo>
                  <a:lnTo>
                    <a:pt x="17" y="303"/>
                  </a:lnTo>
                  <a:lnTo>
                    <a:pt x="22" y="341"/>
                  </a:lnTo>
                  <a:lnTo>
                    <a:pt x="27" y="380"/>
                  </a:lnTo>
                  <a:lnTo>
                    <a:pt x="32" y="419"/>
                  </a:lnTo>
                  <a:lnTo>
                    <a:pt x="39" y="458"/>
                  </a:lnTo>
                  <a:lnTo>
                    <a:pt x="46" y="497"/>
                  </a:lnTo>
                  <a:lnTo>
                    <a:pt x="53" y="535"/>
                  </a:lnTo>
                  <a:lnTo>
                    <a:pt x="62" y="571"/>
                  </a:lnTo>
                  <a:lnTo>
                    <a:pt x="69" y="607"/>
                  </a:lnTo>
                  <a:lnTo>
                    <a:pt x="77" y="642"/>
                  </a:lnTo>
                  <a:lnTo>
                    <a:pt x="85" y="673"/>
                  </a:lnTo>
                  <a:lnTo>
                    <a:pt x="93" y="703"/>
                  </a:lnTo>
                  <a:lnTo>
                    <a:pt x="108" y="755"/>
                  </a:lnTo>
                  <a:lnTo>
                    <a:pt x="120" y="795"/>
                  </a:lnTo>
                  <a:lnTo>
                    <a:pt x="127" y="821"/>
                  </a:lnTo>
                  <a:lnTo>
                    <a:pt x="131" y="829"/>
                  </a:lnTo>
                  <a:lnTo>
                    <a:pt x="134" y="839"/>
                  </a:lnTo>
                  <a:lnTo>
                    <a:pt x="141" y="864"/>
                  </a:lnTo>
                  <a:lnTo>
                    <a:pt x="156" y="904"/>
                  </a:lnTo>
                  <a:lnTo>
                    <a:pt x="174" y="955"/>
                  </a:lnTo>
                  <a:lnTo>
                    <a:pt x="186" y="983"/>
                  </a:lnTo>
                  <a:lnTo>
                    <a:pt x="198" y="1014"/>
                  </a:lnTo>
                  <a:lnTo>
                    <a:pt x="211" y="1047"/>
                  </a:lnTo>
                  <a:lnTo>
                    <a:pt x="226" y="1080"/>
                  </a:lnTo>
                  <a:lnTo>
                    <a:pt x="241" y="1115"/>
                  </a:lnTo>
                  <a:lnTo>
                    <a:pt x="257" y="1149"/>
                  </a:lnTo>
                  <a:lnTo>
                    <a:pt x="274" y="1185"/>
                  </a:lnTo>
                  <a:lnTo>
                    <a:pt x="292" y="1219"/>
                  </a:lnTo>
                  <a:lnTo>
                    <a:pt x="310" y="1255"/>
                  </a:lnTo>
                  <a:lnTo>
                    <a:pt x="328" y="1290"/>
                  </a:lnTo>
                  <a:lnTo>
                    <a:pt x="348" y="1323"/>
                  </a:lnTo>
                  <a:lnTo>
                    <a:pt x="366" y="1355"/>
                  </a:lnTo>
                  <a:lnTo>
                    <a:pt x="385" y="1387"/>
                  </a:lnTo>
                  <a:lnTo>
                    <a:pt x="403" y="1417"/>
                  </a:lnTo>
                  <a:lnTo>
                    <a:pt x="420" y="1445"/>
                  </a:lnTo>
                  <a:lnTo>
                    <a:pt x="437" y="1471"/>
                  </a:lnTo>
                  <a:lnTo>
                    <a:pt x="467" y="1515"/>
                  </a:lnTo>
                  <a:lnTo>
                    <a:pt x="490" y="1550"/>
                  </a:lnTo>
                  <a:lnTo>
                    <a:pt x="507" y="1571"/>
                  </a:lnTo>
                  <a:lnTo>
                    <a:pt x="512" y="1579"/>
                  </a:lnTo>
                  <a:lnTo>
                    <a:pt x="517" y="1587"/>
                  </a:lnTo>
                  <a:lnTo>
                    <a:pt x="534" y="1608"/>
                  </a:lnTo>
                  <a:lnTo>
                    <a:pt x="558" y="1642"/>
                  </a:lnTo>
                  <a:lnTo>
                    <a:pt x="592" y="1684"/>
                  </a:lnTo>
                  <a:lnTo>
                    <a:pt x="611" y="1707"/>
                  </a:lnTo>
                  <a:lnTo>
                    <a:pt x="632" y="1733"/>
                  </a:lnTo>
                  <a:lnTo>
                    <a:pt x="655" y="1759"/>
                  </a:lnTo>
                  <a:lnTo>
                    <a:pt x="678" y="1787"/>
                  </a:lnTo>
                  <a:lnTo>
                    <a:pt x="704" y="1814"/>
                  </a:lnTo>
                  <a:lnTo>
                    <a:pt x="730" y="1844"/>
                  </a:lnTo>
                  <a:lnTo>
                    <a:pt x="757" y="1872"/>
                  </a:lnTo>
                  <a:lnTo>
                    <a:pt x="784" y="1900"/>
                  </a:lnTo>
                  <a:lnTo>
                    <a:pt x="812" y="1928"/>
                  </a:lnTo>
                  <a:lnTo>
                    <a:pt x="840" y="1955"/>
                  </a:lnTo>
                  <a:lnTo>
                    <a:pt x="868" y="1981"/>
                  </a:lnTo>
                  <a:lnTo>
                    <a:pt x="896" y="2006"/>
                  </a:lnTo>
                  <a:lnTo>
                    <a:pt x="923" y="2030"/>
                  </a:lnTo>
                  <a:lnTo>
                    <a:pt x="951" y="2053"/>
                  </a:lnTo>
                  <a:lnTo>
                    <a:pt x="975" y="2074"/>
                  </a:lnTo>
                  <a:lnTo>
                    <a:pt x="999" y="2093"/>
                  </a:lnTo>
                  <a:lnTo>
                    <a:pt x="1041" y="2127"/>
                  </a:lnTo>
                  <a:lnTo>
                    <a:pt x="1075" y="2152"/>
                  </a:lnTo>
                  <a:lnTo>
                    <a:pt x="1096" y="2169"/>
                  </a:lnTo>
                  <a:lnTo>
                    <a:pt x="1104" y="2174"/>
                  </a:lnTo>
                  <a:lnTo>
                    <a:pt x="1111" y="2179"/>
                  </a:lnTo>
                  <a:lnTo>
                    <a:pt x="1133" y="2195"/>
                  </a:lnTo>
                  <a:lnTo>
                    <a:pt x="1168" y="2219"/>
                  </a:lnTo>
                  <a:lnTo>
                    <a:pt x="1212" y="2249"/>
                  </a:lnTo>
                  <a:lnTo>
                    <a:pt x="1238" y="2266"/>
                  </a:lnTo>
                  <a:lnTo>
                    <a:pt x="1266" y="2283"/>
                  </a:lnTo>
                  <a:lnTo>
                    <a:pt x="1295" y="2301"/>
                  </a:lnTo>
                  <a:lnTo>
                    <a:pt x="1326" y="2321"/>
                  </a:lnTo>
                  <a:lnTo>
                    <a:pt x="1359" y="2339"/>
                  </a:lnTo>
                  <a:lnTo>
                    <a:pt x="1392" y="2359"/>
                  </a:lnTo>
                  <a:lnTo>
                    <a:pt x="1427" y="2377"/>
                  </a:lnTo>
                  <a:lnTo>
                    <a:pt x="1462" y="2395"/>
                  </a:lnTo>
                  <a:lnTo>
                    <a:pt x="1497" y="2413"/>
                  </a:lnTo>
                  <a:lnTo>
                    <a:pt x="1533" y="2430"/>
                  </a:lnTo>
                  <a:lnTo>
                    <a:pt x="1567" y="2446"/>
                  </a:lnTo>
                  <a:lnTo>
                    <a:pt x="1602" y="2462"/>
                  </a:lnTo>
                  <a:lnTo>
                    <a:pt x="1635" y="2476"/>
                  </a:lnTo>
                  <a:lnTo>
                    <a:pt x="1668" y="2490"/>
                  </a:lnTo>
                  <a:lnTo>
                    <a:pt x="1698" y="2502"/>
                  </a:lnTo>
                  <a:lnTo>
                    <a:pt x="1727" y="2514"/>
                  </a:lnTo>
                  <a:lnTo>
                    <a:pt x="1778" y="2533"/>
                  </a:lnTo>
                  <a:lnTo>
                    <a:pt x="1817" y="2547"/>
                  </a:lnTo>
                  <a:lnTo>
                    <a:pt x="1843" y="2555"/>
                  </a:lnTo>
                  <a:lnTo>
                    <a:pt x="1851" y="2559"/>
                  </a:lnTo>
                  <a:lnTo>
                    <a:pt x="1861" y="2562"/>
                  </a:lnTo>
                  <a:lnTo>
                    <a:pt x="1886" y="2569"/>
                  </a:lnTo>
                  <a:lnTo>
                    <a:pt x="1926" y="2581"/>
                  </a:lnTo>
                  <a:lnTo>
                    <a:pt x="1978" y="2596"/>
                  </a:lnTo>
                  <a:lnTo>
                    <a:pt x="2008" y="2605"/>
                  </a:lnTo>
                  <a:lnTo>
                    <a:pt x="2040" y="2613"/>
                  </a:lnTo>
                  <a:lnTo>
                    <a:pt x="2074" y="2621"/>
                  </a:lnTo>
                  <a:lnTo>
                    <a:pt x="2109" y="2629"/>
                  </a:lnTo>
                  <a:lnTo>
                    <a:pt x="2146" y="2637"/>
                  </a:lnTo>
                  <a:lnTo>
                    <a:pt x="2184" y="2645"/>
                  </a:lnTo>
                  <a:lnTo>
                    <a:pt x="2223" y="2651"/>
                  </a:lnTo>
                  <a:lnTo>
                    <a:pt x="2262" y="2658"/>
                  </a:lnTo>
                  <a:lnTo>
                    <a:pt x="2301" y="2664"/>
                  </a:lnTo>
                  <a:lnTo>
                    <a:pt x="2340" y="2670"/>
                  </a:lnTo>
                  <a:lnTo>
                    <a:pt x="2378" y="2674"/>
                  </a:lnTo>
                  <a:lnTo>
                    <a:pt x="2415" y="2678"/>
                  </a:lnTo>
                  <a:lnTo>
                    <a:pt x="2452" y="2682"/>
                  </a:lnTo>
                  <a:lnTo>
                    <a:pt x="2486" y="2685"/>
                  </a:lnTo>
                  <a:lnTo>
                    <a:pt x="2519" y="2687"/>
                  </a:lnTo>
                  <a:lnTo>
                    <a:pt x="2550" y="2689"/>
                  </a:lnTo>
                  <a:lnTo>
                    <a:pt x="2603" y="2691"/>
                  </a:lnTo>
                  <a:lnTo>
                    <a:pt x="2645" y="2692"/>
                  </a:lnTo>
                  <a:lnTo>
                    <a:pt x="2671" y="2692"/>
                  </a:lnTo>
                  <a:lnTo>
                    <a:pt x="2681" y="2692"/>
                  </a:lnTo>
                  <a:lnTo>
                    <a:pt x="2691" y="2692"/>
                  </a:lnTo>
                  <a:lnTo>
                    <a:pt x="2705" y="2692"/>
                  </a:lnTo>
                  <a:lnTo>
                    <a:pt x="2724" y="2692"/>
                  </a:lnTo>
                  <a:lnTo>
                    <a:pt x="2749" y="2694"/>
                  </a:lnTo>
                  <a:lnTo>
                    <a:pt x="2779" y="2696"/>
                  </a:lnTo>
                  <a:lnTo>
                    <a:pt x="2813" y="2698"/>
                  </a:lnTo>
                  <a:lnTo>
                    <a:pt x="2847" y="2702"/>
                  </a:lnTo>
                  <a:lnTo>
                    <a:pt x="2884" y="2706"/>
                  </a:lnTo>
                  <a:lnTo>
                    <a:pt x="2920" y="2713"/>
                  </a:lnTo>
                  <a:lnTo>
                    <a:pt x="2955" y="2719"/>
                  </a:lnTo>
                  <a:lnTo>
                    <a:pt x="2987" y="2727"/>
                  </a:lnTo>
                  <a:lnTo>
                    <a:pt x="3016" y="2735"/>
                  </a:lnTo>
                  <a:lnTo>
                    <a:pt x="3039" y="2741"/>
                  </a:lnTo>
                  <a:lnTo>
                    <a:pt x="3059" y="2746"/>
                  </a:lnTo>
                  <a:lnTo>
                    <a:pt x="3070" y="2750"/>
                  </a:lnTo>
                  <a:lnTo>
                    <a:pt x="3074" y="2752"/>
                  </a:lnTo>
                  <a:lnTo>
                    <a:pt x="3078" y="2753"/>
                  </a:lnTo>
                  <a:lnTo>
                    <a:pt x="3090" y="2756"/>
                  </a:lnTo>
                  <a:lnTo>
                    <a:pt x="3109" y="2763"/>
                  </a:lnTo>
                  <a:lnTo>
                    <a:pt x="3132" y="2771"/>
                  </a:lnTo>
                  <a:lnTo>
                    <a:pt x="3159" y="2782"/>
                  </a:lnTo>
                  <a:lnTo>
                    <a:pt x="3191" y="2795"/>
                  </a:lnTo>
                  <a:lnTo>
                    <a:pt x="3223" y="2809"/>
                  </a:lnTo>
                  <a:lnTo>
                    <a:pt x="3255" y="2825"/>
                  </a:lnTo>
                  <a:lnTo>
                    <a:pt x="3288" y="2843"/>
                  </a:lnTo>
                  <a:lnTo>
                    <a:pt x="3319" y="2860"/>
                  </a:lnTo>
                  <a:lnTo>
                    <a:pt x="3347" y="2876"/>
                  </a:lnTo>
                  <a:lnTo>
                    <a:pt x="3372" y="2892"/>
                  </a:lnTo>
                  <a:lnTo>
                    <a:pt x="3394" y="2906"/>
                  </a:lnTo>
                  <a:lnTo>
                    <a:pt x="3410" y="2917"/>
                  </a:lnTo>
                  <a:lnTo>
                    <a:pt x="3420" y="2925"/>
                  </a:lnTo>
                  <a:lnTo>
                    <a:pt x="3423" y="2927"/>
                  </a:lnTo>
                  <a:lnTo>
                    <a:pt x="3427" y="2930"/>
                  </a:lnTo>
                  <a:lnTo>
                    <a:pt x="3437" y="2937"/>
                  </a:lnTo>
                  <a:lnTo>
                    <a:pt x="3452" y="2948"/>
                  </a:lnTo>
                  <a:lnTo>
                    <a:pt x="3473" y="2965"/>
                  </a:lnTo>
                  <a:lnTo>
                    <a:pt x="3495" y="2983"/>
                  </a:lnTo>
                  <a:lnTo>
                    <a:pt x="3521" y="3005"/>
                  </a:lnTo>
                  <a:lnTo>
                    <a:pt x="3547" y="3028"/>
                  </a:lnTo>
                  <a:lnTo>
                    <a:pt x="3574" y="3054"/>
                  </a:lnTo>
                  <a:lnTo>
                    <a:pt x="3600" y="3080"/>
                  </a:lnTo>
                  <a:lnTo>
                    <a:pt x="3624" y="3106"/>
                  </a:lnTo>
                  <a:lnTo>
                    <a:pt x="3645" y="3131"/>
                  </a:lnTo>
                  <a:lnTo>
                    <a:pt x="3665" y="3154"/>
                  </a:lnTo>
                  <a:lnTo>
                    <a:pt x="3681" y="3174"/>
                  </a:lnTo>
                  <a:lnTo>
                    <a:pt x="3693" y="3189"/>
                  </a:lnTo>
                  <a:lnTo>
                    <a:pt x="3700" y="3199"/>
                  </a:lnTo>
                  <a:lnTo>
                    <a:pt x="3703" y="3202"/>
                  </a:lnTo>
                  <a:lnTo>
                    <a:pt x="3706" y="3207"/>
                  </a:lnTo>
                  <a:lnTo>
                    <a:pt x="3712" y="3216"/>
                  </a:lnTo>
                  <a:lnTo>
                    <a:pt x="3724" y="3232"/>
                  </a:lnTo>
                  <a:lnTo>
                    <a:pt x="3738" y="3253"/>
                  </a:lnTo>
                  <a:lnTo>
                    <a:pt x="3754" y="3278"/>
                  </a:lnTo>
                  <a:lnTo>
                    <a:pt x="3772" y="3306"/>
                  </a:lnTo>
                  <a:lnTo>
                    <a:pt x="3789" y="3337"/>
                  </a:lnTo>
                  <a:lnTo>
                    <a:pt x="3806" y="3370"/>
                  </a:lnTo>
                  <a:lnTo>
                    <a:pt x="3824" y="3402"/>
                  </a:lnTo>
                  <a:lnTo>
                    <a:pt x="3838" y="3434"/>
                  </a:lnTo>
                  <a:lnTo>
                    <a:pt x="3852" y="3465"/>
                  </a:lnTo>
                  <a:lnTo>
                    <a:pt x="3862" y="3492"/>
                  </a:lnTo>
                  <a:lnTo>
                    <a:pt x="3871" y="3515"/>
                  </a:lnTo>
                  <a:lnTo>
                    <a:pt x="3878" y="3534"/>
                  </a:lnTo>
                  <a:lnTo>
                    <a:pt x="3882" y="3545"/>
                  </a:lnTo>
                  <a:lnTo>
                    <a:pt x="3883" y="3549"/>
                  </a:lnTo>
                  <a:lnTo>
                    <a:pt x="3884" y="3553"/>
                  </a:lnTo>
                  <a:lnTo>
                    <a:pt x="3888" y="3565"/>
                  </a:lnTo>
                  <a:lnTo>
                    <a:pt x="3894" y="3583"/>
                  </a:lnTo>
                  <a:lnTo>
                    <a:pt x="3901" y="3607"/>
                  </a:lnTo>
                  <a:lnTo>
                    <a:pt x="3909" y="3636"/>
                  </a:lnTo>
                  <a:lnTo>
                    <a:pt x="3916" y="3669"/>
                  </a:lnTo>
                  <a:lnTo>
                    <a:pt x="3924" y="3703"/>
                  </a:lnTo>
                  <a:lnTo>
                    <a:pt x="3931" y="3739"/>
                  </a:lnTo>
                  <a:lnTo>
                    <a:pt x="3936" y="3775"/>
                  </a:lnTo>
                  <a:lnTo>
                    <a:pt x="3940" y="3810"/>
                  </a:lnTo>
                  <a:lnTo>
                    <a:pt x="3942" y="3844"/>
                  </a:lnTo>
                  <a:lnTo>
                    <a:pt x="3945" y="3873"/>
                  </a:lnTo>
                  <a:lnTo>
                    <a:pt x="3946" y="3899"/>
                  </a:lnTo>
                  <a:lnTo>
                    <a:pt x="3947" y="3918"/>
                  </a:lnTo>
                  <a:lnTo>
                    <a:pt x="3947" y="3931"/>
                  </a:lnTo>
                  <a:lnTo>
                    <a:pt x="3947" y="3936"/>
                  </a:lnTo>
                  <a:lnTo>
                    <a:pt x="3947" y="3940"/>
                  </a:lnTo>
                  <a:lnTo>
                    <a:pt x="3947" y="3953"/>
                  </a:lnTo>
                  <a:lnTo>
                    <a:pt x="3947" y="3972"/>
                  </a:lnTo>
                  <a:lnTo>
                    <a:pt x="3946" y="3997"/>
                  </a:lnTo>
                  <a:lnTo>
                    <a:pt x="3945" y="4027"/>
                  </a:lnTo>
                  <a:lnTo>
                    <a:pt x="3942" y="4061"/>
                  </a:lnTo>
                  <a:lnTo>
                    <a:pt x="3938" y="4095"/>
                  </a:lnTo>
                  <a:lnTo>
                    <a:pt x="3934" y="4132"/>
                  </a:lnTo>
                  <a:lnTo>
                    <a:pt x="3927" y="4168"/>
                  </a:lnTo>
                  <a:lnTo>
                    <a:pt x="3921" y="4203"/>
                  </a:lnTo>
                  <a:lnTo>
                    <a:pt x="3914" y="4235"/>
                  </a:lnTo>
                  <a:lnTo>
                    <a:pt x="3907" y="4264"/>
                  </a:lnTo>
                  <a:lnTo>
                    <a:pt x="3900" y="4288"/>
                  </a:lnTo>
                  <a:lnTo>
                    <a:pt x="3895" y="4307"/>
                  </a:lnTo>
                  <a:lnTo>
                    <a:pt x="3892" y="4319"/>
                  </a:lnTo>
                  <a:lnTo>
                    <a:pt x="3889" y="4322"/>
                  </a:lnTo>
                  <a:lnTo>
                    <a:pt x="3888" y="4326"/>
                  </a:lnTo>
                  <a:lnTo>
                    <a:pt x="3885" y="4338"/>
                  </a:lnTo>
                  <a:lnTo>
                    <a:pt x="3879" y="4357"/>
                  </a:lnTo>
                  <a:lnTo>
                    <a:pt x="3870" y="4380"/>
                  </a:lnTo>
                  <a:lnTo>
                    <a:pt x="3859" y="4409"/>
                  </a:lnTo>
                  <a:lnTo>
                    <a:pt x="3847" y="4439"/>
                  </a:lnTo>
                  <a:lnTo>
                    <a:pt x="3832" y="4471"/>
                  </a:lnTo>
                  <a:lnTo>
                    <a:pt x="3817" y="4504"/>
                  </a:lnTo>
                  <a:lnTo>
                    <a:pt x="3800" y="4536"/>
                  </a:lnTo>
                  <a:lnTo>
                    <a:pt x="3783" y="4567"/>
                  </a:lnTo>
                  <a:lnTo>
                    <a:pt x="3766" y="4596"/>
                  </a:lnTo>
                  <a:lnTo>
                    <a:pt x="3750" y="4621"/>
                  </a:lnTo>
                  <a:lnTo>
                    <a:pt x="3736" y="4642"/>
                  </a:lnTo>
                  <a:lnTo>
                    <a:pt x="3725" y="4658"/>
                  </a:lnTo>
                  <a:lnTo>
                    <a:pt x="3719" y="4669"/>
                  </a:lnTo>
                  <a:lnTo>
                    <a:pt x="3716" y="4672"/>
                  </a:lnTo>
                  <a:lnTo>
                    <a:pt x="3713" y="4676"/>
                  </a:lnTo>
                  <a:lnTo>
                    <a:pt x="3706" y="4686"/>
                  </a:lnTo>
                  <a:lnTo>
                    <a:pt x="3694" y="4701"/>
                  </a:lnTo>
                  <a:lnTo>
                    <a:pt x="3679" y="4722"/>
                  </a:lnTo>
                  <a:lnTo>
                    <a:pt x="3661" y="4744"/>
                  </a:lnTo>
                  <a:lnTo>
                    <a:pt x="3639" y="4770"/>
                  </a:lnTo>
                  <a:lnTo>
                    <a:pt x="3615" y="4796"/>
                  </a:lnTo>
                  <a:lnTo>
                    <a:pt x="3589" y="4823"/>
                  </a:lnTo>
                  <a:lnTo>
                    <a:pt x="3563" y="4849"/>
                  </a:lnTo>
                  <a:lnTo>
                    <a:pt x="3537" y="4873"/>
                  </a:lnTo>
                  <a:lnTo>
                    <a:pt x="3513" y="4896"/>
                  </a:lnTo>
                  <a:lnTo>
                    <a:pt x="3490" y="4915"/>
                  </a:lnTo>
                  <a:lnTo>
                    <a:pt x="3470" y="4930"/>
                  </a:lnTo>
                  <a:lnTo>
                    <a:pt x="3455" y="4943"/>
                  </a:lnTo>
                  <a:lnTo>
                    <a:pt x="3446" y="4951"/>
                  </a:lnTo>
                  <a:lnTo>
                    <a:pt x="3441" y="4953"/>
                  </a:lnTo>
                  <a:lnTo>
                    <a:pt x="3438" y="4955"/>
                  </a:lnTo>
                  <a:lnTo>
                    <a:pt x="3428" y="4963"/>
                  </a:lnTo>
                  <a:lnTo>
                    <a:pt x="3412" y="4974"/>
                  </a:lnTo>
                  <a:lnTo>
                    <a:pt x="3392" y="4989"/>
                  </a:lnTo>
                  <a:lnTo>
                    <a:pt x="3367" y="5005"/>
                  </a:lnTo>
                  <a:lnTo>
                    <a:pt x="3339" y="5022"/>
                  </a:lnTo>
                  <a:lnTo>
                    <a:pt x="3307" y="5040"/>
                  </a:lnTo>
                  <a:lnTo>
                    <a:pt x="3275" y="5058"/>
                  </a:lnTo>
                  <a:lnTo>
                    <a:pt x="3243" y="5074"/>
                  </a:lnTo>
                  <a:lnTo>
                    <a:pt x="3211" y="5089"/>
                  </a:lnTo>
                  <a:lnTo>
                    <a:pt x="3181" y="5103"/>
                  </a:lnTo>
                  <a:lnTo>
                    <a:pt x="3153" y="5114"/>
                  </a:lnTo>
                  <a:lnTo>
                    <a:pt x="3130" y="5122"/>
                  </a:lnTo>
                  <a:lnTo>
                    <a:pt x="3112" y="5129"/>
                  </a:lnTo>
                  <a:lnTo>
                    <a:pt x="3100" y="5133"/>
                  </a:lnTo>
                  <a:lnTo>
                    <a:pt x="3096" y="5134"/>
                  </a:lnTo>
                  <a:lnTo>
                    <a:pt x="3091" y="5136"/>
                  </a:lnTo>
                  <a:lnTo>
                    <a:pt x="3079" y="5140"/>
                  </a:lnTo>
                  <a:lnTo>
                    <a:pt x="3061" y="5146"/>
                  </a:lnTo>
                  <a:lnTo>
                    <a:pt x="3037" y="5153"/>
                  </a:lnTo>
                  <a:lnTo>
                    <a:pt x="3009" y="5160"/>
                  </a:lnTo>
                  <a:lnTo>
                    <a:pt x="2977" y="5169"/>
                  </a:lnTo>
                  <a:lnTo>
                    <a:pt x="2942" y="5176"/>
                  </a:lnTo>
                  <a:lnTo>
                    <a:pt x="2907" y="5183"/>
                  </a:lnTo>
                  <a:lnTo>
                    <a:pt x="2870" y="5188"/>
                  </a:lnTo>
                  <a:lnTo>
                    <a:pt x="2834" y="5193"/>
                  </a:lnTo>
                  <a:lnTo>
                    <a:pt x="2802" y="5196"/>
                  </a:lnTo>
                  <a:lnTo>
                    <a:pt x="2772" y="5198"/>
                  </a:lnTo>
                  <a:lnTo>
                    <a:pt x="2747" y="5199"/>
                  </a:lnTo>
                  <a:lnTo>
                    <a:pt x="2727" y="5200"/>
                  </a:lnTo>
                  <a:lnTo>
                    <a:pt x="2714" y="5200"/>
                  </a:lnTo>
                  <a:lnTo>
                    <a:pt x="2710" y="5200"/>
                  </a:lnTo>
                  <a:lnTo>
                    <a:pt x="2706" y="5200"/>
                  </a:lnTo>
                  <a:lnTo>
                    <a:pt x="2693" y="5200"/>
                  </a:lnTo>
                  <a:lnTo>
                    <a:pt x="2674" y="5200"/>
                  </a:lnTo>
                  <a:lnTo>
                    <a:pt x="2652" y="5201"/>
                  </a:lnTo>
                  <a:lnTo>
                    <a:pt x="2626" y="5201"/>
                  </a:lnTo>
                  <a:lnTo>
                    <a:pt x="2598" y="5202"/>
                  </a:lnTo>
                  <a:lnTo>
                    <a:pt x="2567" y="5203"/>
                  </a:lnTo>
                  <a:lnTo>
                    <a:pt x="2534" y="5206"/>
                  </a:lnTo>
                  <a:lnTo>
                    <a:pt x="2499" y="5208"/>
                  </a:lnTo>
                  <a:lnTo>
                    <a:pt x="2464" y="5210"/>
                  </a:lnTo>
                  <a:lnTo>
                    <a:pt x="2426" y="5214"/>
                  </a:lnTo>
                  <a:lnTo>
                    <a:pt x="2387" y="5217"/>
                  </a:lnTo>
                  <a:lnTo>
                    <a:pt x="2348" y="5223"/>
                  </a:lnTo>
                  <a:lnTo>
                    <a:pt x="2309" y="5228"/>
                  </a:lnTo>
                  <a:lnTo>
                    <a:pt x="2270" y="5234"/>
                  </a:lnTo>
                  <a:lnTo>
                    <a:pt x="2232" y="5240"/>
                  </a:lnTo>
                  <a:lnTo>
                    <a:pt x="2194" y="5247"/>
                  </a:lnTo>
                  <a:lnTo>
                    <a:pt x="2157" y="5254"/>
                  </a:lnTo>
                  <a:lnTo>
                    <a:pt x="2121" y="5262"/>
                  </a:lnTo>
                  <a:lnTo>
                    <a:pt x="2087" y="5269"/>
                  </a:lnTo>
                  <a:lnTo>
                    <a:pt x="2054" y="5277"/>
                  </a:lnTo>
                  <a:lnTo>
                    <a:pt x="2025" y="5284"/>
                  </a:lnTo>
                  <a:lnTo>
                    <a:pt x="1972" y="5298"/>
                  </a:lnTo>
                  <a:lnTo>
                    <a:pt x="1932" y="5309"/>
                  </a:lnTo>
                  <a:lnTo>
                    <a:pt x="1906" y="5317"/>
                  </a:lnTo>
                  <a:lnTo>
                    <a:pt x="1898" y="5320"/>
                  </a:lnTo>
                  <a:lnTo>
                    <a:pt x="1889" y="5323"/>
                  </a:lnTo>
                  <a:lnTo>
                    <a:pt x="1863" y="5331"/>
                  </a:lnTo>
                  <a:lnTo>
                    <a:pt x="1823" y="5344"/>
                  </a:lnTo>
                  <a:lnTo>
                    <a:pt x="1772" y="5362"/>
                  </a:lnTo>
                  <a:lnTo>
                    <a:pt x="1743" y="5373"/>
                  </a:lnTo>
                  <a:lnTo>
                    <a:pt x="1713" y="5385"/>
                  </a:lnTo>
                  <a:lnTo>
                    <a:pt x="1681" y="5398"/>
                  </a:lnTo>
                  <a:lnTo>
                    <a:pt x="1646" y="5412"/>
                  </a:lnTo>
                  <a:lnTo>
                    <a:pt x="1612" y="5427"/>
                  </a:lnTo>
                  <a:lnTo>
                    <a:pt x="1577" y="5442"/>
                  </a:lnTo>
                  <a:lnTo>
                    <a:pt x="1541" y="5458"/>
                  </a:lnTo>
                  <a:lnTo>
                    <a:pt x="1506" y="5476"/>
                  </a:lnTo>
                  <a:lnTo>
                    <a:pt x="1470" y="5494"/>
                  </a:lnTo>
                  <a:lnTo>
                    <a:pt x="1435" y="5512"/>
                  </a:lnTo>
                  <a:lnTo>
                    <a:pt x="1401" y="5531"/>
                  </a:lnTo>
                  <a:lnTo>
                    <a:pt x="1369" y="5548"/>
                  </a:lnTo>
                  <a:lnTo>
                    <a:pt x="1337" y="5566"/>
                  </a:lnTo>
                  <a:lnTo>
                    <a:pt x="1307" y="5585"/>
                  </a:lnTo>
                  <a:lnTo>
                    <a:pt x="1279" y="5602"/>
                  </a:lnTo>
                  <a:lnTo>
                    <a:pt x="1253" y="5618"/>
                  </a:lnTo>
                  <a:lnTo>
                    <a:pt x="1208" y="5647"/>
                  </a:lnTo>
                  <a:lnTo>
                    <a:pt x="1173" y="5670"/>
                  </a:lnTo>
                  <a:lnTo>
                    <a:pt x="1150" y="5686"/>
                  </a:lnTo>
                  <a:lnTo>
                    <a:pt x="1143" y="5692"/>
                  </a:lnTo>
                  <a:lnTo>
                    <a:pt x="1135" y="5697"/>
                  </a:lnTo>
                  <a:lnTo>
                    <a:pt x="1114" y="5712"/>
                  </a:lnTo>
                  <a:lnTo>
                    <a:pt x="1080" y="5737"/>
                  </a:lnTo>
                  <a:lnTo>
                    <a:pt x="1037" y="5769"/>
                  </a:lnTo>
                  <a:lnTo>
                    <a:pt x="1013" y="5789"/>
                  </a:lnTo>
                  <a:lnTo>
                    <a:pt x="987" y="5809"/>
                  </a:lnTo>
                  <a:lnTo>
                    <a:pt x="960" y="5832"/>
                  </a:lnTo>
                  <a:lnTo>
                    <a:pt x="933" y="5856"/>
                  </a:lnTo>
                  <a:lnTo>
                    <a:pt x="905" y="5880"/>
                  </a:lnTo>
                  <a:lnTo>
                    <a:pt x="876" y="5905"/>
                  </a:lnTo>
                  <a:lnTo>
                    <a:pt x="847" y="5932"/>
                  </a:lnTo>
                  <a:lnTo>
                    <a:pt x="819" y="5959"/>
                  </a:lnTo>
                  <a:lnTo>
                    <a:pt x="791" y="5988"/>
                  </a:lnTo>
                  <a:lnTo>
                    <a:pt x="764" y="6016"/>
                  </a:lnTo>
                  <a:lnTo>
                    <a:pt x="737" y="6043"/>
                  </a:lnTo>
                  <a:lnTo>
                    <a:pt x="711" y="6071"/>
                  </a:lnTo>
                  <a:lnTo>
                    <a:pt x="687" y="6098"/>
                  </a:lnTo>
                  <a:lnTo>
                    <a:pt x="663" y="6124"/>
                  </a:lnTo>
                  <a:lnTo>
                    <a:pt x="642" y="6148"/>
                  </a:lnTo>
                  <a:lnTo>
                    <a:pt x="622" y="6172"/>
                  </a:lnTo>
                  <a:lnTo>
                    <a:pt x="588" y="6213"/>
                  </a:lnTo>
                  <a:lnTo>
                    <a:pt x="563" y="6247"/>
                  </a:lnTo>
                  <a:lnTo>
                    <a:pt x="547" y="6267"/>
                  </a:lnTo>
                  <a:lnTo>
                    <a:pt x="540" y="6275"/>
                  </a:lnTo>
                  <a:lnTo>
                    <a:pt x="535" y="6282"/>
                  </a:lnTo>
                  <a:lnTo>
                    <a:pt x="518" y="6304"/>
                  </a:lnTo>
                  <a:lnTo>
                    <a:pt x="495" y="6337"/>
                  </a:lnTo>
                  <a:lnTo>
                    <a:pt x="463" y="6382"/>
                  </a:lnTo>
                  <a:lnTo>
                    <a:pt x="446" y="6408"/>
                  </a:lnTo>
                  <a:lnTo>
                    <a:pt x="429" y="6436"/>
                  </a:lnTo>
                  <a:lnTo>
                    <a:pt x="409" y="6465"/>
                  </a:lnTo>
                  <a:lnTo>
                    <a:pt x="391" y="6496"/>
                  </a:lnTo>
                  <a:lnTo>
                    <a:pt x="372" y="6529"/>
                  </a:lnTo>
                  <a:lnTo>
                    <a:pt x="352" y="6561"/>
                  </a:lnTo>
                  <a:lnTo>
                    <a:pt x="333" y="6596"/>
                  </a:lnTo>
                  <a:lnTo>
                    <a:pt x="314" y="6630"/>
                  </a:lnTo>
                  <a:lnTo>
                    <a:pt x="296" y="6666"/>
                  </a:lnTo>
                  <a:lnTo>
                    <a:pt x="278" y="6700"/>
                  </a:lnTo>
                  <a:lnTo>
                    <a:pt x="261" y="6735"/>
                  </a:lnTo>
                  <a:lnTo>
                    <a:pt x="245" y="6769"/>
                  </a:lnTo>
                  <a:lnTo>
                    <a:pt x="230" y="6803"/>
                  </a:lnTo>
                  <a:lnTo>
                    <a:pt x="216" y="6834"/>
                  </a:lnTo>
                  <a:lnTo>
                    <a:pt x="203" y="6866"/>
                  </a:lnTo>
                  <a:lnTo>
                    <a:pt x="192" y="6894"/>
                  </a:lnTo>
                  <a:lnTo>
                    <a:pt x="173" y="6944"/>
                  </a:lnTo>
                  <a:lnTo>
                    <a:pt x="158" y="6983"/>
                  </a:lnTo>
                  <a:lnTo>
                    <a:pt x="149" y="7008"/>
                  </a:lnTo>
                  <a:lnTo>
                    <a:pt x="146" y="7018"/>
                  </a:lnTo>
                  <a:lnTo>
                    <a:pt x="143" y="7026"/>
                  </a:lnTo>
                  <a:lnTo>
                    <a:pt x="134" y="7052"/>
                  </a:lnTo>
                  <a:lnTo>
                    <a:pt x="122" y="7091"/>
                  </a:lnTo>
                  <a:lnTo>
                    <a:pt x="106" y="7143"/>
                  </a:lnTo>
                  <a:lnTo>
                    <a:pt x="97" y="7173"/>
                  </a:lnTo>
                  <a:lnTo>
                    <a:pt x="89" y="7205"/>
                  </a:lnTo>
                  <a:lnTo>
                    <a:pt x="80" y="7239"/>
                  </a:lnTo>
                  <a:lnTo>
                    <a:pt x="71" y="7274"/>
                  </a:lnTo>
                  <a:lnTo>
                    <a:pt x="64" y="7312"/>
                  </a:lnTo>
                  <a:lnTo>
                    <a:pt x="55" y="7348"/>
                  </a:lnTo>
                  <a:lnTo>
                    <a:pt x="48" y="7387"/>
                  </a:lnTo>
                  <a:lnTo>
                    <a:pt x="41" y="7426"/>
                  </a:lnTo>
                  <a:lnTo>
                    <a:pt x="33" y="7465"/>
                  </a:lnTo>
                  <a:lnTo>
                    <a:pt x="28" y="7504"/>
                  </a:lnTo>
                  <a:lnTo>
                    <a:pt x="23" y="7542"/>
                  </a:lnTo>
                  <a:lnTo>
                    <a:pt x="18" y="7579"/>
                  </a:lnTo>
                  <a:lnTo>
                    <a:pt x="14" y="7616"/>
                  </a:lnTo>
                  <a:lnTo>
                    <a:pt x="11" y="7651"/>
                  </a:lnTo>
                  <a:lnTo>
                    <a:pt x="9" y="7683"/>
                  </a:lnTo>
                  <a:lnTo>
                    <a:pt x="6" y="7713"/>
                  </a:lnTo>
                  <a:lnTo>
                    <a:pt x="3" y="7767"/>
                  </a:lnTo>
                  <a:lnTo>
                    <a:pt x="1" y="7809"/>
                  </a:lnTo>
                  <a:lnTo>
                    <a:pt x="1" y="7835"/>
                  </a:lnTo>
                  <a:lnTo>
                    <a:pt x="0" y="7845"/>
                  </a:lnTo>
                  <a:lnTo>
                    <a:pt x="0" y="7855"/>
                  </a:lnTo>
                  <a:lnTo>
                    <a:pt x="0" y="7881"/>
                  </a:lnTo>
                  <a:lnTo>
                    <a:pt x="0" y="7923"/>
                  </a:lnTo>
                  <a:lnTo>
                    <a:pt x="1" y="7976"/>
                  </a:lnTo>
                  <a:lnTo>
                    <a:pt x="2" y="8007"/>
                  </a:lnTo>
                  <a:lnTo>
                    <a:pt x="4" y="8040"/>
                  </a:lnTo>
                  <a:lnTo>
                    <a:pt x="6" y="8074"/>
                  </a:lnTo>
                  <a:lnTo>
                    <a:pt x="9" y="8111"/>
                  </a:lnTo>
                  <a:lnTo>
                    <a:pt x="12" y="8149"/>
                  </a:lnTo>
                  <a:lnTo>
                    <a:pt x="16" y="8186"/>
                  </a:lnTo>
                  <a:lnTo>
                    <a:pt x="21" y="8225"/>
                  </a:lnTo>
                  <a:lnTo>
                    <a:pt x="26" y="8264"/>
                  </a:lnTo>
                  <a:lnTo>
                    <a:pt x="31" y="8304"/>
                  </a:lnTo>
                  <a:lnTo>
                    <a:pt x="38" y="8342"/>
                  </a:lnTo>
                  <a:lnTo>
                    <a:pt x="44" y="8381"/>
                  </a:lnTo>
                  <a:lnTo>
                    <a:pt x="51" y="8418"/>
                  </a:lnTo>
                  <a:lnTo>
                    <a:pt x="58" y="8453"/>
                  </a:lnTo>
                  <a:lnTo>
                    <a:pt x="66" y="8488"/>
                  </a:lnTo>
                  <a:lnTo>
                    <a:pt x="73" y="8519"/>
                  </a:lnTo>
                  <a:lnTo>
                    <a:pt x="81" y="8549"/>
                  </a:lnTo>
                  <a:lnTo>
                    <a:pt x="94" y="8602"/>
                  </a:lnTo>
                  <a:lnTo>
                    <a:pt x="106" y="8642"/>
                  </a:lnTo>
                  <a:lnTo>
                    <a:pt x="113" y="8668"/>
                  </a:lnTo>
                  <a:lnTo>
                    <a:pt x="116" y="8677"/>
                  </a:lnTo>
                  <a:lnTo>
                    <a:pt x="119" y="8685"/>
                  </a:lnTo>
                  <a:lnTo>
                    <a:pt x="126" y="8711"/>
                  </a:lnTo>
                  <a:lnTo>
                    <a:pt x="139" y="8751"/>
                  </a:lnTo>
                  <a:lnTo>
                    <a:pt x="158" y="8802"/>
                  </a:lnTo>
                  <a:lnTo>
                    <a:pt x="168" y="8831"/>
                  </a:lnTo>
                  <a:lnTo>
                    <a:pt x="180" y="8862"/>
                  </a:lnTo>
                  <a:lnTo>
                    <a:pt x="192" y="8895"/>
                  </a:lnTo>
                  <a:lnTo>
                    <a:pt x="206" y="8928"/>
                  </a:lnTo>
                  <a:lnTo>
                    <a:pt x="221" y="8963"/>
                  </a:lnTo>
                  <a:lnTo>
                    <a:pt x="237" y="8999"/>
                  </a:lnTo>
                  <a:lnTo>
                    <a:pt x="253" y="9034"/>
                  </a:lnTo>
                  <a:lnTo>
                    <a:pt x="270" y="9070"/>
                  </a:lnTo>
                  <a:lnTo>
                    <a:pt x="287" y="9105"/>
                  </a:lnTo>
                  <a:lnTo>
                    <a:pt x="306" y="9140"/>
                  </a:lnTo>
                  <a:lnTo>
                    <a:pt x="324" y="9174"/>
                  </a:lnTo>
                  <a:lnTo>
                    <a:pt x="342" y="9207"/>
                  </a:lnTo>
                  <a:lnTo>
                    <a:pt x="360" y="9238"/>
                  </a:lnTo>
                  <a:lnTo>
                    <a:pt x="378" y="9269"/>
                  </a:lnTo>
                  <a:lnTo>
                    <a:pt x="394" y="9297"/>
                  </a:lnTo>
                  <a:lnTo>
                    <a:pt x="412" y="9324"/>
                  </a:lnTo>
                  <a:lnTo>
                    <a:pt x="440" y="9369"/>
                  </a:lnTo>
                  <a:lnTo>
                    <a:pt x="463" y="9404"/>
                  </a:lnTo>
                  <a:lnTo>
                    <a:pt x="478" y="9425"/>
                  </a:lnTo>
                  <a:lnTo>
                    <a:pt x="484" y="9433"/>
                  </a:lnTo>
                  <a:lnTo>
                    <a:pt x="489" y="9441"/>
                  </a:lnTo>
                  <a:lnTo>
                    <a:pt x="504" y="9463"/>
                  </a:lnTo>
                  <a:lnTo>
                    <a:pt x="529" y="9496"/>
                  </a:lnTo>
                  <a:lnTo>
                    <a:pt x="562" y="9540"/>
                  </a:lnTo>
                  <a:lnTo>
                    <a:pt x="581" y="9563"/>
                  </a:lnTo>
                  <a:lnTo>
                    <a:pt x="602" y="9589"/>
                  </a:lnTo>
                  <a:lnTo>
                    <a:pt x="623" y="9616"/>
                  </a:lnTo>
                  <a:lnTo>
                    <a:pt x="647" y="9643"/>
                  </a:lnTo>
                  <a:lnTo>
                    <a:pt x="672" y="9672"/>
                  </a:lnTo>
                  <a:lnTo>
                    <a:pt x="698" y="9701"/>
                  </a:lnTo>
                  <a:lnTo>
                    <a:pt x="724" y="9730"/>
                  </a:lnTo>
                  <a:lnTo>
                    <a:pt x="751" y="9758"/>
                  </a:lnTo>
                  <a:lnTo>
                    <a:pt x="779" y="9787"/>
                  </a:lnTo>
                  <a:lnTo>
                    <a:pt x="806" y="9814"/>
                  </a:lnTo>
                  <a:lnTo>
                    <a:pt x="834" y="9841"/>
                  </a:lnTo>
                  <a:lnTo>
                    <a:pt x="861" y="9867"/>
                  </a:lnTo>
                  <a:lnTo>
                    <a:pt x="888" y="9892"/>
                  </a:lnTo>
                  <a:lnTo>
                    <a:pt x="914" y="9914"/>
                  </a:lnTo>
                  <a:lnTo>
                    <a:pt x="939" y="9936"/>
                  </a:lnTo>
                  <a:lnTo>
                    <a:pt x="962" y="9955"/>
                  </a:lnTo>
                  <a:lnTo>
                    <a:pt x="1003" y="9990"/>
                  </a:lnTo>
                  <a:lnTo>
                    <a:pt x="1036" y="10016"/>
                  </a:lnTo>
                  <a:lnTo>
                    <a:pt x="1057" y="10032"/>
                  </a:lnTo>
                  <a:lnTo>
                    <a:pt x="1065" y="10039"/>
                  </a:lnTo>
                  <a:lnTo>
                    <a:pt x="1073" y="10044"/>
                  </a:lnTo>
                  <a:lnTo>
                    <a:pt x="1094" y="10060"/>
                  </a:lnTo>
                  <a:lnTo>
                    <a:pt x="1128" y="10084"/>
                  </a:lnTo>
                  <a:lnTo>
                    <a:pt x="1172" y="10115"/>
                  </a:lnTo>
                  <a:lnTo>
                    <a:pt x="1198" y="10133"/>
                  </a:lnTo>
                  <a:lnTo>
                    <a:pt x="1225" y="10151"/>
                  </a:lnTo>
                  <a:lnTo>
                    <a:pt x="1254" y="10169"/>
                  </a:lnTo>
                  <a:lnTo>
                    <a:pt x="1285" y="10189"/>
                  </a:lnTo>
                  <a:lnTo>
                    <a:pt x="1318" y="10208"/>
                  </a:lnTo>
                  <a:lnTo>
                    <a:pt x="1350" y="10228"/>
                  </a:lnTo>
                  <a:lnTo>
                    <a:pt x="1385" y="10247"/>
                  </a:lnTo>
                  <a:lnTo>
                    <a:pt x="1419" y="10266"/>
                  </a:lnTo>
                  <a:lnTo>
                    <a:pt x="1455" y="10285"/>
                  </a:lnTo>
                  <a:lnTo>
                    <a:pt x="1489" y="10302"/>
                  </a:lnTo>
                  <a:lnTo>
                    <a:pt x="1524" y="10319"/>
                  </a:lnTo>
                  <a:lnTo>
                    <a:pt x="1559" y="10336"/>
                  </a:lnTo>
                  <a:lnTo>
                    <a:pt x="1591" y="10351"/>
                  </a:lnTo>
                  <a:lnTo>
                    <a:pt x="1623" y="10365"/>
                  </a:lnTo>
                  <a:lnTo>
                    <a:pt x="1654" y="10378"/>
                  </a:lnTo>
                  <a:lnTo>
                    <a:pt x="1682" y="10390"/>
                  </a:lnTo>
                  <a:lnTo>
                    <a:pt x="1733" y="10409"/>
                  </a:lnTo>
                  <a:lnTo>
                    <a:pt x="1771" y="10424"/>
                  </a:lnTo>
                  <a:lnTo>
                    <a:pt x="1796" y="10433"/>
                  </a:lnTo>
                  <a:lnTo>
                    <a:pt x="1806" y="10436"/>
                  </a:lnTo>
                  <a:lnTo>
                    <a:pt x="1815" y="10439"/>
                  </a:lnTo>
                  <a:lnTo>
                    <a:pt x="1841" y="10448"/>
                  </a:lnTo>
                  <a:lnTo>
                    <a:pt x="1879" y="10461"/>
                  </a:lnTo>
                  <a:lnTo>
                    <a:pt x="1931" y="10476"/>
                  </a:lnTo>
                  <a:lnTo>
                    <a:pt x="1961" y="10485"/>
                  </a:lnTo>
                  <a:lnTo>
                    <a:pt x="1993" y="10493"/>
                  </a:lnTo>
                  <a:lnTo>
                    <a:pt x="2027" y="10502"/>
                  </a:lnTo>
                  <a:lnTo>
                    <a:pt x="2062" y="10512"/>
                  </a:lnTo>
                  <a:lnTo>
                    <a:pt x="2099" y="10520"/>
                  </a:lnTo>
                  <a:lnTo>
                    <a:pt x="2136" y="10528"/>
                  </a:lnTo>
                  <a:lnTo>
                    <a:pt x="2175" y="10535"/>
                  </a:lnTo>
                  <a:lnTo>
                    <a:pt x="2214" y="10543"/>
                  </a:lnTo>
                  <a:lnTo>
                    <a:pt x="2253" y="10549"/>
                  </a:lnTo>
                  <a:lnTo>
                    <a:pt x="2292" y="10556"/>
                  </a:lnTo>
                  <a:lnTo>
                    <a:pt x="2330" y="10561"/>
                  </a:lnTo>
                  <a:lnTo>
                    <a:pt x="2368" y="10566"/>
                  </a:lnTo>
                  <a:lnTo>
                    <a:pt x="2403" y="10570"/>
                  </a:lnTo>
                  <a:lnTo>
                    <a:pt x="2438" y="10573"/>
                  </a:lnTo>
                  <a:lnTo>
                    <a:pt x="2471" y="10576"/>
                  </a:lnTo>
                  <a:lnTo>
                    <a:pt x="2502" y="10579"/>
                  </a:lnTo>
                  <a:lnTo>
                    <a:pt x="2556" y="10582"/>
                  </a:lnTo>
                  <a:lnTo>
                    <a:pt x="2597" y="10584"/>
                  </a:lnTo>
                  <a:lnTo>
                    <a:pt x="2624" y="10585"/>
                  </a:lnTo>
                  <a:lnTo>
                    <a:pt x="2633" y="10585"/>
                  </a:lnTo>
                  <a:lnTo>
                    <a:pt x="2642" y="10585"/>
                  </a:lnTo>
                  <a:lnTo>
                    <a:pt x="2669" y="10585"/>
                  </a:lnTo>
                  <a:lnTo>
                    <a:pt x="2710" y="10585"/>
                  </a:lnTo>
                  <a:lnTo>
                    <a:pt x="2764" y="10585"/>
                  </a:lnTo>
                  <a:lnTo>
                    <a:pt x="2794" y="10584"/>
                  </a:lnTo>
                  <a:lnTo>
                    <a:pt x="2828" y="10582"/>
                  </a:lnTo>
                  <a:lnTo>
                    <a:pt x="2862" y="10581"/>
                  </a:lnTo>
                  <a:lnTo>
                    <a:pt x="2899" y="10578"/>
                  </a:lnTo>
                  <a:lnTo>
                    <a:pt x="2936" y="10574"/>
                  </a:lnTo>
                  <a:lnTo>
                    <a:pt x="2975" y="10571"/>
                  </a:lnTo>
                  <a:lnTo>
                    <a:pt x="3014" y="10567"/>
                  </a:lnTo>
                  <a:lnTo>
                    <a:pt x="3052" y="10561"/>
                  </a:lnTo>
                  <a:lnTo>
                    <a:pt x="3091" y="10556"/>
                  </a:lnTo>
                  <a:lnTo>
                    <a:pt x="3130" y="10551"/>
                  </a:lnTo>
                  <a:lnTo>
                    <a:pt x="3168" y="10544"/>
                  </a:lnTo>
                  <a:lnTo>
                    <a:pt x="3206" y="10536"/>
                  </a:lnTo>
                  <a:lnTo>
                    <a:pt x="3241" y="10530"/>
                  </a:lnTo>
                  <a:lnTo>
                    <a:pt x="3275" y="10522"/>
                  </a:lnTo>
                  <a:lnTo>
                    <a:pt x="3307" y="10515"/>
                  </a:lnTo>
                  <a:lnTo>
                    <a:pt x="3338" y="10507"/>
                  </a:lnTo>
                  <a:lnTo>
                    <a:pt x="3390" y="10494"/>
                  </a:lnTo>
                  <a:lnTo>
                    <a:pt x="3430" y="10484"/>
                  </a:lnTo>
                  <a:lnTo>
                    <a:pt x="3456" y="10476"/>
                  </a:lnTo>
                  <a:lnTo>
                    <a:pt x="3465" y="10473"/>
                  </a:lnTo>
                  <a:lnTo>
                    <a:pt x="3474" y="10471"/>
                  </a:lnTo>
                  <a:lnTo>
                    <a:pt x="3500" y="10463"/>
                  </a:lnTo>
                  <a:lnTo>
                    <a:pt x="3540" y="10450"/>
                  </a:lnTo>
                  <a:lnTo>
                    <a:pt x="3590" y="10432"/>
                  </a:lnTo>
                  <a:lnTo>
                    <a:pt x="3619" y="10422"/>
                  </a:lnTo>
                  <a:lnTo>
                    <a:pt x="3651" y="10410"/>
                  </a:lnTo>
                  <a:lnTo>
                    <a:pt x="3683" y="10397"/>
                  </a:lnTo>
                  <a:lnTo>
                    <a:pt x="3717" y="10384"/>
                  </a:lnTo>
                  <a:lnTo>
                    <a:pt x="3752" y="10369"/>
                  </a:lnTo>
                  <a:lnTo>
                    <a:pt x="3787" y="10354"/>
                  </a:lnTo>
                  <a:lnTo>
                    <a:pt x="3823" y="10338"/>
                  </a:lnTo>
                  <a:lnTo>
                    <a:pt x="3859" y="10320"/>
                  </a:lnTo>
                  <a:lnTo>
                    <a:pt x="3894" y="10303"/>
                  </a:lnTo>
                  <a:lnTo>
                    <a:pt x="3929" y="10286"/>
                  </a:lnTo>
                  <a:lnTo>
                    <a:pt x="3963" y="10268"/>
                  </a:lnTo>
                  <a:lnTo>
                    <a:pt x="3996" y="10249"/>
                  </a:lnTo>
                  <a:lnTo>
                    <a:pt x="4028" y="10232"/>
                  </a:lnTo>
                  <a:lnTo>
                    <a:pt x="4058" y="10215"/>
                  </a:lnTo>
                  <a:lnTo>
                    <a:pt x="4087" y="10197"/>
                  </a:lnTo>
                  <a:lnTo>
                    <a:pt x="4113" y="10181"/>
                  </a:lnTo>
                  <a:lnTo>
                    <a:pt x="4158" y="10152"/>
                  </a:lnTo>
                  <a:lnTo>
                    <a:pt x="4193" y="10129"/>
                  </a:lnTo>
                  <a:lnTo>
                    <a:pt x="4216" y="10114"/>
                  </a:lnTo>
                  <a:lnTo>
                    <a:pt x="4223" y="10109"/>
                  </a:lnTo>
                  <a:lnTo>
                    <a:pt x="4231" y="10103"/>
                  </a:lnTo>
                  <a:lnTo>
                    <a:pt x="4252" y="10088"/>
                  </a:lnTo>
                  <a:lnTo>
                    <a:pt x="4287" y="10063"/>
                  </a:lnTo>
                  <a:lnTo>
                    <a:pt x="4330" y="10031"/>
                  </a:lnTo>
                  <a:lnTo>
                    <a:pt x="4354" y="10013"/>
                  </a:lnTo>
                  <a:lnTo>
                    <a:pt x="4380" y="9992"/>
                  </a:lnTo>
                  <a:lnTo>
                    <a:pt x="4407" y="9969"/>
                  </a:lnTo>
                  <a:lnTo>
                    <a:pt x="4435" y="9947"/>
                  </a:lnTo>
                  <a:lnTo>
                    <a:pt x="4463" y="9922"/>
                  </a:lnTo>
                  <a:lnTo>
                    <a:pt x="4492" y="9897"/>
                  </a:lnTo>
                  <a:lnTo>
                    <a:pt x="4521" y="9870"/>
                  </a:lnTo>
                  <a:lnTo>
                    <a:pt x="4549" y="9843"/>
                  </a:lnTo>
                  <a:lnTo>
                    <a:pt x="4578" y="9816"/>
                  </a:lnTo>
                  <a:lnTo>
                    <a:pt x="4606" y="9788"/>
                  </a:lnTo>
                  <a:lnTo>
                    <a:pt x="4633" y="9761"/>
                  </a:lnTo>
                  <a:lnTo>
                    <a:pt x="4659" y="9734"/>
                  </a:lnTo>
                  <a:lnTo>
                    <a:pt x="4683" y="9707"/>
                  </a:lnTo>
                  <a:lnTo>
                    <a:pt x="4706" y="9681"/>
                  </a:lnTo>
                  <a:lnTo>
                    <a:pt x="4729" y="9656"/>
                  </a:lnTo>
                  <a:lnTo>
                    <a:pt x="4748" y="9633"/>
                  </a:lnTo>
                  <a:lnTo>
                    <a:pt x="4783" y="9591"/>
                  </a:lnTo>
                  <a:lnTo>
                    <a:pt x="4809" y="9559"/>
                  </a:lnTo>
                  <a:lnTo>
                    <a:pt x="4825" y="9537"/>
                  </a:lnTo>
                  <a:lnTo>
                    <a:pt x="4831" y="9530"/>
                  </a:lnTo>
                  <a:lnTo>
                    <a:pt x="4837" y="9522"/>
                  </a:lnTo>
                  <a:lnTo>
                    <a:pt x="4853" y="9502"/>
                  </a:lnTo>
                  <a:lnTo>
                    <a:pt x="4878" y="9468"/>
                  </a:lnTo>
                  <a:lnTo>
                    <a:pt x="4908" y="9424"/>
                  </a:lnTo>
                  <a:lnTo>
                    <a:pt x="4926" y="9398"/>
                  </a:lnTo>
                  <a:lnTo>
                    <a:pt x="4944" y="9371"/>
                  </a:lnTo>
                  <a:lnTo>
                    <a:pt x="4963" y="9342"/>
                  </a:lnTo>
                  <a:lnTo>
                    <a:pt x="4983" y="9311"/>
                  </a:lnTo>
                  <a:lnTo>
                    <a:pt x="5002" y="9279"/>
                  </a:lnTo>
                  <a:lnTo>
                    <a:pt x="5021" y="9246"/>
                  </a:lnTo>
                  <a:lnTo>
                    <a:pt x="5041" y="9211"/>
                  </a:lnTo>
                  <a:lnTo>
                    <a:pt x="5060" y="9177"/>
                  </a:lnTo>
                  <a:lnTo>
                    <a:pt x="5079" y="9142"/>
                  </a:lnTo>
                  <a:lnTo>
                    <a:pt x="5097" y="9108"/>
                  </a:lnTo>
                  <a:lnTo>
                    <a:pt x="5114" y="9073"/>
                  </a:lnTo>
                  <a:lnTo>
                    <a:pt x="5131" y="9039"/>
                  </a:lnTo>
                  <a:lnTo>
                    <a:pt x="5146" y="9006"/>
                  </a:lnTo>
                  <a:lnTo>
                    <a:pt x="5160" y="8974"/>
                  </a:lnTo>
                  <a:lnTo>
                    <a:pt x="5173" y="8943"/>
                  </a:lnTo>
                  <a:lnTo>
                    <a:pt x="5185" y="8915"/>
                  </a:lnTo>
                  <a:lnTo>
                    <a:pt x="5205" y="8865"/>
                  </a:lnTo>
                  <a:lnTo>
                    <a:pt x="5220" y="8826"/>
                  </a:lnTo>
                  <a:lnTo>
                    <a:pt x="5229" y="8801"/>
                  </a:lnTo>
                  <a:lnTo>
                    <a:pt x="5232" y="8791"/>
                  </a:lnTo>
                  <a:lnTo>
                    <a:pt x="5235" y="8783"/>
                  </a:lnTo>
                  <a:lnTo>
                    <a:pt x="5244" y="8758"/>
                  </a:lnTo>
                  <a:lnTo>
                    <a:pt x="5257" y="8718"/>
                  </a:lnTo>
                  <a:lnTo>
                    <a:pt x="5273" y="8666"/>
                  </a:lnTo>
                  <a:lnTo>
                    <a:pt x="5282" y="8637"/>
                  </a:lnTo>
                  <a:lnTo>
                    <a:pt x="5290" y="8604"/>
                  </a:lnTo>
                  <a:lnTo>
                    <a:pt x="5300" y="8571"/>
                  </a:lnTo>
                  <a:lnTo>
                    <a:pt x="5309" y="8535"/>
                  </a:lnTo>
                  <a:lnTo>
                    <a:pt x="5317" y="8499"/>
                  </a:lnTo>
                  <a:lnTo>
                    <a:pt x="5326" y="8461"/>
                  </a:lnTo>
                  <a:lnTo>
                    <a:pt x="5334" y="8423"/>
                  </a:lnTo>
                  <a:lnTo>
                    <a:pt x="5341" y="8384"/>
                  </a:lnTo>
                  <a:lnTo>
                    <a:pt x="5348" y="8345"/>
                  </a:lnTo>
                  <a:lnTo>
                    <a:pt x="5354" y="8306"/>
                  </a:lnTo>
                  <a:lnTo>
                    <a:pt x="5360" y="8268"/>
                  </a:lnTo>
                  <a:lnTo>
                    <a:pt x="5365" y="8231"/>
                  </a:lnTo>
                  <a:lnTo>
                    <a:pt x="5369" y="8195"/>
                  </a:lnTo>
                  <a:lnTo>
                    <a:pt x="5372" y="8159"/>
                  </a:lnTo>
                  <a:lnTo>
                    <a:pt x="5376" y="8127"/>
                  </a:lnTo>
                  <a:lnTo>
                    <a:pt x="5378" y="8097"/>
                  </a:lnTo>
                  <a:lnTo>
                    <a:pt x="5382" y="8043"/>
                  </a:lnTo>
                  <a:lnTo>
                    <a:pt x="5383" y="8002"/>
                  </a:lnTo>
                  <a:lnTo>
                    <a:pt x="5384" y="7975"/>
                  </a:lnTo>
                  <a:lnTo>
                    <a:pt x="5384" y="7965"/>
                  </a:lnTo>
                  <a:lnTo>
                    <a:pt x="5385" y="7963"/>
                  </a:lnTo>
                  <a:lnTo>
                    <a:pt x="5385" y="7955"/>
                  </a:lnTo>
                  <a:lnTo>
                    <a:pt x="5385" y="7944"/>
                  </a:lnTo>
                  <a:lnTo>
                    <a:pt x="5385" y="7929"/>
                  </a:lnTo>
                  <a:lnTo>
                    <a:pt x="5385" y="7916"/>
                  </a:lnTo>
                  <a:lnTo>
                    <a:pt x="5385" y="7901"/>
                  </a:lnTo>
                  <a:lnTo>
                    <a:pt x="5387" y="7884"/>
                  </a:lnTo>
                  <a:lnTo>
                    <a:pt x="5387" y="7866"/>
                  </a:lnTo>
                  <a:lnTo>
                    <a:pt x="5388" y="7835"/>
                  </a:lnTo>
                  <a:lnTo>
                    <a:pt x="5389" y="7802"/>
                  </a:lnTo>
                  <a:lnTo>
                    <a:pt x="5392" y="7766"/>
                  </a:lnTo>
                  <a:lnTo>
                    <a:pt x="5396" y="7730"/>
                  </a:lnTo>
                  <a:lnTo>
                    <a:pt x="5402" y="7694"/>
                  </a:lnTo>
                  <a:lnTo>
                    <a:pt x="5408" y="7658"/>
                  </a:lnTo>
                  <a:lnTo>
                    <a:pt x="5415" y="7626"/>
                  </a:lnTo>
                  <a:lnTo>
                    <a:pt x="5421" y="7598"/>
                  </a:lnTo>
                  <a:lnTo>
                    <a:pt x="5426" y="7573"/>
                  </a:lnTo>
                  <a:lnTo>
                    <a:pt x="5432" y="7555"/>
                  </a:lnTo>
                  <a:lnTo>
                    <a:pt x="5435" y="7543"/>
                  </a:lnTo>
                  <a:lnTo>
                    <a:pt x="5436" y="7538"/>
                  </a:lnTo>
                  <a:lnTo>
                    <a:pt x="5437" y="7534"/>
                  </a:lnTo>
                  <a:lnTo>
                    <a:pt x="5442" y="7522"/>
                  </a:lnTo>
                  <a:lnTo>
                    <a:pt x="5447" y="7504"/>
                  </a:lnTo>
                  <a:lnTo>
                    <a:pt x="5456" y="7480"/>
                  </a:lnTo>
                  <a:lnTo>
                    <a:pt x="5465" y="7452"/>
                  </a:lnTo>
                  <a:lnTo>
                    <a:pt x="5477" y="7422"/>
                  </a:lnTo>
                  <a:lnTo>
                    <a:pt x="5491" y="7389"/>
                  </a:lnTo>
                  <a:lnTo>
                    <a:pt x="5506" y="7356"/>
                  </a:lnTo>
                  <a:lnTo>
                    <a:pt x="5523" y="7323"/>
                  </a:lnTo>
                  <a:lnTo>
                    <a:pt x="5539" y="7292"/>
                  </a:lnTo>
                  <a:lnTo>
                    <a:pt x="5555" y="7263"/>
                  </a:lnTo>
                  <a:lnTo>
                    <a:pt x="5570" y="7237"/>
                  </a:lnTo>
                  <a:lnTo>
                    <a:pt x="5584" y="7217"/>
                  </a:lnTo>
                  <a:lnTo>
                    <a:pt x="5595" y="7200"/>
                  </a:lnTo>
                  <a:lnTo>
                    <a:pt x="5601" y="7190"/>
                  </a:lnTo>
                  <a:lnTo>
                    <a:pt x="5604" y="7186"/>
                  </a:lnTo>
                  <a:lnTo>
                    <a:pt x="5607" y="7182"/>
                  </a:lnTo>
                  <a:lnTo>
                    <a:pt x="5613" y="7172"/>
                  </a:lnTo>
                  <a:lnTo>
                    <a:pt x="5625" y="7156"/>
                  </a:lnTo>
                  <a:lnTo>
                    <a:pt x="5640" y="7136"/>
                  </a:lnTo>
                  <a:lnTo>
                    <a:pt x="5659" y="7113"/>
                  </a:lnTo>
                  <a:lnTo>
                    <a:pt x="5679" y="7087"/>
                  </a:lnTo>
                  <a:lnTo>
                    <a:pt x="5703" y="7060"/>
                  </a:lnTo>
                  <a:lnTo>
                    <a:pt x="5728" y="7033"/>
                  </a:lnTo>
                  <a:lnTo>
                    <a:pt x="5754" y="7006"/>
                  </a:lnTo>
                  <a:lnTo>
                    <a:pt x="5779" y="6981"/>
                  </a:lnTo>
                  <a:lnTo>
                    <a:pt x="5803" y="6958"/>
                  </a:lnTo>
                  <a:lnTo>
                    <a:pt x="5826" y="6939"/>
                  </a:lnTo>
                  <a:lnTo>
                    <a:pt x="5846" y="6923"/>
                  </a:lnTo>
                  <a:lnTo>
                    <a:pt x="5861" y="6911"/>
                  </a:lnTo>
                  <a:lnTo>
                    <a:pt x="5870" y="6903"/>
                  </a:lnTo>
                  <a:lnTo>
                    <a:pt x="5874" y="6900"/>
                  </a:lnTo>
                  <a:lnTo>
                    <a:pt x="5877" y="6898"/>
                  </a:lnTo>
                  <a:lnTo>
                    <a:pt x="5887" y="6890"/>
                  </a:lnTo>
                  <a:lnTo>
                    <a:pt x="5903" y="6879"/>
                  </a:lnTo>
                  <a:lnTo>
                    <a:pt x="5923" y="6864"/>
                  </a:lnTo>
                  <a:lnTo>
                    <a:pt x="5948" y="6847"/>
                  </a:lnTo>
                  <a:lnTo>
                    <a:pt x="5975" y="6829"/>
                  </a:lnTo>
                  <a:lnTo>
                    <a:pt x="6005" y="6810"/>
                  </a:lnTo>
                  <a:lnTo>
                    <a:pt x="6038" y="6793"/>
                  </a:lnTo>
                  <a:lnTo>
                    <a:pt x="6070" y="6776"/>
                  </a:lnTo>
                  <a:lnTo>
                    <a:pt x="6102" y="6760"/>
                  </a:lnTo>
                  <a:lnTo>
                    <a:pt x="6132" y="6746"/>
                  </a:lnTo>
                  <a:lnTo>
                    <a:pt x="6159" y="6735"/>
                  </a:lnTo>
                  <a:lnTo>
                    <a:pt x="6183" y="6725"/>
                  </a:lnTo>
                  <a:lnTo>
                    <a:pt x="6200" y="6718"/>
                  </a:lnTo>
                  <a:lnTo>
                    <a:pt x="6212" y="6714"/>
                  </a:lnTo>
                  <a:lnTo>
                    <a:pt x="6216" y="6712"/>
                  </a:lnTo>
                  <a:lnTo>
                    <a:pt x="6220" y="6711"/>
                  </a:lnTo>
                  <a:lnTo>
                    <a:pt x="6232" y="6707"/>
                  </a:lnTo>
                  <a:lnTo>
                    <a:pt x="6251" y="6700"/>
                  </a:lnTo>
                  <a:lnTo>
                    <a:pt x="6274" y="6693"/>
                  </a:lnTo>
                  <a:lnTo>
                    <a:pt x="6302" y="6685"/>
                  </a:lnTo>
                  <a:lnTo>
                    <a:pt x="6335" y="6677"/>
                  </a:lnTo>
                  <a:lnTo>
                    <a:pt x="6369" y="6668"/>
                  </a:lnTo>
                  <a:lnTo>
                    <a:pt x="6405" y="6661"/>
                  </a:lnTo>
                  <a:lnTo>
                    <a:pt x="6441" y="6655"/>
                  </a:lnTo>
                  <a:lnTo>
                    <a:pt x="6476" y="6650"/>
                  </a:lnTo>
                  <a:lnTo>
                    <a:pt x="6509" y="6646"/>
                  </a:lnTo>
                  <a:lnTo>
                    <a:pt x="6539" y="6643"/>
                  </a:lnTo>
                  <a:lnTo>
                    <a:pt x="6564" y="6641"/>
                  </a:lnTo>
                  <a:lnTo>
                    <a:pt x="6583" y="6641"/>
                  </a:lnTo>
                  <a:lnTo>
                    <a:pt x="6596" y="6640"/>
                  </a:lnTo>
                  <a:lnTo>
                    <a:pt x="6601" y="6640"/>
                  </a:lnTo>
                  <a:lnTo>
                    <a:pt x="6605" y="6640"/>
                  </a:lnTo>
                  <a:lnTo>
                    <a:pt x="6618" y="6640"/>
                  </a:lnTo>
                  <a:lnTo>
                    <a:pt x="6637" y="6639"/>
                  </a:lnTo>
                  <a:lnTo>
                    <a:pt x="6662" y="6640"/>
                  </a:lnTo>
                  <a:lnTo>
                    <a:pt x="6692" y="6640"/>
                  </a:lnTo>
                  <a:lnTo>
                    <a:pt x="6726" y="6642"/>
                  </a:lnTo>
                  <a:lnTo>
                    <a:pt x="6762" y="6645"/>
                  </a:lnTo>
                  <a:lnTo>
                    <a:pt x="6797" y="6648"/>
                  </a:lnTo>
                  <a:lnTo>
                    <a:pt x="6834" y="6654"/>
                  </a:lnTo>
                  <a:lnTo>
                    <a:pt x="6868" y="6660"/>
                  </a:lnTo>
                  <a:lnTo>
                    <a:pt x="6901" y="6666"/>
                  </a:lnTo>
                  <a:lnTo>
                    <a:pt x="6930" y="6672"/>
                  </a:lnTo>
                  <a:lnTo>
                    <a:pt x="6955" y="6679"/>
                  </a:lnTo>
                  <a:lnTo>
                    <a:pt x="6973" y="6684"/>
                  </a:lnTo>
                  <a:lnTo>
                    <a:pt x="6985" y="6687"/>
                  </a:lnTo>
                  <a:lnTo>
                    <a:pt x="6989" y="6688"/>
                  </a:lnTo>
                  <a:lnTo>
                    <a:pt x="6994" y="6690"/>
                  </a:lnTo>
                  <a:lnTo>
                    <a:pt x="7006" y="6693"/>
                  </a:lnTo>
                  <a:lnTo>
                    <a:pt x="7024" y="6699"/>
                  </a:lnTo>
                  <a:lnTo>
                    <a:pt x="7048" y="6707"/>
                  </a:lnTo>
                  <a:lnTo>
                    <a:pt x="7076" y="6717"/>
                  </a:lnTo>
                  <a:lnTo>
                    <a:pt x="7106" y="6728"/>
                  </a:lnTo>
                  <a:lnTo>
                    <a:pt x="7138" y="6742"/>
                  </a:lnTo>
                  <a:lnTo>
                    <a:pt x="7172" y="6758"/>
                  </a:lnTo>
                  <a:lnTo>
                    <a:pt x="7205" y="6773"/>
                  </a:lnTo>
                  <a:lnTo>
                    <a:pt x="7237" y="6790"/>
                  </a:lnTo>
                  <a:lnTo>
                    <a:pt x="7266" y="6806"/>
                  </a:lnTo>
                  <a:lnTo>
                    <a:pt x="7291" y="6821"/>
                  </a:lnTo>
                  <a:lnTo>
                    <a:pt x="7312" y="6834"/>
                  </a:lnTo>
                  <a:lnTo>
                    <a:pt x="7329" y="6845"/>
                  </a:lnTo>
                  <a:lnTo>
                    <a:pt x="7339" y="6852"/>
                  </a:lnTo>
                  <a:lnTo>
                    <a:pt x="7343" y="6854"/>
                  </a:lnTo>
                  <a:lnTo>
                    <a:pt x="7346" y="6857"/>
                  </a:lnTo>
                  <a:lnTo>
                    <a:pt x="7357" y="6863"/>
                  </a:lnTo>
                  <a:lnTo>
                    <a:pt x="7373" y="6875"/>
                  </a:lnTo>
                  <a:lnTo>
                    <a:pt x="7392" y="6890"/>
                  </a:lnTo>
                  <a:lnTo>
                    <a:pt x="7416" y="6908"/>
                  </a:lnTo>
                  <a:lnTo>
                    <a:pt x="7442" y="6929"/>
                  </a:lnTo>
                  <a:lnTo>
                    <a:pt x="7469" y="6952"/>
                  </a:lnTo>
                  <a:lnTo>
                    <a:pt x="7496" y="6977"/>
                  </a:lnTo>
                  <a:lnTo>
                    <a:pt x="7523" y="7003"/>
                  </a:lnTo>
                  <a:lnTo>
                    <a:pt x="7548" y="7028"/>
                  </a:lnTo>
                  <a:lnTo>
                    <a:pt x="7571" y="7052"/>
                  </a:lnTo>
                  <a:lnTo>
                    <a:pt x="7590" y="7075"/>
                  </a:lnTo>
                  <a:lnTo>
                    <a:pt x="7606" y="7093"/>
                  </a:lnTo>
                  <a:lnTo>
                    <a:pt x="7619" y="7109"/>
                  </a:lnTo>
                  <a:lnTo>
                    <a:pt x="7627" y="7118"/>
                  </a:lnTo>
                  <a:lnTo>
                    <a:pt x="7629" y="7123"/>
                  </a:lnTo>
                  <a:lnTo>
                    <a:pt x="7632" y="7126"/>
                  </a:lnTo>
                  <a:lnTo>
                    <a:pt x="7640" y="7136"/>
                  </a:lnTo>
                  <a:lnTo>
                    <a:pt x="7652" y="7152"/>
                  </a:lnTo>
                  <a:lnTo>
                    <a:pt x="7666" y="7171"/>
                  </a:lnTo>
                  <a:lnTo>
                    <a:pt x="7683" y="7196"/>
                  </a:lnTo>
                  <a:lnTo>
                    <a:pt x="7701" y="7224"/>
                  </a:lnTo>
                  <a:lnTo>
                    <a:pt x="7720" y="7254"/>
                  </a:lnTo>
                  <a:lnTo>
                    <a:pt x="7738" y="7286"/>
                  </a:lnTo>
                  <a:lnTo>
                    <a:pt x="7755" y="7318"/>
                  </a:lnTo>
                  <a:lnTo>
                    <a:pt x="7771" y="7350"/>
                  </a:lnTo>
                  <a:lnTo>
                    <a:pt x="7784" y="7380"/>
                  </a:lnTo>
                  <a:lnTo>
                    <a:pt x="7796" y="7407"/>
                  </a:lnTo>
                  <a:lnTo>
                    <a:pt x="7806" y="7430"/>
                  </a:lnTo>
                  <a:lnTo>
                    <a:pt x="7814" y="7449"/>
                  </a:lnTo>
                  <a:lnTo>
                    <a:pt x="7818" y="7460"/>
                  </a:lnTo>
                  <a:lnTo>
                    <a:pt x="7819" y="7464"/>
                  </a:lnTo>
                  <a:lnTo>
                    <a:pt x="7820" y="7468"/>
                  </a:lnTo>
                  <a:lnTo>
                    <a:pt x="7824" y="7480"/>
                  </a:lnTo>
                  <a:lnTo>
                    <a:pt x="7831" y="7498"/>
                  </a:lnTo>
                  <a:lnTo>
                    <a:pt x="7838" y="7522"/>
                  </a:lnTo>
                  <a:lnTo>
                    <a:pt x="7847" y="7550"/>
                  </a:lnTo>
                  <a:lnTo>
                    <a:pt x="7856" y="7583"/>
                  </a:lnTo>
                  <a:lnTo>
                    <a:pt x="7863" y="7616"/>
                  </a:lnTo>
                  <a:lnTo>
                    <a:pt x="7871" y="7653"/>
                  </a:lnTo>
                  <a:lnTo>
                    <a:pt x="7877" y="7689"/>
                  </a:lnTo>
                  <a:lnTo>
                    <a:pt x="7883" y="7723"/>
                  </a:lnTo>
                  <a:lnTo>
                    <a:pt x="7887" y="7757"/>
                  </a:lnTo>
                  <a:lnTo>
                    <a:pt x="7889" y="7786"/>
                  </a:lnTo>
                  <a:lnTo>
                    <a:pt x="7891" y="7812"/>
                  </a:lnTo>
                  <a:lnTo>
                    <a:pt x="7892" y="7831"/>
                  </a:lnTo>
                  <a:lnTo>
                    <a:pt x="7893" y="7843"/>
                  </a:lnTo>
                  <a:lnTo>
                    <a:pt x="7893" y="7847"/>
                  </a:lnTo>
                  <a:lnTo>
                    <a:pt x="7893" y="7853"/>
                  </a:lnTo>
                  <a:lnTo>
                    <a:pt x="7893" y="7865"/>
                  </a:lnTo>
                  <a:lnTo>
                    <a:pt x="7895" y="7884"/>
                  </a:lnTo>
                  <a:lnTo>
                    <a:pt x="7895" y="7910"/>
                  </a:lnTo>
                  <a:lnTo>
                    <a:pt x="7893" y="7940"/>
                  </a:lnTo>
                  <a:lnTo>
                    <a:pt x="7891" y="7974"/>
                  </a:lnTo>
                  <a:lnTo>
                    <a:pt x="7889" y="8008"/>
                  </a:lnTo>
                  <a:lnTo>
                    <a:pt x="7885" y="8045"/>
                  </a:lnTo>
                  <a:lnTo>
                    <a:pt x="7881" y="8082"/>
                  </a:lnTo>
                  <a:lnTo>
                    <a:pt x="7874" y="8116"/>
                  </a:lnTo>
                  <a:lnTo>
                    <a:pt x="7869" y="8149"/>
                  </a:lnTo>
                  <a:lnTo>
                    <a:pt x="7862" y="8178"/>
                  </a:lnTo>
                  <a:lnTo>
                    <a:pt x="7856" y="8203"/>
                  </a:lnTo>
                  <a:lnTo>
                    <a:pt x="7851" y="8221"/>
                  </a:lnTo>
                  <a:lnTo>
                    <a:pt x="7848" y="8233"/>
                  </a:lnTo>
                  <a:lnTo>
                    <a:pt x="7847" y="8237"/>
                  </a:lnTo>
                  <a:lnTo>
                    <a:pt x="7846" y="8241"/>
                  </a:lnTo>
                  <a:lnTo>
                    <a:pt x="7842" y="8253"/>
                  </a:lnTo>
                  <a:lnTo>
                    <a:pt x="7836" y="8272"/>
                  </a:lnTo>
                  <a:lnTo>
                    <a:pt x="7829" y="8295"/>
                  </a:lnTo>
                  <a:lnTo>
                    <a:pt x="7819" y="8324"/>
                  </a:lnTo>
                  <a:lnTo>
                    <a:pt x="7807" y="8354"/>
                  </a:lnTo>
                  <a:lnTo>
                    <a:pt x="7793" y="8387"/>
                  </a:lnTo>
                  <a:lnTo>
                    <a:pt x="7779" y="8421"/>
                  </a:lnTo>
                  <a:lnTo>
                    <a:pt x="7763" y="8453"/>
                  </a:lnTo>
                  <a:lnTo>
                    <a:pt x="7747" y="8484"/>
                  </a:lnTo>
                  <a:lnTo>
                    <a:pt x="7730" y="8514"/>
                  </a:lnTo>
                  <a:lnTo>
                    <a:pt x="7715" y="8540"/>
                  </a:lnTo>
                  <a:lnTo>
                    <a:pt x="7702" y="8561"/>
                  </a:lnTo>
                  <a:lnTo>
                    <a:pt x="7691" y="8577"/>
                  </a:lnTo>
                  <a:lnTo>
                    <a:pt x="7685" y="8587"/>
                  </a:lnTo>
                  <a:lnTo>
                    <a:pt x="7682" y="8591"/>
                  </a:lnTo>
                  <a:lnTo>
                    <a:pt x="7680" y="8595"/>
                  </a:lnTo>
                  <a:lnTo>
                    <a:pt x="7673" y="8605"/>
                  </a:lnTo>
                  <a:lnTo>
                    <a:pt x="7661" y="8621"/>
                  </a:lnTo>
                  <a:lnTo>
                    <a:pt x="7647" y="8641"/>
                  </a:lnTo>
                  <a:lnTo>
                    <a:pt x="7629" y="8665"/>
                  </a:lnTo>
                  <a:lnTo>
                    <a:pt x="7607" y="8691"/>
                  </a:lnTo>
                  <a:lnTo>
                    <a:pt x="7585" y="8718"/>
                  </a:lnTo>
                  <a:lnTo>
                    <a:pt x="7560" y="8745"/>
                  </a:lnTo>
                  <a:lnTo>
                    <a:pt x="7535" y="8772"/>
                  </a:lnTo>
                  <a:lnTo>
                    <a:pt x="7509" y="8797"/>
                  </a:lnTo>
                  <a:lnTo>
                    <a:pt x="7485" y="8819"/>
                  </a:lnTo>
                  <a:lnTo>
                    <a:pt x="7463" y="8840"/>
                  </a:lnTo>
                  <a:lnTo>
                    <a:pt x="7444" y="8856"/>
                  </a:lnTo>
                  <a:lnTo>
                    <a:pt x="7429" y="8868"/>
                  </a:lnTo>
                  <a:lnTo>
                    <a:pt x="7419" y="8877"/>
                  </a:lnTo>
                  <a:lnTo>
                    <a:pt x="7415" y="8879"/>
                  </a:lnTo>
                  <a:lnTo>
                    <a:pt x="7412" y="8882"/>
                  </a:lnTo>
                  <a:lnTo>
                    <a:pt x="7402" y="8889"/>
                  </a:lnTo>
                  <a:lnTo>
                    <a:pt x="7387" y="8901"/>
                  </a:lnTo>
                  <a:lnTo>
                    <a:pt x="7366" y="8915"/>
                  </a:lnTo>
                  <a:lnTo>
                    <a:pt x="7342" y="8933"/>
                  </a:lnTo>
                  <a:lnTo>
                    <a:pt x="7313" y="8951"/>
                  </a:lnTo>
                  <a:lnTo>
                    <a:pt x="7284" y="8969"/>
                  </a:lnTo>
                  <a:lnTo>
                    <a:pt x="7252" y="8988"/>
                  </a:lnTo>
                  <a:lnTo>
                    <a:pt x="7219" y="9005"/>
                  </a:lnTo>
                  <a:lnTo>
                    <a:pt x="7188" y="9021"/>
                  </a:lnTo>
                  <a:lnTo>
                    <a:pt x="7158" y="9035"/>
                  </a:lnTo>
                  <a:lnTo>
                    <a:pt x="7131" y="9047"/>
                  </a:lnTo>
                  <a:lnTo>
                    <a:pt x="7108" y="9057"/>
                  </a:lnTo>
                  <a:lnTo>
                    <a:pt x="7090" y="9064"/>
                  </a:lnTo>
                  <a:lnTo>
                    <a:pt x="7078" y="9069"/>
                  </a:lnTo>
                  <a:lnTo>
                    <a:pt x="7075" y="9070"/>
                  </a:lnTo>
                  <a:lnTo>
                    <a:pt x="7070" y="9072"/>
                  </a:lnTo>
                  <a:lnTo>
                    <a:pt x="7059" y="9076"/>
                  </a:lnTo>
                  <a:lnTo>
                    <a:pt x="7040" y="9082"/>
                  </a:lnTo>
                  <a:lnTo>
                    <a:pt x="7016" y="9089"/>
                  </a:lnTo>
                  <a:lnTo>
                    <a:pt x="6988" y="9098"/>
                  </a:lnTo>
                  <a:lnTo>
                    <a:pt x="6956" y="9107"/>
                  </a:lnTo>
                  <a:lnTo>
                    <a:pt x="6922" y="9115"/>
                  </a:lnTo>
                  <a:lnTo>
                    <a:pt x="6887" y="9123"/>
                  </a:lnTo>
                  <a:lnTo>
                    <a:pt x="6850" y="9130"/>
                  </a:lnTo>
                  <a:lnTo>
                    <a:pt x="6816" y="9135"/>
                  </a:lnTo>
                  <a:lnTo>
                    <a:pt x="6782" y="9139"/>
                  </a:lnTo>
                  <a:lnTo>
                    <a:pt x="6753" y="9142"/>
                  </a:lnTo>
                  <a:lnTo>
                    <a:pt x="6728" y="9144"/>
                  </a:lnTo>
                  <a:lnTo>
                    <a:pt x="6709" y="9145"/>
                  </a:lnTo>
                  <a:lnTo>
                    <a:pt x="6696" y="9145"/>
                  </a:lnTo>
                  <a:lnTo>
                    <a:pt x="6691" y="9147"/>
                  </a:lnTo>
                  <a:lnTo>
                    <a:pt x="6687" y="9147"/>
                  </a:lnTo>
                  <a:lnTo>
                    <a:pt x="6674" y="9147"/>
                  </a:lnTo>
                  <a:lnTo>
                    <a:pt x="6662" y="9147"/>
                  </a:lnTo>
                  <a:lnTo>
                    <a:pt x="6649" y="9147"/>
                  </a:lnTo>
                  <a:lnTo>
                    <a:pt x="6634" y="9148"/>
                  </a:lnTo>
                  <a:lnTo>
                    <a:pt x="6617" y="9148"/>
                  </a:lnTo>
                  <a:lnTo>
                    <a:pt x="6587" y="9148"/>
                  </a:lnTo>
                  <a:lnTo>
                    <a:pt x="6553" y="9149"/>
                  </a:lnTo>
                  <a:lnTo>
                    <a:pt x="6518" y="9150"/>
                  </a:lnTo>
                  <a:lnTo>
                    <a:pt x="6483" y="9152"/>
                  </a:lnTo>
                  <a:lnTo>
                    <a:pt x="6445" y="9154"/>
                  </a:lnTo>
                  <a:lnTo>
                    <a:pt x="6406" y="9157"/>
                  </a:lnTo>
                  <a:lnTo>
                    <a:pt x="6367" y="9161"/>
                  </a:lnTo>
                  <a:lnTo>
                    <a:pt x="6328" y="9165"/>
                  </a:lnTo>
                  <a:lnTo>
                    <a:pt x="6290" y="9170"/>
                  </a:lnTo>
                  <a:lnTo>
                    <a:pt x="6251" y="9176"/>
                  </a:lnTo>
                  <a:lnTo>
                    <a:pt x="6212" y="9181"/>
                  </a:lnTo>
                  <a:lnTo>
                    <a:pt x="6175" y="9188"/>
                  </a:lnTo>
                  <a:lnTo>
                    <a:pt x="6139" y="9194"/>
                  </a:lnTo>
                  <a:lnTo>
                    <a:pt x="6105" y="9201"/>
                  </a:lnTo>
                  <a:lnTo>
                    <a:pt x="6072" y="9207"/>
                  </a:lnTo>
                  <a:lnTo>
                    <a:pt x="6042" y="9213"/>
                  </a:lnTo>
                  <a:lnTo>
                    <a:pt x="5990" y="9226"/>
                  </a:lnTo>
                  <a:lnTo>
                    <a:pt x="5949" y="9236"/>
                  </a:lnTo>
                  <a:lnTo>
                    <a:pt x="5923" y="9244"/>
                  </a:lnTo>
                  <a:lnTo>
                    <a:pt x="5915" y="9246"/>
                  </a:lnTo>
                  <a:lnTo>
                    <a:pt x="5905" y="9249"/>
                  </a:lnTo>
                  <a:lnTo>
                    <a:pt x="5879" y="9257"/>
                  </a:lnTo>
                  <a:lnTo>
                    <a:pt x="5839" y="9269"/>
                  </a:lnTo>
                  <a:lnTo>
                    <a:pt x="5788" y="9285"/>
                  </a:lnTo>
                  <a:lnTo>
                    <a:pt x="5759" y="9294"/>
                  </a:lnTo>
                  <a:lnTo>
                    <a:pt x="5728" y="9306"/>
                  </a:lnTo>
                  <a:lnTo>
                    <a:pt x="5694" y="9318"/>
                  </a:lnTo>
                  <a:lnTo>
                    <a:pt x="5661" y="9331"/>
                  </a:lnTo>
                  <a:lnTo>
                    <a:pt x="5625" y="9345"/>
                  </a:lnTo>
                  <a:lnTo>
                    <a:pt x="5590" y="9359"/>
                  </a:lnTo>
                  <a:lnTo>
                    <a:pt x="5554" y="9375"/>
                  </a:lnTo>
                  <a:lnTo>
                    <a:pt x="5518" y="9392"/>
                  </a:lnTo>
                  <a:lnTo>
                    <a:pt x="5482" y="9408"/>
                  </a:lnTo>
                  <a:lnTo>
                    <a:pt x="5447" y="9425"/>
                  </a:lnTo>
                  <a:lnTo>
                    <a:pt x="5412" y="9442"/>
                  </a:lnTo>
                  <a:lnTo>
                    <a:pt x="5379" y="9460"/>
                  </a:lnTo>
                  <a:lnTo>
                    <a:pt x="5347" y="9477"/>
                  </a:lnTo>
                  <a:lnTo>
                    <a:pt x="5316" y="9494"/>
                  </a:lnTo>
                  <a:lnTo>
                    <a:pt x="5288" y="9510"/>
                  </a:lnTo>
                  <a:lnTo>
                    <a:pt x="5261" y="9527"/>
                  </a:lnTo>
                  <a:lnTo>
                    <a:pt x="5215" y="9555"/>
                  </a:lnTo>
                  <a:lnTo>
                    <a:pt x="5180" y="9577"/>
                  </a:lnTo>
                  <a:lnTo>
                    <a:pt x="5158" y="9591"/>
                  </a:lnTo>
                  <a:lnTo>
                    <a:pt x="5150" y="9597"/>
                  </a:lnTo>
                  <a:lnTo>
                    <a:pt x="5141" y="9602"/>
                  </a:lnTo>
                  <a:lnTo>
                    <a:pt x="5120" y="9617"/>
                  </a:lnTo>
                  <a:lnTo>
                    <a:pt x="5085" y="9641"/>
                  </a:lnTo>
                  <a:lnTo>
                    <a:pt x="5042" y="9672"/>
                  </a:lnTo>
                  <a:lnTo>
                    <a:pt x="5017" y="9691"/>
                  </a:lnTo>
                  <a:lnTo>
                    <a:pt x="4991" y="9711"/>
                  </a:lnTo>
                  <a:lnTo>
                    <a:pt x="4963" y="9733"/>
                  </a:lnTo>
                  <a:lnTo>
                    <a:pt x="4935" y="9756"/>
                  </a:lnTo>
                  <a:lnTo>
                    <a:pt x="4906" y="9779"/>
                  </a:lnTo>
                  <a:lnTo>
                    <a:pt x="4877" y="9804"/>
                  </a:lnTo>
                  <a:lnTo>
                    <a:pt x="4848" y="9830"/>
                  </a:lnTo>
                  <a:lnTo>
                    <a:pt x="4818" y="9856"/>
                  </a:lnTo>
                  <a:lnTo>
                    <a:pt x="4789" y="9883"/>
                  </a:lnTo>
                  <a:lnTo>
                    <a:pt x="4761" y="9910"/>
                  </a:lnTo>
                  <a:lnTo>
                    <a:pt x="4734" y="9938"/>
                  </a:lnTo>
                  <a:lnTo>
                    <a:pt x="4708" y="9964"/>
                  </a:lnTo>
                  <a:lnTo>
                    <a:pt x="4682" y="9991"/>
                  </a:lnTo>
                  <a:lnTo>
                    <a:pt x="4659" y="10016"/>
                  </a:lnTo>
                  <a:lnTo>
                    <a:pt x="4637" y="10041"/>
                  </a:lnTo>
                  <a:lnTo>
                    <a:pt x="4616" y="10063"/>
                  </a:lnTo>
                  <a:lnTo>
                    <a:pt x="4581" y="10104"/>
                  </a:lnTo>
                  <a:lnTo>
                    <a:pt x="4555" y="10136"/>
                  </a:lnTo>
                  <a:lnTo>
                    <a:pt x="4538" y="10157"/>
                  </a:lnTo>
                  <a:lnTo>
                    <a:pt x="4532" y="10165"/>
                  </a:lnTo>
                  <a:lnTo>
                    <a:pt x="4526" y="10171"/>
                  </a:lnTo>
                  <a:lnTo>
                    <a:pt x="4509" y="10193"/>
                  </a:lnTo>
                  <a:lnTo>
                    <a:pt x="4485" y="10227"/>
                  </a:lnTo>
                  <a:lnTo>
                    <a:pt x="4452" y="10270"/>
                  </a:lnTo>
                  <a:lnTo>
                    <a:pt x="4435" y="10295"/>
                  </a:lnTo>
                  <a:lnTo>
                    <a:pt x="4416" y="10322"/>
                  </a:lnTo>
                  <a:lnTo>
                    <a:pt x="4396" y="10351"/>
                  </a:lnTo>
                  <a:lnTo>
                    <a:pt x="4377" y="10381"/>
                  </a:lnTo>
                  <a:lnTo>
                    <a:pt x="4356" y="10412"/>
                  </a:lnTo>
                  <a:lnTo>
                    <a:pt x="4336" y="10446"/>
                  </a:lnTo>
                  <a:lnTo>
                    <a:pt x="4316" y="10479"/>
                  </a:lnTo>
                  <a:lnTo>
                    <a:pt x="4296" y="10514"/>
                  </a:lnTo>
                  <a:lnTo>
                    <a:pt x="4277" y="10548"/>
                  </a:lnTo>
                  <a:lnTo>
                    <a:pt x="4258" y="10583"/>
                  </a:lnTo>
                  <a:lnTo>
                    <a:pt x="4241" y="10616"/>
                  </a:lnTo>
                  <a:lnTo>
                    <a:pt x="4223" y="10651"/>
                  </a:lnTo>
                  <a:lnTo>
                    <a:pt x="4208" y="10683"/>
                  </a:lnTo>
                  <a:lnTo>
                    <a:pt x="4193" y="10715"/>
                  </a:lnTo>
                  <a:lnTo>
                    <a:pt x="4179" y="10745"/>
                  </a:lnTo>
                  <a:lnTo>
                    <a:pt x="4167" y="10773"/>
                  </a:lnTo>
                  <a:lnTo>
                    <a:pt x="4145" y="10823"/>
                  </a:lnTo>
                  <a:lnTo>
                    <a:pt x="4130" y="10862"/>
                  </a:lnTo>
                  <a:lnTo>
                    <a:pt x="4121" y="10886"/>
                  </a:lnTo>
                  <a:lnTo>
                    <a:pt x="4117" y="10896"/>
                  </a:lnTo>
                  <a:lnTo>
                    <a:pt x="4114" y="10905"/>
                  </a:lnTo>
                  <a:lnTo>
                    <a:pt x="4104" y="10930"/>
                  </a:lnTo>
                  <a:lnTo>
                    <a:pt x="4091" y="10970"/>
                  </a:lnTo>
                  <a:lnTo>
                    <a:pt x="4074" y="11020"/>
                  </a:lnTo>
                  <a:lnTo>
                    <a:pt x="4064" y="11051"/>
                  </a:lnTo>
                  <a:lnTo>
                    <a:pt x="4056" y="11082"/>
                  </a:lnTo>
                  <a:lnTo>
                    <a:pt x="4046" y="11115"/>
                  </a:lnTo>
                  <a:lnTo>
                    <a:pt x="4036" y="11151"/>
                  </a:lnTo>
                  <a:lnTo>
                    <a:pt x="4027" y="11187"/>
                  </a:lnTo>
                  <a:lnTo>
                    <a:pt x="4018" y="11224"/>
                  </a:lnTo>
                  <a:lnTo>
                    <a:pt x="4009" y="11263"/>
                  </a:lnTo>
                  <a:lnTo>
                    <a:pt x="4001" y="11301"/>
                  </a:lnTo>
                  <a:lnTo>
                    <a:pt x="3993" y="11340"/>
                  </a:lnTo>
                  <a:lnTo>
                    <a:pt x="3987" y="11379"/>
                  </a:lnTo>
                  <a:lnTo>
                    <a:pt x="3980" y="11417"/>
                  </a:lnTo>
                  <a:lnTo>
                    <a:pt x="3975" y="11454"/>
                  </a:lnTo>
                  <a:lnTo>
                    <a:pt x="3969" y="11490"/>
                  </a:lnTo>
                  <a:lnTo>
                    <a:pt x="3965" y="11525"/>
                  </a:lnTo>
                  <a:lnTo>
                    <a:pt x="3962" y="11558"/>
                  </a:lnTo>
                  <a:lnTo>
                    <a:pt x="3959" y="11588"/>
                  </a:lnTo>
                  <a:lnTo>
                    <a:pt x="3954" y="11642"/>
                  </a:lnTo>
                  <a:lnTo>
                    <a:pt x="3951" y="11683"/>
                  </a:lnTo>
                  <a:lnTo>
                    <a:pt x="3950" y="11710"/>
                  </a:lnTo>
                  <a:lnTo>
                    <a:pt x="3950" y="11719"/>
                  </a:lnTo>
                  <a:lnTo>
                    <a:pt x="3949" y="11729"/>
                  </a:lnTo>
                  <a:lnTo>
                    <a:pt x="3949" y="11756"/>
                  </a:lnTo>
                  <a:lnTo>
                    <a:pt x="3948" y="11797"/>
                  </a:lnTo>
                  <a:lnTo>
                    <a:pt x="3947" y="11851"/>
                  </a:lnTo>
                  <a:lnTo>
                    <a:pt x="3948" y="11881"/>
                  </a:lnTo>
                  <a:lnTo>
                    <a:pt x="3948" y="11915"/>
                  </a:lnTo>
                  <a:lnTo>
                    <a:pt x="3949" y="11949"/>
                  </a:lnTo>
                  <a:lnTo>
                    <a:pt x="3951" y="11985"/>
                  </a:lnTo>
                  <a:lnTo>
                    <a:pt x="3953" y="12023"/>
                  </a:lnTo>
                  <a:lnTo>
                    <a:pt x="3956" y="12061"/>
                  </a:lnTo>
                  <a:lnTo>
                    <a:pt x="3960" y="12100"/>
                  </a:lnTo>
                  <a:lnTo>
                    <a:pt x="3964" y="12139"/>
                  </a:lnTo>
                  <a:lnTo>
                    <a:pt x="3968" y="12178"/>
                  </a:lnTo>
                  <a:lnTo>
                    <a:pt x="3974" y="12217"/>
                  </a:lnTo>
                  <a:lnTo>
                    <a:pt x="3979" y="12256"/>
                  </a:lnTo>
                  <a:lnTo>
                    <a:pt x="3986" y="12293"/>
                  </a:lnTo>
                  <a:lnTo>
                    <a:pt x="3991" y="12328"/>
                  </a:lnTo>
                  <a:lnTo>
                    <a:pt x="3999" y="12363"/>
                  </a:lnTo>
                  <a:lnTo>
                    <a:pt x="4005" y="12395"/>
                  </a:lnTo>
                  <a:lnTo>
                    <a:pt x="4012" y="12425"/>
                  </a:lnTo>
                  <a:lnTo>
                    <a:pt x="4023" y="12478"/>
                  </a:lnTo>
                  <a:lnTo>
                    <a:pt x="4033" y="12518"/>
                  </a:lnTo>
                  <a:lnTo>
                    <a:pt x="4041" y="12544"/>
                  </a:lnTo>
                  <a:lnTo>
                    <a:pt x="4043" y="12554"/>
                  </a:lnTo>
                  <a:lnTo>
                    <a:pt x="4045" y="12563"/>
                  </a:lnTo>
                  <a:lnTo>
                    <a:pt x="4053" y="12588"/>
                  </a:lnTo>
                  <a:lnTo>
                    <a:pt x="4064" y="12628"/>
                  </a:lnTo>
                  <a:lnTo>
                    <a:pt x="4081" y="12680"/>
                  </a:lnTo>
                  <a:lnTo>
                    <a:pt x="4090" y="12709"/>
                  </a:lnTo>
                  <a:lnTo>
                    <a:pt x="4102" y="12741"/>
                  </a:lnTo>
                  <a:lnTo>
                    <a:pt x="4114" y="12773"/>
                  </a:lnTo>
                  <a:lnTo>
                    <a:pt x="4127" y="12808"/>
                  </a:lnTo>
                  <a:lnTo>
                    <a:pt x="4140" y="12842"/>
                  </a:lnTo>
                  <a:lnTo>
                    <a:pt x="4155" y="12878"/>
                  </a:lnTo>
                  <a:lnTo>
                    <a:pt x="4170" y="12915"/>
                  </a:lnTo>
                  <a:lnTo>
                    <a:pt x="4187" y="12950"/>
                  </a:lnTo>
                  <a:lnTo>
                    <a:pt x="4203" y="12987"/>
                  </a:lnTo>
                  <a:lnTo>
                    <a:pt x="4220" y="13022"/>
                  </a:lnTo>
                  <a:lnTo>
                    <a:pt x="4237" y="13056"/>
                  </a:lnTo>
                  <a:lnTo>
                    <a:pt x="4255" y="13090"/>
                  </a:lnTo>
                  <a:lnTo>
                    <a:pt x="4272" y="13122"/>
                  </a:lnTo>
                  <a:lnTo>
                    <a:pt x="4288" y="13152"/>
                  </a:lnTo>
                  <a:lnTo>
                    <a:pt x="4305" y="13181"/>
                  </a:lnTo>
                  <a:lnTo>
                    <a:pt x="4320" y="13208"/>
                  </a:lnTo>
                  <a:lnTo>
                    <a:pt x="4349" y="13254"/>
                  </a:lnTo>
                  <a:lnTo>
                    <a:pt x="4370" y="13289"/>
                  </a:lnTo>
                  <a:lnTo>
                    <a:pt x="4385" y="13312"/>
                  </a:lnTo>
                  <a:lnTo>
                    <a:pt x="4391" y="13320"/>
                  </a:lnTo>
                  <a:lnTo>
                    <a:pt x="4395" y="13327"/>
                  </a:lnTo>
                  <a:lnTo>
                    <a:pt x="4410" y="13350"/>
                  </a:lnTo>
                  <a:lnTo>
                    <a:pt x="4434" y="13384"/>
                  </a:lnTo>
                  <a:lnTo>
                    <a:pt x="4465" y="13428"/>
                  </a:lnTo>
                  <a:lnTo>
                    <a:pt x="4484" y="13452"/>
                  </a:lnTo>
                  <a:lnTo>
                    <a:pt x="4504" y="13479"/>
                  </a:lnTo>
                  <a:lnTo>
                    <a:pt x="4525" y="13506"/>
                  </a:lnTo>
                  <a:lnTo>
                    <a:pt x="4547" y="13535"/>
                  </a:lnTo>
                  <a:lnTo>
                    <a:pt x="4572" y="13564"/>
                  </a:lnTo>
                  <a:lnTo>
                    <a:pt x="4597" y="13593"/>
                  </a:lnTo>
                  <a:lnTo>
                    <a:pt x="4622" y="13623"/>
                  </a:lnTo>
                  <a:lnTo>
                    <a:pt x="4649" y="13652"/>
                  </a:lnTo>
                  <a:lnTo>
                    <a:pt x="4675" y="13681"/>
                  </a:lnTo>
                  <a:lnTo>
                    <a:pt x="4702" y="13710"/>
                  </a:lnTo>
                  <a:lnTo>
                    <a:pt x="4729" y="13737"/>
                  </a:lnTo>
                  <a:lnTo>
                    <a:pt x="4756" y="13764"/>
                  </a:lnTo>
                  <a:lnTo>
                    <a:pt x="4782" y="13788"/>
                  </a:lnTo>
                  <a:lnTo>
                    <a:pt x="4808" y="13812"/>
                  </a:lnTo>
                  <a:lnTo>
                    <a:pt x="4831" y="13835"/>
                  </a:lnTo>
                  <a:lnTo>
                    <a:pt x="4854" y="13855"/>
                  </a:lnTo>
                  <a:lnTo>
                    <a:pt x="4895" y="13891"/>
                  </a:lnTo>
                  <a:lnTo>
                    <a:pt x="4927" y="13917"/>
                  </a:lnTo>
                  <a:lnTo>
                    <a:pt x="4948" y="13934"/>
                  </a:lnTo>
                  <a:lnTo>
                    <a:pt x="4956" y="13941"/>
                  </a:lnTo>
                  <a:lnTo>
                    <a:pt x="4962" y="13946"/>
                  </a:lnTo>
                  <a:lnTo>
                    <a:pt x="4984" y="13962"/>
                  </a:lnTo>
                  <a:lnTo>
                    <a:pt x="5016" y="13988"/>
                  </a:lnTo>
                  <a:lnTo>
                    <a:pt x="5059" y="14021"/>
                  </a:lnTo>
                  <a:lnTo>
                    <a:pt x="5085" y="14038"/>
                  </a:lnTo>
                  <a:lnTo>
                    <a:pt x="5112" y="14057"/>
                  </a:lnTo>
                  <a:lnTo>
                    <a:pt x="5140" y="14077"/>
                  </a:lnTo>
                  <a:lnTo>
                    <a:pt x="5171" y="14096"/>
                  </a:lnTo>
                  <a:lnTo>
                    <a:pt x="5203" y="14117"/>
                  </a:lnTo>
                  <a:lnTo>
                    <a:pt x="5235" y="14137"/>
                  </a:lnTo>
                  <a:lnTo>
                    <a:pt x="5269" y="14158"/>
                  </a:lnTo>
                  <a:lnTo>
                    <a:pt x="5303" y="14177"/>
                  </a:lnTo>
                  <a:lnTo>
                    <a:pt x="5338" y="14197"/>
                  </a:lnTo>
                  <a:lnTo>
                    <a:pt x="5372" y="14216"/>
                  </a:lnTo>
                  <a:lnTo>
                    <a:pt x="5406" y="14233"/>
                  </a:lnTo>
                  <a:lnTo>
                    <a:pt x="5439" y="14251"/>
                  </a:lnTo>
                  <a:lnTo>
                    <a:pt x="5473" y="14267"/>
                  </a:lnTo>
                  <a:lnTo>
                    <a:pt x="5504" y="14282"/>
                  </a:lnTo>
                  <a:lnTo>
                    <a:pt x="5535" y="14295"/>
                  </a:lnTo>
                  <a:lnTo>
                    <a:pt x="5563" y="14308"/>
                  </a:lnTo>
                  <a:lnTo>
                    <a:pt x="5612" y="14329"/>
                  </a:lnTo>
                  <a:lnTo>
                    <a:pt x="5651" y="14345"/>
                  </a:lnTo>
                  <a:lnTo>
                    <a:pt x="5676" y="14354"/>
                  </a:lnTo>
                  <a:lnTo>
                    <a:pt x="5685" y="14358"/>
                  </a:lnTo>
                  <a:lnTo>
                    <a:pt x="5693" y="14361"/>
                  </a:lnTo>
                  <a:lnTo>
                    <a:pt x="5718" y="14370"/>
                  </a:lnTo>
                  <a:lnTo>
                    <a:pt x="5758" y="14385"/>
                  </a:lnTo>
                  <a:lnTo>
                    <a:pt x="5809" y="14402"/>
                  </a:lnTo>
                  <a:lnTo>
                    <a:pt x="5839" y="14410"/>
                  </a:lnTo>
                  <a:lnTo>
                    <a:pt x="5870" y="14420"/>
                  </a:lnTo>
                  <a:lnTo>
                    <a:pt x="5904" y="14430"/>
                  </a:lnTo>
                  <a:lnTo>
                    <a:pt x="5940" y="14440"/>
                  </a:lnTo>
                  <a:lnTo>
                    <a:pt x="5975" y="14449"/>
                  </a:lnTo>
                  <a:lnTo>
                    <a:pt x="6013" y="14459"/>
                  </a:lnTo>
                  <a:lnTo>
                    <a:pt x="6051" y="14468"/>
                  </a:lnTo>
                  <a:lnTo>
                    <a:pt x="6090" y="14476"/>
                  </a:lnTo>
                  <a:lnTo>
                    <a:pt x="6129" y="14484"/>
                  </a:lnTo>
                  <a:lnTo>
                    <a:pt x="6167" y="14490"/>
                  </a:lnTo>
                  <a:lnTo>
                    <a:pt x="6205" y="14497"/>
                  </a:lnTo>
                  <a:lnTo>
                    <a:pt x="6243" y="14503"/>
                  </a:lnTo>
                  <a:lnTo>
                    <a:pt x="6279" y="14508"/>
                  </a:lnTo>
                  <a:lnTo>
                    <a:pt x="6313" y="14513"/>
                  </a:lnTo>
                  <a:lnTo>
                    <a:pt x="6346" y="14516"/>
                  </a:lnTo>
                  <a:lnTo>
                    <a:pt x="6377" y="14520"/>
                  </a:lnTo>
                  <a:lnTo>
                    <a:pt x="6430" y="14524"/>
                  </a:lnTo>
                  <a:lnTo>
                    <a:pt x="6472" y="14527"/>
                  </a:lnTo>
                  <a:lnTo>
                    <a:pt x="6498" y="14528"/>
                  </a:lnTo>
                  <a:lnTo>
                    <a:pt x="6508" y="14529"/>
                  </a:lnTo>
                  <a:lnTo>
                    <a:pt x="6517" y="14529"/>
                  </a:lnTo>
                  <a:lnTo>
                    <a:pt x="6544" y="14530"/>
                  </a:lnTo>
                  <a:lnTo>
                    <a:pt x="6585" y="14531"/>
                  </a:lnTo>
                  <a:lnTo>
                    <a:pt x="6639" y="14532"/>
                  </a:lnTo>
                  <a:lnTo>
                    <a:pt x="6670" y="14532"/>
                  </a:lnTo>
                  <a:lnTo>
                    <a:pt x="6702" y="14531"/>
                  </a:lnTo>
                  <a:lnTo>
                    <a:pt x="6738" y="14530"/>
                  </a:lnTo>
                  <a:lnTo>
                    <a:pt x="6773" y="14529"/>
                  </a:lnTo>
                  <a:lnTo>
                    <a:pt x="6811" y="14527"/>
                  </a:lnTo>
                  <a:lnTo>
                    <a:pt x="6849" y="14524"/>
                  </a:lnTo>
                  <a:lnTo>
                    <a:pt x="6888" y="14521"/>
                  </a:lnTo>
                  <a:lnTo>
                    <a:pt x="6928" y="14517"/>
                  </a:lnTo>
                  <a:lnTo>
                    <a:pt x="6967" y="14513"/>
                  </a:lnTo>
                  <a:lnTo>
                    <a:pt x="7006" y="14508"/>
                  </a:lnTo>
                  <a:lnTo>
                    <a:pt x="7043" y="14502"/>
                  </a:lnTo>
                  <a:lnTo>
                    <a:pt x="7081" y="14496"/>
                  </a:lnTo>
                  <a:lnTo>
                    <a:pt x="7117" y="14490"/>
                  </a:lnTo>
                  <a:lnTo>
                    <a:pt x="7151" y="14484"/>
                  </a:lnTo>
                  <a:lnTo>
                    <a:pt x="7184" y="14477"/>
                  </a:lnTo>
                  <a:lnTo>
                    <a:pt x="7214" y="14471"/>
                  </a:lnTo>
                  <a:lnTo>
                    <a:pt x="7267" y="14459"/>
                  </a:lnTo>
                  <a:lnTo>
                    <a:pt x="7307" y="14449"/>
                  </a:lnTo>
                  <a:lnTo>
                    <a:pt x="7333" y="14442"/>
                  </a:lnTo>
                  <a:lnTo>
                    <a:pt x="7343" y="14440"/>
                  </a:lnTo>
                  <a:lnTo>
                    <a:pt x="7351" y="14437"/>
                  </a:lnTo>
                  <a:lnTo>
                    <a:pt x="7377" y="14430"/>
                  </a:lnTo>
                  <a:lnTo>
                    <a:pt x="7417" y="14418"/>
                  </a:lnTo>
                  <a:lnTo>
                    <a:pt x="7469" y="14402"/>
                  </a:lnTo>
                  <a:lnTo>
                    <a:pt x="7498" y="14392"/>
                  </a:lnTo>
                  <a:lnTo>
                    <a:pt x="7529" y="14381"/>
                  </a:lnTo>
                  <a:lnTo>
                    <a:pt x="7563" y="14369"/>
                  </a:lnTo>
                  <a:lnTo>
                    <a:pt x="7596" y="14358"/>
                  </a:lnTo>
                  <a:lnTo>
                    <a:pt x="7632" y="14343"/>
                  </a:lnTo>
                  <a:lnTo>
                    <a:pt x="7668" y="14329"/>
                  </a:lnTo>
                  <a:lnTo>
                    <a:pt x="7703" y="14314"/>
                  </a:lnTo>
                  <a:lnTo>
                    <a:pt x="7740" y="14298"/>
                  </a:lnTo>
                  <a:lnTo>
                    <a:pt x="7776" y="14282"/>
                  </a:lnTo>
                  <a:lnTo>
                    <a:pt x="7811" y="14265"/>
                  </a:lnTo>
                  <a:lnTo>
                    <a:pt x="7846" y="14247"/>
                  </a:lnTo>
                  <a:lnTo>
                    <a:pt x="7879" y="14230"/>
                  </a:lnTo>
                  <a:lnTo>
                    <a:pt x="7912" y="14214"/>
                  </a:lnTo>
                  <a:lnTo>
                    <a:pt x="7942" y="14197"/>
                  </a:lnTo>
                  <a:lnTo>
                    <a:pt x="7971" y="14180"/>
                  </a:lnTo>
                  <a:lnTo>
                    <a:pt x="7998" y="14165"/>
                  </a:lnTo>
                  <a:lnTo>
                    <a:pt x="8045" y="14137"/>
                  </a:lnTo>
                  <a:lnTo>
                    <a:pt x="8079" y="14116"/>
                  </a:lnTo>
                  <a:lnTo>
                    <a:pt x="8102" y="14102"/>
                  </a:lnTo>
                  <a:lnTo>
                    <a:pt x="8111" y="14096"/>
                  </a:lnTo>
                  <a:lnTo>
                    <a:pt x="8118" y="14091"/>
                  </a:lnTo>
                  <a:lnTo>
                    <a:pt x="8141" y="14076"/>
                  </a:lnTo>
                  <a:lnTo>
                    <a:pt x="8174" y="14052"/>
                  </a:lnTo>
                  <a:lnTo>
                    <a:pt x="8219" y="14022"/>
                  </a:lnTo>
                  <a:lnTo>
                    <a:pt x="8243" y="14003"/>
                  </a:lnTo>
                  <a:lnTo>
                    <a:pt x="8270" y="13983"/>
                  </a:lnTo>
                  <a:lnTo>
                    <a:pt x="8297" y="13962"/>
                  </a:lnTo>
                  <a:lnTo>
                    <a:pt x="8326" y="13940"/>
                  </a:lnTo>
                  <a:lnTo>
                    <a:pt x="8355" y="13916"/>
                  </a:lnTo>
                  <a:lnTo>
                    <a:pt x="8385" y="13891"/>
                  </a:lnTo>
                  <a:lnTo>
                    <a:pt x="8414" y="13865"/>
                  </a:lnTo>
                  <a:lnTo>
                    <a:pt x="8443" y="13839"/>
                  </a:lnTo>
                  <a:lnTo>
                    <a:pt x="8472" y="13812"/>
                  </a:lnTo>
                  <a:lnTo>
                    <a:pt x="8502" y="13785"/>
                  </a:lnTo>
                  <a:lnTo>
                    <a:pt x="8529" y="13759"/>
                  </a:lnTo>
                  <a:lnTo>
                    <a:pt x="8556" y="13732"/>
                  </a:lnTo>
                  <a:lnTo>
                    <a:pt x="8580" y="13706"/>
                  </a:lnTo>
                  <a:lnTo>
                    <a:pt x="8605" y="13681"/>
                  </a:lnTo>
                  <a:lnTo>
                    <a:pt x="8627" y="13657"/>
                  </a:lnTo>
                  <a:lnTo>
                    <a:pt x="8647" y="13634"/>
                  </a:lnTo>
                  <a:lnTo>
                    <a:pt x="8683" y="13594"/>
                  </a:lnTo>
                  <a:lnTo>
                    <a:pt x="8710" y="13562"/>
                  </a:lnTo>
                  <a:lnTo>
                    <a:pt x="8727" y="13541"/>
                  </a:lnTo>
                  <a:lnTo>
                    <a:pt x="8733" y="13533"/>
                  </a:lnTo>
                  <a:lnTo>
                    <a:pt x="8739" y="13526"/>
                  </a:lnTo>
                  <a:lnTo>
                    <a:pt x="8755" y="13505"/>
                  </a:lnTo>
                  <a:lnTo>
                    <a:pt x="8781" y="13473"/>
                  </a:lnTo>
                  <a:lnTo>
                    <a:pt x="8814" y="13430"/>
                  </a:lnTo>
                  <a:lnTo>
                    <a:pt x="8832" y="13405"/>
                  </a:lnTo>
                  <a:lnTo>
                    <a:pt x="8850" y="13378"/>
                  </a:lnTo>
                  <a:lnTo>
                    <a:pt x="8870" y="13349"/>
                  </a:lnTo>
                  <a:lnTo>
                    <a:pt x="8890" y="13319"/>
                  </a:lnTo>
                  <a:lnTo>
                    <a:pt x="8911" y="13287"/>
                  </a:lnTo>
                  <a:lnTo>
                    <a:pt x="8931" y="13255"/>
                  </a:lnTo>
                  <a:lnTo>
                    <a:pt x="8952" y="13221"/>
                  </a:lnTo>
                  <a:lnTo>
                    <a:pt x="8973" y="13187"/>
                  </a:lnTo>
                  <a:lnTo>
                    <a:pt x="8992" y="13152"/>
                  </a:lnTo>
                  <a:lnTo>
                    <a:pt x="9010" y="13118"/>
                  </a:lnTo>
                  <a:lnTo>
                    <a:pt x="9029" y="13084"/>
                  </a:lnTo>
                  <a:lnTo>
                    <a:pt x="9046" y="13051"/>
                  </a:lnTo>
                  <a:lnTo>
                    <a:pt x="9062" y="13018"/>
                  </a:lnTo>
                  <a:lnTo>
                    <a:pt x="9077" y="12986"/>
                  </a:lnTo>
                  <a:lnTo>
                    <a:pt x="9091" y="12957"/>
                  </a:lnTo>
                  <a:lnTo>
                    <a:pt x="9103" y="12929"/>
                  </a:lnTo>
                  <a:lnTo>
                    <a:pt x="9125" y="12879"/>
                  </a:lnTo>
                  <a:lnTo>
                    <a:pt x="9141" y="12840"/>
                  </a:lnTo>
                  <a:lnTo>
                    <a:pt x="9151" y="12815"/>
                  </a:lnTo>
                  <a:lnTo>
                    <a:pt x="9154" y="12807"/>
                  </a:lnTo>
                  <a:lnTo>
                    <a:pt x="9157" y="12797"/>
                  </a:lnTo>
                  <a:lnTo>
                    <a:pt x="9167" y="12772"/>
                  </a:lnTo>
                  <a:lnTo>
                    <a:pt x="9181" y="12733"/>
                  </a:lnTo>
                  <a:lnTo>
                    <a:pt x="9198" y="12681"/>
                  </a:lnTo>
                  <a:lnTo>
                    <a:pt x="9208" y="12652"/>
                  </a:lnTo>
                  <a:lnTo>
                    <a:pt x="9218" y="12621"/>
                  </a:lnTo>
                  <a:lnTo>
                    <a:pt x="9227" y="12587"/>
                  </a:lnTo>
                  <a:lnTo>
                    <a:pt x="9237" y="12552"/>
                  </a:lnTo>
                  <a:lnTo>
                    <a:pt x="9247" y="12516"/>
                  </a:lnTo>
                  <a:lnTo>
                    <a:pt x="9257" y="12478"/>
                  </a:lnTo>
                  <a:lnTo>
                    <a:pt x="9265" y="12441"/>
                  </a:lnTo>
                  <a:lnTo>
                    <a:pt x="9274" y="12402"/>
                  </a:lnTo>
                  <a:lnTo>
                    <a:pt x="9282" y="12363"/>
                  </a:lnTo>
                  <a:lnTo>
                    <a:pt x="9289" y="12324"/>
                  </a:lnTo>
                  <a:lnTo>
                    <a:pt x="9295" y="12286"/>
                  </a:lnTo>
                  <a:lnTo>
                    <a:pt x="9302" y="12249"/>
                  </a:lnTo>
                  <a:lnTo>
                    <a:pt x="9307" y="12213"/>
                  </a:lnTo>
                  <a:lnTo>
                    <a:pt x="9312" y="12178"/>
                  </a:lnTo>
                  <a:lnTo>
                    <a:pt x="9316" y="12146"/>
                  </a:lnTo>
                  <a:lnTo>
                    <a:pt x="9319" y="12115"/>
                  </a:lnTo>
                  <a:lnTo>
                    <a:pt x="9324" y="12061"/>
                  </a:lnTo>
                  <a:lnTo>
                    <a:pt x="9327" y="12020"/>
                  </a:lnTo>
                  <a:lnTo>
                    <a:pt x="9329" y="11993"/>
                  </a:lnTo>
                  <a:lnTo>
                    <a:pt x="9329" y="11984"/>
                  </a:lnTo>
                  <a:lnTo>
                    <a:pt x="9330" y="11974"/>
                  </a:lnTo>
                  <a:lnTo>
                    <a:pt x="9331" y="11948"/>
                  </a:lnTo>
                  <a:lnTo>
                    <a:pt x="9332" y="11906"/>
                  </a:lnTo>
                  <a:lnTo>
                    <a:pt x="9333" y="11853"/>
                  </a:lnTo>
                  <a:lnTo>
                    <a:pt x="9333" y="11844"/>
                  </a:lnTo>
                  <a:lnTo>
                    <a:pt x="9333" y="11835"/>
                  </a:lnTo>
                  <a:lnTo>
                    <a:pt x="9333" y="11825"/>
                  </a:lnTo>
                  <a:lnTo>
                    <a:pt x="9333" y="11816"/>
                  </a:lnTo>
                  <a:lnTo>
                    <a:pt x="9333" y="11808"/>
                  </a:lnTo>
                  <a:lnTo>
                    <a:pt x="9333" y="11799"/>
                  </a:lnTo>
                  <a:lnTo>
                    <a:pt x="9334" y="11791"/>
                  </a:lnTo>
                  <a:lnTo>
                    <a:pt x="9334" y="11783"/>
                  </a:lnTo>
                  <a:lnTo>
                    <a:pt x="9335" y="11764"/>
                  </a:lnTo>
                  <a:lnTo>
                    <a:pt x="9337" y="11747"/>
                  </a:lnTo>
                  <a:lnTo>
                    <a:pt x="9338" y="11729"/>
                  </a:lnTo>
                  <a:lnTo>
                    <a:pt x="9340" y="11710"/>
                  </a:lnTo>
                  <a:lnTo>
                    <a:pt x="9344" y="11674"/>
                  </a:lnTo>
                  <a:lnTo>
                    <a:pt x="9348" y="11638"/>
                  </a:lnTo>
                  <a:lnTo>
                    <a:pt x="9355" y="11606"/>
                  </a:lnTo>
                  <a:lnTo>
                    <a:pt x="9360" y="11577"/>
                  </a:lnTo>
                  <a:lnTo>
                    <a:pt x="9366" y="11553"/>
                  </a:lnTo>
                  <a:lnTo>
                    <a:pt x="9370" y="11533"/>
                  </a:lnTo>
                  <a:lnTo>
                    <a:pt x="9373" y="11521"/>
                  </a:lnTo>
                  <a:lnTo>
                    <a:pt x="9374" y="11517"/>
                  </a:lnTo>
                  <a:lnTo>
                    <a:pt x="9375" y="11513"/>
                  </a:lnTo>
                  <a:lnTo>
                    <a:pt x="9379" y="11501"/>
                  </a:lnTo>
                  <a:lnTo>
                    <a:pt x="9384" y="11483"/>
                  </a:lnTo>
                  <a:lnTo>
                    <a:pt x="9392" y="11459"/>
                  </a:lnTo>
                  <a:lnTo>
                    <a:pt x="9401" y="11431"/>
                  </a:lnTo>
                  <a:lnTo>
                    <a:pt x="9412" y="11399"/>
                  </a:lnTo>
                  <a:lnTo>
                    <a:pt x="9425" y="11367"/>
                  </a:lnTo>
                  <a:lnTo>
                    <a:pt x="9439" y="11334"/>
                  </a:lnTo>
                  <a:lnTo>
                    <a:pt x="9454" y="11300"/>
                  </a:lnTo>
                  <a:lnTo>
                    <a:pt x="9470" y="11268"/>
                  </a:lnTo>
                  <a:lnTo>
                    <a:pt x="9486" y="11238"/>
                  </a:lnTo>
                  <a:lnTo>
                    <a:pt x="9501" y="11213"/>
                  </a:lnTo>
                  <a:lnTo>
                    <a:pt x="9514" y="11191"/>
                  </a:lnTo>
                  <a:lnTo>
                    <a:pt x="9523" y="11175"/>
                  </a:lnTo>
                  <a:lnTo>
                    <a:pt x="9530" y="11164"/>
                  </a:lnTo>
                  <a:lnTo>
                    <a:pt x="9532" y="11161"/>
                  </a:lnTo>
                  <a:lnTo>
                    <a:pt x="9535" y="11156"/>
                  </a:lnTo>
                  <a:lnTo>
                    <a:pt x="9542" y="11147"/>
                  </a:lnTo>
                  <a:lnTo>
                    <a:pt x="9553" y="11130"/>
                  </a:lnTo>
                  <a:lnTo>
                    <a:pt x="9568" y="11110"/>
                  </a:lnTo>
                  <a:lnTo>
                    <a:pt x="9585" y="11086"/>
                  </a:lnTo>
                  <a:lnTo>
                    <a:pt x="9605" y="11059"/>
                  </a:lnTo>
                  <a:lnTo>
                    <a:pt x="9628" y="11032"/>
                  </a:lnTo>
                  <a:lnTo>
                    <a:pt x="9652" y="11004"/>
                  </a:lnTo>
                  <a:lnTo>
                    <a:pt x="9677" y="10977"/>
                  </a:lnTo>
                  <a:lnTo>
                    <a:pt x="9702" y="10951"/>
                  </a:lnTo>
                  <a:lnTo>
                    <a:pt x="9725" y="10929"/>
                  </a:lnTo>
                  <a:lnTo>
                    <a:pt x="9747" y="10908"/>
                  </a:lnTo>
                  <a:lnTo>
                    <a:pt x="9766" y="10892"/>
                  </a:lnTo>
                  <a:lnTo>
                    <a:pt x="9782" y="10879"/>
                  </a:lnTo>
                  <a:lnTo>
                    <a:pt x="9791" y="10871"/>
                  </a:lnTo>
                  <a:lnTo>
                    <a:pt x="9794" y="10868"/>
                  </a:lnTo>
                  <a:lnTo>
                    <a:pt x="9798" y="10865"/>
                  </a:lnTo>
                  <a:lnTo>
                    <a:pt x="9807" y="10857"/>
                  </a:lnTo>
                  <a:lnTo>
                    <a:pt x="9823" y="10845"/>
                  </a:lnTo>
                  <a:lnTo>
                    <a:pt x="9843" y="10830"/>
                  </a:lnTo>
                  <a:lnTo>
                    <a:pt x="9867" y="10813"/>
                  </a:lnTo>
                  <a:lnTo>
                    <a:pt x="9894" y="10795"/>
                  </a:lnTo>
                  <a:lnTo>
                    <a:pt x="9924" y="10775"/>
                  </a:lnTo>
                  <a:lnTo>
                    <a:pt x="9955" y="10756"/>
                  </a:lnTo>
                  <a:lnTo>
                    <a:pt x="9988" y="10738"/>
                  </a:lnTo>
                  <a:lnTo>
                    <a:pt x="10019" y="10721"/>
                  </a:lnTo>
                  <a:lnTo>
                    <a:pt x="10048" y="10707"/>
                  </a:lnTo>
                  <a:lnTo>
                    <a:pt x="10075" y="10694"/>
                  </a:lnTo>
                  <a:lnTo>
                    <a:pt x="10098" y="10684"/>
                  </a:lnTo>
                  <a:lnTo>
                    <a:pt x="10116" y="10677"/>
                  </a:lnTo>
                  <a:lnTo>
                    <a:pt x="10127" y="10673"/>
                  </a:lnTo>
                  <a:lnTo>
                    <a:pt x="10131" y="10670"/>
                  </a:lnTo>
                  <a:lnTo>
                    <a:pt x="10136" y="10669"/>
                  </a:lnTo>
                  <a:lnTo>
                    <a:pt x="10148" y="10665"/>
                  </a:lnTo>
                  <a:lnTo>
                    <a:pt x="10166" y="10659"/>
                  </a:lnTo>
                  <a:lnTo>
                    <a:pt x="10189" y="10650"/>
                  </a:lnTo>
                  <a:lnTo>
                    <a:pt x="10218" y="10641"/>
                  </a:lnTo>
                  <a:lnTo>
                    <a:pt x="10249" y="10632"/>
                  </a:lnTo>
                  <a:lnTo>
                    <a:pt x="10284" y="10623"/>
                  </a:lnTo>
                  <a:lnTo>
                    <a:pt x="10318" y="10614"/>
                  </a:lnTo>
                  <a:lnTo>
                    <a:pt x="10355" y="10607"/>
                  </a:lnTo>
                  <a:lnTo>
                    <a:pt x="10390" y="10601"/>
                  </a:lnTo>
                  <a:lnTo>
                    <a:pt x="10422" y="10596"/>
                  </a:lnTo>
                  <a:lnTo>
                    <a:pt x="10452" y="10593"/>
                  </a:lnTo>
                  <a:lnTo>
                    <a:pt x="10477" y="10590"/>
                  </a:lnTo>
                  <a:lnTo>
                    <a:pt x="10497" y="10589"/>
                  </a:lnTo>
                  <a:lnTo>
                    <a:pt x="10508" y="10588"/>
                  </a:lnTo>
                  <a:lnTo>
                    <a:pt x="10514" y="10588"/>
                  </a:lnTo>
                  <a:lnTo>
                    <a:pt x="10518" y="10587"/>
                  </a:lnTo>
                  <a:lnTo>
                    <a:pt x="10530" y="10587"/>
                  </a:lnTo>
                  <a:lnTo>
                    <a:pt x="10549" y="10586"/>
                  </a:lnTo>
                  <a:lnTo>
                    <a:pt x="10575" y="10586"/>
                  </a:lnTo>
                  <a:lnTo>
                    <a:pt x="10606" y="10586"/>
                  </a:lnTo>
                  <a:lnTo>
                    <a:pt x="10639" y="10587"/>
                  </a:lnTo>
                  <a:lnTo>
                    <a:pt x="10675" y="10588"/>
                  </a:lnTo>
                  <a:lnTo>
                    <a:pt x="10711" y="10592"/>
                  </a:lnTo>
                  <a:lnTo>
                    <a:pt x="10747" y="10596"/>
                  </a:lnTo>
                  <a:lnTo>
                    <a:pt x="10783" y="10601"/>
                  </a:lnTo>
                  <a:lnTo>
                    <a:pt x="10815" y="10607"/>
                  </a:lnTo>
                  <a:lnTo>
                    <a:pt x="10844" y="10612"/>
                  </a:lnTo>
                  <a:lnTo>
                    <a:pt x="10869" y="10617"/>
                  </a:lnTo>
                  <a:lnTo>
                    <a:pt x="10888" y="10622"/>
                  </a:lnTo>
                  <a:lnTo>
                    <a:pt x="10899" y="10625"/>
                  </a:lnTo>
                  <a:lnTo>
                    <a:pt x="10904" y="10626"/>
                  </a:lnTo>
                  <a:lnTo>
                    <a:pt x="10908" y="10627"/>
                  </a:lnTo>
                  <a:lnTo>
                    <a:pt x="10920" y="10630"/>
                  </a:lnTo>
                  <a:lnTo>
                    <a:pt x="10938" y="10636"/>
                  </a:lnTo>
                  <a:lnTo>
                    <a:pt x="10963" y="10642"/>
                  </a:lnTo>
                  <a:lnTo>
                    <a:pt x="10991" y="10652"/>
                  </a:lnTo>
                  <a:lnTo>
                    <a:pt x="11023" y="10663"/>
                  </a:lnTo>
                  <a:lnTo>
                    <a:pt x="11055" y="10676"/>
                  </a:lnTo>
                  <a:lnTo>
                    <a:pt x="11088" y="10690"/>
                  </a:lnTo>
                  <a:lnTo>
                    <a:pt x="11122" y="10705"/>
                  </a:lnTo>
                  <a:lnTo>
                    <a:pt x="11153" y="10720"/>
                  </a:lnTo>
                  <a:lnTo>
                    <a:pt x="11183" y="10736"/>
                  </a:lnTo>
                  <a:lnTo>
                    <a:pt x="11209" y="10750"/>
                  </a:lnTo>
                  <a:lnTo>
                    <a:pt x="11231" y="10763"/>
                  </a:lnTo>
                  <a:lnTo>
                    <a:pt x="11247" y="10773"/>
                  </a:lnTo>
                  <a:lnTo>
                    <a:pt x="11258" y="10779"/>
                  </a:lnTo>
                  <a:lnTo>
                    <a:pt x="11261" y="10783"/>
                  </a:lnTo>
                  <a:lnTo>
                    <a:pt x="11266" y="10785"/>
                  </a:lnTo>
                  <a:lnTo>
                    <a:pt x="11275" y="10791"/>
                  </a:lnTo>
                  <a:lnTo>
                    <a:pt x="11292" y="10802"/>
                  </a:lnTo>
                  <a:lnTo>
                    <a:pt x="11312" y="10816"/>
                  </a:lnTo>
                  <a:lnTo>
                    <a:pt x="11337" y="10835"/>
                  </a:lnTo>
                  <a:lnTo>
                    <a:pt x="11363" y="10854"/>
                  </a:lnTo>
                  <a:lnTo>
                    <a:pt x="11391" y="10877"/>
                  </a:lnTo>
                  <a:lnTo>
                    <a:pt x="11419" y="10900"/>
                  </a:lnTo>
                  <a:lnTo>
                    <a:pt x="11446" y="10925"/>
                  </a:lnTo>
                  <a:lnTo>
                    <a:pt x="11471" y="10950"/>
                  </a:lnTo>
                  <a:lnTo>
                    <a:pt x="11495" y="10974"/>
                  </a:lnTo>
                  <a:lnTo>
                    <a:pt x="11515" y="10995"/>
                  </a:lnTo>
                  <a:lnTo>
                    <a:pt x="11531" y="11015"/>
                  </a:lnTo>
                  <a:lnTo>
                    <a:pt x="11544" y="11029"/>
                  </a:lnTo>
                  <a:lnTo>
                    <a:pt x="11553" y="11039"/>
                  </a:lnTo>
                  <a:lnTo>
                    <a:pt x="11555" y="11043"/>
                  </a:lnTo>
                  <a:lnTo>
                    <a:pt x="11558" y="11046"/>
                  </a:lnTo>
                  <a:lnTo>
                    <a:pt x="11566" y="11056"/>
                  </a:lnTo>
                  <a:lnTo>
                    <a:pt x="11578" y="11071"/>
                  </a:lnTo>
                  <a:lnTo>
                    <a:pt x="11593" y="11091"/>
                  </a:lnTo>
                  <a:lnTo>
                    <a:pt x="11611" y="11115"/>
                  </a:lnTo>
                  <a:lnTo>
                    <a:pt x="11630" y="11142"/>
                  </a:lnTo>
                  <a:lnTo>
                    <a:pt x="11649" y="11173"/>
                  </a:lnTo>
                  <a:lnTo>
                    <a:pt x="11668" y="11203"/>
                  </a:lnTo>
                  <a:lnTo>
                    <a:pt x="11686" y="11235"/>
                  </a:lnTo>
                  <a:lnTo>
                    <a:pt x="11703" y="11267"/>
                  </a:lnTo>
                  <a:lnTo>
                    <a:pt x="11718" y="11296"/>
                  </a:lnTo>
                  <a:lnTo>
                    <a:pt x="11730" y="11323"/>
                  </a:lnTo>
                  <a:lnTo>
                    <a:pt x="11741" y="11345"/>
                  </a:lnTo>
                  <a:lnTo>
                    <a:pt x="11748" y="11364"/>
                  </a:lnTo>
                  <a:lnTo>
                    <a:pt x="11753" y="11376"/>
                  </a:lnTo>
                  <a:lnTo>
                    <a:pt x="11754" y="11379"/>
                  </a:lnTo>
                  <a:lnTo>
                    <a:pt x="11756" y="11383"/>
                  </a:lnTo>
                  <a:lnTo>
                    <a:pt x="11760" y="11395"/>
                  </a:lnTo>
                  <a:lnTo>
                    <a:pt x="11767" y="11413"/>
                  </a:lnTo>
                  <a:lnTo>
                    <a:pt x="11775" y="11436"/>
                  </a:lnTo>
                  <a:lnTo>
                    <a:pt x="11784" y="11464"/>
                  </a:lnTo>
                  <a:lnTo>
                    <a:pt x="11794" y="11497"/>
                  </a:lnTo>
                  <a:lnTo>
                    <a:pt x="11803" y="11530"/>
                  </a:lnTo>
                  <a:lnTo>
                    <a:pt x="11811" y="11566"/>
                  </a:lnTo>
                  <a:lnTo>
                    <a:pt x="11819" y="11601"/>
                  </a:lnTo>
                  <a:lnTo>
                    <a:pt x="11825" y="11637"/>
                  </a:lnTo>
                  <a:lnTo>
                    <a:pt x="11829" y="11669"/>
                  </a:lnTo>
                  <a:lnTo>
                    <a:pt x="11834" y="11699"/>
                  </a:lnTo>
                  <a:lnTo>
                    <a:pt x="11836" y="11724"/>
                  </a:lnTo>
                  <a:lnTo>
                    <a:pt x="11838" y="11744"/>
                  </a:lnTo>
                  <a:lnTo>
                    <a:pt x="11838" y="11756"/>
                  </a:lnTo>
                  <a:lnTo>
                    <a:pt x="11839" y="11760"/>
                  </a:lnTo>
                  <a:lnTo>
                    <a:pt x="11839" y="11764"/>
                  </a:lnTo>
                  <a:lnTo>
                    <a:pt x="11840" y="11777"/>
                  </a:lnTo>
                  <a:lnTo>
                    <a:pt x="11840" y="11797"/>
                  </a:lnTo>
                  <a:lnTo>
                    <a:pt x="11841" y="11822"/>
                  </a:lnTo>
                  <a:lnTo>
                    <a:pt x="11841" y="11843"/>
                  </a:lnTo>
                  <a:lnTo>
                    <a:pt x="11841" y="11867"/>
                  </a:lnTo>
                  <a:lnTo>
                    <a:pt x="11841" y="11891"/>
                  </a:lnTo>
                  <a:lnTo>
                    <a:pt x="11841" y="11917"/>
                  </a:lnTo>
                  <a:lnTo>
                    <a:pt x="11841" y="11943"/>
                  </a:lnTo>
                  <a:lnTo>
                    <a:pt x="11841" y="11970"/>
                  </a:lnTo>
                  <a:lnTo>
                    <a:pt x="11841" y="11998"/>
                  </a:lnTo>
                  <a:lnTo>
                    <a:pt x="11841" y="12025"/>
                  </a:lnTo>
                  <a:lnTo>
                    <a:pt x="11841" y="12083"/>
                  </a:lnTo>
                  <a:lnTo>
                    <a:pt x="11841" y="12138"/>
                  </a:lnTo>
                  <a:lnTo>
                    <a:pt x="11841" y="12191"/>
                  </a:lnTo>
                  <a:lnTo>
                    <a:pt x="11841" y="12237"/>
                  </a:lnTo>
                  <a:lnTo>
                    <a:pt x="11841" y="12277"/>
                  </a:lnTo>
                  <a:lnTo>
                    <a:pt x="11841" y="12308"/>
                  </a:lnTo>
                  <a:lnTo>
                    <a:pt x="11841" y="12327"/>
                  </a:lnTo>
                  <a:lnTo>
                    <a:pt x="11841" y="12334"/>
                  </a:lnTo>
                  <a:lnTo>
                    <a:pt x="11841" y="12952"/>
                  </a:lnTo>
                  <a:lnTo>
                    <a:pt x="11841" y="13570"/>
                  </a:lnTo>
                  <a:lnTo>
                    <a:pt x="11841" y="14189"/>
                  </a:lnTo>
                  <a:lnTo>
                    <a:pt x="11841" y="14807"/>
                  </a:lnTo>
                  <a:lnTo>
                    <a:pt x="11841" y="15426"/>
                  </a:lnTo>
                  <a:lnTo>
                    <a:pt x="11841" y="16043"/>
                  </a:lnTo>
                  <a:lnTo>
                    <a:pt x="11841" y="16662"/>
                  </a:lnTo>
                  <a:lnTo>
                    <a:pt x="11841" y="17280"/>
                  </a:lnTo>
                  <a:lnTo>
                    <a:pt x="13280" y="17280"/>
                  </a:lnTo>
                  <a:lnTo>
                    <a:pt x="13280" y="16662"/>
                  </a:lnTo>
                  <a:lnTo>
                    <a:pt x="13280" y="16043"/>
                  </a:lnTo>
                  <a:lnTo>
                    <a:pt x="13280" y="15426"/>
                  </a:lnTo>
                  <a:lnTo>
                    <a:pt x="13280" y="14807"/>
                  </a:lnTo>
                  <a:lnTo>
                    <a:pt x="13280" y="14189"/>
                  </a:lnTo>
                  <a:lnTo>
                    <a:pt x="13280" y="13570"/>
                  </a:lnTo>
                  <a:lnTo>
                    <a:pt x="13280" y="12952"/>
                  </a:lnTo>
                  <a:lnTo>
                    <a:pt x="13280" y="12334"/>
                  </a:lnTo>
                  <a:lnTo>
                    <a:pt x="13280" y="12327"/>
                  </a:lnTo>
                  <a:lnTo>
                    <a:pt x="13280" y="12308"/>
                  </a:lnTo>
                  <a:lnTo>
                    <a:pt x="13280" y="12277"/>
                  </a:lnTo>
                  <a:lnTo>
                    <a:pt x="13280" y="12237"/>
                  </a:lnTo>
                  <a:lnTo>
                    <a:pt x="13280" y="12191"/>
                  </a:lnTo>
                  <a:lnTo>
                    <a:pt x="13280" y="12138"/>
                  </a:lnTo>
                  <a:lnTo>
                    <a:pt x="13280" y="12083"/>
                  </a:lnTo>
                  <a:lnTo>
                    <a:pt x="13280" y="12025"/>
                  </a:lnTo>
                  <a:lnTo>
                    <a:pt x="13280" y="11994"/>
                  </a:lnTo>
                  <a:lnTo>
                    <a:pt x="13280" y="11964"/>
                  </a:lnTo>
                  <a:lnTo>
                    <a:pt x="13280" y="11935"/>
                  </a:lnTo>
                  <a:lnTo>
                    <a:pt x="13280" y="11906"/>
                  </a:lnTo>
                  <a:lnTo>
                    <a:pt x="13280" y="11879"/>
                  </a:lnTo>
                  <a:lnTo>
                    <a:pt x="13280" y="11852"/>
                  </a:lnTo>
                  <a:lnTo>
                    <a:pt x="13280" y="11826"/>
                  </a:lnTo>
                  <a:lnTo>
                    <a:pt x="13280" y="1180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4" name="Rectangle 6"/>
            <p:cNvSpPr>
              <a:spLocks noChangeArrowheads="1"/>
            </p:cNvSpPr>
            <p:nvPr/>
          </p:nvSpPr>
          <p:spPr bwMode="auto">
            <a:xfrm>
              <a:off x="10166351" y="6651625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5" name="Freeform 7"/>
            <p:cNvSpPr>
              <a:spLocks/>
            </p:cNvSpPr>
            <p:nvPr/>
          </p:nvSpPr>
          <p:spPr bwMode="auto">
            <a:xfrm>
              <a:off x="5467351" y="38100"/>
              <a:ext cx="68263" cy="171450"/>
            </a:xfrm>
            <a:custGeom>
              <a:avLst/>
              <a:gdLst>
                <a:gd name="T0" fmla="*/ 66 w 168"/>
                <a:gd name="T1" fmla="*/ 432 h 432"/>
                <a:gd name="T2" fmla="*/ 168 w 168"/>
                <a:gd name="T3" fmla="*/ 404 h 432"/>
                <a:gd name="T4" fmla="*/ 167 w 168"/>
                <a:gd name="T5" fmla="*/ 400 h 432"/>
                <a:gd name="T6" fmla="*/ 164 w 168"/>
                <a:gd name="T7" fmla="*/ 387 h 432"/>
                <a:gd name="T8" fmla="*/ 158 w 168"/>
                <a:gd name="T9" fmla="*/ 367 h 432"/>
                <a:gd name="T10" fmla="*/ 152 w 168"/>
                <a:gd name="T11" fmla="*/ 342 h 432"/>
                <a:gd name="T12" fmla="*/ 145 w 168"/>
                <a:gd name="T13" fmla="*/ 312 h 432"/>
                <a:gd name="T14" fmla="*/ 139 w 168"/>
                <a:gd name="T15" fmla="*/ 278 h 432"/>
                <a:gd name="T16" fmla="*/ 131 w 168"/>
                <a:gd name="T17" fmla="*/ 241 h 432"/>
                <a:gd name="T18" fmla="*/ 125 w 168"/>
                <a:gd name="T19" fmla="*/ 204 h 432"/>
                <a:gd name="T20" fmla="*/ 120 w 168"/>
                <a:gd name="T21" fmla="*/ 165 h 432"/>
                <a:gd name="T22" fmla="*/ 115 w 168"/>
                <a:gd name="T23" fmla="*/ 129 h 432"/>
                <a:gd name="T24" fmla="*/ 112 w 168"/>
                <a:gd name="T25" fmla="*/ 95 h 432"/>
                <a:gd name="T26" fmla="*/ 109 w 168"/>
                <a:gd name="T27" fmla="*/ 64 h 432"/>
                <a:gd name="T28" fmla="*/ 107 w 168"/>
                <a:gd name="T29" fmla="*/ 38 h 432"/>
                <a:gd name="T30" fmla="*/ 106 w 168"/>
                <a:gd name="T31" fmla="*/ 17 h 432"/>
                <a:gd name="T32" fmla="*/ 104 w 168"/>
                <a:gd name="T33" fmla="*/ 4 h 432"/>
                <a:gd name="T34" fmla="*/ 104 w 168"/>
                <a:gd name="T35" fmla="*/ 0 h 432"/>
                <a:gd name="T36" fmla="*/ 0 w 168"/>
                <a:gd name="T37" fmla="*/ 4 h 432"/>
                <a:gd name="T38" fmla="*/ 0 w 168"/>
                <a:gd name="T39" fmla="*/ 10 h 432"/>
                <a:gd name="T40" fmla="*/ 0 w 168"/>
                <a:gd name="T41" fmla="*/ 24 h 432"/>
                <a:gd name="T42" fmla="*/ 2 w 168"/>
                <a:gd name="T43" fmla="*/ 44 h 432"/>
                <a:gd name="T44" fmla="*/ 4 w 168"/>
                <a:gd name="T45" fmla="*/ 72 h 432"/>
                <a:gd name="T46" fmla="*/ 6 w 168"/>
                <a:gd name="T47" fmla="*/ 105 h 432"/>
                <a:gd name="T48" fmla="*/ 10 w 168"/>
                <a:gd name="T49" fmla="*/ 142 h 432"/>
                <a:gd name="T50" fmla="*/ 15 w 168"/>
                <a:gd name="T51" fmla="*/ 180 h 432"/>
                <a:gd name="T52" fmla="*/ 21 w 168"/>
                <a:gd name="T53" fmla="*/ 220 h 432"/>
                <a:gd name="T54" fmla="*/ 28 w 168"/>
                <a:gd name="T55" fmla="*/ 260 h 432"/>
                <a:gd name="T56" fmla="*/ 35 w 168"/>
                <a:gd name="T57" fmla="*/ 298 h 432"/>
                <a:gd name="T58" fmla="*/ 43 w 168"/>
                <a:gd name="T59" fmla="*/ 334 h 432"/>
                <a:gd name="T60" fmla="*/ 49 w 168"/>
                <a:gd name="T61" fmla="*/ 366 h 432"/>
                <a:gd name="T62" fmla="*/ 56 w 168"/>
                <a:gd name="T63" fmla="*/ 393 h 432"/>
                <a:gd name="T64" fmla="*/ 61 w 168"/>
                <a:gd name="T65" fmla="*/ 414 h 432"/>
                <a:gd name="T66" fmla="*/ 64 w 168"/>
                <a:gd name="T67" fmla="*/ 427 h 432"/>
                <a:gd name="T68" fmla="*/ 66 w 168"/>
                <a:gd name="T69" fmla="*/ 432 h 432"/>
                <a:gd name="T70" fmla="*/ 66 w 168"/>
                <a:gd name="T71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8" h="432">
                  <a:moveTo>
                    <a:pt x="66" y="432"/>
                  </a:moveTo>
                  <a:lnTo>
                    <a:pt x="168" y="404"/>
                  </a:lnTo>
                  <a:lnTo>
                    <a:pt x="167" y="400"/>
                  </a:lnTo>
                  <a:lnTo>
                    <a:pt x="164" y="387"/>
                  </a:lnTo>
                  <a:lnTo>
                    <a:pt x="158" y="367"/>
                  </a:lnTo>
                  <a:lnTo>
                    <a:pt x="152" y="342"/>
                  </a:lnTo>
                  <a:lnTo>
                    <a:pt x="145" y="312"/>
                  </a:lnTo>
                  <a:lnTo>
                    <a:pt x="139" y="278"/>
                  </a:lnTo>
                  <a:lnTo>
                    <a:pt x="131" y="241"/>
                  </a:lnTo>
                  <a:lnTo>
                    <a:pt x="125" y="204"/>
                  </a:lnTo>
                  <a:lnTo>
                    <a:pt x="120" y="165"/>
                  </a:lnTo>
                  <a:lnTo>
                    <a:pt x="115" y="129"/>
                  </a:lnTo>
                  <a:lnTo>
                    <a:pt x="112" y="95"/>
                  </a:lnTo>
                  <a:lnTo>
                    <a:pt x="109" y="64"/>
                  </a:lnTo>
                  <a:lnTo>
                    <a:pt x="107" y="38"/>
                  </a:lnTo>
                  <a:lnTo>
                    <a:pt x="106" y="17"/>
                  </a:lnTo>
                  <a:lnTo>
                    <a:pt x="104" y="4"/>
                  </a:lnTo>
                  <a:lnTo>
                    <a:pt x="104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0" y="24"/>
                  </a:lnTo>
                  <a:lnTo>
                    <a:pt x="2" y="44"/>
                  </a:lnTo>
                  <a:lnTo>
                    <a:pt x="4" y="72"/>
                  </a:lnTo>
                  <a:lnTo>
                    <a:pt x="6" y="105"/>
                  </a:lnTo>
                  <a:lnTo>
                    <a:pt x="10" y="142"/>
                  </a:lnTo>
                  <a:lnTo>
                    <a:pt x="15" y="180"/>
                  </a:lnTo>
                  <a:lnTo>
                    <a:pt x="21" y="220"/>
                  </a:lnTo>
                  <a:lnTo>
                    <a:pt x="28" y="260"/>
                  </a:lnTo>
                  <a:lnTo>
                    <a:pt x="35" y="298"/>
                  </a:lnTo>
                  <a:lnTo>
                    <a:pt x="43" y="334"/>
                  </a:lnTo>
                  <a:lnTo>
                    <a:pt x="49" y="366"/>
                  </a:lnTo>
                  <a:lnTo>
                    <a:pt x="56" y="393"/>
                  </a:lnTo>
                  <a:lnTo>
                    <a:pt x="61" y="414"/>
                  </a:lnTo>
                  <a:lnTo>
                    <a:pt x="64" y="427"/>
                  </a:lnTo>
                  <a:lnTo>
                    <a:pt x="66" y="432"/>
                  </a:lnTo>
                  <a:lnTo>
                    <a:pt x="66" y="43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6" name="Freeform 8"/>
            <p:cNvSpPr>
              <a:spLocks/>
            </p:cNvSpPr>
            <p:nvPr/>
          </p:nvSpPr>
          <p:spPr bwMode="auto">
            <a:xfrm>
              <a:off x="5519738" y="271463"/>
              <a:ext cx="112713" cy="166688"/>
            </a:xfrm>
            <a:custGeom>
              <a:avLst/>
              <a:gdLst>
                <a:gd name="T0" fmla="*/ 88 w 284"/>
                <a:gd name="T1" fmla="*/ 235 h 422"/>
                <a:gd name="T2" fmla="*/ 106 w 284"/>
                <a:gd name="T3" fmla="*/ 271 h 422"/>
                <a:gd name="T4" fmla="*/ 125 w 284"/>
                <a:gd name="T5" fmla="*/ 304 h 422"/>
                <a:gd name="T6" fmla="*/ 144 w 284"/>
                <a:gd name="T7" fmla="*/ 337 h 422"/>
                <a:gd name="T8" fmla="*/ 160 w 284"/>
                <a:gd name="T9" fmla="*/ 365 h 422"/>
                <a:gd name="T10" fmla="*/ 175 w 284"/>
                <a:gd name="T11" fmla="*/ 388 h 422"/>
                <a:gd name="T12" fmla="*/ 186 w 284"/>
                <a:gd name="T13" fmla="*/ 406 h 422"/>
                <a:gd name="T14" fmla="*/ 194 w 284"/>
                <a:gd name="T15" fmla="*/ 418 h 422"/>
                <a:gd name="T16" fmla="*/ 196 w 284"/>
                <a:gd name="T17" fmla="*/ 422 h 422"/>
                <a:gd name="T18" fmla="*/ 284 w 284"/>
                <a:gd name="T19" fmla="*/ 365 h 422"/>
                <a:gd name="T20" fmla="*/ 282 w 284"/>
                <a:gd name="T21" fmla="*/ 360 h 422"/>
                <a:gd name="T22" fmla="*/ 275 w 284"/>
                <a:gd name="T23" fmla="*/ 349 h 422"/>
                <a:gd name="T24" fmla="*/ 264 w 284"/>
                <a:gd name="T25" fmla="*/ 332 h 422"/>
                <a:gd name="T26" fmla="*/ 251 w 284"/>
                <a:gd name="T27" fmla="*/ 310 h 422"/>
                <a:gd name="T28" fmla="*/ 235 w 284"/>
                <a:gd name="T29" fmla="*/ 284 h 422"/>
                <a:gd name="T30" fmla="*/ 217 w 284"/>
                <a:gd name="T31" fmla="*/ 253 h 422"/>
                <a:gd name="T32" fmla="*/ 200 w 284"/>
                <a:gd name="T33" fmla="*/ 221 h 422"/>
                <a:gd name="T34" fmla="*/ 182 w 284"/>
                <a:gd name="T35" fmla="*/ 186 h 422"/>
                <a:gd name="T36" fmla="*/ 164 w 284"/>
                <a:gd name="T37" fmla="*/ 153 h 422"/>
                <a:gd name="T38" fmla="*/ 149 w 284"/>
                <a:gd name="T39" fmla="*/ 119 h 422"/>
                <a:gd name="T40" fmla="*/ 135 w 284"/>
                <a:gd name="T41" fmla="*/ 87 h 422"/>
                <a:gd name="T42" fmla="*/ 122 w 284"/>
                <a:gd name="T43" fmla="*/ 59 h 422"/>
                <a:gd name="T44" fmla="*/ 113 w 284"/>
                <a:gd name="T45" fmla="*/ 34 h 422"/>
                <a:gd name="T46" fmla="*/ 105 w 284"/>
                <a:gd name="T47" fmla="*/ 16 h 422"/>
                <a:gd name="T48" fmla="*/ 101 w 284"/>
                <a:gd name="T49" fmla="*/ 4 h 422"/>
                <a:gd name="T50" fmla="*/ 98 w 284"/>
                <a:gd name="T51" fmla="*/ 0 h 422"/>
                <a:gd name="T52" fmla="*/ 0 w 284"/>
                <a:gd name="T53" fmla="*/ 36 h 422"/>
                <a:gd name="T54" fmla="*/ 2 w 284"/>
                <a:gd name="T55" fmla="*/ 42 h 422"/>
                <a:gd name="T56" fmla="*/ 7 w 284"/>
                <a:gd name="T57" fmla="*/ 55 h 422"/>
                <a:gd name="T58" fmla="*/ 15 w 284"/>
                <a:gd name="T59" fmla="*/ 74 h 422"/>
                <a:gd name="T60" fmla="*/ 25 w 284"/>
                <a:gd name="T61" fmla="*/ 100 h 422"/>
                <a:gd name="T62" fmla="*/ 38 w 284"/>
                <a:gd name="T63" fmla="*/ 130 h 422"/>
                <a:gd name="T64" fmla="*/ 53 w 284"/>
                <a:gd name="T65" fmla="*/ 163 h 422"/>
                <a:gd name="T66" fmla="*/ 70 w 284"/>
                <a:gd name="T67" fmla="*/ 198 h 422"/>
                <a:gd name="T68" fmla="*/ 88 w 284"/>
                <a:gd name="T69" fmla="*/ 235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4" h="422">
                  <a:moveTo>
                    <a:pt x="88" y="235"/>
                  </a:moveTo>
                  <a:lnTo>
                    <a:pt x="106" y="271"/>
                  </a:lnTo>
                  <a:lnTo>
                    <a:pt x="125" y="304"/>
                  </a:lnTo>
                  <a:lnTo>
                    <a:pt x="144" y="337"/>
                  </a:lnTo>
                  <a:lnTo>
                    <a:pt x="160" y="365"/>
                  </a:lnTo>
                  <a:lnTo>
                    <a:pt x="175" y="388"/>
                  </a:lnTo>
                  <a:lnTo>
                    <a:pt x="186" y="406"/>
                  </a:lnTo>
                  <a:lnTo>
                    <a:pt x="194" y="418"/>
                  </a:lnTo>
                  <a:lnTo>
                    <a:pt x="196" y="422"/>
                  </a:lnTo>
                  <a:lnTo>
                    <a:pt x="284" y="365"/>
                  </a:lnTo>
                  <a:lnTo>
                    <a:pt x="282" y="360"/>
                  </a:lnTo>
                  <a:lnTo>
                    <a:pt x="275" y="349"/>
                  </a:lnTo>
                  <a:lnTo>
                    <a:pt x="264" y="332"/>
                  </a:lnTo>
                  <a:lnTo>
                    <a:pt x="251" y="310"/>
                  </a:lnTo>
                  <a:lnTo>
                    <a:pt x="235" y="284"/>
                  </a:lnTo>
                  <a:lnTo>
                    <a:pt x="217" y="253"/>
                  </a:lnTo>
                  <a:lnTo>
                    <a:pt x="200" y="221"/>
                  </a:lnTo>
                  <a:lnTo>
                    <a:pt x="182" y="186"/>
                  </a:lnTo>
                  <a:lnTo>
                    <a:pt x="164" y="153"/>
                  </a:lnTo>
                  <a:lnTo>
                    <a:pt x="149" y="119"/>
                  </a:lnTo>
                  <a:lnTo>
                    <a:pt x="135" y="87"/>
                  </a:lnTo>
                  <a:lnTo>
                    <a:pt x="122" y="59"/>
                  </a:lnTo>
                  <a:lnTo>
                    <a:pt x="113" y="34"/>
                  </a:lnTo>
                  <a:lnTo>
                    <a:pt x="105" y="16"/>
                  </a:lnTo>
                  <a:lnTo>
                    <a:pt x="101" y="4"/>
                  </a:lnTo>
                  <a:lnTo>
                    <a:pt x="98" y="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7" y="55"/>
                  </a:lnTo>
                  <a:lnTo>
                    <a:pt x="15" y="74"/>
                  </a:lnTo>
                  <a:lnTo>
                    <a:pt x="25" y="100"/>
                  </a:lnTo>
                  <a:lnTo>
                    <a:pt x="38" y="130"/>
                  </a:lnTo>
                  <a:lnTo>
                    <a:pt x="53" y="163"/>
                  </a:lnTo>
                  <a:lnTo>
                    <a:pt x="70" y="198"/>
                  </a:lnTo>
                  <a:lnTo>
                    <a:pt x="88" y="23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7" name="Freeform 9"/>
            <p:cNvSpPr>
              <a:spLocks/>
            </p:cNvSpPr>
            <p:nvPr/>
          </p:nvSpPr>
          <p:spPr bwMode="auto">
            <a:xfrm>
              <a:off x="5643563" y="477838"/>
              <a:ext cx="147638" cy="147638"/>
            </a:xfrm>
            <a:custGeom>
              <a:avLst/>
              <a:gdLst>
                <a:gd name="T0" fmla="*/ 304 w 371"/>
                <a:gd name="T1" fmla="*/ 373 h 373"/>
                <a:gd name="T2" fmla="*/ 371 w 371"/>
                <a:gd name="T3" fmla="*/ 291 h 373"/>
                <a:gd name="T4" fmla="*/ 357 w 371"/>
                <a:gd name="T5" fmla="*/ 279 h 373"/>
                <a:gd name="T6" fmla="*/ 321 w 371"/>
                <a:gd name="T7" fmla="*/ 250 h 373"/>
                <a:gd name="T8" fmla="*/ 299 w 371"/>
                <a:gd name="T9" fmla="*/ 229 h 373"/>
                <a:gd name="T10" fmla="*/ 273 w 371"/>
                <a:gd name="T11" fmla="*/ 205 h 373"/>
                <a:gd name="T12" fmla="*/ 246 w 371"/>
                <a:gd name="T13" fmla="*/ 180 h 373"/>
                <a:gd name="T14" fmla="*/ 219 w 371"/>
                <a:gd name="T15" fmla="*/ 153 h 373"/>
                <a:gd name="T16" fmla="*/ 192 w 371"/>
                <a:gd name="T17" fmla="*/ 125 h 373"/>
                <a:gd name="T18" fmla="*/ 167 w 371"/>
                <a:gd name="T19" fmla="*/ 98 h 373"/>
                <a:gd name="T20" fmla="*/ 143 w 371"/>
                <a:gd name="T21" fmla="*/ 72 h 373"/>
                <a:gd name="T22" fmla="*/ 123 w 371"/>
                <a:gd name="T23" fmla="*/ 50 h 373"/>
                <a:gd name="T24" fmla="*/ 93 w 371"/>
                <a:gd name="T25" fmla="*/ 14 h 373"/>
                <a:gd name="T26" fmla="*/ 82 w 371"/>
                <a:gd name="T27" fmla="*/ 0 h 373"/>
                <a:gd name="T28" fmla="*/ 0 w 371"/>
                <a:gd name="T29" fmla="*/ 66 h 373"/>
                <a:gd name="T30" fmla="*/ 11 w 371"/>
                <a:gd name="T31" fmla="*/ 81 h 373"/>
                <a:gd name="T32" fmla="*/ 43 w 371"/>
                <a:gd name="T33" fmla="*/ 118 h 373"/>
                <a:gd name="T34" fmla="*/ 64 w 371"/>
                <a:gd name="T35" fmla="*/ 143 h 373"/>
                <a:gd name="T36" fmla="*/ 89 w 371"/>
                <a:gd name="T37" fmla="*/ 170 h 373"/>
                <a:gd name="T38" fmla="*/ 116 w 371"/>
                <a:gd name="T39" fmla="*/ 199 h 373"/>
                <a:gd name="T40" fmla="*/ 144 w 371"/>
                <a:gd name="T41" fmla="*/ 228 h 373"/>
                <a:gd name="T42" fmla="*/ 172 w 371"/>
                <a:gd name="T43" fmla="*/ 256 h 373"/>
                <a:gd name="T44" fmla="*/ 201 w 371"/>
                <a:gd name="T45" fmla="*/ 283 h 373"/>
                <a:gd name="T46" fmla="*/ 229 w 371"/>
                <a:gd name="T47" fmla="*/ 307 h 373"/>
                <a:gd name="T48" fmla="*/ 252 w 371"/>
                <a:gd name="T49" fmla="*/ 328 h 373"/>
                <a:gd name="T50" fmla="*/ 290 w 371"/>
                <a:gd name="T51" fmla="*/ 361 h 373"/>
                <a:gd name="T52" fmla="*/ 304 w 371"/>
                <a:gd name="T53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71" h="373">
                  <a:moveTo>
                    <a:pt x="304" y="373"/>
                  </a:moveTo>
                  <a:lnTo>
                    <a:pt x="371" y="291"/>
                  </a:lnTo>
                  <a:lnTo>
                    <a:pt x="357" y="279"/>
                  </a:lnTo>
                  <a:lnTo>
                    <a:pt x="321" y="250"/>
                  </a:lnTo>
                  <a:lnTo>
                    <a:pt x="299" y="229"/>
                  </a:lnTo>
                  <a:lnTo>
                    <a:pt x="273" y="205"/>
                  </a:lnTo>
                  <a:lnTo>
                    <a:pt x="246" y="180"/>
                  </a:lnTo>
                  <a:lnTo>
                    <a:pt x="219" y="153"/>
                  </a:lnTo>
                  <a:lnTo>
                    <a:pt x="192" y="125"/>
                  </a:lnTo>
                  <a:lnTo>
                    <a:pt x="167" y="98"/>
                  </a:lnTo>
                  <a:lnTo>
                    <a:pt x="143" y="72"/>
                  </a:lnTo>
                  <a:lnTo>
                    <a:pt x="123" y="50"/>
                  </a:lnTo>
                  <a:lnTo>
                    <a:pt x="93" y="14"/>
                  </a:lnTo>
                  <a:lnTo>
                    <a:pt x="82" y="0"/>
                  </a:lnTo>
                  <a:lnTo>
                    <a:pt x="0" y="66"/>
                  </a:lnTo>
                  <a:lnTo>
                    <a:pt x="11" y="81"/>
                  </a:lnTo>
                  <a:lnTo>
                    <a:pt x="43" y="118"/>
                  </a:lnTo>
                  <a:lnTo>
                    <a:pt x="64" y="143"/>
                  </a:lnTo>
                  <a:lnTo>
                    <a:pt x="89" y="170"/>
                  </a:lnTo>
                  <a:lnTo>
                    <a:pt x="116" y="199"/>
                  </a:lnTo>
                  <a:lnTo>
                    <a:pt x="144" y="228"/>
                  </a:lnTo>
                  <a:lnTo>
                    <a:pt x="172" y="256"/>
                  </a:lnTo>
                  <a:lnTo>
                    <a:pt x="201" y="283"/>
                  </a:lnTo>
                  <a:lnTo>
                    <a:pt x="229" y="307"/>
                  </a:lnTo>
                  <a:lnTo>
                    <a:pt x="252" y="328"/>
                  </a:lnTo>
                  <a:lnTo>
                    <a:pt x="290" y="361"/>
                  </a:lnTo>
                  <a:lnTo>
                    <a:pt x="304" y="37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8" name="Freeform 10"/>
            <p:cNvSpPr>
              <a:spLocks/>
            </p:cNvSpPr>
            <p:nvPr/>
          </p:nvSpPr>
          <p:spPr bwMode="auto">
            <a:xfrm>
              <a:off x="5829301" y="636588"/>
              <a:ext cx="168275" cy="114300"/>
            </a:xfrm>
            <a:custGeom>
              <a:avLst/>
              <a:gdLst>
                <a:gd name="T0" fmla="*/ 385 w 423"/>
                <a:gd name="T1" fmla="*/ 285 h 285"/>
                <a:gd name="T2" fmla="*/ 423 w 423"/>
                <a:gd name="T3" fmla="*/ 187 h 285"/>
                <a:gd name="T4" fmla="*/ 418 w 423"/>
                <a:gd name="T5" fmla="*/ 185 h 285"/>
                <a:gd name="T6" fmla="*/ 406 w 423"/>
                <a:gd name="T7" fmla="*/ 180 h 285"/>
                <a:gd name="T8" fmla="*/ 387 w 423"/>
                <a:gd name="T9" fmla="*/ 173 h 285"/>
                <a:gd name="T10" fmla="*/ 363 w 423"/>
                <a:gd name="T11" fmla="*/ 163 h 285"/>
                <a:gd name="T12" fmla="*/ 335 w 423"/>
                <a:gd name="T13" fmla="*/ 150 h 285"/>
                <a:gd name="T14" fmla="*/ 303 w 423"/>
                <a:gd name="T15" fmla="*/ 136 h 285"/>
                <a:gd name="T16" fmla="*/ 269 w 423"/>
                <a:gd name="T17" fmla="*/ 120 h 285"/>
                <a:gd name="T18" fmla="*/ 236 w 423"/>
                <a:gd name="T19" fmla="*/ 103 h 285"/>
                <a:gd name="T20" fmla="*/ 201 w 423"/>
                <a:gd name="T21" fmla="*/ 85 h 285"/>
                <a:gd name="T22" fmla="*/ 169 w 423"/>
                <a:gd name="T23" fmla="*/ 67 h 285"/>
                <a:gd name="T24" fmla="*/ 140 w 423"/>
                <a:gd name="T25" fmla="*/ 50 h 285"/>
                <a:gd name="T26" fmla="*/ 113 w 423"/>
                <a:gd name="T27" fmla="*/ 33 h 285"/>
                <a:gd name="T28" fmla="*/ 90 w 423"/>
                <a:gd name="T29" fmla="*/ 19 h 285"/>
                <a:gd name="T30" fmla="*/ 74 w 423"/>
                <a:gd name="T31" fmla="*/ 9 h 285"/>
                <a:gd name="T32" fmla="*/ 62 w 423"/>
                <a:gd name="T33" fmla="*/ 2 h 285"/>
                <a:gd name="T34" fmla="*/ 59 w 423"/>
                <a:gd name="T35" fmla="*/ 0 h 285"/>
                <a:gd name="T36" fmla="*/ 0 w 423"/>
                <a:gd name="T37" fmla="*/ 87 h 285"/>
                <a:gd name="T38" fmla="*/ 5 w 423"/>
                <a:gd name="T39" fmla="*/ 91 h 285"/>
                <a:gd name="T40" fmla="*/ 16 w 423"/>
                <a:gd name="T41" fmla="*/ 98 h 285"/>
                <a:gd name="T42" fmla="*/ 34 w 423"/>
                <a:gd name="T43" fmla="*/ 109 h 285"/>
                <a:gd name="T44" fmla="*/ 57 w 423"/>
                <a:gd name="T45" fmla="*/ 124 h 285"/>
                <a:gd name="T46" fmla="*/ 86 w 423"/>
                <a:gd name="T47" fmla="*/ 140 h 285"/>
                <a:gd name="T48" fmla="*/ 117 w 423"/>
                <a:gd name="T49" fmla="*/ 159 h 285"/>
                <a:gd name="T50" fmla="*/ 151 w 423"/>
                <a:gd name="T51" fmla="*/ 178 h 285"/>
                <a:gd name="T52" fmla="*/ 187 w 423"/>
                <a:gd name="T53" fmla="*/ 197 h 285"/>
                <a:gd name="T54" fmla="*/ 223 w 423"/>
                <a:gd name="T55" fmla="*/ 215 h 285"/>
                <a:gd name="T56" fmla="*/ 258 w 423"/>
                <a:gd name="T57" fmla="*/ 232 h 285"/>
                <a:gd name="T58" fmla="*/ 292 w 423"/>
                <a:gd name="T59" fmla="*/ 246 h 285"/>
                <a:gd name="T60" fmla="*/ 322 w 423"/>
                <a:gd name="T61" fmla="*/ 259 h 285"/>
                <a:gd name="T62" fmla="*/ 347 w 423"/>
                <a:gd name="T63" fmla="*/ 270 h 285"/>
                <a:gd name="T64" fmla="*/ 367 w 423"/>
                <a:gd name="T65" fmla="*/ 279 h 285"/>
                <a:gd name="T66" fmla="*/ 380 w 423"/>
                <a:gd name="T67" fmla="*/ 283 h 285"/>
                <a:gd name="T68" fmla="*/ 385 w 423"/>
                <a:gd name="T6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3" h="285">
                  <a:moveTo>
                    <a:pt x="385" y="285"/>
                  </a:moveTo>
                  <a:lnTo>
                    <a:pt x="423" y="187"/>
                  </a:lnTo>
                  <a:lnTo>
                    <a:pt x="418" y="185"/>
                  </a:lnTo>
                  <a:lnTo>
                    <a:pt x="406" y="180"/>
                  </a:lnTo>
                  <a:lnTo>
                    <a:pt x="387" y="173"/>
                  </a:lnTo>
                  <a:lnTo>
                    <a:pt x="363" y="163"/>
                  </a:lnTo>
                  <a:lnTo>
                    <a:pt x="335" y="150"/>
                  </a:lnTo>
                  <a:lnTo>
                    <a:pt x="303" y="136"/>
                  </a:lnTo>
                  <a:lnTo>
                    <a:pt x="269" y="120"/>
                  </a:lnTo>
                  <a:lnTo>
                    <a:pt x="236" y="103"/>
                  </a:lnTo>
                  <a:lnTo>
                    <a:pt x="201" y="85"/>
                  </a:lnTo>
                  <a:lnTo>
                    <a:pt x="169" y="67"/>
                  </a:lnTo>
                  <a:lnTo>
                    <a:pt x="140" y="50"/>
                  </a:lnTo>
                  <a:lnTo>
                    <a:pt x="113" y="33"/>
                  </a:lnTo>
                  <a:lnTo>
                    <a:pt x="90" y="19"/>
                  </a:lnTo>
                  <a:lnTo>
                    <a:pt x="74" y="9"/>
                  </a:lnTo>
                  <a:lnTo>
                    <a:pt x="62" y="2"/>
                  </a:lnTo>
                  <a:lnTo>
                    <a:pt x="59" y="0"/>
                  </a:lnTo>
                  <a:lnTo>
                    <a:pt x="0" y="87"/>
                  </a:lnTo>
                  <a:lnTo>
                    <a:pt x="5" y="91"/>
                  </a:lnTo>
                  <a:lnTo>
                    <a:pt x="16" y="98"/>
                  </a:lnTo>
                  <a:lnTo>
                    <a:pt x="34" y="109"/>
                  </a:lnTo>
                  <a:lnTo>
                    <a:pt x="57" y="124"/>
                  </a:lnTo>
                  <a:lnTo>
                    <a:pt x="86" y="140"/>
                  </a:lnTo>
                  <a:lnTo>
                    <a:pt x="117" y="159"/>
                  </a:lnTo>
                  <a:lnTo>
                    <a:pt x="151" y="178"/>
                  </a:lnTo>
                  <a:lnTo>
                    <a:pt x="187" y="197"/>
                  </a:lnTo>
                  <a:lnTo>
                    <a:pt x="223" y="215"/>
                  </a:lnTo>
                  <a:lnTo>
                    <a:pt x="258" y="232"/>
                  </a:lnTo>
                  <a:lnTo>
                    <a:pt x="292" y="246"/>
                  </a:lnTo>
                  <a:lnTo>
                    <a:pt x="322" y="259"/>
                  </a:lnTo>
                  <a:lnTo>
                    <a:pt x="347" y="270"/>
                  </a:lnTo>
                  <a:lnTo>
                    <a:pt x="367" y="279"/>
                  </a:lnTo>
                  <a:lnTo>
                    <a:pt x="380" y="283"/>
                  </a:lnTo>
                  <a:lnTo>
                    <a:pt x="385" y="28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9" name="Freeform 11"/>
            <p:cNvSpPr>
              <a:spLocks/>
            </p:cNvSpPr>
            <p:nvPr/>
          </p:nvSpPr>
          <p:spPr bwMode="auto">
            <a:xfrm>
              <a:off x="6057901" y="735013"/>
              <a:ext cx="171450" cy="68263"/>
            </a:xfrm>
            <a:custGeom>
              <a:avLst/>
              <a:gdLst>
                <a:gd name="T0" fmla="*/ 426 w 432"/>
                <a:gd name="T1" fmla="*/ 171 h 171"/>
                <a:gd name="T2" fmla="*/ 432 w 432"/>
                <a:gd name="T3" fmla="*/ 66 h 171"/>
                <a:gd name="T4" fmla="*/ 427 w 432"/>
                <a:gd name="T5" fmla="*/ 65 h 171"/>
                <a:gd name="T6" fmla="*/ 414 w 432"/>
                <a:gd name="T7" fmla="*/ 65 h 171"/>
                <a:gd name="T8" fmla="*/ 394 w 432"/>
                <a:gd name="T9" fmla="*/ 63 h 171"/>
                <a:gd name="T10" fmla="*/ 367 w 432"/>
                <a:gd name="T11" fmla="*/ 61 h 171"/>
                <a:gd name="T12" fmla="*/ 337 w 432"/>
                <a:gd name="T13" fmla="*/ 59 h 171"/>
                <a:gd name="T14" fmla="*/ 302 w 432"/>
                <a:gd name="T15" fmla="*/ 54 h 171"/>
                <a:gd name="T16" fmla="*/ 266 w 432"/>
                <a:gd name="T17" fmla="*/ 50 h 171"/>
                <a:gd name="T18" fmla="*/ 228 w 432"/>
                <a:gd name="T19" fmla="*/ 43 h 171"/>
                <a:gd name="T20" fmla="*/ 190 w 432"/>
                <a:gd name="T21" fmla="*/ 38 h 171"/>
                <a:gd name="T22" fmla="*/ 153 w 432"/>
                <a:gd name="T23" fmla="*/ 30 h 171"/>
                <a:gd name="T24" fmla="*/ 120 w 432"/>
                <a:gd name="T25" fmla="*/ 23 h 171"/>
                <a:gd name="T26" fmla="*/ 90 w 432"/>
                <a:gd name="T27" fmla="*/ 16 h 171"/>
                <a:gd name="T28" fmla="*/ 64 w 432"/>
                <a:gd name="T29" fmla="*/ 10 h 171"/>
                <a:gd name="T30" fmla="*/ 44 w 432"/>
                <a:gd name="T31" fmla="*/ 5 h 171"/>
                <a:gd name="T32" fmla="*/ 31 w 432"/>
                <a:gd name="T33" fmla="*/ 1 h 171"/>
                <a:gd name="T34" fmla="*/ 27 w 432"/>
                <a:gd name="T35" fmla="*/ 0 h 171"/>
                <a:gd name="T36" fmla="*/ 0 w 432"/>
                <a:gd name="T37" fmla="*/ 102 h 171"/>
                <a:gd name="T38" fmla="*/ 4 w 432"/>
                <a:gd name="T39" fmla="*/ 104 h 171"/>
                <a:gd name="T40" fmla="*/ 17 w 432"/>
                <a:gd name="T41" fmla="*/ 107 h 171"/>
                <a:gd name="T42" fmla="*/ 38 w 432"/>
                <a:gd name="T43" fmla="*/ 113 h 171"/>
                <a:gd name="T44" fmla="*/ 65 w 432"/>
                <a:gd name="T45" fmla="*/ 119 h 171"/>
                <a:gd name="T46" fmla="*/ 97 w 432"/>
                <a:gd name="T47" fmla="*/ 127 h 171"/>
                <a:gd name="T48" fmla="*/ 133 w 432"/>
                <a:gd name="T49" fmla="*/ 134 h 171"/>
                <a:gd name="T50" fmla="*/ 171 w 432"/>
                <a:gd name="T51" fmla="*/ 142 h 171"/>
                <a:gd name="T52" fmla="*/ 211 w 432"/>
                <a:gd name="T53" fmla="*/ 148 h 171"/>
                <a:gd name="T54" fmla="*/ 251 w 432"/>
                <a:gd name="T55" fmla="*/ 155 h 171"/>
                <a:gd name="T56" fmla="*/ 289 w 432"/>
                <a:gd name="T57" fmla="*/ 159 h 171"/>
                <a:gd name="T58" fmla="*/ 326 w 432"/>
                <a:gd name="T59" fmla="*/ 163 h 171"/>
                <a:gd name="T60" fmla="*/ 359 w 432"/>
                <a:gd name="T61" fmla="*/ 167 h 171"/>
                <a:gd name="T62" fmla="*/ 386 w 432"/>
                <a:gd name="T63" fmla="*/ 169 h 171"/>
                <a:gd name="T64" fmla="*/ 407 w 432"/>
                <a:gd name="T65" fmla="*/ 170 h 171"/>
                <a:gd name="T66" fmla="*/ 421 w 432"/>
                <a:gd name="T67" fmla="*/ 171 h 171"/>
                <a:gd name="T68" fmla="*/ 426 w 432"/>
                <a:gd name="T69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2" h="171">
                  <a:moveTo>
                    <a:pt x="426" y="171"/>
                  </a:moveTo>
                  <a:lnTo>
                    <a:pt x="432" y="66"/>
                  </a:lnTo>
                  <a:lnTo>
                    <a:pt x="427" y="65"/>
                  </a:lnTo>
                  <a:lnTo>
                    <a:pt x="414" y="65"/>
                  </a:lnTo>
                  <a:lnTo>
                    <a:pt x="394" y="63"/>
                  </a:lnTo>
                  <a:lnTo>
                    <a:pt x="367" y="61"/>
                  </a:lnTo>
                  <a:lnTo>
                    <a:pt x="337" y="59"/>
                  </a:lnTo>
                  <a:lnTo>
                    <a:pt x="302" y="54"/>
                  </a:lnTo>
                  <a:lnTo>
                    <a:pt x="266" y="50"/>
                  </a:lnTo>
                  <a:lnTo>
                    <a:pt x="228" y="43"/>
                  </a:lnTo>
                  <a:lnTo>
                    <a:pt x="190" y="38"/>
                  </a:lnTo>
                  <a:lnTo>
                    <a:pt x="153" y="30"/>
                  </a:lnTo>
                  <a:lnTo>
                    <a:pt x="120" y="23"/>
                  </a:lnTo>
                  <a:lnTo>
                    <a:pt x="90" y="16"/>
                  </a:lnTo>
                  <a:lnTo>
                    <a:pt x="64" y="10"/>
                  </a:lnTo>
                  <a:lnTo>
                    <a:pt x="44" y="5"/>
                  </a:lnTo>
                  <a:lnTo>
                    <a:pt x="31" y="1"/>
                  </a:lnTo>
                  <a:lnTo>
                    <a:pt x="27" y="0"/>
                  </a:lnTo>
                  <a:lnTo>
                    <a:pt x="0" y="102"/>
                  </a:lnTo>
                  <a:lnTo>
                    <a:pt x="4" y="104"/>
                  </a:lnTo>
                  <a:lnTo>
                    <a:pt x="17" y="107"/>
                  </a:lnTo>
                  <a:lnTo>
                    <a:pt x="38" y="113"/>
                  </a:lnTo>
                  <a:lnTo>
                    <a:pt x="65" y="119"/>
                  </a:lnTo>
                  <a:lnTo>
                    <a:pt x="97" y="127"/>
                  </a:lnTo>
                  <a:lnTo>
                    <a:pt x="133" y="134"/>
                  </a:lnTo>
                  <a:lnTo>
                    <a:pt x="171" y="142"/>
                  </a:lnTo>
                  <a:lnTo>
                    <a:pt x="211" y="148"/>
                  </a:lnTo>
                  <a:lnTo>
                    <a:pt x="251" y="155"/>
                  </a:lnTo>
                  <a:lnTo>
                    <a:pt x="289" y="159"/>
                  </a:lnTo>
                  <a:lnTo>
                    <a:pt x="326" y="163"/>
                  </a:lnTo>
                  <a:lnTo>
                    <a:pt x="359" y="167"/>
                  </a:lnTo>
                  <a:lnTo>
                    <a:pt x="386" y="169"/>
                  </a:lnTo>
                  <a:lnTo>
                    <a:pt x="407" y="170"/>
                  </a:lnTo>
                  <a:lnTo>
                    <a:pt x="421" y="171"/>
                  </a:lnTo>
                  <a:lnTo>
                    <a:pt x="426" y="17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0" name="Freeform 12"/>
            <p:cNvSpPr>
              <a:spLocks/>
            </p:cNvSpPr>
            <p:nvPr/>
          </p:nvSpPr>
          <p:spPr bwMode="auto">
            <a:xfrm>
              <a:off x="6305551" y="763588"/>
              <a:ext cx="171450" cy="65088"/>
            </a:xfrm>
            <a:custGeom>
              <a:avLst/>
              <a:gdLst>
                <a:gd name="T0" fmla="*/ 405 w 432"/>
                <a:gd name="T1" fmla="*/ 168 h 168"/>
                <a:gd name="T2" fmla="*/ 432 w 432"/>
                <a:gd name="T3" fmla="*/ 65 h 168"/>
                <a:gd name="T4" fmla="*/ 427 w 432"/>
                <a:gd name="T5" fmla="*/ 64 h 168"/>
                <a:gd name="T6" fmla="*/ 414 w 432"/>
                <a:gd name="T7" fmla="*/ 61 h 168"/>
                <a:gd name="T8" fmla="*/ 393 w 432"/>
                <a:gd name="T9" fmla="*/ 55 h 168"/>
                <a:gd name="T10" fmla="*/ 366 w 432"/>
                <a:gd name="T11" fmla="*/ 49 h 168"/>
                <a:gd name="T12" fmla="*/ 334 w 432"/>
                <a:gd name="T13" fmla="*/ 43 h 168"/>
                <a:gd name="T14" fmla="*/ 298 w 432"/>
                <a:gd name="T15" fmla="*/ 35 h 168"/>
                <a:gd name="T16" fmla="*/ 259 w 432"/>
                <a:gd name="T17" fmla="*/ 28 h 168"/>
                <a:gd name="T18" fmla="*/ 221 w 432"/>
                <a:gd name="T19" fmla="*/ 22 h 168"/>
                <a:gd name="T20" fmla="*/ 181 w 432"/>
                <a:gd name="T21" fmla="*/ 16 h 168"/>
                <a:gd name="T22" fmla="*/ 142 w 432"/>
                <a:gd name="T23" fmla="*/ 11 h 168"/>
                <a:gd name="T24" fmla="*/ 105 w 432"/>
                <a:gd name="T25" fmla="*/ 8 h 168"/>
                <a:gd name="T26" fmla="*/ 73 w 432"/>
                <a:gd name="T27" fmla="*/ 5 h 168"/>
                <a:gd name="T28" fmla="*/ 44 w 432"/>
                <a:gd name="T29" fmla="*/ 3 h 168"/>
                <a:gd name="T30" fmla="*/ 23 w 432"/>
                <a:gd name="T31" fmla="*/ 1 h 168"/>
                <a:gd name="T32" fmla="*/ 10 w 432"/>
                <a:gd name="T33" fmla="*/ 0 h 168"/>
                <a:gd name="T34" fmla="*/ 5 w 432"/>
                <a:gd name="T35" fmla="*/ 0 h 168"/>
                <a:gd name="T36" fmla="*/ 0 w 432"/>
                <a:gd name="T37" fmla="*/ 106 h 168"/>
                <a:gd name="T38" fmla="*/ 5 w 432"/>
                <a:gd name="T39" fmla="*/ 106 h 168"/>
                <a:gd name="T40" fmla="*/ 17 w 432"/>
                <a:gd name="T41" fmla="*/ 107 h 168"/>
                <a:gd name="T42" fmla="*/ 38 w 432"/>
                <a:gd name="T43" fmla="*/ 108 h 168"/>
                <a:gd name="T44" fmla="*/ 64 w 432"/>
                <a:gd name="T45" fmla="*/ 109 h 168"/>
                <a:gd name="T46" fmla="*/ 95 w 432"/>
                <a:gd name="T47" fmla="*/ 113 h 168"/>
                <a:gd name="T48" fmla="*/ 130 w 432"/>
                <a:gd name="T49" fmla="*/ 116 h 168"/>
                <a:gd name="T50" fmla="*/ 167 w 432"/>
                <a:gd name="T51" fmla="*/ 120 h 168"/>
                <a:gd name="T52" fmla="*/ 204 w 432"/>
                <a:gd name="T53" fmla="*/ 126 h 168"/>
                <a:gd name="T54" fmla="*/ 242 w 432"/>
                <a:gd name="T55" fmla="*/ 132 h 168"/>
                <a:gd name="T56" fmla="*/ 279 w 432"/>
                <a:gd name="T57" fmla="*/ 139 h 168"/>
                <a:gd name="T58" fmla="*/ 312 w 432"/>
                <a:gd name="T59" fmla="*/ 146 h 168"/>
                <a:gd name="T60" fmla="*/ 343 w 432"/>
                <a:gd name="T61" fmla="*/ 153 h 168"/>
                <a:gd name="T62" fmla="*/ 369 w 432"/>
                <a:gd name="T63" fmla="*/ 158 h 168"/>
                <a:gd name="T64" fmla="*/ 388 w 432"/>
                <a:gd name="T65" fmla="*/ 163 h 168"/>
                <a:gd name="T66" fmla="*/ 401 w 432"/>
                <a:gd name="T67" fmla="*/ 167 h 168"/>
                <a:gd name="T68" fmla="*/ 405 w 432"/>
                <a:gd name="T6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2" h="168">
                  <a:moveTo>
                    <a:pt x="405" y="168"/>
                  </a:moveTo>
                  <a:lnTo>
                    <a:pt x="432" y="65"/>
                  </a:lnTo>
                  <a:lnTo>
                    <a:pt x="427" y="64"/>
                  </a:lnTo>
                  <a:lnTo>
                    <a:pt x="414" y="61"/>
                  </a:lnTo>
                  <a:lnTo>
                    <a:pt x="393" y="55"/>
                  </a:lnTo>
                  <a:lnTo>
                    <a:pt x="366" y="49"/>
                  </a:lnTo>
                  <a:lnTo>
                    <a:pt x="334" y="43"/>
                  </a:lnTo>
                  <a:lnTo>
                    <a:pt x="298" y="35"/>
                  </a:lnTo>
                  <a:lnTo>
                    <a:pt x="259" y="28"/>
                  </a:lnTo>
                  <a:lnTo>
                    <a:pt x="221" y="22"/>
                  </a:lnTo>
                  <a:lnTo>
                    <a:pt x="181" y="16"/>
                  </a:lnTo>
                  <a:lnTo>
                    <a:pt x="142" y="11"/>
                  </a:lnTo>
                  <a:lnTo>
                    <a:pt x="105" y="8"/>
                  </a:lnTo>
                  <a:lnTo>
                    <a:pt x="73" y="5"/>
                  </a:lnTo>
                  <a:lnTo>
                    <a:pt x="44" y="3"/>
                  </a:lnTo>
                  <a:lnTo>
                    <a:pt x="23" y="1"/>
                  </a:lnTo>
                  <a:lnTo>
                    <a:pt x="10" y="0"/>
                  </a:lnTo>
                  <a:lnTo>
                    <a:pt x="5" y="0"/>
                  </a:lnTo>
                  <a:lnTo>
                    <a:pt x="0" y="106"/>
                  </a:lnTo>
                  <a:lnTo>
                    <a:pt x="5" y="106"/>
                  </a:lnTo>
                  <a:lnTo>
                    <a:pt x="17" y="107"/>
                  </a:lnTo>
                  <a:lnTo>
                    <a:pt x="38" y="108"/>
                  </a:lnTo>
                  <a:lnTo>
                    <a:pt x="64" y="109"/>
                  </a:lnTo>
                  <a:lnTo>
                    <a:pt x="95" y="113"/>
                  </a:lnTo>
                  <a:lnTo>
                    <a:pt x="130" y="116"/>
                  </a:lnTo>
                  <a:lnTo>
                    <a:pt x="167" y="120"/>
                  </a:lnTo>
                  <a:lnTo>
                    <a:pt x="204" y="126"/>
                  </a:lnTo>
                  <a:lnTo>
                    <a:pt x="242" y="132"/>
                  </a:lnTo>
                  <a:lnTo>
                    <a:pt x="279" y="139"/>
                  </a:lnTo>
                  <a:lnTo>
                    <a:pt x="312" y="146"/>
                  </a:lnTo>
                  <a:lnTo>
                    <a:pt x="343" y="153"/>
                  </a:lnTo>
                  <a:lnTo>
                    <a:pt x="369" y="158"/>
                  </a:lnTo>
                  <a:lnTo>
                    <a:pt x="388" y="163"/>
                  </a:lnTo>
                  <a:lnTo>
                    <a:pt x="401" y="167"/>
                  </a:lnTo>
                  <a:lnTo>
                    <a:pt x="405" y="16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1" name="Freeform 13"/>
            <p:cNvSpPr>
              <a:spLocks/>
            </p:cNvSpPr>
            <p:nvPr/>
          </p:nvSpPr>
          <p:spPr bwMode="auto">
            <a:xfrm>
              <a:off x="6538913" y="812800"/>
              <a:ext cx="168275" cy="112713"/>
            </a:xfrm>
            <a:custGeom>
              <a:avLst/>
              <a:gdLst>
                <a:gd name="T0" fmla="*/ 365 w 422"/>
                <a:gd name="T1" fmla="*/ 283 h 283"/>
                <a:gd name="T2" fmla="*/ 422 w 422"/>
                <a:gd name="T3" fmla="*/ 194 h 283"/>
                <a:gd name="T4" fmla="*/ 418 w 422"/>
                <a:gd name="T5" fmla="*/ 191 h 283"/>
                <a:gd name="T6" fmla="*/ 407 w 422"/>
                <a:gd name="T7" fmla="*/ 184 h 283"/>
                <a:gd name="T8" fmla="*/ 389 w 422"/>
                <a:gd name="T9" fmla="*/ 173 h 283"/>
                <a:gd name="T10" fmla="*/ 365 w 422"/>
                <a:gd name="T11" fmla="*/ 159 h 283"/>
                <a:gd name="T12" fmla="*/ 337 w 422"/>
                <a:gd name="T13" fmla="*/ 142 h 283"/>
                <a:gd name="T14" fmla="*/ 304 w 422"/>
                <a:gd name="T15" fmla="*/ 124 h 283"/>
                <a:gd name="T16" fmla="*/ 271 w 422"/>
                <a:gd name="T17" fmla="*/ 106 h 283"/>
                <a:gd name="T18" fmla="*/ 234 w 422"/>
                <a:gd name="T19" fmla="*/ 86 h 283"/>
                <a:gd name="T20" fmla="*/ 199 w 422"/>
                <a:gd name="T21" fmla="*/ 69 h 283"/>
                <a:gd name="T22" fmla="*/ 163 w 422"/>
                <a:gd name="T23" fmla="*/ 53 h 283"/>
                <a:gd name="T24" fmla="*/ 129 w 422"/>
                <a:gd name="T25" fmla="*/ 38 h 283"/>
                <a:gd name="T26" fmla="*/ 99 w 422"/>
                <a:gd name="T27" fmla="*/ 25 h 283"/>
                <a:gd name="T28" fmla="*/ 73 w 422"/>
                <a:gd name="T29" fmla="*/ 15 h 283"/>
                <a:gd name="T30" fmla="*/ 54 w 422"/>
                <a:gd name="T31" fmla="*/ 6 h 283"/>
                <a:gd name="T32" fmla="*/ 41 w 422"/>
                <a:gd name="T33" fmla="*/ 2 h 283"/>
                <a:gd name="T34" fmla="*/ 37 w 422"/>
                <a:gd name="T35" fmla="*/ 0 h 283"/>
                <a:gd name="T36" fmla="*/ 0 w 422"/>
                <a:gd name="T37" fmla="*/ 99 h 283"/>
                <a:gd name="T38" fmla="*/ 4 w 422"/>
                <a:gd name="T39" fmla="*/ 100 h 283"/>
                <a:gd name="T40" fmla="*/ 16 w 422"/>
                <a:gd name="T41" fmla="*/ 105 h 283"/>
                <a:gd name="T42" fmla="*/ 34 w 422"/>
                <a:gd name="T43" fmla="*/ 112 h 283"/>
                <a:gd name="T44" fmla="*/ 59 w 422"/>
                <a:gd name="T45" fmla="*/ 122 h 283"/>
                <a:gd name="T46" fmla="*/ 87 w 422"/>
                <a:gd name="T47" fmla="*/ 135 h 283"/>
                <a:gd name="T48" fmla="*/ 120 w 422"/>
                <a:gd name="T49" fmla="*/ 149 h 283"/>
                <a:gd name="T50" fmla="*/ 153 w 422"/>
                <a:gd name="T51" fmla="*/ 164 h 283"/>
                <a:gd name="T52" fmla="*/ 187 w 422"/>
                <a:gd name="T53" fmla="*/ 181 h 283"/>
                <a:gd name="T54" fmla="*/ 221 w 422"/>
                <a:gd name="T55" fmla="*/ 198 h 283"/>
                <a:gd name="T56" fmla="*/ 254 w 422"/>
                <a:gd name="T57" fmla="*/ 216 h 283"/>
                <a:gd name="T58" fmla="*/ 284 w 422"/>
                <a:gd name="T59" fmla="*/ 233 h 283"/>
                <a:gd name="T60" fmla="*/ 311 w 422"/>
                <a:gd name="T61" fmla="*/ 249 h 283"/>
                <a:gd name="T62" fmla="*/ 332 w 422"/>
                <a:gd name="T63" fmla="*/ 262 h 283"/>
                <a:gd name="T64" fmla="*/ 350 w 422"/>
                <a:gd name="T65" fmla="*/ 273 h 283"/>
                <a:gd name="T66" fmla="*/ 362 w 422"/>
                <a:gd name="T67" fmla="*/ 281 h 283"/>
                <a:gd name="T68" fmla="*/ 365 w 422"/>
                <a:gd name="T69" fmla="*/ 28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2" h="283">
                  <a:moveTo>
                    <a:pt x="365" y="283"/>
                  </a:moveTo>
                  <a:lnTo>
                    <a:pt x="422" y="194"/>
                  </a:lnTo>
                  <a:lnTo>
                    <a:pt x="418" y="191"/>
                  </a:lnTo>
                  <a:lnTo>
                    <a:pt x="407" y="184"/>
                  </a:lnTo>
                  <a:lnTo>
                    <a:pt x="389" y="173"/>
                  </a:lnTo>
                  <a:lnTo>
                    <a:pt x="365" y="159"/>
                  </a:lnTo>
                  <a:lnTo>
                    <a:pt x="337" y="142"/>
                  </a:lnTo>
                  <a:lnTo>
                    <a:pt x="304" y="124"/>
                  </a:lnTo>
                  <a:lnTo>
                    <a:pt x="271" y="106"/>
                  </a:lnTo>
                  <a:lnTo>
                    <a:pt x="234" y="86"/>
                  </a:lnTo>
                  <a:lnTo>
                    <a:pt x="199" y="69"/>
                  </a:lnTo>
                  <a:lnTo>
                    <a:pt x="163" y="53"/>
                  </a:lnTo>
                  <a:lnTo>
                    <a:pt x="129" y="38"/>
                  </a:lnTo>
                  <a:lnTo>
                    <a:pt x="99" y="25"/>
                  </a:lnTo>
                  <a:lnTo>
                    <a:pt x="73" y="15"/>
                  </a:lnTo>
                  <a:lnTo>
                    <a:pt x="54" y="6"/>
                  </a:lnTo>
                  <a:lnTo>
                    <a:pt x="41" y="2"/>
                  </a:lnTo>
                  <a:lnTo>
                    <a:pt x="37" y="0"/>
                  </a:lnTo>
                  <a:lnTo>
                    <a:pt x="0" y="99"/>
                  </a:lnTo>
                  <a:lnTo>
                    <a:pt x="4" y="100"/>
                  </a:lnTo>
                  <a:lnTo>
                    <a:pt x="16" y="105"/>
                  </a:lnTo>
                  <a:lnTo>
                    <a:pt x="34" y="112"/>
                  </a:lnTo>
                  <a:lnTo>
                    <a:pt x="59" y="122"/>
                  </a:lnTo>
                  <a:lnTo>
                    <a:pt x="87" y="135"/>
                  </a:lnTo>
                  <a:lnTo>
                    <a:pt x="120" y="149"/>
                  </a:lnTo>
                  <a:lnTo>
                    <a:pt x="153" y="164"/>
                  </a:lnTo>
                  <a:lnTo>
                    <a:pt x="187" y="181"/>
                  </a:lnTo>
                  <a:lnTo>
                    <a:pt x="221" y="198"/>
                  </a:lnTo>
                  <a:lnTo>
                    <a:pt x="254" y="216"/>
                  </a:lnTo>
                  <a:lnTo>
                    <a:pt x="284" y="233"/>
                  </a:lnTo>
                  <a:lnTo>
                    <a:pt x="311" y="249"/>
                  </a:lnTo>
                  <a:lnTo>
                    <a:pt x="332" y="262"/>
                  </a:lnTo>
                  <a:lnTo>
                    <a:pt x="350" y="273"/>
                  </a:lnTo>
                  <a:lnTo>
                    <a:pt x="362" y="281"/>
                  </a:lnTo>
                  <a:lnTo>
                    <a:pt x="365" y="28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2" name="Freeform 14"/>
            <p:cNvSpPr>
              <a:spLocks/>
            </p:cNvSpPr>
            <p:nvPr/>
          </p:nvSpPr>
          <p:spPr bwMode="auto">
            <a:xfrm>
              <a:off x="6745288" y="936625"/>
              <a:ext cx="149225" cy="147638"/>
            </a:xfrm>
            <a:custGeom>
              <a:avLst/>
              <a:gdLst>
                <a:gd name="T0" fmla="*/ 228 w 374"/>
                <a:gd name="T1" fmla="*/ 144 h 370"/>
                <a:gd name="T2" fmla="*/ 199 w 374"/>
                <a:gd name="T3" fmla="*/ 115 h 370"/>
                <a:gd name="T4" fmla="*/ 170 w 374"/>
                <a:gd name="T5" fmla="*/ 88 h 370"/>
                <a:gd name="T6" fmla="*/ 143 w 374"/>
                <a:gd name="T7" fmla="*/ 65 h 370"/>
                <a:gd name="T8" fmla="*/ 118 w 374"/>
                <a:gd name="T9" fmla="*/ 43 h 370"/>
                <a:gd name="T10" fmla="*/ 98 w 374"/>
                <a:gd name="T11" fmla="*/ 25 h 370"/>
                <a:gd name="T12" fmla="*/ 80 w 374"/>
                <a:gd name="T13" fmla="*/ 12 h 370"/>
                <a:gd name="T14" fmla="*/ 71 w 374"/>
                <a:gd name="T15" fmla="*/ 3 h 370"/>
                <a:gd name="T16" fmla="*/ 66 w 374"/>
                <a:gd name="T17" fmla="*/ 0 h 370"/>
                <a:gd name="T18" fmla="*/ 0 w 374"/>
                <a:gd name="T19" fmla="*/ 82 h 370"/>
                <a:gd name="T20" fmla="*/ 14 w 374"/>
                <a:gd name="T21" fmla="*/ 94 h 370"/>
                <a:gd name="T22" fmla="*/ 50 w 374"/>
                <a:gd name="T23" fmla="*/ 123 h 370"/>
                <a:gd name="T24" fmla="*/ 74 w 374"/>
                <a:gd name="T25" fmla="*/ 144 h 370"/>
                <a:gd name="T26" fmla="*/ 100 w 374"/>
                <a:gd name="T27" fmla="*/ 166 h 370"/>
                <a:gd name="T28" fmla="*/ 127 w 374"/>
                <a:gd name="T29" fmla="*/ 192 h 370"/>
                <a:gd name="T30" fmla="*/ 154 w 374"/>
                <a:gd name="T31" fmla="*/ 218 h 370"/>
                <a:gd name="T32" fmla="*/ 181 w 374"/>
                <a:gd name="T33" fmla="*/ 245 h 370"/>
                <a:gd name="T34" fmla="*/ 207 w 374"/>
                <a:gd name="T35" fmla="*/ 272 h 370"/>
                <a:gd name="T36" fmla="*/ 230 w 374"/>
                <a:gd name="T37" fmla="*/ 298 h 370"/>
                <a:gd name="T38" fmla="*/ 251 w 374"/>
                <a:gd name="T39" fmla="*/ 321 h 370"/>
                <a:gd name="T40" fmla="*/ 281 w 374"/>
                <a:gd name="T41" fmla="*/ 356 h 370"/>
                <a:gd name="T42" fmla="*/ 292 w 374"/>
                <a:gd name="T43" fmla="*/ 370 h 370"/>
                <a:gd name="T44" fmla="*/ 374 w 374"/>
                <a:gd name="T45" fmla="*/ 303 h 370"/>
                <a:gd name="T46" fmla="*/ 362 w 374"/>
                <a:gd name="T47" fmla="*/ 289 h 370"/>
                <a:gd name="T48" fmla="*/ 330 w 374"/>
                <a:gd name="T49" fmla="*/ 252 h 370"/>
                <a:gd name="T50" fmla="*/ 308 w 374"/>
                <a:gd name="T51" fmla="*/ 227 h 370"/>
                <a:gd name="T52" fmla="*/ 283 w 374"/>
                <a:gd name="T53" fmla="*/ 201 h 370"/>
                <a:gd name="T54" fmla="*/ 256 w 374"/>
                <a:gd name="T55" fmla="*/ 172 h 370"/>
                <a:gd name="T56" fmla="*/ 228 w 374"/>
                <a:gd name="T57" fmla="*/ 14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4" h="370">
                  <a:moveTo>
                    <a:pt x="228" y="144"/>
                  </a:moveTo>
                  <a:lnTo>
                    <a:pt x="199" y="115"/>
                  </a:lnTo>
                  <a:lnTo>
                    <a:pt x="170" y="88"/>
                  </a:lnTo>
                  <a:lnTo>
                    <a:pt x="143" y="65"/>
                  </a:lnTo>
                  <a:lnTo>
                    <a:pt x="118" y="43"/>
                  </a:lnTo>
                  <a:lnTo>
                    <a:pt x="98" y="25"/>
                  </a:lnTo>
                  <a:lnTo>
                    <a:pt x="80" y="12"/>
                  </a:lnTo>
                  <a:lnTo>
                    <a:pt x="71" y="3"/>
                  </a:lnTo>
                  <a:lnTo>
                    <a:pt x="66" y="0"/>
                  </a:lnTo>
                  <a:lnTo>
                    <a:pt x="0" y="82"/>
                  </a:lnTo>
                  <a:lnTo>
                    <a:pt x="14" y="94"/>
                  </a:lnTo>
                  <a:lnTo>
                    <a:pt x="50" y="123"/>
                  </a:lnTo>
                  <a:lnTo>
                    <a:pt x="74" y="144"/>
                  </a:lnTo>
                  <a:lnTo>
                    <a:pt x="100" y="166"/>
                  </a:lnTo>
                  <a:lnTo>
                    <a:pt x="127" y="192"/>
                  </a:lnTo>
                  <a:lnTo>
                    <a:pt x="154" y="218"/>
                  </a:lnTo>
                  <a:lnTo>
                    <a:pt x="181" y="245"/>
                  </a:lnTo>
                  <a:lnTo>
                    <a:pt x="207" y="272"/>
                  </a:lnTo>
                  <a:lnTo>
                    <a:pt x="230" y="298"/>
                  </a:lnTo>
                  <a:lnTo>
                    <a:pt x="251" y="321"/>
                  </a:lnTo>
                  <a:lnTo>
                    <a:pt x="281" y="356"/>
                  </a:lnTo>
                  <a:lnTo>
                    <a:pt x="292" y="370"/>
                  </a:lnTo>
                  <a:lnTo>
                    <a:pt x="374" y="303"/>
                  </a:lnTo>
                  <a:lnTo>
                    <a:pt x="362" y="289"/>
                  </a:lnTo>
                  <a:lnTo>
                    <a:pt x="330" y="252"/>
                  </a:lnTo>
                  <a:lnTo>
                    <a:pt x="308" y="227"/>
                  </a:lnTo>
                  <a:lnTo>
                    <a:pt x="283" y="201"/>
                  </a:lnTo>
                  <a:lnTo>
                    <a:pt x="256" y="172"/>
                  </a:lnTo>
                  <a:lnTo>
                    <a:pt x="228" y="14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3" name="Freeform 15"/>
            <p:cNvSpPr>
              <a:spLocks/>
            </p:cNvSpPr>
            <p:nvPr/>
          </p:nvSpPr>
          <p:spPr bwMode="auto">
            <a:xfrm>
              <a:off x="6905626" y="1122363"/>
              <a:ext cx="114300" cy="166688"/>
            </a:xfrm>
            <a:custGeom>
              <a:avLst/>
              <a:gdLst>
                <a:gd name="T0" fmla="*/ 89 w 288"/>
                <a:gd name="T1" fmla="*/ 0 h 423"/>
                <a:gd name="T2" fmla="*/ 0 w 288"/>
                <a:gd name="T3" fmla="*/ 59 h 423"/>
                <a:gd name="T4" fmla="*/ 4 w 288"/>
                <a:gd name="T5" fmla="*/ 63 h 423"/>
                <a:gd name="T6" fmla="*/ 10 w 288"/>
                <a:gd name="T7" fmla="*/ 74 h 423"/>
                <a:gd name="T8" fmla="*/ 21 w 288"/>
                <a:gd name="T9" fmla="*/ 91 h 423"/>
                <a:gd name="T10" fmla="*/ 35 w 288"/>
                <a:gd name="T11" fmla="*/ 113 h 423"/>
                <a:gd name="T12" fmla="*/ 51 w 288"/>
                <a:gd name="T13" fmla="*/ 140 h 423"/>
                <a:gd name="T14" fmla="*/ 68 w 288"/>
                <a:gd name="T15" fmla="*/ 170 h 423"/>
                <a:gd name="T16" fmla="*/ 87 w 288"/>
                <a:gd name="T17" fmla="*/ 201 h 423"/>
                <a:gd name="T18" fmla="*/ 105 w 288"/>
                <a:gd name="T19" fmla="*/ 236 h 423"/>
                <a:gd name="T20" fmla="*/ 123 w 288"/>
                <a:gd name="T21" fmla="*/ 269 h 423"/>
                <a:gd name="T22" fmla="*/ 139 w 288"/>
                <a:gd name="T23" fmla="*/ 303 h 423"/>
                <a:gd name="T24" fmla="*/ 153 w 288"/>
                <a:gd name="T25" fmla="*/ 334 h 423"/>
                <a:gd name="T26" fmla="*/ 166 w 288"/>
                <a:gd name="T27" fmla="*/ 363 h 423"/>
                <a:gd name="T28" fmla="*/ 175 w 288"/>
                <a:gd name="T29" fmla="*/ 387 h 423"/>
                <a:gd name="T30" fmla="*/ 183 w 288"/>
                <a:gd name="T31" fmla="*/ 405 h 423"/>
                <a:gd name="T32" fmla="*/ 188 w 288"/>
                <a:gd name="T33" fmla="*/ 418 h 423"/>
                <a:gd name="T34" fmla="*/ 189 w 288"/>
                <a:gd name="T35" fmla="*/ 423 h 423"/>
                <a:gd name="T36" fmla="*/ 288 w 288"/>
                <a:gd name="T37" fmla="*/ 384 h 423"/>
                <a:gd name="T38" fmla="*/ 287 w 288"/>
                <a:gd name="T39" fmla="*/ 379 h 423"/>
                <a:gd name="T40" fmla="*/ 281 w 288"/>
                <a:gd name="T41" fmla="*/ 366 h 423"/>
                <a:gd name="T42" fmla="*/ 273 w 288"/>
                <a:gd name="T43" fmla="*/ 347 h 423"/>
                <a:gd name="T44" fmla="*/ 262 w 288"/>
                <a:gd name="T45" fmla="*/ 321 h 423"/>
                <a:gd name="T46" fmla="*/ 249 w 288"/>
                <a:gd name="T47" fmla="*/ 291 h 423"/>
                <a:gd name="T48" fmla="*/ 234 w 288"/>
                <a:gd name="T49" fmla="*/ 258 h 423"/>
                <a:gd name="T50" fmla="*/ 216 w 288"/>
                <a:gd name="T51" fmla="*/ 223 h 423"/>
                <a:gd name="T52" fmla="*/ 198 w 288"/>
                <a:gd name="T53" fmla="*/ 187 h 423"/>
                <a:gd name="T54" fmla="*/ 180 w 288"/>
                <a:gd name="T55" fmla="*/ 152 h 423"/>
                <a:gd name="T56" fmla="*/ 160 w 288"/>
                <a:gd name="T57" fmla="*/ 117 h 423"/>
                <a:gd name="T58" fmla="*/ 142 w 288"/>
                <a:gd name="T59" fmla="*/ 86 h 423"/>
                <a:gd name="T60" fmla="*/ 125 w 288"/>
                <a:gd name="T61" fmla="*/ 58 h 423"/>
                <a:gd name="T62" fmla="*/ 111 w 288"/>
                <a:gd name="T63" fmla="*/ 34 h 423"/>
                <a:gd name="T64" fmla="*/ 99 w 288"/>
                <a:gd name="T65" fmla="*/ 17 h 423"/>
                <a:gd name="T66" fmla="*/ 91 w 288"/>
                <a:gd name="T67" fmla="*/ 5 h 423"/>
                <a:gd name="T68" fmla="*/ 89 w 288"/>
                <a:gd name="T69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8" h="423">
                  <a:moveTo>
                    <a:pt x="89" y="0"/>
                  </a:moveTo>
                  <a:lnTo>
                    <a:pt x="0" y="59"/>
                  </a:lnTo>
                  <a:lnTo>
                    <a:pt x="4" y="63"/>
                  </a:lnTo>
                  <a:lnTo>
                    <a:pt x="10" y="74"/>
                  </a:lnTo>
                  <a:lnTo>
                    <a:pt x="21" y="91"/>
                  </a:lnTo>
                  <a:lnTo>
                    <a:pt x="35" y="113"/>
                  </a:lnTo>
                  <a:lnTo>
                    <a:pt x="51" y="140"/>
                  </a:lnTo>
                  <a:lnTo>
                    <a:pt x="68" y="170"/>
                  </a:lnTo>
                  <a:lnTo>
                    <a:pt x="87" y="201"/>
                  </a:lnTo>
                  <a:lnTo>
                    <a:pt x="105" y="236"/>
                  </a:lnTo>
                  <a:lnTo>
                    <a:pt x="123" y="269"/>
                  </a:lnTo>
                  <a:lnTo>
                    <a:pt x="139" y="303"/>
                  </a:lnTo>
                  <a:lnTo>
                    <a:pt x="153" y="334"/>
                  </a:lnTo>
                  <a:lnTo>
                    <a:pt x="166" y="363"/>
                  </a:lnTo>
                  <a:lnTo>
                    <a:pt x="175" y="387"/>
                  </a:lnTo>
                  <a:lnTo>
                    <a:pt x="183" y="405"/>
                  </a:lnTo>
                  <a:lnTo>
                    <a:pt x="188" y="418"/>
                  </a:lnTo>
                  <a:lnTo>
                    <a:pt x="189" y="423"/>
                  </a:lnTo>
                  <a:lnTo>
                    <a:pt x="288" y="384"/>
                  </a:lnTo>
                  <a:lnTo>
                    <a:pt x="287" y="379"/>
                  </a:lnTo>
                  <a:lnTo>
                    <a:pt x="281" y="366"/>
                  </a:lnTo>
                  <a:lnTo>
                    <a:pt x="273" y="347"/>
                  </a:lnTo>
                  <a:lnTo>
                    <a:pt x="262" y="321"/>
                  </a:lnTo>
                  <a:lnTo>
                    <a:pt x="249" y="291"/>
                  </a:lnTo>
                  <a:lnTo>
                    <a:pt x="234" y="258"/>
                  </a:lnTo>
                  <a:lnTo>
                    <a:pt x="216" y="223"/>
                  </a:lnTo>
                  <a:lnTo>
                    <a:pt x="198" y="187"/>
                  </a:lnTo>
                  <a:lnTo>
                    <a:pt x="180" y="152"/>
                  </a:lnTo>
                  <a:lnTo>
                    <a:pt x="160" y="117"/>
                  </a:lnTo>
                  <a:lnTo>
                    <a:pt x="142" y="86"/>
                  </a:lnTo>
                  <a:lnTo>
                    <a:pt x="125" y="58"/>
                  </a:lnTo>
                  <a:lnTo>
                    <a:pt x="111" y="34"/>
                  </a:lnTo>
                  <a:lnTo>
                    <a:pt x="99" y="17"/>
                  </a:lnTo>
                  <a:lnTo>
                    <a:pt x="91" y="5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4" name="Freeform 16"/>
            <p:cNvSpPr>
              <a:spLocks/>
            </p:cNvSpPr>
            <p:nvPr/>
          </p:nvSpPr>
          <p:spPr bwMode="auto">
            <a:xfrm>
              <a:off x="7005638" y="1349375"/>
              <a:ext cx="68263" cy="173038"/>
            </a:xfrm>
            <a:custGeom>
              <a:avLst/>
              <a:gdLst>
                <a:gd name="T0" fmla="*/ 119 w 173"/>
                <a:gd name="T1" fmla="*/ 66 h 433"/>
                <a:gd name="T2" fmla="*/ 112 w 173"/>
                <a:gd name="T3" fmla="*/ 39 h 433"/>
                <a:gd name="T4" fmla="*/ 107 w 173"/>
                <a:gd name="T5" fmla="*/ 18 h 433"/>
                <a:gd name="T6" fmla="*/ 104 w 173"/>
                <a:gd name="T7" fmla="*/ 5 h 433"/>
                <a:gd name="T8" fmla="*/ 101 w 173"/>
                <a:gd name="T9" fmla="*/ 0 h 433"/>
                <a:gd name="T10" fmla="*/ 0 w 173"/>
                <a:gd name="T11" fmla="*/ 29 h 433"/>
                <a:gd name="T12" fmla="*/ 2 w 173"/>
                <a:gd name="T13" fmla="*/ 33 h 433"/>
                <a:gd name="T14" fmla="*/ 5 w 173"/>
                <a:gd name="T15" fmla="*/ 45 h 433"/>
                <a:gd name="T16" fmla="*/ 10 w 173"/>
                <a:gd name="T17" fmla="*/ 66 h 433"/>
                <a:gd name="T18" fmla="*/ 16 w 173"/>
                <a:gd name="T19" fmla="*/ 91 h 433"/>
                <a:gd name="T20" fmla="*/ 24 w 173"/>
                <a:gd name="T21" fmla="*/ 121 h 433"/>
                <a:gd name="T22" fmla="*/ 31 w 173"/>
                <a:gd name="T23" fmla="*/ 154 h 433"/>
                <a:gd name="T24" fmla="*/ 38 w 173"/>
                <a:gd name="T25" fmla="*/ 191 h 433"/>
                <a:gd name="T26" fmla="*/ 44 w 173"/>
                <a:gd name="T27" fmla="*/ 229 h 433"/>
                <a:gd name="T28" fmla="*/ 51 w 173"/>
                <a:gd name="T29" fmla="*/ 267 h 433"/>
                <a:gd name="T30" fmla="*/ 56 w 173"/>
                <a:gd name="T31" fmla="*/ 303 h 433"/>
                <a:gd name="T32" fmla="*/ 59 w 173"/>
                <a:gd name="T33" fmla="*/ 338 h 433"/>
                <a:gd name="T34" fmla="*/ 63 w 173"/>
                <a:gd name="T35" fmla="*/ 368 h 433"/>
                <a:gd name="T36" fmla="*/ 65 w 173"/>
                <a:gd name="T37" fmla="*/ 395 h 433"/>
                <a:gd name="T38" fmla="*/ 66 w 173"/>
                <a:gd name="T39" fmla="*/ 415 h 433"/>
                <a:gd name="T40" fmla="*/ 67 w 173"/>
                <a:gd name="T41" fmla="*/ 428 h 433"/>
                <a:gd name="T42" fmla="*/ 67 w 173"/>
                <a:gd name="T43" fmla="*/ 433 h 433"/>
                <a:gd name="T44" fmla="*/ 173 w 173"/>
                <a:gd name="T45" fmla="*/ 427 h 433"/>
                <a:gd name="T46" fmla="*/ 173 w 173"/>
                <a:gd name="T47" fmla="*/ 421 h 433"/>
                <a:gd name="T48" fmla="*/ 172 w 173"/>
                <a:gd name="T49" fmla="*/ 408 h 433"/>
                <a:gd name="T50" fmla="*/ 170 w 173"/>
                <a:gd name="T51" fmla="*/ 387 h 433"/>
                <a:gd name="T52" fmla="*/ 167 w 173"/>
                <a:gd name="T53" fmla="*/ 360 h 433"/>
                <a:gd name="T54" fmla="*/ 164 w 173"/>
                <a:gd name="T55" fmla="*/ 326 h 433"/>
                <a:gd name="T56" fmla="*/ 160 w 173"/>
                <a:gd name="T57" fmla="*/ 290 h 433"/>
                <a:gd name="T58" fmla="*/ 155 w 173"/>
                <a:gd name="T59" fmla="*/ 252 h 433"/>
                <a:gd name="T60" fmla="*/ 149 w 173"/>
                <a:gd name="T61" fmla="*/ 212 h 433"/>
                <a:gd name="T62" fmla="*/ 141 w 173"/>
                <a:gd name="T63" fmla="*/ 172 h 433"/>
                <a:gd name="T64" fmla="*/ 134 w 173"/>
                <a:gd name="T65" fmla="*/ 134 h 433"/>
                <a:gd name="T66" fmla="*/ 126 w 173"/>
                <a:gd name="T67" fmla="*/ 98 h 433"/>
                <a:gd name="T68" fmla="*/ 119 w 173"/>
                <a:gd name="T69" fmla="*/ 66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433">
                  <a:moveTo>
                    <a:pt x="119" y="66"/>
                  </a:moveTo>
                  <a:lnTo>
                    <a:pt x="112" y="39"/>
                  </a:lnTo>
                  <a:lnTo>
                    <a:pt x="107" y="18"/>
                  </a:lnTo>
                  <a:lnTo>
                    <a:pt x="104" y="5"/>
                  </a:lnTo>
                  <a:lnTo>
                    <a:pt x="101" y="0"/>
                  </a:lnTo>
                  <a:lnTo>
                    <a:pt x="0" y="29"/>
                  </a:lnTo>
                  <a:lnTo>
                    <a:pt x="2" y="33"/>
                  </a:lnTo>
                  <a:lnTo>
                    <a:pt x="5" y="45"/>
                  </a:lnTo>
                  <a:lnTo>
                    <a:pt x="10" y="66"/>
                  </a:lnTo>
                  <a:lnTo>
                    <a:pt x="16" y="91"/>
                  </a:lnTo>
                  <a:lnTo>
                    <a:pt x="24" y="121"/>
                  </a:lnTo>
                  <a:lnTo>
                    <a:pt x="31" y="154"/>
                  </a:lnTo>
                  <a:lnTo>
                    <a:pt x="38" y="191"/>
                  </a:lnTo>
                  <a:lnTo>
                    <a:pt x="44" y="229"/>
                  </a:lnTo>
                  <a:lnTo>
                    <a:pt x="51" y="267"/>
                  </a:lnTo>
                  <a:lnTo>
                    <a:pt x="56" y="303"/>
                  </a:lnTo>
                  <a:lnTo>
                    <a:pt x="59" y="338"/>
                  </a:lnTo>
                  <a:lnTo>
                    <a:pt x="63" y="368"/>
                  </a:lnTo>
                  <a:lnTo>
                    <a:pt x="65" y="395"/>
                  </a:lnTo>
                  <a:lnTo>
                    <a:pt x="66" y="415"/>
                  </a:lnTo>
                  <a:lnTo>
                    <a:pt x="67" y="428"/>
                  </a:lnTo>
                  <a:lnTo>
                    <a:pt x="67" y="433"/>
                  </a:lnTo>
                  <a:lnTo>
                    <a:pt x="173" y="427"/>
                  </a:lnTo>
                  <a:lnTo>
                    <a:pt x="173" y="421"/>
                  </a:lnTo>
                  <a:lnTo>
                    <a:pt x="172" y="408"/>
                  </a:lnTo>
                  <a:lnTo>
                    <a:pt x="170" y="387"/>
                  </a:lnTo>
                  <a:lnTo>
                    <a:pt x="167" y="360"/>
                  </a:lnTo>
                  <a:lnTo>
                    <a:pt x="164" y="326"/>
                  </a:lnTo>
                  <a:lnTo>
                    <a:pt x="160" y="290"/>
                  </a:lnTo>
                  <a:lnTo>
                    <a:pt x="155" y="252"/>
                  </a:lnTo>
                  <a:lnTo>
                    <a:pt x="149" y="212"/>
                  </a:lnTo>
                  <a:lnTo>
                    <a:pt x="141" y="172"/>
                  </a:lnTo>
                  <a:lnTo>
                    <a:pt x="134" y="134"/>
                  </a:lnTo>
                  <a:lnTo>
                    <a:pt x="126" y="98"/>
                  </a:lnTo>
                  <a:lnTo>
                    <a:pt x="119" y="6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5" name="Freeform 17"/>
            <p:cNvSpPr>
              <a:spLocks/>
            </p:cNvSpPr>
            <p:nvPr/>
          </p:nvSpPr>
          <p:spPr bwMode="auto">
            <a:xfrm>
              <a:off x="7008813" y="1597025"/>
              <a:ext cx="65088" cy="171450"/>
            </a:xfrm>
            <a:custGeom>
              <a:avLst/>
              <a:gdLst>
                <a:gd name="T0" fmla="*/ 144 w 165"/>
                <a:gd name="T1" fmla="*/ 219 h 431"/>
                <a:gd name="T2" fmla="*/ 150 w 165"/>
                <a:gd name="T3" fmla="*/ 179 h 431"/>
                <a:gd name="T4" fmla="*/ 154 w 165"/>
                <a:gd name="T5" fmla="*/ 141 h 431"/>
                <a:gd name="T6" fmla="*/ 158 w 165"/>
                <a:gd name="T7" fmla="*/ 105 h 431"/>
                <a:gd name="T8" fmla="*/ 161 w 165"/>
                <a:gd name="T9" fmla="*/ 71 h 431"/>
                <a:gd name="T10" fmla="*/ 163 w 165"/>
                <a:gd name="T11" fmla="*/ 44 h 431"/>
                <a:gd name="T12" fmla="*/ 164 w 165"/>
                <a:gd name="T13" fmla="*/ 23 h 431"/>
                <a:gd name="T14" fmla="*/ 164 w 165"/>
                <a:gd name="T15" fmla="*/ 9 h 431"/>
                <a:gd name="T16" fmla="*/ 165 w 165"/>
                <a:gd name="T17" fmla="*/ 4 h 431"/>
                <a:gd name="T18" fmla="*/ 59 w 165"/>
                <a:gd name="T19" fmla="*/ 0 h 431"/>
                <a:gd name="T20" fmla="*/ 59 w 165"/>
                <a:gd name="T21" fmla="*/ 4 h 431"/>
                <a:gd name="T22" fmla="*/ 58 w 165"/>
                <a:gd name="T23" fmla="*/ 17 h 431"/>
                <a:gd name="T24" fmla="*/ 57 w 165"/>
                <a:gd name="T25" fmla="*/ 38 h 431"/>
                <a:gd name="T26" fmla="*/ 56 w 165"/>
                <a:gd name="T27" fmla="*/ 64 h 431"/>
                <a:gd name="T28" fmla="*/ 53 w 165"/>
                <a:gd name="T29" fmla="*/ 95 h 431"/>
                <a:gd name="T30" fmla="*/ 49 w 165"/>
                <a:gd name="T31" fmla="*/ 130 h 431"/>
                <a:gd name="T32" fmla="*/ 45 w 165"/>
                <a:gd name="T33" fmla="*/ 166 h 431"/>
                <a:gd name="T34" fmla="*/ 40 w 165"/>
                <a:gd name="T35" fmla="*/ 204 h 431"/>
                <a:gd name="T36" fmla="*/ 34 w 165"/>
                <a:gd name="T37" fmla="*/ 242 h 431"/>
                <a:gd name="T38" fmla="*/ 28 w 165"/>
                <a:gd name="T39" fmla="*/ 279 h 431"/>
                <a:gd name="T40" fmla="*/ 21 w 165"/>
                <a:gd name="T41" fmla="*/ 312 h 431"/>
                <a:gd name="T42" fmla="*/ 15 w 165"/>
                <a:gd name="T43" fmla="*/ 343 h 431"/>
                <a:gd name="T44" fmla="*/ 8 w 165"/>
                <a:gd name="T45" fmla="*/ 368 h 431"/>
                <a:gd name="T46" fmla="*/ 4 w 165"/>
                <a:gd name="T47" fmla="*/ 388 h 431"/>
                <a:gd name="T48" fmla="*/ 1 w 165"/>
                <a:gd name="T49" fmla="*/ 401 h 431"/>
                <a:gd name="T50" fmla="*/ 0 w 165"/>
                <a:gd name="T51" fmla="*/ 405 h 431"/>
                <a:gd name="T52" fmla="*/ 101 w 165"/>
                <a:gd name="T53" fmla="*/ 431 h 431"/>
                <a:gd name="T54" fmla="*/ 102 w 165"/>
                <a:gd name="T55" fmla="*/ 427 h 431"/>
                <a:gd name="T56" fmla="*/ 106 w 165"/>
                <a:gd name="T57" fmla="*/ 414 h 431"/>
                <a:gd name="T58" fmla="*/ 111 w 165"/>
                <a:gd name="T59" fmla="*/ 393 h 431"/>
                <a:gd name="T60" fmla="*/ 117 w 165"/>
                <a:gd name="T61" fmla="*/ 366 h 431"/>
                <a:gd name="T62" fmla="*/ 124 w 165"/>
                <a:gd name="T63" fmla="*/ 334 h 431"/>
                <a:gd name="T64" fmla="*/ 131 w 165"/>
                <a:gd name="T65" fmla="*/ 298 h 431"/>
                <a:gd name="T66" fmla="*/ 138 w 165"/>
                <a:gd name="T67" fmla="*/ 259 h 431"/>
                <a:gd name="T68" fmla="*/ 144 w 165"/>
                <a:gd name="T69" fmla="*/ 21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5" h="431">
                  <a:moveTo>
                    <a:pt x="144" y="219"/>
                  </a:moveTo>
                  <a:lnTo>
                    <a:pt x="150" y="179"/>
                  </a:lnTo>
                  <a:lnTo>
                    <a:pt x="154" y="141"/>
                  </a:lnTo>
                  <a:lnTo>
                    <a:pt x="158" y="105"/>
                  </a:lnTo>
                  <a:lnTo>
                    <a:pt x="161" y="71"/>
                  </a:lnTo>
                  <a:lnTo>
                    <a:pt x="163" y="44"/>
                  </a:lnTo>
                  <a:lnTo>
                    <a:pt x="164" y="23"/>
                  </a:lnTo>
                  <a:lnTo>
                    <a:pt x="164" y="9"/>
                  </a:lnTo>
                  <a:lnTo>
                    <a:pt x="165" y="4"/>
                  </a:lnTo>
                  <a:lnTo>
                    <a:pt x="59" y="0"/>
                  </a:lnTo>
                  <a:lnTo>
                    <a:pt x="59" y="4"/>
                  </a:lnTo>
                  <a:lnTo>
                    <a:pt x="58" y="17"/>
                  </a:lnTo>
                  <a:lnTo>
                    <a:pt x="57" y="38"/>
                  </a:lnTo>
                  <a:lnTo>
                    <a:pt x="56" y="64"/>
                  </a:lnTo>
                  <a:lnTo>
                    <a:pt x="53" y="95"/>
                  </a:lnTo>
                  <a:lnTo>
                    <a:pt x="49" y="130"/>
                  </a:lnTo>
                  <a:lnTo>
                    <a:pt x="45" y="166"/>
                  </a:lnTo>
                  <a:lnTo>
                    <a:pt x="40" y="204"/>
                  </a:lnTo>
                  <a:lnTo>
                    <a:pt x="34" y="242"/>
                  </a:lnTo>
                  <a:lnTo>
                    <a:pt x="28" y="279"/>
                  </a:lnTo>
                  <a:lnTo>
                    <a:pt x="21" y="312"/>
                  </a:lnTo>
                  <a:lnTo>
                    <a:pt x="15" y="343"/>
                  </a:lnTo>
                  <a:lnTo>
                    <a:pt x="8" y="368"/>
                  </a:lnTo>
                  <a:lnTo>
                    <a:pt x="4" y="388"/>
                  </a:lnTo>
                  <a:lnTo>
                    <a:pt x="1" y="401"/>
                  </a:lnTo>
                  <a:lnTo>
                    <a:pt x="0" y="405"/>
                  </a:lnTo>
                  <a:lnTo>
                    <a:pt x="101" y="431"/>
                  </a:lnTo>
                  <a:lnTo>
                    <a:pt x="102" y="427"/>
                  </a:lnTo>
                  <a:lnTo>
                    <a:pt x="106" y="414"/>
                  </a:lnTo>
                  <a:lnTo>
                    <a:pt x="111" y="393"/>
                  </a:lnTo>
                  <a:lnTo>
                    <a:pt x="117" y="366"/>
                  </a:lnTo>
                  <a:lnTo>
                    <a:pt x="124" y="334"/>
                  </a:lnTo>
                  <a:lnTo>
                    <a:pt x="131" y="298"/>
                  </a:lnTo>
                  <a:lnTo>
                    <a:pt x="138" y="259"/>
                  </a:lnTo>
                  <a:lnTo>
                    <a:pt x="144" y="21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6" name="Freeform 18"/>
            <p:cNvSpPr>
              <a:spLocks/>
            </p:cNvSpPr>
            <p:nvPr/>
          </p:nvSpPr>
          <p:spPr bwMode="auto">
            <a:xfrm>
              <a:off x="6913563" y="1830388"/>
              <a:ext cx="111125" cy="168275"/>
            </a:xfrm>
            <a:custGeom>
              <a:avLst/>
              <a:gdLst>
                <a:gd name="T0" fmla="*/ 159 w 281"/>
                <a:gd name="T1" fmla="*/ 59 h 423"/>
                <a:gd name="T2" fmla="*/ 147 w 281"/>
                <a:gd name="T3" fmla="*/ 88 h 423"/>
                <a:gd name="T4" fmla="*/ 133 w 281"/>
                <a:gd name="T5" fmla="*/ 120 h 423"/>
                <a:gd name="T6" fmla="*/ 118 w 281"/>
                <a:gd name="T7" fmla="*/ 153 h 423"/>
                <a:gd name="T8" fmla="*/ 100 w 281"/>
                <a:gd name="T9" fmla="*/ 188 h 423"/>
                <a:gd name="T10" fmla="*/ 83 w 281"/>
                <a:gd name="T11" fmla="*/ 222 h 423"/>
                <a:gd name="T12" fmla="*/ 66 w 281"/>
                <a:gd name="T13" fmla="*/ 255 h 423"/>
                <a:gd name="T14" fmla="*/ 48 w 281"/>
                <a:gd name="T15" fmla="*/ 285 h 423"/>
                <a:gd name="T16" fmla="*/ 33 w 281"/>
                <a:gd name="T17" fmla="*/ 312 h 423"/>
                <a:gd name="T18" fmla="*/ 19 w 281"/>
                <a:gd name="T19" fmla="*/ 334 h 423"/>
                <a:gd name="T20" fmla="*/ 10 w 281"/>
                <a:gd name="T21" fmla="*/ 352 h 423"/>
                <a:gd name="T22" fmla="*/ 2 w 281"/>
                <a:gd name="T23" fmla="*/ 363 h 423"/>
                <a:gd name="T24" fmla="*/ 0 w 281"/>
                <a:gd name="T25" fmla="*/ 366 h 423"/>
                <a:gd name="T26" fmla="*/ 88 w 281"/>
                <a:gd name="T27" fmla="*/ 423 h 423"/>
                <a:gd name="T28" fmla="*/ 92 w 281"/>
                <a:gd name="T29" fmla="*/ 419 h 423"/>
                <a:gd name="T30" fmla="*/ 98 w 281"/>
                <a:gd name="T31" fmla="*/ 407 h 423"/>
                <a:gd name="T32" fmla="*/ 110 w 281"/>
                <a:gd name="T33" fmla="*/ 390 h 423"/>
                <a:gd name="T34" fmla="*/ 124 w 281"/>
                <a:gd name="T35" fmla="*/ 366 h 423"/>
                <a:gd name="T36" fmla="*/ 140 w 281"/>
                <a:gd name="T37" fmla="*/ 337 h 423"/>
                <a:gd name="T38" fmla="*/ 159 w 281"/>
                <a:gd name="T39" fmla="*/ 305 h 423"/>
                <a:gd name="T40" fmla="*/ 177 w 281"/>
                <a:gd name="T41" fmla="*/ 271 h 423"/>
                <a:gd name="T42" fmla="*/ 195 w 281"/>
                <a:gd name="T43" fmla="*/ 235 h 423"/>
                <a:gd name="T44" fmla="*/ 213 w 281"/>
                <a:gd name="T45" fmla="*/ 198 h 423"/>
                <a:gd name="T46" fmla="*/ 229 w 281"/>
                <a:gd name="T47" fmla="*/ 163 h 423"/>
                <a:gd name="T48" fmla="*/ 244 w 281"/>
                <a:gd name="T49" fmla="*/ 129 h 423"/>
                <a:gd name="T50" fmla="*/ 257 w 281"/>
                <a:gd name="T51" fmla="*/ 99 h 423"/>
                <a:gd name="T52" fmla="*/ 267 w 281"/>
                <a:gd name="T53" fmla="*/ 74 h 423"/>
                <a:gd name="T54" fmla="*/ 274 w 281"/>
                <a:gd name="T55" fmla="*/ 54 h 423"/>
                <a:gd name="T56" fmla="*/ 280 w 281"/>
                <a:gd name="T57" fmla="*/ 41 h 423"/>
                <a:gd name="T58" fmla="*/ 281 w 281"/>
                <a:gd name="T59" fmla="*/ 36 h 423"/>
                <a:gd name="T60" fmla="*/ 182 w 281"/>
                <a:gd name="T61" fmla="*/ 0 h 423"/>
                <a:gd name="T62" fmla="*/ 180 w 281"/>
                <a:gd name="T63" fmla="*/ 4 h 423"/>
                <a:gd name="T64" fmla="*/ 176 w 281"/>
                <a:gd name="T65" fmla="*/ 16 h 423"/>
                <a:gd name="T66" fmla="*/ 168 w 281"/>
                <a:gd name="T67" fmla="*/ 35 h 423"/>
                <a:gd name="T68" fmla="*/ 159 w 281"/>
                <a:gd name="T69" fmla="*/ 59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1" h="423">
                  <a:moveTo>
                    <a:pt x="159" y="59"/>
                  </a:moveTo>
                  <a:lnTo>
                    <a:pt x="147" y="88"/>
                  </a:lnTo>
                  <a:lnTo>
                    <a:pt x="133" y="120"/>
                  </a:lnTo>
                  <a:lnTo>
                    <a:pt x="118" y="153"/>
                  </a:lnTo>
                  <a:lnTo>
                    <a:pt x="100" y="188"/>
                  </a:lnTo>
                  <a:lnTo>
                    <a:pt x="83" y="222"/>
                  </a:lnTo>
                  <a:lnTo>
                    <a:pt x="66" y="255"/>
                  </a:lnTo>
                  <a:lnTo>
                    <a:pt x="48" y="285"/>
                  </a:lnTo>
                  <a:lnTo>
                    <a:pt x="33" y="312"/>
                  </a:lnTo>
                  <a:lnTo>
                    <a:pt x="19" y="334"/>
                  </a:lnTo>
                  <a:lnTo>
                    <a:pt x="10" y="352"/>
                  </a:lnTo>
                  <a:lnTo>
                    <a:pt x="2" y="363"/>
                  </a:lnTo>
                  <a:lnTo>
                    <a:pt x="0" y="366"/>
                  </a:lnTo>
                  <a:lnTo>
                    <a:pt x="88" y="423"/>
                  </a:lnTo>
                  <a:lnTo>
                    <a:pt x="92" y="419"/>
                  </a:lnTo>
                  <a:lnTo>
                    <a:pt x="98" y="407"/>
                  </a:lnTo>
                  <a:lnTo>
                    <a:pt x="110" y="390"/>
                  </a:lnTo>
                  <a:lnTo>
                    <a:pt x="124" y="366"/>
                  </a:lnTo>
                  <a:lnTo>
                    <a:pt x="140" y="337"/>
                  </a:lnTo>
                  <a:lnTo>
                    <a:pt x="159" y="305"/>
                  </a:lnTo>
                  <a:lnTo>
                    <a:pt x="177" y="271"/>
                  </a:lnTo>
                  <a:lnTo>
                    <a:pt x="195" y="235"/>
                  </a:lnTo>
                  <a:lnTo>
                    <a:pt x="213" y="198"/>
                  </a:lnTo>
                  <a:lnTo>
                    <a:pt x="229" y="163"/>
                  </a:lnTo>
                  <a:lnTo>
                    <a:pt x="244" y="129"/>
                  </a:lnTo>
                  <a:lnTo>
                    <a:pt x="257" y="99"/>
                  </a:lnTo>
                  <a:lnTo>
                    <a:pt x="267" y="74"/>
                  </a:lnTo>
                  <a:lnTo>
                    <a:pt x="274" y="54"/>
                  </a:lnTo>
                  <a:lnTo>
                    <a:pt x="280" y="41"/>
                  </a:lnTo>
                  <a:lnTo>
                    <a:pt x="281" y="36"/>
                  </a:lnTo>
                  <a:lnTo>
                    <a:pt x="182" y="0"/>
                  </a:lnTo>
                  <a:lnTo>
                    <a:pt x="180" y="4"/>
                  </a:lnTo>
                  <a:lnTo>
                    <a:pt x="176" y="16"/>
                  </a:lnTo>
                  <a:lnTo>
                    <a:pt x="168" y="35"/>
                  </a:lnTo>
                  <a:lnTo>
                    <a:pt x="159" y="5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7" name="Freeform 19"/>
            <p:cNvSpPr>
              <a:spLocks/>
            </p:cNvSpPr>
            <p:nvPr/>
          </p:nvSpPr>
          <p:spPr bwMode="auto">
            <a:xfrm>
              <a:off x="6756401" y="2038350"/>
              <a:ext cx="146050" cy="147638"/>
            </a:xfrm>
            <a:custGeom>
              <a:avLst/>
              <a:gdLst>
                <a:gd name="T0" fmla="*/ 0 w 370"/>
                <a:gd name="T1" fmla="*/ 293 h 374"/>
                <a:gd name="T2" fmla="*/ 67 w 370"/>
                <a:gd name="T3" fmla="*/ 374 h 374"/>
                <a:gd name="T4" fmla="*/ 81 w 370"/>
                <a:gd name="T5" fmla="*/ 362 h 374"/>
                <a:gd name="T6" fmla="*/ 119 w 370"/>
                <a:gd name="T7" fmla="*/ 331 h 374"/>
                <a:gd name="T8" fmla="*/ 143 w 370"/>
                <a:gd name="T9" fmla="*/ 308 h 374"/>
                <a:gd name="T10" fmla="*/ 170 w 370"/>
                <a:gd name="T11" fmla="*/ 283 h 374"/>
                <a:gd name="T12" fmla="*/ 198 w 370"/>
                <a:gd name="T13" fmla="*/ 256 h 374"/>
                <a:gd name="T14" fmla="*/ 227 w 370"/>
                <a:gd name="T15" fmla="*/ 228 h 374"/>
                <a:gd name="T16" fmla="*/ 254 w 370"/>
                <a:gd name="T17" fmla="*/ 199 h 374"/>
                <a:gd name="T18" fmla="*/ 281 w 370"/>
                <a:gd name="T19" fmla="*/ 170 h 374"/>
                <a:gd name="T20" fmla="*/ 305 w 370"/>
                <a:gd name="T21" fmla="*/ 143 h 374"/>
                <a:gd name="T22" fmla="*/ 327 w 370"/>
                <a:gd name="T23" fmla="*/ 118 h 374"/>
                <a:gd name="T24" fmla="*/ 344 w 370"/>
                <a:gd name="T25" fmla="*/ 97 h 374"/>
                <a:gd name="T26" fmla="*/ 358 w 370"/>
                <a:gd name="T27" fmla="*/ 80 h 374"/>
                <a:gd name="T28" fmla="*/ 367 w 370"/>
                <a:gd name="T29" fmla="*/ 70 h 374"/>
                <a:gd name="T30" fmla="*/ 370 w 370"/>
                <a:gd name="T31" fmla="*/ 65 h 374"/>
                <a:gd name="T32" fmla="*/ 287 w 370"/>
                <a:gd name="T33" fmla="*/ 0 h 374"/>
                <a:gd name="T34" fmla="*/ 276 w 370"/>
                <a:gd name="T35" fmla="*/ 14 h 374"/>
                <a:gd name="T36" fmla="*/ 246 w 370"/>
                <a:gd name="T37" fmla="*/ 50 h 374"/>
                <a:gd name="T38" fmla="*/ 226 w 370"/>
                <a:gd name="T39" fmla="*/ 74 h 374"/>
                <a:gd name="T40" fmla="*/ 202 w 370"/>
                <a:gd name="T41" fmla="*/ 100 h 374"/>
                <a:gd name="T42" fmla="*/ 178 w 370"/>
                <a:gd name="T43" fmla="*/ 127 h 374"/>
                <a:gd name="T44" fmla="*/ 152 w 370"/>
                <a:gd name="T45" fmla="*/ 154 h 374"/>
                <a:gd name="T46" fmla="*/ 125 w 370"/>
                <a:gd name="T47" fmla="*/ 182 h 374"/>
                <a:gd name="T48" fmla="*/ 98 w 370"/>
                <a:gd name="T49" fmla="*/ 207 h 374"/>
                <a:gd name="T50" fmla="*/ 72 w 370"/>
                <a:gd name="T51" fmla="*/ 230 h 374"/>
                <a:gd name="T52" fmla="*/ 49 w 370"/>
                <a:gd name="T53" fmla="*/ 251 h 374"/>
                <a:gd name="T54" fmla="*/ 13 w 370"/>
                <a:gd name="T55" fmla="*/ 281 h 374"/>
                <a:gd name="T56" fmla="*/ 0 w 370"/>
                <a:gd name="T57" fmla="*/ 293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0" h="374">
                  <a:moveTo>
                    <a:pt x="0" y="293"/>
                  </a:moveTo>
                  <a:lnTo>
                    <a:pt x="67" y="374"/>
                  </a:lnTo>
                  <a:lnTo>
                    <a:pt x="81" y="362"/>
                  </a:lnTo>
                  <a:lnTo>
                    <a:pt x="119" y="331"/>
                  </a:lnTo>
                  <a:lnTo>
                    <a:pt x="143" y="308"/>
                  </a:lnTo>
                  <a:lnTo>
                    <a:pt x="170" y="283"/>
                  </a:lnTo>
                  <a:lnTo>
                    <a:pt x="198" y="256"/>
                  </a:lnTo>
                  <a:lnTo>
                    <a:pt x="227" y="228"/>
                  </a:lnTo>
                  <a:lnTo>
                    <a:pt x="254" y="199"/>
                  </a:lnTo>
                  <a:lnTo>
                    <a:pt x="281" y="170"/>
                  </a:lnTo>
                  <a:lnTo>
                    <a:pt x="305" y="143"/>
                  </a:lnTo>
                  <a:lnTo>
                    <a:pt x="327" y="118"/>
                  </a:lnTo>
                  <a:lnTo>
                    <a:pt x="344" y="97"/>
                  </a:lnTo>
                  <a:lnTo>
                    <a:pt x="358" y="80"/>
                  </a:lnTo>
                  <a:lnTo>
                    <a:pt x="367" y="70"/>
                  </a:lnTo>
                  <a:lnTo>
                    <a:pt x="370" y="65"/>
                  </a:lnTo>
                  <a:lnTo>
                    <a:pt x="287" y="0"/>
                  </a:lnTo>
                  <a:lnTo>
                    <a:pt x="276" y="14"/>
                  </a:lnTo>
                  <a:lnTo>
                    <a:pt x="246" y="50"/>
                  </a:lnTo>
                  <a:lnTo>
                    <a:pt x="226" y="74"/>
                  </a:lnTo>
                  <a:lnTo>
                    <a:pt x="202" y="100"/>
                  </a:lnTo>
                  <a:lnTo>
                    <a:pt x="178" y="127"/>
                  </a:lnTo>
                  <a:lnTo>
                    <a:pt x="152" y="154"/>
                  </a:lnTo>
                  <a:lnTo>
                    <a:pt x="125" y="182"/>
                  </a:lnTo>
                  <a:lnTo>
                    <a:pt x="98" y="207"/>
                  </a:lnTo>
                  <a:lnTo>
                    <a:pt x="72" y="230"/>
                  </a:lnTo>
                  <a:lnTo>
                    <a:pt x="49" y="251"/>
                  </a:lnTo>
                  <a:lnTo>
                    <a:pt x="13" y="281"/>
                  </a:lnTo>
                  <a:lnTo>
                    <a:pt x="0" y="29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8" name="Freeform 20"/>
            <p:cNvSpPr>
              <a:spLocks/>
            </p:cNvSpPr>
            <p:nvPr/>
          </p:nvSpPr>
          <p:spPr bwMode="auto">
            <a:xfrm>
              <a:off x="6551613" y="2200275"/>
              <a:ext cx="166688" cy="114300"/>
            </a:xfrm>
            <a:custGeom>
              <a:avLst/>
              <a:gdLst>
                <a:gd name="T0" fmla="*/ 187 w 421"/>
                <a:gd name="T1" fmla="*/ 104 h 288"/>
                <a:gd name="T2" fmla="*/ 152 w 421"/>
                <a:gd name="T3" fmla="*/ 122 h 288"/>
                <a:gd name="T4" fmla="*/ 119 w 421"/>
                <a:gd name="T5" fmla="*/ 138 h 288"/>
                <a:gd name="T6" fmla="*/ 88 w 421"/>
                <a:gd name="T7" fmla="*/ 153 h 288"/>
                <a:gd name="T8" fmla="*/ 60 w 421"/>
                <a:gd name="T9" fmla="*/ 165 h 288"/>
                <a:gd name="T10" fmla="*/ 36 w 421"/>
                <a:gd name="T11" fmla="*/ 176 h 288"/>
                <a:gd name="T12" fmla="*/ 16 w 421"/>
                <a:gd name="T13" fmla="*/ 183 h 288"/>
                <a:gd name="T14" fmla="*/ 4 w 421"/>
                <a:gd name="T15" fmla="*/ 189 h 288"/>
                <a:gd name="T16" fmla="*/ 0 w 421"/>
                <a:gd name="T17" fmla="*/ 190 h 288"/>
                <a:gd name="T18" fmla="*/ 39 w 421"/>
                <a:gd name="T19" fmla="*/ 288 h 288"/>
                <a:gd name="T20" fmla="*/ 43 w 421"/>
                <a:gd name="T21" fmla="*/ 287 h 288"/>
                <a:gd name="T22" fmla="*/ 56 w 421"/>
                <a:gd name="T23" fmla="*/ 281 h 288"/>
                <a:gd name="T24" fmla="*/ 76 w 421"/>
                <a:gd name="T25" fmla="*/ 273 h 288"/>
                <a:gd name="T26" fmla="*/ 102 w 421"/>
                <a:gd name="T27" fmla="*/ 262 h 288"/>
                <a:gd name="T28" fmla="*/ 132 w 421"/>
                <a:gd name="T29" fmla="*/ 249 h 288"/>
                <a:gd name="T30" fmla="*/ 164 w 421"/>
                <a:gd name="T31" fmla="*/ 234 h 288"/>
                <a:gd name="T32" fmla="*/ 200 w 421"/>
                <a:gd name="T33" fmla="*/ 217 h 288"/>
                <a:gd name="T34" fmla="*/ 236 w 421"/>
                <a:gd name="T35" fmla="*/ 198 h 288"/>
                <a:gd name="T36" fmla="*/ 271 w 421"/>
                <a:gd name="T37" fmla="*/ 179 h 288"/>
                <a:gd name="T38" fmla="*/ 306 w 421"/>
                <a:gd name="T39" fmla="*/ 159 h 288"/>
                <a:gd name="T40" fmla="*/ 337 w 421"/>
                <a:gd name="T41" fmla="*/ 141 h 288"/>
                <a:gd name="T42" fmla="*/ 365 w 421"/>
                <a:gd name="T43" fmla="*/ 124 h 288"/>
                <a:gd name="T44" fmla="*/ 388 w 421"/>
                <a:gd name="T45" fmla="*/ 109 h 288"/>
                <a:gd name="T46" fmla="*/ 406 w 421"/>
                <a:gd name="T47" fmla="*/ 98 h 288"/>
                <a:gd name="T48" fmla="*/ 417 w 421"/>
                <a:gd name="T49" fmla="*/ 90 h 288"/>
                <a:gd name="T50" fmla="*/ 421 w 421"/>
                <a:gd name="T51" fmla="*/ 87 h 288"/>
                <a:gd name="T52" fmla="*/ 363 w 421"/>
                <a:gd name="T53" fmla="*/ 0 h 288"/>
                <a:gd name="T54" fmla="*/ 359 w 421"/>
                <a:gd name="T55" fmla="*/ 2 h 288"/>
                <a:gd name="T56" fmla="*/ 348 w 421"/>
                <a:gd name="T57" fmla="*/ 9 h 288"/>
                <a:gd name="T58" fmla="*/ 331 w 421"/>
                <a:gd name="T59" fmla="*/ 20 h 288"/>
                <a:gd name="T60" fmla="*/ 309 w 421"/>
                <a:gd name="T61" fmla="*/ 34 h 288"/>
                <a:gd name="T62" fmla="*/ 282 w 421"/>
                <a:gd name="T63" fmla="*/ 50 h 288"/>
                <a:gd name="T64" fmla="*/ 253 w 421"/>
                <a:gd name="T65" fmla="*/ 68 h 288"/>
                <a:gd name="T66" fmla="*/ 220 w 421"/>
                <a:gd name="T67" fmla="*/ 86 h 288"/>
                <a:gd name="T68" fmla="*/ 187 w 421"/>
                <a:gd name="T69" fmla="*/ 10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1" h="288">
                  <a:moveTo>
                    <a:pt x="187" y="104"/>
                  </a:moveTo>
                  <a:lnTo>
                    <a:pt x="152" y="122"/>
                  </a:lnTo>
                  <a:lnTo>
                    <a:pt x="119" y="138"/>
                  </a:lnTo>
                  <a:lnTo>
                    <a:pt x="88" y="153"/>
                  </a:lnTo>
                  <a:lnTo>
                    <a:pt x="60" y="165"/>
                  </a:lnTo>
                  <a:lnTo>
                    <a:pt x="36" y="176"/>
                  </a:lnTo>
                  <a:lnTo>
                    <a:pt x="16" y="183"/>
                  </a:lnTo>
                  <a:lnTo>
                    <a:pt x="4" y="189"/>
                  </a:lnTo>
                  <a:lnTo>
                    <a:pt x="0" y="190"/>
                  </a:lnTo>
                  <a:lnTo>
                    <a:pt x="39" y="288"/>
                  </a:lnTo>
                  <a:lnTo>
                    <a:pt x="43" y="287"/>
                  </a:lnTo>
                  <a:lnTo>
                    <a:pt x="56" y="281"/>
                  </a:lnTo>
                  <a:lnTo>
                    <a:pt x="76" y="273"/>
                  </a:lnTo>
                  <a:lnTo>
                    <a:pt x="102" y="262"/>
                  </a:lnTo>
                  <a:lnTo>
                    <a:pt x="132" y="249"/>
                  </a:lnTo>
                  <a:lnTo>
                    <a:pt x="164" y="234"/>
                  </a:lnTo>
                  <a:lnTo>
                    <a:pt x="200" y="217"/>
                  </a:lnTo>
                  <a:lnTo>
                    <a:pt x="236" y="198"/>
                  </a:lnTo>
                  <a:lnTo>
                    <a:pt x="271" y="179"/>
                  </a:lnTo>
                  <a:lnTo>
                    <a:pt x="306" y="159"/>
                  </a:lnTo>
                  <a:lnTo>
                    <a:pt x="337" y="141"/>
                  </a:lnTo>
                  <a:lnTo>
                    <a:pt x="365" y="124"/>
                  </a:lnTo>
                  <a:lnTo>
                    <a:pt x="388" y="109"/>
                  </a:lnTo>
                  <a:lnTo>
                    <a:pt x="406" y="98"/>
                  </a:lnTo>
                  <a:lnTo>
                    <a:pt x="417" y="90"/>
                  </a:lnTo>
                  <a:lnTo>
                    <a:pt x="421" y="87"/>
                  </a:lnTo>
                  <a:lnTo>
                    <a:pt x="363" y="0"/>
                  </a:lnTo>
                  <a:lnTo>
                    <a:pt x="359" y="2"/>
                  </a:lnTo>
                  <a:lnTo>
                    <a:pt x="348" y="9"/>
                  </a:lnTo>
                  <a:lnTo>
                    <a:pt x="331" y="20"/>
                  </a:lnTo>
                  <a:lnTo>
                    <a:pt x="309" y="34"/>
                  </a:lnTo>
                  <a:lnTo>
                    <a:pt x="282" y="50"/>
                  </a:lnTo>
                  <a:lnTo>
                    <a:pt x="253" y="68"/>
                  </a:lnTo>
                  <a:lnTo>
                    <a:pt x="220" y="86"/>
                  </a:lnTo>
                  <a:lnTo>
                    <a:pt x="187" y="10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9" name="Freeform 21"/>
            <p:cNvSpPr>
              <a:spLocks/>
            </p:cNvSpPr>
            <p:nvPr/>
          </p:nvSpPr>
          <p:spPr bwMode="auto">
            <a:xfrm>
              <a:off x="6319838" y="2300288"/>
              <a:ext cx="171450" cy="68263"/>
            </a:xfrm>
            <a:custGeom>
              <a:avLst/>
              <a:gdLst>
                <a:gd name="T0" fmla="*/ 0 w 432"/>
                <a:gd name="T1" fmla="*/ 69 h 174"/>
                <a:gd name="T2" fmla="*/ 6 w 432"/>
                <a:gd name="T3" fmla="*/ 174 h 174"/>
                <a:gd name="T4" fmla="*/ 11 w 432"/>
                <a:gd name="T5" fmla="*/ 174 h 174"/>
                <a:gd name="T6" fmla="*/ 25 w 432"/>
                <a:gd name="T7" fmla="*/ 173 h 174"/>
                <a:gd name="T8" fmla="*/ 46 w 432"/>
                <a:gd name="T9" fmla="*/ 172 h 174"/>
                <a:gd name="T10" fmla="*/ 73 w 432"/>
                <a:gd name="T11" fmla="*/ 169 h 174"/>
                <a:gd name="T12" fmla="*/ 106 w 432"/>
                <a:gd name="T13" fmla="*/ 165 h 174"/>
                <a:gd name="T14" fmla="*/ 142 w 432"/>
                <a:gd name="T15" fmla="*/ 161 h 174"/>
                <a:gd name="T16" fmla="*/ 181 w 432"/>
                <a:gd name="T17" fmla="*/ 156 h 174"/>
                <a:gd name="T18" fmla="*/ 221 w 432"/>
                <a:gd name="T19" fmla="*/ 149 h 174"/>
                <a:gd name="T20" fmla="*/ 261 w 432"/>
                <a:gd name="T21" fmla="*/ 143 h 174"/>
                <a:gd name="T22" fmla="*/ 299 w 432"/>
                <a:gd name="T23" fmla="*/ 135 h 174"/>
                <a:gd name="T24" fmla="*/ 335 w 432"/>
                <a:gd name="T25" fmla="*/ 127 h 174"/>
                <a:gd name="T26" fmla="*/ 367 w 432"/>
                <a:gd name="T27" fmla="*/ 119 h 174"/>
                <a:gd name="T28" fmla="*/ 393 w 432"/>
                <a:gd name="T29" fmla="*/ 113 h 174"/>
                <a:gd name="T30" fmla="*/ 413 w 432"/>
                <a:gd name="T31" fmla="*/ 107 h 174"/>
                <a:gd name="T32" fmla="*/ 428 w 432"/>
                <a:gd name="T33" fmla="*/ 103 h 174"/>
                <a:gd name="T34" fmla="*/ 432 w 432"/>
                <a:gd name="T35" fmla="*/ 102 h 174"/>
                <a:gd name="T36" fmla="*/ 403 w 432"/>
                <a:gd name="T37" fmla="*/ 0 h 174"/>
                <a:gd name="T38" fmla="*/ 398 w 432"/>
                <a:gd name="T39" fmla="*/ 1 h 174"/>
                <a:gd name="T40" fmla="*/ 386 w 432"/>
                <a:gd name="T41" fmla="*/ 6 h 174"/>
                <a:gd name="T42" fmla="*/ 367 w 432"/>
                <a:gd name="T43" fmla="*/ 10 h 174"/>
                <a:gd name="T44" fmla="*/ 341 w 432"/>
                <a:gd name="T45" fmla="*/ 16 h 174"/>
                <a:gd name="T46" fmla="*/ 311 w 432"/>
                <a:gd name="T47" fmla="*/ 24 h 174"/>
                <a:gd name="T48" fmla="*/ 277 w 432"/>
                <a:gd name="T49" fmla="*/ 32 h 174"/>
                <a:gd name="T50" fmla="*/ 241 w 432"/>
                <a:gd name="T51" fmla="*/ 39 h 174"/>
                <a:gd name="T52" fmla="*/ 203 w 432"/>
                <a:gd name="T53" fmla="*/ 46 h 174"/>
                <a:gd name="T54" fmla="*/ 165 w 432"/>
                <a:gd name="T55" fmla="*/ 52 h 174"/>
                <a:gd name="T56" fmla="*/ 128 w 432"/>
                <a:gd name="T57" fmla="*/ 56 h 174"/>
                <a:gd name="T58" fmla="*/ 95 w 432"/>
                <a:gd name="T59" fmla="*/ 61 h 174"/>
                <a:gd name="T60" fmla="*/ 64 w 432"/>
                <a:gd name="T61" fmla="*/ 64 h 174"/>
                <a:gd name="T62" fmla="*/ 38 w 432"/>
                <a:gd name="T63" fmla="*/ 66 h 174"/>
                <a:gd name="T64" fmla="*/ 17 w 432"/>
                <a:gd name="T65" fmla="*/ 68 h 174"/>
                <a:gd name="T66" fmla="*/ 4 w 432"/>
                <a:gd name="T67" fmla="*/ 69 h 174"/>
                <a:gd name="T68" fmla="*/ 0 w 432"/>
                <a:gd name="T69" fmla="*/ 6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2" h="174">
                  <a:moveTo>
                    <a:pt x="0" y="69"/>
                  </a:moveTo>
                  <a:lnTo>
                    <a:pt x="6" y="174"/>
                  </a:lnTo>
                  <a:lnTo>
                    <a:pt x="11" y="174"/>
                  </a:lnTo>
                  <a:lnTo>
                    <a:pt x="25" y="173"/>
                  </a:lnTo>
                  <a:lnTo>
                    <a:pt x="46" y="172"/>
                  </a:lnTo>
                  <a:lnTo>
                    <a:pt x="73" y="169"/>
                  </a:lnTo>
                  <a:lnTo>
                    <a:pt x="106" y="165"/>
                  </a:lnTo>
                  <a:lnTo>
                    <a:pt x="142" y="161"/>
                  </a:lnTo>
                  <a:lnTo>
                    <a:pt x="181" y="156"/>
                  </a:lnTo>
                  <a:lnTo>
                    <a:pt x="221" y="149"/>
                  </a:lnTo>
                  <a:lnTo>
                    <a:pt x="261" y="143"/>
                  </a:lnTo>
                  <a:lnTo>
                    <a:pt x="299" y="135"/>
                  </a:lnTo>
                  <a:lnTo>
                    <a:pt x="335" y="127"/>
                  </a:lnTo>
                  <a:lnTo>
                    <a:pt x="367" y="119"/>
                  </a:lnTo>
                  <a:lnTo>
                    <a:pt x="393" y="113"/>
                  </a:lnTo>
                  <a:lnTo>
                    <a:pt x="413" y="107"/>
                  </a:lnTo>
                  <a:lnTo>
                    <a:pt x="428" y="103"/>
                  </a:lnTo>
                  <a:lnTo>
                    <a:pt x="432" y="102"/>
                  </a:lnTo>
                  <a:lnTo>
                    <a:pt x="403" y="0"/>
                  </a:lnTo>
                  <a:lnTo>
                    <a:pt x="398" y="1"/>
                  </a:lnTo>
                  <a:lnTo>
                    <a:pt x="386" y="6"/>
                  </a:lnTo>
                  <a:lnTo>
                    <a:pt x="367" y="10"/>
                  </a:lnTo>
                  <a:lnTo>
                    <a:pt x="341" y="16"/>
                  </a:lnTo>
                  <a:lnTo>
                    <a:pt x="311" y="24"/>
                  </a:lnTo>
                  <a:lnTo>
                    <a:pt x="277" y="32"/>
                  </a:lnTo>
                  <a:lnTo>
                    <a:pt x="241" y="39"/>
                  </a:lnTo>
                  <a:lnTo>
                    <a:pt x="203" y="46"/>
                  </a:lnTo>
                  <a:lnTo>
                    <a:pt x="165" y="52"/>
                  </a:lnTo>
                  <a:lnTo>
                    <a:pt x="128" y="56"/>
                  </a:lnTo>
                  <a:lnTo>
                    <a:pt x="95" y="61"/>
                  </a:lnTo>
                  <a:lnTo>
                    <a:pt x="64" y="64"/>
                  </a:lnTo>
                  <a:lnTo>
                    <a:pt x="38" y="66"/>
                  </a:lnTo>
                  <a:lnTo>
                    <a:pt x="17" y="68"/>
                  </a:lnTo>
                  <a:lnTo>
                    <a:pt x="4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0" name="Freeform 22"/>
            <p:cNvSpPr>
              <a:spLocks/>
            </p:cNvSpPr>
            <p:nvPr/>
          </p:nvSpPr>
          <p:spPr bwMode="auto">
            <a:xfrm>
              <a:off x="6072188" y="2328863"/>
              <a:ext cx="171450" cy="65088"/>
            </a:xfrm>
            <a:custGeom>
              <a:avLst/>
              <a:gdLst>
                <a:gd name="T0" fmla="*/ 65 w 431"/>
                <a:gd name="T1" fmla="*/ 45 h 163"/>
                <a:gd name="T2" fmla="*/ 38 w 431"/>
                <a:gd name="T3" fmla="*/ 52 h 163"/>
                <a:gd name="T4" fmla="*/ 18 w 431"/>
                <a:gd name="T5" fmla="*/ 56 h 163"/>
                <a:gd name="T6" fmla="*/ 4 w 431"/>
                <a:gd name="T7" fmla="*/ 59 h 163"/>
                <a:gd name="T8" fmla="*/ 0 w 431"/>
                <a:gd name="T9" fmla="*/ 60 h 163"/>
                <a:gd name="T10" fmla="*/ 25 w 431"/>
                <a:gd name="T11" fmla="*/ 163 h 163"/>
                <a:gd name="T12" fmla="*/ 30 w 431"/>
                <a:gd name="T13" fmla="*/ 162 h 163"/>
                <a:gd name="T14" fmla="*/ 43 w 431"/>
                <a:gd name="T15" fmla="*/ 158 h 163"/>
                <a:gd name="T16" fmla="*/ 62 w 431"/>
                <a:gd name="T17" fmla="*/ 154 h 163"/>
                <a:gd name="T18" fmla="*/ 88 w 431"/>
                <a:gd name="T19" fmla="*/ 148 h 163"/>
                <a:gd name="T20" fmla="*/ 118 w 431"/>
                <a:gd name="T21" fmla="*/ 142 h 163"/>
                <a:gd name="T22" fmla="*/ 153 w 431"/>
                <a:gd name="T23" fmla="*/ 135 h 163"/>
                <a:gd name="T24" fmla="*/ 189 w 431"/>
                <a:gd name="T25" fmla="*/ 128 h 163"/>
                <a:gd name="T26" fmla="*/ 226 w 431"/>
                <a:gd name="T27" fmla="*/ 123 h 163"/>
                <a:gd name="T28" fmla="*/ 264 w 431"/>
                <a:gd name="T29" fmla="*/ 117 h 163"/>
                <a:gd name="T30" fmla="*/ 302 w 431"/>
                <a:gd name="T31" fmla="*/ 114 h 163"/>
                <a:gd name="T32" fmla="*/ 335 w 431"/>
                <a:gd name="T33" fmla="*/ 111 h 163"/>
                <a:gd name="T34" fmla="*/ 367 w 431"/>
                <a:gd name="T35" fmla="*/ 109 h 163"/>
                <a:gd name="T36" fmla="*/ 393 w 431"/>
                <a:gd name="T37" fmla="*/ 107 h 163"/>
                <a:gd name="T38" fmla="*/ 413 w 431"/>
                <a:gd name="T39" fmla="*/ 106 h 163"/>
                <a:gd name="T40" fmla="*/ 426 w 431"/>
                <a:gd name="T41" fmla="*/ 106 h 163"/>
                <a:gd name="T42" fmla="*/ 431 w 431"/>
                <a:gd name="T43" fmla="*/ 104 h 163"/>
                <a:gd name="T44" fmla="*/ 427 w 431"/>
                <a:gd name="T45" fmla="*/ 0 h 163"/>
                <a:gd name="T46" fmla="*/ 422 w 431"/>
                <a:gd name="T47" fmla="*/ 0 h 163"/>
                <a:gd name="T48" fmla="*/ 409 w 431"/>
                <a:gd name="T49" fmla="*/ 0 h 163"/>
                <a:gd name="T50" fmla="*/ 387 w 431"/>
                <a:gd name="T51" fmla="*/ 1 h 163"/>
                <a:gd name="T52" fmla="*/ 359 w 431"/>
                <a:gd name="T53" fmla="*/ 3 h 163"/>
                <a:gd name="T54" fmla="*/ 327 w 431"/>
                <a:gd name="T55" fmla="*/ 5 h 163"/>
                <a:gd name="T56" fmla="*/ 291 w 431"/>
                <a:gd name="T57" fmla="*/ 8 h 163"/>
                <a:gd name="T58" fmla="*/ 252 w 431"/>
                <a:gd name="T59" fmla="*/ 13 h 163"/>
                <a:gd name="T60" fmla="*/ 212 w 431"/>
                <a:gd name="T61" fmla="*/ 18 h 163"/>
                <a:gd name="T62" fmla="*/ 172 w 431"/>
                <a:gd name="T63" fmla="*/ 25 h 163"/>
                <a:gd name="T64" fmla="*/ 133 w 431"/>
                <a:gd name="T65" fmla="*/ 31 h 163"/>
                <a:gd name="T66" fmla="*/ 98 w 431"/>
                <a:gd name="T67" fmla="*/ 39 h 163"/>
                <a:gd name="T68" fmla="*/ 65 w 431"/>
                <a:gd name="T69" fmla="*/ 4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63">
                  <a:moveTo>
                    <a:pt x="65" y="45"/>
                  </a:moveTo>
                  <a:lnTo>
                    <a:pt x="38" y="52"/>
                  </a:lnTo>
                  <a:lnTo>
                    <a:pt x="18" y="56"/>
                  </a:lnTo>
                  <a:lnTo>
                    <a:pt x="4" y="59"/>
                  </a:lnTo>
                  <a:lnTo>
                    <a:pt x="0" y="60"/>
                  </a:lnTo>
                  <a:lnTo>
                    <a:pt x="25" y="163"/>
                  </a:lnTo>
                  <a:lnTo>
                    <a:pt x="30" y="162"/>
                  </a:lnTo>
                  <a:lnTo>
                    <a:pt x="43" y="158"/>
                  </a:lnTo>
                  <a:lnTo>
                    <a:pt x="62" y="154"/>
                  </a:lnTo>
                  <a:lnTo>
                    <a:pt x="88" y="148"/>
                  </a:lnTo>
                  <a:lnTo>
                    <a:pt x="118" y="142"/>
                  </a:lnTo>
                  <a:lnTo>
                    <a:pt x="153" y="135"/>
                  </a:lnTo>
                  <a:lnTo>
                    <a:pt x="189" y="128"/>
                  </a:lnTo>
                  <a:lnTo>
                    <a:pt x="226" y="123"/>
                  </a:lnTo>
                  <a:lnTo>
                    <a:pt x="264" y="117"/>
                  </a:lnTo>
                  <a:lnTo>
                    <a:pt x="302" y="114"/>
                  </a:lnTo>
                  <a:lnTo>
                    <a:pt x="335" y="111"/>
                  </a:lnTo>
                  <a:lnTo>
                    <a:pt x="367" y="109"/>
                  </a:lnTo>
                  <a:lnTo>
                    <a:pt x="393" y="107"/>
                  </a:lnTo>
                  <a:lnTo>
                    <a:pt x="413" y="106"/>
                  </a:lnTo>
                  <a:lnTo>
                    <a:pt x="426" y="106"/>
                  </a:lnTo>
                  <a:lnTo>
                    <a:pt x="431" y="104"/>
                  </a:lnTo>
                  <a:lnTo>
                    <a:pt x="427" y="0"/>
                  </a:lnTo>
                  <a:lnTo>
                    <a:pt x="422" y="0"/>
                  </a:lnTo>
                  <a:lnTo>
                    <a:pt x="409" y="0"/>
                  </a:lnTo>
                  <a:lnTo>
                    <a:pt x="387" y="1"/>
                  </a:lnTo>
                  <a:lnTo>
                    <a:pt x="359" y="3"/>
                  </a:lnTo>
                  <a:lnTo>
                    <a:pt x="327" y="5"/>
                  </a:lnTo>
                  <a:lnTo>
                    <a:pt x="291" y="8"/>
                  </a:lnTo>
                  <a:lnTo>
                    <a:pt x="252" y="13"/>
                  </a:lnTo>
                  <a:lnTo>
                    <a:pt x="212" y="18"/>
                  </a:lnTo>
                  <a:lnTo>
                    <a:pt x="172" y="25"/>
                  </a:lnTo>
                  <a:lnTo>
                    <a:pt x="133" y="31"/>
                  </a:lnTo>
                  <a:lnTo>
                    <a:pt x="98" y="39"/>
                  </a:lnTo>
                  <a:lnTo>
                    <a:pt x="65" y="4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1" name="Freeform 23"/>
            <p:cNvSpPr>
              <a:spLocks/>
            </p:cNvSpPr>
            <p:nvPr/>
          </p:nvSpPr>
          <p:spPr bwMode="auto">
            <a:xfrm>
              <a:off x="5842001" y="2376488"/>
              <a:ext cx="168275" cy="111125"/>
            </a:xfrm>
            <a:custGeom>
              <a:avLst/>
              <a:gdLst>
                <a:gd name="T0" fmla="*/ 0 w 425"/>
                <a:gd name="T1" fmla="*/ 190 h 279"/>
                <a:gd name="T2" fmla="*/ 58 w 425"/>
                <a:gd name="T3" fmla="*/ 279 h 279"/>
                <a:gd name="T4" fmla="*/ 61 w 425"/>
                <a:gd name="T5" fmla="*/ 276 h 279"/>
                <a:gd name="T6" fmla="*/ 73 w 425"/>
                <a:gd name="T7" fmla="*/ 270 h 279"/>
                <a:gd name="T8" fmla="*/ 90 w 425"/>
                <a:gd name="T9" fmla="*/ 259 h 279"/>
                <a:gd name="T10" fmla="*/ 112 w 425"/>
                <a:gd name="T11" fmla="*/ 246 h 279"/>
                <a:gd name="T12" fmla="*/ 139 w 425"/>
                <a:gd name="T13" fmla="*/ 230 h 279"/>
                <a:gd name="T14" fmla="*/ 169 w 425"/>
                <a:gd name="T15" fmla="*/ 214 h 279"/>
                <a:gd name="T16" fmla="*/ 202 w 425"/>
                <a:gd name="T17" fmla="*/ 196 h 279"/>
                <a:gd name="T18" fmla="*/ 236 w 425"/>
                <a:gd name="T19" fmla="*/ 179 h 279"/>
                <a:gd name="T20" fmla="*/ 270 w 425"/>
                <a:gd name="T21" fmla="*/ 162 h 279"/>
                <a:gd name="T22" fmla="*/ 304 w 425"/>
                <a:gd name="T23" fmla="*/ 147 h 279"/>
                <a:gd name="T24" fmla="*/ 336 w 425"/>
                <a:gd name="T25" fmla="*/ 134 h 279"/>
                <a:gd name="T26" fmla="*/ 364 w 425"/>
                <a:gd name="T27" fmla="*/ 122 h 279"/>
                <a:gd name="T28" fmla="*/ 389 w 425"/>
                <a:gd name="T29" fmla="*/ 112 h 279"/>
                <a:gd name="T30" fmla="*/ 408 w 425"/>
                <a:gd name="T31" fmla="*/ 104 h 279"/>
                <a:gd name="T32" fmla="*/ 421 w 425"/>
                <a:gd name="T33" fmla="*/ 100 h 279"/>
                <a:gd name="T34" fmla="*/ 425 w 425"/>
                <a:gd name="T35" fmla="*/ 98 h 279"/>
                <a:gd name="T36" fmla="*/ 388 w 425"/>
                <a:gd name="T37" fmla="*/ 0 h 279"/>
                <a:gd name="T38" fmla="*/ 384 w 425"/>
                <a:gd name="T39" fmla="*/ 1 h 279"/>
                <a:gd name="T40" fmla="*/ 371 w 425"/>
                <a:gd name="T41" fmla="*/ 6 h 279"/>
                <a:gd name="T42" fmla="*/ 351 w 425"/>
                <a:gd name="T43" fmla="*/ 14 h 279"/>
                <a:gd name="T44" fmla="*/ 326 w 425"/>
                <a:gd name="T45" fmla="*/ 23 h 279"/>
                <a:gd name="T46" fmla="*/ 295 w 425"/>
                <a:gd name="T47" fmla="*/ 36 h 279"/>
                <a:gd name="T48" fmla="*/ 262 w 425"/>
                <a:gd name="T49" fmla="*/ 50 h 279"/>
                <a:gd name="T50" fmla="*/ 226 w 425"/>
                <a:gd name="T51" fmla="*/ 67 h 279"/>
                <a:gd name="T52" fmla="*/ 189 w 425"/>
                <a:gd name="T53" fmla="*/ 84 h 279"/>
                <a:gd name="T54" fmla="*/ 154 w 425"/>
                <a:gd name="T55" fmla="*/ 102 h 279"/>
                <a:gd name="T56" fmla="*/ 119 w 425"/>
                <a:gd name="T57" fmla="*/ 121 h 279"/>
                <a:gd name="T58" fmla="*/ 87 w 425"/>
                <a:gd name="T59" fmla="*/ 138 h 279"/>
                <a:gd name="T60" fmla="*/ 59 w 425"/>
                <a:gd name="T61" fmla="*/ 155 h 279"/>
                <a:gd name="T62" fmla="*/ 35 w 425"/>
                <a:gd name="T63" fmla="*/ 169 h 279"/>
                <a:gd name="T64" fmla="*/ 17 w 425"/>
                <a:gd name="T65" fmla="*/ 180 h 279"/>
                <a:gd name="T66" fmla="*/ 5 w 425"/>
                <a:gd name="T67" fmla="*/ 188 h 279"/>
                <a:gd name="T68" fmla="*/ 0 w 425"/>
                <a:gd name="T69" fmla="*/ 19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9">
                  <a:moveTo>
                    <a:pt x="0" y="190"/>
                  </a:moveTo>
                  <a:lnTo>
                    <a:pt x="58" y="279"/>
                  </a:lnTo>
                  <a:lnTo>
                    <a:pt x="61" y="276"/>
                  </a:lnTo>
                  <a:lnTo>
                    <a:pt x="73" y="270"/>
                  </a:lnTo>
                  <a:lnTo>
                    <a:pt x="90" y="259"/>
                  </a:lnTo>
                  <a:lnTo>
                    <a:pt x="112" y="246"/>
                  </a:lnTo>
                  <a:lnTo>
                    <a:pt x="139" y="230"/>
                  </a:lnTo>
                  <a:lnTo>
                    <a:pt x="169" y="214"/>
                  </a:lnTo>
                  <a:lnTo>
                    <a:pt x="202" y="196"/>
                  </a:lnTo>
                  <a:lnTo>
                    <a:pt x="236" y="179"/>
                  </a:lnTo>
                  <a:lnTo>
                    <a:pt x="270" y="162"/>
                  </a:lnTo>
                  <a:lnTo>
                    <a:pt x="304" y="147"/>
                  </a:lnTo>
                  <a:lnTo>
                    <a:pt x="336" y="134"/>
                  </a:lnTo>
                  <a:lnTo>
                    <a:pt x="364" y="122"/>
                  </a:lnTo>
                  <a:lnTo>
                    <a:pt x="389" y="112"/>
                  </a:lnTo>
                  <a:lnTo>
                    <a:pt x="408" y="104"/>
                  </a:lnTo>
                  <a:lnTo>
                    <a:pt x="421" y="100"/>
                  </a:lnTo>
                  <a:lnTo>
                    <a:pt x="425" y="98"/>
                  </a:lnTo>
                  <a:lnTo>
                    <a:pt x="388" y="0"/>
                  </a:lnTo>
                  <a:lnTo>
                    <a:pt x="384" y="1"/>
                  </a:lnTo>
                  <a:lnTo>
                    <a:pt x="371" y="6"/>
                  </a:lnTo>
                  <a:lnTo>
                    <a:pt x="351" y="14"/>
                  </a:lnTo>
                  <a:lnTo>
                    <a:pt x="326" y="23"/>
                  </a:lnTo>
                  <a:lnTo>
                    <a:pt x="295" y="36"/>
                  </a:lnTo>
                  <a:lnTo>
                    <a:pt x="262" y="50"/>
                  </a:lnTo>
                  <a:lnTo>
                    <a:pt x="226" y="67"/>
                  </a:lnTo>
                  <a:lnTo>
                    <a:pt x="189" y="84"/>
                  </a:lnTo>
                  <a:lnTo>
                    <a:pt x="154" y="102"/>
                  </a:lnTo>
                  <a:lnTo>
                    <a:pt x="119" y="121"/>
                  </a:lnTo>
                  <a:lnTo>
                    <a:pt x="87" y="138"/>
                  </a:lnTo>
                  <a:lnTo>
                    <a:pt x="59" y="155"/>
                  </a:lnTo>
                  <a:lnTo>
                    <a:pt x="35" y="169"/>
                  </a:lnTo>
                  <a:lnTo>
                    <a:pt x="17" y="180"/>
                  </a:lnTo>
                  <a:lnTo>
                    <a:pt x="5" y="188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2" name="Freeform 24"/>
            <p:cNvSpPr>
              <a:spLocks/>
            </p:cNvSpPr>
            <p:nvPr/>
          </p:nvSpPr>
          <p:spPr bwMode="auto">
            <a:xfrm>
              <a:off x="5653088" y="2498725"/>
              <a:ext cx="149225" cy="146050"/>
            </a:xfrm>
            <a:custGeom>
              <a:avLst/>
              <a:gdLst>
                <a:gd name="T0" fmla="*/ 311 w 376"/>
                <a:gd name="T1" fmla="*/ 0 h 369"/>
                <a:gd name="T2" fmla="*/ 307 w 376"/>
                <a:gd name="T3" fmla="*/ 4 h 369"/>
                <a:gd name="T4" fmla="*/ 296 w 376"/>
                <a:gd name="T5" fmla="*/ 11 h 369"/>
                <a:gd name="T6" fmla="*/ 280 w 376"/>
                <a:gd name="T7" fmla="*/ 25 h 369"/>
                <a:gd name="T8" fmla="*/ 258 w 376"/>
                <a:gd name="T9" fmla="*/ 43 h 369"/>
                <a:gd name="T10" fmla="*/ 234 w 376"/>
                <a:gd name="T11" fmla="*/ 64 h 369"/>
                <a:gd name="T12" fmla="*/ 205 w 376"/>
                <a:gd name="T13" fmla="*/ 88 h 369"/>
                <a:gd name="T14" fmla="*/ 177 w 376"/>
                <a:gd name="T15" fmla="*/ 115 h 369"/>
                <a:gd name="T16" fmla="*/ 148 w 376"/>
                <a:gd name="T17" fmla="*/ 142 h 369"/>
                <a:gd name="T18" fmla="*/ 119 w 376"/>
                <a:gd name="T19" fmla="*/ 171 h 369"/>
                <a:gd name="T20" fmla="*/ 92 w 376"/>
                <a:gd name="T21" fmla="*/ 198 h 369"/>
                <a:gd name="T22" fmla="*/ 67 w 376"/>
                <a:gd name="T23" fmla="*/ 225 h 369"/>
                <a:gd name="T24" fmla="*/ 44 w 376"/>
                <a:gd name="T25" fmla="*/ 250 h 369"/>
                <a:gd name="T26" fmla="*/ 13 w 376"/>
                <a:gd name="T27" fmla="*/ 287 h 369"/>
                <a:gd name="T28" fmla="*/ 0 w 376"/>
                <a:gd name="T29" fmla="*/ 301 h 369"/>
                <a:gd name="T30" fmla="*/ 82 w 376"/>
                <a:gd name="T31" fmla="*/ 369 h 369"/>
                <a:gd name="T32" fmla="*/ 93 w 376"/>
                <a:gd name="T33" fmla="*/ 355 h 369"/>
                <a:gd name="T34" fmla="*/ 123 w 376"/>
                <a:gd name="T35" fmla="*/ 320 h 369"/>
                <a:gd name="T36" fmla="*/ 145 w 376"/>
                <a:gd name="T37" fmla="*/ 296 h 369"/>
                <a:gd name="T38" fmla="*/ 169 w 376"/>
                <a:gd name="T39" fmla="*/ 271 h 369"/>
                <a:gd name="T40" fmla="*/ 194 w 376"/>
                <a:gd name="T41" fmla="*/ 244 h 369"/>
                <a:gd name="T42" fmla="*/ 222 w 376"/>
                <a:gd name="T43" fmla="*/ 217 h 369"/>
                <a:gd name="T44" fmla="*/ 249 w 376"/>
                <a:gd name="T45" fmla="*/ 192 h 369"/>
                <a:gd name="T46" fmla="*/ 277 w 376"/>
                <a:gd name="T47" fmla="*/ 167 h 369"/>
                <a:gd name="T48" fmla="*/ 303 w 376"/>
                <a:gd name="T49" fmla="*/ 144 h 369"/>
                <a:gd name="T50" fmla="*/ 326 w 376"/>
                <a:gd name="T51" fmla="*/ 124 h 369"/>
                <a:gd name="T52" fmla="*/ 362 w 376"/>
                <a:gd name="T53" fmla="*/ 94 h 369"/>
                <a:gd name="T54" fmla="*/ 376 w 376"/>
                <a:gd name="T55" fmla="*/ 84 h 369"/>
                <a:gd name="T56" fmla="*/ 311 w 376"/>
                <a:gd name="T57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6" h="369">
                  <a:moveTo>
                    <a:pt x="311" y="0"/>
                  </a:moveTo>
                  <a:lnTo>
                    <a:pt x="307" y="4"/>
                  </a:lnTo>
                  <a:lnTo>
                    <a:pt x="296" y="11"/>
                  </a:lnTo>
                  <a:lnTo>
                    <a:pt x="280" y="25"/>
                  </a:lnTo>
                  <a:lnTo>
                    <a:pt x="258" y="43"/>
                  </a:lnTo>
                  <a:lnTo>
                    <a:pt x="234" y="64"/>
                  </a:lnTo>
                  <a:lnTo>
                    <a:pt x="205" y="88"/>
                  </a:lnTo>
                  <a:lnTo>
                    <a:pt x="177" y="115"/>
                  </a:lnTo>
                  <a:lnTo>
                    <a:pt x="148" y="142"/>
                  </a:lnTo>
                  <a:lnTo>
                    <a:pt x="119" y="171"/>
                  </a:lnTo>
                  <a:lnTo>
                    <a:pt x="92" y="198"/>
                  </a:lnTo>
                  <a:lnTo>
                    <a:pt x="67" y="225"/>
                  </a:lnTo>
                  <a:lnTo>
                    <a:pt x="44" y="250"/>
                  </a:lnTo>
                  <a:lnTo>
                    <a:pt x="13" y="287"/>
                  </a:lnTo>
                  <a:lnTo>
                    <a:pt x="0" y="301"/>
                  </a:lnTo>
                  <a:lnTo>
                    <a:pt x="82" y="369"/>
                  </a:lnTo>
                  <a:lnTo>
                    <a:pt x="93" y="355"/>
                  </a:lnTo>
                  <a:lnTo>
                    <a:pt x="123" y="320"/>
                  </a:lnTo>
                  <a:lnTo>
                    <a:pt x="145" y="296"/>
                  </a:lnTo>
                  <a:lnTo>
                    <a:pt x="169" y="271"/>
                  </a:lnTo>
                  <a:lnTo>
                    <a:pt x="194" y="244"/>
                  </a:lnTo>
                  <a:lnTo>
                    <a:pt x="222" y="217"/>
                  </a:lnTo>
                  <a:lnTo>
                    <a:pt x="249" y="192"/>
                  </a:lnTo>
                  <a:lnTo>
                    <a:pt x="277" y="167"/>
                  </a:lnTo>
                  <a:lnTo>
                    <a:pt x="303" y="144"/>
                  </a:lnTo>
                  <a:lnTo>
                    <a:pt x="326" y="124"/>
                  </a:lnTo>
                  <a:lnTo>
                    <a:pt x="362" y="94"/>
                  </a:lnTo>
                  <a:lnTo>
                    <a:pt x="376" y="84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3" name="Freeform 25"/>
            <p:cNvSpPr>
              <a:spLocks/>
            </p:cNvSpPr>
            <p:nvPr/>
          </p:nvSpPr>
          <p:spPr bwMode="auto">
            <a:xfrm>
              <a:off x="5524501" y="2681288"/>
              <a:ext cx="114300" cy="168275"/>
            </a:xfrm>
            <a:custGeom>
              <a:avLst/>
              <a:gdLst>
                <a:gd name="T0" fmla="*/ 203 w 291"/>
                <a:gd name="T1" fmla="*/ 0 h 421"/>
                <a:gd name="T2" fmla="*/ 201 w 291"/>
                <a:gd name="T3" fmla="*/ 4 h 421"/>
                <a:gd name="T4" fmla="*/ 192 w 291"/>
                <a:gd name="T5" fmla="*/ 16 h 421"/>
                <a:gd name="T6" fmla="*/ 182 w 291"/>
                <a:gd name="T7" fmla="*/ 33 h 421"/>
                <a:gd name="T8" fmla="*/ 167 w 291"/>
                <a:gd name="T9" fmla="*/ 57 h 421"/>
                <a:gd name="T10" fmla="*/ 149 w 291"/>
                <a:gd name="T11" fmla="*/ 85 h 421"/>
                <a:gd name="T12" fmla="*/ 131 w 291"/>
                <a:gd name="T13" fmla="*/ 116 h 421"/>
                <a:gd name="T14" fmla="*/ 111 w 291"/>
                <a:gd name="T15" fmla="*/ 150 h 421"/>
                <a:gd name="T16" fmla="*/ 92 w 291"/>
                <a:gd name="T17" fmla="*/ 185 h 421"/>
                <a:gd name="T18" fmla="*/ 73 w 291"/>
                <a:gd name="T19" fmla="*/ 221 h 421"/>
                <a:gd name="T20" fmla="*/ 55 w 291"/>
                <a:gd name="T21" fmla="*/ 257 h 421"/>
                <a:gd name="T22" fmla="*/ 40 w 291"/>
                <a:gd name="T23" fmla="*/ 289 h 421"/>
                <a:gd name="T24" fmla="*/ 27 w 291"/>
                <a:gd name="T25" fmla="*/ 319 h 421"/>
                <a:gd name="T26" fmla="*/ 15 w 291"/>
                <a:gd name="T27" fmla="*/ 344 h 421"/>
                <a:gd name="T28" fmla="*/ 8 w 291"/>
                <a:gd name="T29" fmla="*/ 365 h 421"/>
                <a:gd name="T30" fmla="*/ 2 w 291"/>
                <a:gd name="T31" fmla="*/ 376 h 421"/>
                <a:gd name="T32" fmla="*/ 0 w 291"/>
                <a:gd name="T33" fmla="*/ 382 h 421"/>
                <a:gd name="T34" fmla="*/ 98 w 291"/>
                <a:gd name="T35" fmla="*/ 421 h 421"/>
                <a:gd name="T36" fmla="*/ 101 w 291"/>
                <a:gd name="T37" fmla="*/ 416 h 421"/>
                <a:gd name="T38" fmla="*/ 105 w 291"/>
                <a:gd name="T39" fmla="*/ 405 h 421"/>
                <a:gd name="T40" fmla="*/ 112 w 291"/>
                <a:gd name="T41" fmla="*/ 386 h 421"/>
                <a:gd name="T42" fmla="*/ 123 w 291"/>
                <a:gd name="T43" fmla="*/ 361 h 421"/>
                <a:gd name="T44" fmla="*/ 136 w 291"/>
                <a:gd name="T45" fmla="*/ 333 h 421"/>
                <a:gd name="T46" fmla="*/ 150 w 291"/>
                <a:gd name="T47" fmla="*/ 302 h 421"/>
                <a:gd name="T48" fmla="*/ 168 w 291"/>
                <a:gd name="T49" fmla="*/ 268 h 421"/>
                <a:gd name="T50" fmla="*/ 185 w 291"/>
                <a:gd name="T51" fmla="*/ 235 h 421"/>
                <a:gd name="T52" fmla="*/ 203 w 291"/>
                <a:gd name="T53" fmla="*/ 202 h 421"/>
                <a:gd name="T54" fmla="*/ 222 w 291"/>
                <a:gd name="T55" fmla="*/ 169 h 421"/>
                <a:gd name="T56" fmla="*/ 239 w 291"/>
                <a:gd name="T57" fmla="*/ 139 h 421"/>
                <a:gd name="T58" fmla="*/ 256 w 291"/>
                <a:gd name="T59" fmla="*/ 113 h 421"/>
                <a:gd name="T60" fmla="*/ 270 w 291"/>
                <a:gd name="T61" fmla="*/ 91 h 421"/>
                <a:gd name="T62" fmla="*/ 281 w 291"/>
                <a:gd name="T63" fmla="*/ 74 h 421"/>
                <a:gd name="T64" fmla="*/ 289 w 291"/>
                <a:gd name="T65" fmla="*/ 63 h 421"/>
                <a:gd name="T66" fmla="*/ 291 w 291"/>
                <a:gd name="T67" fmla="*/ 59 h 421"/>
                <a:gd name="T68" fmla="*/ 203 w 291"/>
                <a:gd name="T6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1" h="421">
                  <a:moveTo>
                    <a:pt x="203" y="0"/>
                  </a:moveTo>
                  <a:lnTo>
                    <a:pt x="201" y="4"/>
                  </a:lnTo>
                  <a:lnTo>
                    <a:pt x="192" y="16"/>
                  </a:lnTo>
                  <a:lnTo>
                    <a:pt x="182" y="33"/>
                  </a:lnTo>
                  <a:lnTo>
                    <a:pt x="167" y="57"/>
                  </a:lnTo>
                  <a:lnTo>
                    <a:pt x="149" y="85"/>
                  </a:lnTo>
                  <a:lnTo>
                    <a:pt x="131" y="116"/>
                  </a:lnTo>
                  <a:lnTo>
                    <a:pt x="111" y="150"/>
                  </a:lnTo>
                  <a:lnTo>
                    <a:pt x="92" y="185"/>
                  </a:lnTo>
                  <a:lnTo>
                    <a:pt x="73" y="221"/>
                  </a:lnTo>
                  <a:lnTo>
                    <a:pt x="55" y="257"/>
                  </a:lnTo>
                  <a:lnTo>
                    <a:pt x="40" y="289"/>
                  </a:lnTo>
                  <a:lnTo>
                    <a:pt x="27" y="319"/>
                  </a:lnTo>
                  <a:lnTo>
                    <a:pt x="15" y="344"/>
                  </a:lnTo>
                  <a:lnTo>
                    <a:pt x="8" y="365"/>
                  </a:lnTo>
                  <a:lnTo>
                    <a:pt x="2" y="376"/>
                  </a:lnTo>
                  <a:lnTo>
                    <a:pt x="0" y="382"/>
                  </a:lnTo>
                  <a:lnTo>
                    <a:pt x="98" y="421"/>
                  </a:lnTo>
                  <a:lnTo>
                    <a:pt x="101" y="416"/>
                  </a:lnTo>
                  <a:lnTo>
                    <a:pt x="105" y="405"/>
                  </a:lnTo>
                  <a:lnTo>
                    <a:pt x="112" y="386"/>
                  </a:lnTo>
                  <a:lnTo>
                    <a:pt x="123" y="361"/>
                  </a:lnTo>
                  <a:lnTo>
                    <a:pt x="136" y="333"/>
                  </a:lnTo>
                  <a:lnTo>
                    <a:pt x="150" y="302"/>
                  </a:lnTo>
                  <a:lnTo>
                    <a:pt x="168" y="268"/>
                  </a:lnTo>
                  <a:lnTo>
                    <a:pt x="185" y="235"/>
                  </a:lnTo>
                  <a:lnTo>
                    <a:pt x="203" y="202"/>
                  </a:lnTo>
                  <a:lnTo>
                    <a:pt x="222" y="169"/>
                  </a:lnTo>
                  <a:lnTo>
                    <a:pt x="239" y="139"/>
                  </a:lnTo>
                  <a:lnTo>
                    <a:pt x="256" y="113"/>
                  </a:lnTo>
                  <a:lnTo>
                    <a:pt x="270" y="91"/>
                  </a:lnTo>
                  <a:lnTo>
                    <a:pt x="281" y="74"/>
                  </a:lnTo>
                  <a:lnTo>
                    <a:pt x="289" y="63"/>
                  </a:lnTo>
                  <a:lnTo>
                    <a:pt x="291" y="5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4" name="Freeform 26"/>
            <p:cNvSpPr>
              <a:spLocks/>
            </p:cNvSpPr>
            <p:nvPr/>
          </p:nvSpPr>
          <p:spPr bwMode="auto">
            <a:xfrm>
              <a:off x="5468938" y="2908300"/>
              <a:ext cx="69850" cy="173038"/>
            </a:xfrm>
            <a:custGeom>
              <a:avLst/>
              <a:gdLst>
                <a:gd name="T0" fmla="*/ 111 w 176"/>
                <a:gd name="T1" fmla="*/ 369 h 433"/>
                <a:gd name="T2" fmla="*/ 114 w 176"/>
                <a:gd name="T3" fmla="*/ 338 h 433"/>
                <a:gd name="T4" fmla="*/ 119 w 176"/>
                <a:gd name="T5" fmla="*/ 303 h 433"/>
                <a:gd name="T6" fmla="*/ 124 w 176"/>
                <a:gd name="T7" fmla="*/ 267 h 433"/>
                <a:gd name="T8" fmla="*/ 130 w 176"/>
                <a:gd name="T9" fmla="*/ 229 h 433"/>
                <a:gd name="T10" fmla="*/ 137 w 176"/>
                <a:gd name="T11" fmla="*/ 192 h 433"/>
                <a:gd name="T12" fmla="*/ 144 w 176"/>
                <a:gd name="T13" fmla="*/ 155 h 433"/>
                <a:gd name="T14" fmla="*/ 152 w 176"/>
                <a:gd name="T15" fmla="*/ 122 h 433"/>
                <a:gd name="T16" fmla="*/ 160 w 176"/>
                <a:gd name="T17" fmla="*/ 92 h 433"/>
                <a:gd name="T18" fmla="*/ 166 w 176"/>
                <a:gd name="T19" fmla="*/ 66 h 433"/>
                <a:gd name="T20" fmla="*/ 171 w 176"/>
                <a:gd name="T21" fmla="*/ 46 h 433"/>
                <a:gd name="T22" fmla="*/ 175 w 176"/>
                <a:gd name="T23" fmla="*/ 35 h 433"/>
                <a:gd name="T24" fmla="*/ 176 w 176"/>
                <a:gd name="T25" fmla="*/ 30 h 433"/>
                <a:gd name="T26" fmla="*/ 75 w 176"/>
                <a:gd name="T27" fmla="*/ 0 h 433"/>
                <a:gd name="T28" fmla="*/ 73 w 176"/>
                <a:gd name="T29" fmla="*/ 5 h 433"/>
                <a:gd name="T30" fmla="*/ 70 w 176"/>
                <a:gd name="T31" fmla="*/ 18 h 433"/>
                <a:gd name="T32" fmla="*/ 65 w 176"/>
                <a:gd name="T33" fmla="*/ 39 h 433"/>
                <a:gd name="T34" fmla="*/ 57 w 176"/>
                <a:gd name="T35" fmla="*/ 66 h 433"/>
                <a:gd name="T36" fmla="*/ 49 w 176"/>
                <a:gd name="T37" fmla="*/ 97 h 433"/>
                <a:gd name="T38" fmla="*/ 42 w 176"/>
                <a:gd name="T39" fmla="*/ 133 h 433"/>
                <a:gd name="T40" fmla="*/ 33 w 176"/>
                <a:gd name="T41" fmla="*/ 172 h 433"/>
                <a:gd name="T42" fmla="*/ 26 w 176"/>
                <a:gd name="T43" fmla="*/ 212 h 433"/>
                <a:gd name="T44" fmla="*/ 19 w 176"/>
                <a:gd name="T45" fmla="*/ 251 h 433"/>
                <a:gd name="T46" fmla="*/ 14 w 176"/>
                <a:gd name="T47" fmla="*/ 289 h 433"/>
                <a:gd name="T48" fmla="*/ 9 w 176"/>
                <a:gd name="T49" fmla="*/ 326 h 433"/>
                <a:gd name="T50" fmla="*/ 6 w 176"/>
                <a:gd name="T51" fmla="*/ 359 h 433"/>
                <a:gd name="T52" fmla="*/ 3 w 176"/>
                <a:gd name="T53" fmla="*/ 387 h 433"/>
                <a:gd name="T54" fmla="*/ 2 w 176"/>
                <a:gd name="T55" fmla="*/ 407 h 433"/>
                <a:gd name="T56" fmla="*/ 1 w 176"/>
                <a:gd name="T57" fmla="*/ 421 h 433"/>
                <a:gd name="T58" fmla="*/ 0 w 176"/>
                <a:gd name="T59" fmla="*/ 425 h 433"/>
                <a:gd name="T60" fmla="*/ 106 w 176"/>
                <a:gd name="T61" fmla="*/ 433 h 433"/>
                <a:gd name="T62" fmla="*/ 106 w 176"/>
                <a:gd name="T63" fmla="*/ 429 h 433"/>
                <a:gd name="T64" fmla="*/ 107 w 176"/>
                <a:gd name="T65" fmla="*/ 416 h 433"/>
                <a:gd name="T66" fmla="*/ 109 w 176"/>
                <a:gd name="T67" fmla="*/ 395 h 433"/>
                <a:gd name="T68" fmla="*/ 111 w 176"/>
                <a:gd name="T69" fmla="*/ 36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6" h="433">
                  <a:moveTo>
                    <a:pt x="111" y="369"/>
                  </a:moveTo>
                  <a:lnTo>
                    <a:pt x="114" y="338"/>
                  </a:lnTo>
                  <a:lnTo>
                    <a:pt x="119" y="303"/>
                  </a:lnTo>
                  <a:lnTo>
                    <a:pt x="124" y="267"/>
                  </a:lnTo>
                  <a:lnTo>
                    <a:pt x="130" y="229"/>
                  </a:lnTo>
                  <a:lnTo>
                    <a:pt x="137" y="192"/>
                  </a:lnTo>
                  <a:lnTo>
                    <a:pt x="144" y="155"/>
                  </a:lnTo>
                  <a:lnTo>
                    <a:pt x="152" y="122"/>
                  </a:lnTo>
                  <a:lnTo>
                    <a:pt x="160" y="92"/>
                  </a:lnTo>
                  <a:lnTo>
                    <a:pt x="166" y="66"/>
                  </a:lnTo>
                  <a:lnTo>
                    <a:pt x="171" y="46"/>
                  </a:lnTo>
                  <a:lnTo>
                    <a:pt x="175" y="35"/>
                  </a:lnTo>
                  <a:lnTo>
                    <a:pt x="176" y="30"/>
                  </a:lnTo>
                  <a:lnTo>
                    <a:pt x="75" y="0"/>
                  </a:lnTo>
                  <a:lnTo>
                    <a:pt x="73" y="5"/>
                  </a:lnTo>
                  <a:lnTo>
                    <a:pt x="70" y="18"/>
                  </a:lnTo>
                  <a:lnTo>
                    <a:pt x="65" y="39"/>
                  </a:lnTo>
                  <a:lnTo>
                    <a:pt x="57" y="66"/>
                  </a:lnTo>
                  <a:lnTo>
                    <a:pt x="49" y="97"/>
                  </a:lnTo>
                  <a:lnTo>
                    <a:pt x="42" y="133"/>
                  </a:lnTo>
                  <a:lnTo>
                    <a:pt x="33" y="172"/>
                  </a:lnTo>
                  <a:lnTo>
                    <a:pt x="26" y="212"/>
                  </a:lnTo>
                  <a:lnTo>
                    <a:pt x="19" y="251"/>
                  </a:lnTo>
                  <a:lnTo>
                    <a:pt x="14" y="289"/>
                  </a:lnTo>
                  <a:lnTo>
                    <a:pt x="9" y="326"/>
                  </a:lnTo>
                  <a:lnTo>
                    <a:pt x="6" y="359"/>
                  </a:lnTo>
                  <a:lnTo>
                    <a:pt x="3" y="387"/>
                  </a:lnTo>
                  <a:lnTo>
                    <a:pt x="2" y="407"/>
                  </a:lnTo>
                  <a:lnTo>
                    <a:pt x="1" y="421"/>
                  </a:lnTo>
                  <a:lnTo>
                    <a:pt x="0" y="425"/>
                  </a:lnTo>
                  <a:lnTo>
                    <a:pt x="106" y="433"/>
                  </a:lnTo>
                  <a:lnTo>
                    <a:pt x="106" y="429"/>
                  </a:lnTo>
                  <a:lnTo>
                    <a:pt x="107" y="416"/>
                  </a:lnTo>
                  <a:lnTo>
                    <a:pt x="109" y="395"/>
                  </a:lnTo>
                  <a:lnTo>
                    <a:pt x="111" y="36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5" name="Freeform 27"/>
            <p:cNvSpPr>
              <a:spLocks/>
            </p:cNvSpPr>
            <p:nvPr/>
          </p:nvSpPr>
          <p:spPr bwMode="auto">
            <a:xfrm>
              <a:off x="5467351" y="3157538"/>
              <a:ext cx="63500" cy="169863"/>
            </a:xfrm>
            <a:custGeom>
              <a:avLst/>
              <a:gdLst>
                <a:gd name="T0" fmla="*/ 18 w 162"/>
                <a:gd name="T1" fmla="*/ 219 h 431"/>
                <a:gd name="T2" fmla="*/ 23 w 162"/>
                <a:gd name="T3" fmla="*/ 259 h 431"/>
                <a:gd name="T4" fmla="*/ 30 w 162"/>
                <a:gd name="T5" fmla="*/ 297 h 431"/>
                <a:gd name="T6" fmla="*/ 37 w 162"/>
                <a:gd name="T7" fmla="*/ 334 h 431"/>
                <a:gd name="T8" fmla="*/ 44 w 162"/>
                <a:gd name="T9" fmla="*/ 365 h 431"/>
                <a:gd name="T10" fmla="*/ 49 w 162"/>
                <a:gd name="T11" fmla="*/ 392 h 431"/>
                <a:gd name="T12" fmla="*/ 55 w 162"/>
                <a:gd name="T13" fmla="*/ 414 h 431"/>
                <a:gd name="T14" fmla="*/ 58 w 162"/>
                <a:gd name="T15" fmla="*/ 427 h 431"/>
                <a:gd name="T16" fmla="*/ 59 w 162"/>
                <a:gd name="T17" fmla="*/ 431 h 431"/>
                <a:gd name="T18" fmla="*/ 162 w 162"/>
                <a:gd name="T19" fmla="*/ 406 h 431"/>
                <a:gd name="T20" fmla="*/ 160 w 162"/>
                <a:gd name="T21" fmla="*/ 402 h 431"/>
                <a:gd name="T22" fmla="*/ 157 w 162"/>
                <a:gd name="T23" fmla="*/ 389 h 431"/>
                <a:gd name="T24" fmla="*/ 153 w 162"/>
                <a:gd name="T25" fmla="*/ 370 h 431"/>
                <a:gd name="T26" fmla="*/ 146 w 162"/>
                <a:gd name="T27" fmla="*/ 344 h 431"/>
                <a:gd name="T28" fmla="*/ 141 w 162"/>
                <a:gd name="T29" fmla="*/ 313 h 431"/>
                <a:gd name="T30" fmla="*/ 135 w 162"/>
                <a:gd name="T31" fmla="*/ 279 h 431"/>
                <a:gd name="T32" fmla="*/ 128 w 162"/>
                <a:gd name="T33" fmla="*/ 242 h 431"/>
                <a:gd name="T34" fmla="*/ 123 w 162"/>
                <a:gd name="T35" fmla="*/ 204 h 431"/>
                <a:gd name="T36" fmla="*/ 117 w 162"/>
                <a:gd name="T37" fmla="*/ 167 h 431"/>
                <a:gd name="T38" fmla="*/ 114 w 162"/>
                <a:gd name="T39" fmla="*/ 130 h 431"/>
                <a:gd name="T40" fmla="*/ 111 w 162"/>
                <a:gd name="T41" fmla="*/ 95 h 431"/>
                <a:gd name="T42" fmla="*/ 109 w 162"/>
                <a:gd name="T43" fmla="*/ 65 h 431"/>
                <a:gd name="T44" fmla="*/ 106 w 162"/>
                <a:gd name="T45" fmla="*/ 38 h 431"/>
                <a:gd name="T46" fmla="*/ 105 w 162"/>
                <a:gd name="T47" fmla="*/ 19 h 431"/>
                <a:gd name="T48" fmla="*/ 105 w 162"/>
                <a:gd name="T49" fmla="*/ 6 h 431"/>
                <a:gd name="T50" fmla="*/ 105 w 162"/>
                <a:gd name="T51" fmla="*/ 0 h 431"/>
                <a:gd name="T52" fmla="*/ 0 w 162"/>
                <a:gd name="T53" fmla="*/ 3 h 431"/>
                <a:gd name="T54" fmla="*/ 0 w 162"/>
                <a:gd name="T55" fmla="*/ 9 h 431"/>
                <a:gd name="T56" fmla="*/ 1 w 162"/>
                <a:gd name="T57" fmla="*/ 23 h 431"/>
                <a:gd name="T58" fmla="*/ 2 w 162"/>
                <a:gd name="T59" fmla="*/ 43 h 431"/>
                <a:gd name="T60" fmla="*/ 3 w 162"/>
                <a:gd name="T61" fmla="*/ 71 h 431"/>
                <a:gd name="T62" fmla="*/ 5 w 162"/>
                <a:gd name="T63" fmla="*/ 104 h 431"/>
                <a:gd name="T64" fmla="*/ 8 w 162"/>
                <a:gd name="T65" fmla="*/ 141 h 431"/>
                <a:gd name="T66" fmla="*/ 12 w 162"/>
                <a:gd name="T67" fmla="*/ 179 h 431"/>
                <a:gd name="T68" fmla="*/ 18 w 162"/>
                <a:gd name="T69" fmla="*/ 219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2" h="431">
                  <a:moveTo>
                    <a:pt x="18" y="219"/>
                  </a:moveTo>
                  <a:lnTo>
                    <a:pt x="23" y="259"/>
                  </a:lnTo>
                  <a:lnTo>
                    <a:pt x="30" y="297"/>
                  </a:lnTo>
                  <a:lnTo>
                    <a:pt x="37" y="334"/>
                  </a:lnTo>
                  <a:lnTo>
                    <a:pt x="44" y="365"/>
                  </a:lnTo>
                  <a:lnTo>
                    <a:pt x="49" y="392"/>
                  </a:lnTo>
                  <a:lnTo>
                    <a:pt x="55" y="414"/>
                  </a:lnTo>
                  <a:lnTo>
                    <a:pt x="58" y="427"/>
                  </a:lnTo>
                  <a:lnTo>
                    <a:pt x="59" y="431"/>
                  </a:lnTo>
                  <a:lnTo>
                    <a:pt x="162" y="406"/>
                  </a:lnTo>
                  <a:lnTo>
                    <a:pt x="160" y="402"/>
                  </a:lnTo>
                  <a:lnTo>
                    <a:pt x="157" y="389"/>
                  </a:lnTo>
                  <a:lnTo>
                    <a:pt x="153" y="370"/>
                  </a:lnTo>
                  <a:lnTo>
                    <a:pt x="146" y="344"/>
                  </a:lnTo>
                  <a:lnTo>
                    <a:pt x="141" y="313"/>
                  </a:lnTo>
                  <a:lnTo>
                    <a:pt x="135" y="279"/>
                  </a:lnTo>
                  <a:lnTo>
                    <a:pt x="128" y="242"/>
                  </a:lnTo>
                  <a:lnTo>
                    <a:pt x="123" y="204"/>
                  </a:lnTo>
                  <a:lnTo>
                    <a:pt x="117" y="167"/>
                  </a:lnTo>
                  <a:lnTo>
                    <a:pt x="114" y="130"/>
                  </a:lnTo>
                  <a:lnTo>
                    <a:pt x="111" y="95"/>
                  </a:lnTo>
                  <a:lnTo>
                    <a:pt x="109" y="65"/>
                  </a:lnTo>
                  <a:lnTo>
                    <a:pt x="106" y="38"/>
                  </a:lnTo>
                  <a:lnTo>
                    <a:pt x="105" y="19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0" y="3"/>
                  </a:lnTo>
                  <a:lnTo>
                    <a:pt x="0" y="9"/>
                  </a:lnTo>
                  <a:lnTo>
                    <a:pt x="1" y="23"/>
                  </a:lnTo>
                  <a:lnTo>
                    <a:pt x="2" y="43"/>
                  </a:lnTo>
                  <a:lnTo>
                    <a:pt x="3" y="71"/>
                  </a:lnTo>
                  <a:lnTo>
                    <a:pt x="5" y="104"/>
                  </a:lnTo>
                  <a:lnTo>
                    <a:pt x="8" y="141"/>
                  </a:lnTo>
                  <a:lnTo>
                    <a:pt x="12" y="179"/>
                  </a:lnTo>
                  <a:lnTo>
                    <a:pt x="18" y="21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6" name="Freeform 28"/>
            <p:cNvSpPr>
              <a:spLocks/>
            </p:cNvSpPr>
            <p:nvPr/>
          </p:nvSpPr>
          <p:spPr bwMode="auto">
            <a:xfrm>
              <a:off x="5513388" y="3390900"/>
              <a:ext cx="111125" cy="168275"/>
            </a:xfrm>
            <a:custGeom>
              <a:avLst/>
              <a:gdLst>
                <a:gd name="T0" fmla="*/ 189 w 279"/>
                <a:gd name="T1" fmla="*/ 424 h 424"/>
                <a:gd name="T2" fmla="*/ 279 w 279"/>
                <a:gd name="T3" fmla="*/ 368 h 424"/>
                <a:gd name="T4" fmla="*/ 277 w 279"/>
                <a:gd name="T5" fmla="*/ 365 h 424"/>
                <a:gd name="T6" fmla="*/ 269 w 279"/>
                <a:gd name="T7" fmla="*/ 353 h 424"/>
                <a:gd name="T8" fmla="*/ 259 w 279"/>
                <a:gd name="T9" fmla="*/ 336 h 424"/>
                <a:gd name="T10" fmla="*/ 245 w 279"/>
                <a:gd name="T11" fmla="*/ 313 h 424"/>
                <a:gd name="T12" fmla="*/ 230 w 279"/>
                <a:gd name="T13" fmla="*/ 286 h 424"/>
                <a:gd name="T14" fmla="*/ 214 w 279"/>
                <a:gd name="T15" fmla="*/ 256 h 424"/>
                <a:gd name="T16" fmla="*/ 197 w 279"/>
                <a:gd name="T17" fmla="*/ 223 h 424"/>
                <a:gd name="T18" fmla="*/ 180 w 279"/>
                <a:gd name="T19" fmla="*/ 189 h 424"/>
                <a:gd name="T20" fmla="*/ 163 w 279"/>
                <a:gd name="T21" fmla="*/ 154 h 424"/>
                <a:gd name="T22" fmla="*/ 148 w 279"/>
                <a:gd name="T23" fmla="*/ 121 h 424"/>
                <a:gd name="T24" fmla="*/ 134 w 279"/>
                <a:gd name="T25" fmla="*/ 88 h 424"/>
                <a:gd name="T26" fmla="*/ 122 w 279"/>
                <a:gd name="T27" fmla="*/ 60 h 424"/>
                <a:gd name="T28" fmla="*/ 114 w 279"/>
                <a:gd name="T29" fmla="*/ 35 h 424"/>
                <a:gd name="T30" fmla="*/ 106 w 279"/>
                <a:gd name="T31" fmla="*/ 17 h 424"/>
                <a:gd name="T32" fmla="*/ 102 w 279"/>
                <a:gd name="T33" fmla="*/ 4 h 424"/>
                <a:gd name="T34" fmla="*/ 100 w 279"/>
                <a:gd name="T35" fmla="*/ 0 h 424"/>
                <a:gd name="T36" fmla="*/ 0 w 279"/>
                <a:gd name="T37" fmla="*/ 35 h 424"/>
                <a:gd name="T38" fmla="*/ 2 w 279"/>
                <a:gd name="T39" fmla="*/ 41 h 424"/>
                <a:gd name="T40" fmla="*/ 7 w 279"/>
                <a:gd name="T41" fmla="*/ 54 h 424"/>
                <a:gd name="T42" fmla="*/ 14 w 279"/>
                <a:gd name="T43" fmla="*/ 73 h 424"/>
                <a:gd name="T44" fmla="*/ 25 w 279"/>
                <a:gd name="T45" fmla="*/ 99 h 424"/>
                <a:gd name="T46" fmla="*/ 37 w 279"/>
                <a:gd name="T47" fmla="*/ 129 h 424"/>
                <a:gd name="T48" fmla="*/ 51 w 279"/>
                <a:gd name="T49" fmla="*/ 163 h 424"/>
                <a:gd name="T50" fmla="*/ 67 w 279"/>
                <a:gd name="T51" fmla="*/ 199 h 424"/>
                <a:gd name="T52" fmla="*/ 84 w 279"/>
                <a:gd name="T53" fmla="*/ 235 h 424"/>
                <a:gd name="T54" fmla="*/ 103 w 279"/>
                <a:gd name="T55" fmla="*/ 271 h 424"/>
                <a:gd name="T56" fmla="*/ 121 w 279"/>
                <a:gd name="T57" fmla="*/ 305 h 424"/>
                <a:gd name="T58" fmla="*/ 138 w 279"/>
                <a:gd name="T59" fmla="*/ 338 h 424"/>
                <a:gd name="T60" fmla="*/ 155 w 279"/>
                <a:gd name="T61" fmla="*/ 366 h 424"/>
                <a:gd name="T62" fmla="*/ 169 w 279"/>
                <a:gd name="T63" fmla="*/ 390 h 424"/>
                <a:gd name="T64" fmla="*/ 180 w 279"/>
                <a:gd name="T65" fmla="*/ 408 h 424"/>
                <a:gd name="T66" fmla="*/ 187 w 279"/>
                <a:gd name="T67" fmla="*/ 420 h 424"/>
                <a:gd name="T68" fmla="*/ 189 w 279"/>
                <a:gd name="T69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9" h="424">
                  <a:moveTo>
                    <a:pt x="189" y="424"/>
                  </a:moveTo>
                  <a:lnTo>
                    <a:pt x="279" y="368"/>
                  </a:lnTo>
                  <a:lnTo>
                    <a:pt x="277" y="365"/>
                  </a:lnTo>
                  <a:lnTo>
                    <a:pt x="269" y="353"/>
                  </a:lnTo>
                  <a:lnTo>
                    <a:pt x="259" y="336"/>
                  </a:lnTo>
                  <a:lnTo>
                    <a:pt x="245" y="313"/>
                  </a:lnTo>
                  <a:lnTo>
                    <a:pt x="230" y="286"/>
                  </a:lnTo>
                  <a:lnTo>
                    <a:pt x="214" y="256"/>
                  </a:lnTo>
                  <a:lnTo>
                    <a:pt x="197" y="223"/>
                  </a:lnTo>
                  <a:lnTo>
                    <a:pt x="180" y="189"/>
                  </a:lnTo>
                  <a:lnTo>
                    <a:pt x="163" y="154"/>
                  </a:lnTo>
                  <a:lnTo>
                    <a:pt x="148" y="121"/>
                  </a:lnTo>
                  <a:lnTo>
                    <a:pt x="134" y="88"/>
                  </a:lnTo>
                  <a:lnTo>
                    <a:pt x="122" y="60"/>
                  </a:lnTo>
                  <a:lnTo>
                    <a:pt x="114" y="35"/>
                  </a:lnTo>
                  <a:lnTo>
                    <a:pt x="106" y="17"/>
                  </a:lnTo>
                  <a:lnTo>
                    <a:pt x="102" y="4"/>
                  </a:lnTo>
                  <a:lnTo>
                    <a:pt x="100" y="0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7" y="54"/>
                  </a:lnTo>
                  <a:lnTo>
                    <a:pt x="14" y="73"/>
                  </a:lnTo>
                  <a:lnTo>
                    <a:pt x="25" y="99"/>
                  </a:lnTo>
                  <a:lnTo>
                    <a:pt x="37" y="129"/>
                  </a:lnTo>
                  <a:lnTo>
                    <a:pt x="51" y="163"/>
                  </a:lnTo>
                  <a:lnTo>
                    <a:pt x="67" y="199"/>
                  </a:lnTo>
                  <a:lnTo>
                    <a:pt x="84" y="235"/>
                  </a:lnTo>
                  <a:lnTo>
                    <a:pt x="103" y="271"/>
                  </a:lnTo>
                  <a:lnTo>
                    <a:pt x="121" y="305"/>
                  </a:lnTo>
                  <a:lnTo>
                    <a:pt x="138" y="338"/>
                  </a:lnTo>
                  <a:lnTo>
                    <a:pt x="155" y="366"/>
                  </a:lnTo>
                  <a:lnTo>
                    <a:pt x="169" y="390"/>
                  </a:lnTo>
                  <a:lnTo>
                    <a:pt x="180" y="408"/>
                  </a:lnTo>
                  <a:lnTo>
                    <a:pt x="187" y="420"/>
                  </a:lnTo>
                  <a:lnTo>
                    <a:pt x="189" y="42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7" name="Freeform 29"/>
            <p:cNvSpPr>
              <a:spLocks/>
            </p:cNvSpPr>
            <p:nvPr/>
          </p:nvSpPr>
          <p:spPr bwMode="auto">
            <a:xfrm>
              <a:off x="5634038" y="3598863"/>
              <a:ext cx="146050" cy="149225"/>
            </a:xfrm>
            <a:custGeom>
              <a:avLst/>
              <a:gdLst>
                <a:gd name="T0" fmla="*/ 299 w 367"/>
                <a:gd name="T1" fmla="*/ 376 h 376"/>
                <a:gd name="T2" fmla="*/ 367 w 367"/>
                <a:gd name="T3" fmla="*/ 295 h 376"/>
                <a:gd name="T4" fmla="*/ 354 w 367"/>
                <a:gd name="T5" fmla="*/ 283 h 376"/>
                <a:gd name="T6" fmla="*/ 320 w 367"/>
                <a:gd name="T7" fmla="*/ 252 h 376"/>
                <a:gd name="T8" fmla="*/ 296 w 367"/>
                <a:gd name="T9" fmla="*/ 232 h 376"/>
                <a:gd name="T10" fmla="*/ 271 w 367"/>
                <a:gd name="T11" fmla="*/ 208 h 376"/>
                <a:gd name="T12" fmla="*/ 244 w 367"/>
                <a:gd name="T13" fmla="*/ 182 h 376"/>
                <a:gd name="T14" fmla="*/ 218 w 367"/>
                <a:gd name="T15" fmla="*/ 154 h 376"/>
                <a:gd name="T16" fmla="*/ 191 w 367"/>
                <a:gd name="T17" fmla="*/ 126 h 376"/>
                <a:gd name="T18" fmla="*/ 166 w 367"/>
                <a:gd name="T19" fmla="*/ 99 h 376"/>
                <a:gd name="T20" fmla="*/ 143 w 367"/>
                <a:gd name="T21" fmla="*/ 73 h 376"/>
                <a:gd name="T22" fmla="*/ 124 w 367"/>
                <a:gd name="T23" fmla="*/ 49 h 376"/>
                <a:gd name="T24" fmla="*/ 95 w 367"/>
                <a:gd name="T25" fmla="*/ 13 h 376"/>
                <a:gd name="T26" fmla="*/ 84 w 367"/>
                <a:gd name="T27" fmla="*/ 0 h 376"/>
                <a:gd name="T28" fmla="*/ 0 w 367"/>
                <a:gd name="T29" fmla="*/ 63 h 376"/>
                <a:gd name="T30" fmla="*/ 3 w 367"/>
                <a:gd name="T31" fmla="*/ 68 h 376"/>
                <a:gd name="T32" fmla="*/ 12 w 367"/>
                <a:gd name="T33" fmla="*/ 79 h 376"/>
                <a:gd name="T34" fmla="*/ 25 w 367"/>
                <a:gd name="T35" fmla="*/ 95 h 376"/>
                <a:gd name="T36" fmla="*/ 43 w 367"/>
                <a:gd name="T37" fmla="*/ 116 h 376"/>
                <a:gd name="T38" fmla="*/ 64 w 367"/>
                <a:gd name="T39" fmla="*/ 141 h 376"/>
                <a:gd name="T40" fmla="*/ 87 w 367"/>
                <a:gd name="T41" fmla="*/ 169 h 376"/>
                <a:gd name="T42" fmla="*/ 114 w 367"/>
                <a:gd name="T43" fmla="*/ 198 h 376"/>
                <a:gd name="T44" fmla="*/ 141 w 367"/>
                <a:gd name="T45" fmla="*/ 228 h 376"/>
                <a:gd name="T46" fmla="*/ 169 w 367"/>
                <a:gd name="T47" fmla="*/ 257 h 376"/>
                <a:gd name="T48" fmla="*/ 197 w 367"/>
                <a:gd name="T49" fmla="*/ 284 h 376"/>
                <a:gd name="T50" fmla="*/ 224 w 367"/>
                <a:gd name="T51" fmla="*/ 309 h 376"/>
                <a:gd name="T52" fmla="*/ 248 w 367"/>
                <a:gd name="T53" fmla="*/ 331 h 376"/>
                <a:gd name="T54" fmla="*/ 285 w 367"/>
                <a:gd name="T55" fmla="*/ 364 h 376"/>
                <a:gd name="T56" fmla="*/ 299 w 367"/>
                <a:gd name="T57" fmla="*/ 376 h 376"/>
                <a:gd name="T58" fmla="*/ 299 w 367"/>
                <a:gd name="T59" fmla="*/ 37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7" h="376">
                  <a:moveTo>
                    <a:pt x="299" y="376"/>
                  </a:moveTo>
                  <a:lnTo>
                    <a:pt x="367" y="295"/>
                  </a:lnTo>
                  <a:lnTo>
                    <a:pt x="354" y="283"/>
                  </a:lnTo>
                  <a:lnTo>
                    <a:pt x="320" y="252"/>
                  </a:lnTo>
                  <a:lnTo>
                    <a:pt x="296" y="232"/>
                  </a:lnTo>
                  <a:lnTo>
                    <a:pt x="271" y="208"/>
                  </a:lnTo>
                  <a:lnTo>
                    <a:pt x="244" y="182"/>
                  </a:lnTo>
                  <a:lnTo>
                    <a:pt x="218" y="154"/>
                  </a:lnTo>
                  <a:lnTo>
                    <a:pt x="191" y="126"/>
                  </a:lnTo>
                  <a:lnTo>
                    <a:pt x="166" y="99"/>
                  </a:lnTo>
                  <a:lnTo>
                    <a:pt x="143" y="73"/>
                  </a:lnTo>
                  <a:lnTo>
                    <a:pt x="124" y="49"/>
                  </a:lnTo>
                  <a:lnTo>
                    <a:pt x="95" y="13"/>
                  </a:lnTo>
                  <a:lnTo>
                    <a:pt x="84" y="0"/>
                  </a:lnTo>
                  <a:lnTo>
                    <a:pt x="0" y="63"/>
                  </a:lnTo>
                  <a:lnTo>
                    <a:pt x="3" y="68"/>
                  </a:lnTo>
                  <a:lnTo>
                    <a:pt x="12" y="79"/>
                  </a:lnTo>
                  <a:lnTo>
                    <a:pt x="25" y="95"/>
                  </a:lnTo>
                  <a:lnTo>
                    <a:pt x="43" y="116"/>
                  </a:lnTo>
                  <a:lnTo>
                    <a:pt x="64" y="141"/>
                  </a:lnTo>
                  <a:lnTo>
                    <a:pt x="87" y="169"/>
                  </a:lnTo>
                  <a:lnTo>
                    <a:pt x="114" y="198"/>
                  </a:lnTo>
                  <a:lnTo>
                    <a:pt x="141" y="228"/>
                  </a:lnTo>
                  <a:lnTo>
                    <a:pt x="169" y="257"/>
                  </a:lnTo>
                  <a:lnTo>
                    <a:pt x="197" y="284"/>
                  </a:lnTo>
                  <a:lnTo>
                    <a:pt x="224" y="309"/>
                  </a:lnTo>
                  <a:lnTo>
                    <a:pt x="248" y="331"/>
                  </a:lnTo>
                  <a:lnTo>
                    <a:pt x="285" y="364"/>
                  </a:lnTo>
                  <a:lnTo>
                    <a:pt x="299" y="376"/>
                  </a:lnTo>
                  <a:lnTo>
                    <a:pt x="299" y="37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8" name="Freeform 30"/>
            <p:cNvSpPr>
              <a:spLocks/>
            </p:cNvSpPr>
            <p:nvPr/>
          </p:nvSpPr>
          <p:spPr bwMode="auto">
            <a:xfrm>
              <a:off x="5816601" y="3762375"/>
              <a:ext cx="168275" cy="115888"/>
            </a:xfrm>
            <a:custGeom>
              <a:avLst/>
              <a:gdLst>
                <a:gd name="T0" fmla="*/ 381 w 420"/>
                <a:gd name="T1" fmla="*/ 292 h 292"/>
                <a:gd name="T2" fmla="*/ 420 w 420"/>
                <a:gd name="T3" fmla="*/ 195 h 292"/>
                <a:gd name="T4" fmla="*/ 416 w 420"/>
                <a:gd name="T5" fmla="*/ 192 h 292"/>
                <a:gd name="T6" fmla="*/ 404 w 420"/>
                <a:gd name="T7" fmla="*/ 187 h 292"/>
                <a:gd name="T8" fmla="*/ 386 w 420"/>
                <a:gd name="T9" fmla="*/ 179 h 292"/>
                <a:gd name="T10" fmla="*/ 362 w 420"/>
                <a:gd name="T11" fmla="*/ 169 h 292"/>
                <a:gd name="T12" fmla="*/ 334 w 420"/>
                <a:gd name="T13" fmla="*/ 156 h 292"/>
                <a:gd name="T14" fmla="*/ 302 w 420"/>
                <a:gd name="T15" fmla="*/ 142 h 292"/>
                <a:gd name="T16" fmla="*/ 269 w 420"/>
                <a:gd name="T17" fmla="*/ 124 h 292"/>
                <a:gd name="T18" fmla="*/ 235 w 420"/>
                <a:gd name="T19" fmla="*/ 107 h 292"/>
                <a:gd name="T20" fmla="*/ 202 w 420"/>
                <a:gd name="T21" fmla="*/ 89 h 292"/>
                <a:gd name="T22" fmla="*/ 170 w 420"/>
                <a:gd name="T23" fmla="*/ 70 h 292"/>
                <a:gd name="T24" fmla="*/ 139 w 420"/>
                <a:gd name="T25" fmla="*/ 52 h 292"/>
                <a:gd name="T26" fmla="*/ 113 w 420"/>
                <a:gd name="T27" fmla="*/ 36 h 292"/>
                <a:gd name="T28" fmla="*/ 92 w 420"/>
                <a:gd name="T29" fmla="*/ 22 h 292"/>
                <a:gd name="T30" fmla="*/ 74 w 420"/>
                <a:gd name="T31" fmla="*/ 10 h 292"/>
                <a:gd name="T32" fmla="*/ 64 w 420"/>
                <a:gd name="T33" fmla="*/ 3 h 292"/>
                <a:gd name="T34" fmla="*/ 59 w 420"/>
                <a:gd name="T35" fmla="*/ 0 h 292"/>
                <a:gd name="T36" fmla="*/ 0 w 420"/>
                <a:gd name="T37" fmla="*/ 88 h 292"/>
                <a:gd name="T38" fmla="*/ 4 w 420"/>
                <a:gd name="T39" fmla="*/ 90 h 292"/>
                <a:gd name="T40" fmla="*/ 16 w 420"/>
                <a:gd name="T41" fmla="*/ 97 h 292"/>
                <a:gd name="T42" fmla="*/ 33 w 420"/>
                <a:gd name="T43" fmla="*/ 109 h 292"/>
                <a:gd name="T44" fmla="*/ 57 w 420"/>
                <a:gd name="T45" fmla="*/ 124 h 292"/>
                <a:gd name="T46" fmla="*/ 84 w 420"/>
                <a:gd name="T47" fmla="*/ 142 h 292"/>
                <a:gd name="T48" fmla="*/ 116 w 420"/>
                <a:gd name="T49" fmla="*/ 161 h 292"/>
                <a:gd name="T50" fmla="*/ 150 w 420"/>
                <a:gd name="T51" fmla="*/ 181 h 292"/>
                <a:gd name="T52" fmla="*/ 185 w 420"/>
                <a:gd name="T53" fmla="*/ 200 h 292"/>
                <a:gd name="T54" fmla="*/ 220 w 420"/>
                <a:gd name="T55" fmla="*/ 218 h 292"/>
                <a:gd name="T56" fmla="*/ 256 w 420"/>
                <a:gd name="T57" fmla="*/ 236 h 292"/>
                <a:gd name="T58" fmla="*/ 288 w 420"/>
                <a:gd name="T59" fmla="*/ 252 h 292"/>
                <a:gd name="T60" fmla="*/ 319 w 420"/>
                <a:gd name="T61" fmla="*/ 265 h 292"/>
                <a:gd name="T62" fmla="*/ 343 w 420"/>
                <a:gd name="T63" fmla="*/ 277 h 292"/>
                <a:gd name="T64" fmla="*/ 364 w 420"/>
                <a:gd name="T65" fmla="*/ 285 h 292"/>
                <a:gd name="T66" fmla="*/ 376 w 420"/>
                <a:gd name="T67" fmla="*/ 290 h 292"/>
                <a:gd name="T68" fmla="*/ 381 w 420"/>
                <a:gd name="T69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0" h="292">
                  <a:moveTo>
                    <a:pt x="381" y="292"/>
                  </a:moveTo>
                  <a:lnTo>
                    <a:pt x="420" y="195"/>
                  </a:lnTo>
                  <a:lnTo>
                    <a:pt x="416" y="192"/>
                  </a:lnTo>
                  <a:lnTo>
                    <a:pt x="404" y="187"/>
                  </a:lnTo>
                  <a:lnTo>
                    <a:pt x="386" y="179"/>
                  </a:lnTo>
                  <a:lnTo>
                    <a:pt x="362" y="169"/>
                  </a:lnTo>
                  <a:lnTo>
                    <a:pt x="334" y="156"/>
                  </a:lnTo>
                  <a:lnTo>
                    <a:pt x="302" y="142"/>
                  </a:lnTo>
                  <a:lnTo>
                    <a:pt x="269" y="124"/>
                  </a:lnTo>
                  <a:lnTo>
                    <a:pt x="235" y="107"/>
                  </a:lnTo>
                  <a:lnTo>
                    <a:pt x="202" y="89"/>
                  </a:lnTo>
                  <a:lnTo>
                    <a:pt x="170" y="70"/>
                  </a:lnTo>
                  <a:lnTo>
                    <a:pt x="139" y="52"/>
                  </a:lnTo>
                  <a:lnTo>
                    <a:pt x="113" y="36"/>
                  </a:lnTo>
                  <a:lnTo>
                    <a:pt x="92" y="22"/>
                  </a:lnTo>
                  <a:lnTo>
                    <a:pt x="74" y="10"/>
                  </a:lnTo>
                  <a:lnTo>
                    <a:pt x="64" y="3"/>
                  </a:lnTo>
                  <a:lnTo>
                    <a:pt x="59" y="0"/>
                  </a:lnTo>
                  <a:lnTo>
                    <a:pt x="0" y="88"/>
                  </a:lnTo>
                  <a:lnTo>
                    <a:pt x="4" y="90"/>
                  </a:lnTo>
                  <a:lnTo>
                    <a:pt x="16" y="97"/>
                  </a:lnTo>
                  <a:lnTo>
                    <a:pt x="33" y="109"/>
                  </a:lnTo>
                  <a:lnTo>
                    <a:pt x="57" y="124"/>
                  </a:lnTo>
                  <a:lnTo>
                    <a:pt x="84" y="142"/>
                  </a:lnTo>
                  <a:lnTo>
                    <a:pt x="116" y="161"/>
                  </a:lnTo>
                  <a:lnTo>
                    <a:pt x="150" y="181"/>
                  </a:lnTo>
                  <a:lnTo>
                    <a:pt x="185" y="200"/>
                  </a:lnTo>
                  <a:lnTo>
                    <a:pt x="220" y="218"/>
                  </a:lnTo>
                  <a:lnTo>
                    <a:pt x="256" y="236"/>
                  </a:lnTo>
                  <a:lnTo>
                    <a:pt x="288" y="252"/>
                  </a:lnTo>
                  <a:lnTo>
                    <a:pt x="319" y="265"/>
                  </a:lnTo>
                  <a:lnTo>
                    <a:pt x="343" y="277"/>
                  </a:lnTo>
                  <a:lnTo>
                    <a:pt x="364" y="285"/>
                  </a:lnTo>
                  <a:lnTo>
                    <a:pt x="376" y="290"/>
                  </a:lnTo>
                  <a:lnTo>
                    <a:pt x="381" y="29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29" name="Freeform 31"/>
            <p:cNvSpPr>
              <a:spLocks/>
            </p:cNvSpPr>
            <p:nvPr/>
          </p:nvSpPr>
          <p:spPr bwMode="auto">
            <a:xfrm>
              <a:off x="6043613" y="3863975"/>
              <a:ext cx="173038" cy="71438"/>
            </a:xfrm>
            <a:custGeom>
              <a:avLst/>
              <a:gdLst>
                <a:gd name="T0" fmla="*/ 426 w 433"/>
                <a:gd name="T1" fmla="*/ 178 h 178"/>
                <a:gd name="T2" fmla="*/ 433 w 433"/>
                <a:gd name="T3" fmla="*/ 73 h 178"/>
                <a:gd name="T4" fmla="*/ 428 w 433"/>
                <a:gd name="T5" fmla="*/ 73 h 178"/>
                <a:gd name="T6" fmla="*/ 415 w 433"/>
                <a:gd name="T7" fmla="*/ 71 h 178"/>
                <a:gd name="T8" fmla="*/ 396 w 433"/>
                <a:gd name="T9" fmla="*/ 69 h 178"/>
                <a:gd name="T10" fmla="*/ 370 w 433"/>
                <a:gd name="T11" fmla="*/ 67 h 178"/>
                <a:gd name="T12" fmla="*/ 338 w 433"/>
                <a:gd name="T13" fmla="*/ 64 h 178"/>
                <a:gd name="T14" fmla="*/ 304 w 433"/>
                <a:gd name="T15" fmla="*/ 60 h 178"/>
                <a:gd name="T16" fmla="*/ 267 w 433"/>
                <a:gd name="T17" fmla="*/ 54 h 178"/>
                <a:gd name="T18" fmla="*/ 229 w 433"/>
                <a:gd name="T19" fmla="*/ 48 h 178"/>
                <a:gd name="T20" fmla="*/ 193 w 433"/>
                <a:gd name="T21" fmla="*/ 40 h 178"/>
                <a:gd name="T22" fmla="*/ 156 w 433"/>
                <a:gd name="T23" fmla="*/ 33 h 178"/>
                <a:gd name="T24" fmla="*/ 122 w 433"/>
                <a:gd name="T25" fmla="*/ 25 h 178"/>
                <a:gd name="T26" fmla="*/ 92 w 433"/>
                <a:gd name="T27" fmla="*/ 17 h 178"/>
                <a:gd name="T28" fmla="*/ 66 w 433"/>
                <a:gd name="T29" fmla="*/ 11 h 178"/>
                <a:gd name="T30" fmla="*/ 47 w 433"/>
                <a:gd name="T31" fmla="*/ 6 h 178"/>
                <a:gd name="T32" fmla="*/ 35 w 433"/>
                <a:gd name="T33" fmla="*/ 1 h 178"/>
                <a:gd name="T34" fmla="*/ 31 w 433"/>
                <a:gd name="T35" fmla="*/ 0 h 178"/>
                <a:gd name="T36" fmla="*/ 0 w 433"/>
                <a:gd name="T37" fmla="*/ 102 h 178"/>
                <a:gd name="T38" fmla="*/ 5 w 433"/>
                <a:gd name="T39" fmla="*/ 103 h 178"/>
                <a:gd name="T40" fmla="*/ 19 w 433"/>
                <a:gd name="T41" fmla="*/ 107 h 178"/>
                <a:gd name="T42" fmla="*/ 39 w 433"/>
                <a:gd name="T43" fmla="*/ 113 h 178"/>
                <a:gd name="T44" fmla="*/ 66 w 433"/>
                <a:gd name="T45" fmla="*/ 119 h 178"/>
                <a:gd name="T46" fmla="*/ 98 w 433"/>
                <a:gd name="T47" fmla="*/ 128 h 178"/>
                <a:gd name="T48" fmla="*/ 133 w 433"/>
                <a:gd name="T49" fmla="*/ 135 h 178"/>
                <a:gd name="T50" fmla="*/ 171 w 433"/>
                <a:gd name="T51" fmla="*/ 144 h 178"/>
                <a:gd name="T52" fmla="*/ 211 w 433"/>
                <a:gd name="T53" fmla="*/ 151 h 178"/>
                <a:gd name="T54" fmla="*/ 251 w 433"/>
                <a:gd name="T55" fmla="*/ 158 h 178"/>
                <a:gd name="T56" fmla="*/ 290 w 433"/>
                <a:gd name="T57" fmla="*/ 163 h 178"/>
                <a:gd name="T58" fmla="*/ 325 w 433"/>
                <a:gd name="T59" fmla="*/ 169 h 178"/>
                <a:gd name="T60" fmla="*/ 358 w 433"/>
                <a:gd name="T61" fmla="*/ 172 h 178"/>
                <a:gd name="T62" fmla="*/ 386 w 433"/>
                <a:gd name="T63" fmla="*/ 175 h 178"/>
                <a:gd name="T64" fmla="*/ 408 w 433"/>
                <a:gd name="T65" fmla="*/ 176 h 178"/>
                <a:gd name="T66" fmla="*/ 421 w 433"/>
                <a:gd name="T67" fmla="*/ 177 h 178"/>
                <a:gd name="T68" fmla="*/ 426 w 433"/>
                <a:gd name="T6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78">
                  <a:moveTo>
                    <a:pt x="426" y="178"/>
                  </a:moveTo>
                  <a:lnTo>
                    <a:pt x="433" y="73"/>
                  </a:lnTo>
                  <a:lnTo>
                    <a:pt x="428" y="73"/>
                  </a:lnTo>
                  <a:lnTo>
                    <a:pt x="415" y="71"/>
                  </a:lnTo>
                  <a:lnTo>
                    <a:pt x="396" y="69"/>
                  </a:lnTo>
                  <a:lnTo>
                    <a:pt x="370" y="67"/>
                  </a:lnTo>
                  <a:lnTo>
                    <a:pt x="338" y="64"/>
                  </a:lnTo>
                  <a:lnTo>
                    <a:pt x="304" y="60"/>
                  </a:lnTo>
                  <a:lnTo>
                    <a:pt x="267" y="54"/>
                  </a:lnTo>
                  <a:lnTo>
                    <a:pt x="229" y="48"/>
                  </a:lnTo>
                  <a:lnTo>
                    <a:pt x="193" y="40"/>
                  </a:lnTo>
                  <a:lnTo>
                    <a:pt x="156" y="33"/>
                  </a:lnTo>
                  <a:lnTo>
                    <a:pt x="122" y="25"/>
                  </a:lnTo>
                  <a:lnTo>
                    <a:pt x="92" y="17"/>
                  </a:lnTo>
                  <a:lnTo>
                    <a:pt x="66" y="11"/>
                  </a:lnTo>
                  <a:lnTo>
                    <a:pt x="47" y="6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0" y="102"/>
                  </a:lnTo>
                  <a:lnTo>
                    <a:pt x="5" y="103"/>
                  </a:lnTo>
                  <a:lnTo>
                    <a:pt x="19" y="107"/>
                  </a:lnTo>
                  <a:lnTo>
                    <a:pt x="39" y="113"/>
                  </a:lnTo>
                  <a:lnTo>
                    <a:pt x="66" y="119"/>
                  </a:lnTo>
                  <a:lnTo>
                    <a:pt x="98" y="128"/>
                  </a:lnTo>
                  <a:lnTo>
                    <a:pt x="133" y="135"/>
                  </a:lnTo>
                  <a:lnTo>
                    <a:pt x="171" y="144"/>
                  </a:lnTo>
                  <a:lnTo>
                    <a:pt x="211" y="151"/>
                  </a:lnTo>
                  <a:lnTo>
                    <a:pt x="251" y="158"/>
                  </a:lnTo>
                  <a:lnTo>
                    <a:pt x="290" y="163"/>
                  </a:lnTo>
                  <a:lnTo>
                    <a:pt x="325" y="169"/>
                  </a:lnTo>
                  <a:lnTo>
                    <a:pt x="358" y="172"/>
                  </a:lnTo>
                  <a:lnTo>
                    <a:pt x="386" y="175"/>
                  </a:lnTo>
                  <a:lnTo>
                    <a:pt x="408" y="176"/>
                  </a:lnTo>
                  <a:lnTo>
                    <a:pt x="421" y="177"/>
                  </a:lnTo>
                  <a:lnTo>
                    <a:pt x="426" y="17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0" name="Freeform 32"/>
            <p:cNvSpPr>
              <a:spLocks/>
            </p:cNvSpPr>
            <p:nvPr/>
          </p:nvSpPr>
          <p:spPr bwMode="auto">
            <a:xfrm>
              <a:off x="6291263" y="3873500"/>
              <a:ext cx="171450" cy="63500"/>
            </a:xfrm>
            <a:custGeom>
              <a:avLst/>
              <a:gdLst>
                <a:gd name="T0" fmla="*/ 431 w 431"/>
                <a:gd name="T1" fmla="*/ 102 h 160"/>
                <a:gd name="T2" fmla="*/ 406 w 431"/>
                <a:gd name="T3" fmla="*/ 0 h 160"/>
                <a:gd name="T4" fmla="*/ 401 w 431"/>
                <a:gd name="T5" fmla="*/ 1 h 160"/>
                <a:gd name="T6" fmla="*/ 388 w 431"/>
                <a:gd name="T7" fmla="*/ 4 h 160"/>
                <a:gd name="T8" fmla="*/ 369 w 431"/>
                <a:gd name="T9" fmla="*/ 9 h 160"/>
                <a:gd name="T10" fmla="*/ 343 w 431"/>
                <a:gd name="T11" fmla="*/ 14 h 160"/>
                <a:gd name="T12" fmla="*/ 313 w 431"/>
                <a:gd name="T13" fmla="*/ 19 h 160"/>
                <a:gd name="T14" fmla="*/ 278 w 431"/>
                <a:gd name="T15" fmla="*/ 26 h 160"/>
                <a:gd name="T16" fmla="*/ 242 w 431"/>
                <a:gd name="T17" fmla="*/ 32 h 160"/>
                <a:gd name="T18" fmla="*/ 204 w 431"/>
                <a:gd name="T19" fmla="*/ 38 h 160"/>
                <a:gd name="T20" fmla="*/ 166 w 431"/>
                <a:gd name="T21" fmla="*/ 42 h 160"/>
                <a:gd name="T22" fmla="*/ 129 w 431"/>
                <a:gd name="T23" fmla="*/ 46 h 160"/>
                <a:gd name="T24" fmla="*/ 95 w 431"/>
                <a:gd name="T25" fmla="*/ 48 h 160"/>
                <a:gd name="T26" fmla="*/ 63 w 431"/>
                <a:gd name="T27" fmla="*/ 51 h 160"/>
                <a:gd name="T28" fmla="*/ 37 w 431"/>
                <a:gd name="T29" fmla="*/ 53 h 160"/>
                <a:gd name="T30" fmla="*/ 17 w 431"/>
                <a:gd name="T31" fmla="*/ 54 h 160"/>
                <a:gd name="T32" fmla="*/ 4 w 431"/>
                <a:gd name="T33" fmla="*/ 54 h 160"/>
                <a:gd name="T34" fmla="*/ 0 w 431"/>
                <a:gd name="T35" fmla="*/ 54 h 160"/>
                <a:gd name="T36" fmla="*/ 3 w 431"/>
                <a:gd name="T37" fmla="*/ 160 h 160"/>
                <a:gd name="T38" fmla="*/ 7 w 431"/>
                <a:gd name="T39" fmla="*/ 160 h 160"/>
                <a:gd name="T40" fmla="*/ 21 w 431"/>
                <a:gd name="T41" fmla="*/ 159 h 160"/>
                <a:gd name="T42" fmla="*/ 43 w 431"/>
                <a:gd name="T43" fmla="*/ 158 h 160"/>
                <a:gd name="T44" fmla="*/ 70 w 431"/>
                <a:gd name="T45" fmla="*/ 156 h 160"/>
                <a:gd name="T46" fmla="*/ 102 w 431"/>
                <a:gd name="T47" fmla="*/ 154 h 160"/>
                <a:gd name="T48" fmla="*/ 139 w 431"/>
                <a:gd name="T49" fmla="*/ 151 h 160"/>
                <a:gd name="T50" fmla="*/ 178 w 431"/>
                <a:gd name="T51" fmla="*/ 147 h 160"/>
                <a:gd name="T52" fmla="*/ 218 w 431"/>
                <a:gd name="T53" fmla="*/ 142 h 160"/>
                <a:gd name="T54" fmla="*/ 258 w 431"/>
                <a:gd name="T55" fmla="*/ 136 h 160"/>
                <a:gd name="T56" fmla="*/ 297 w 431"/>
                <a:gd name="T57" fmla="*/ 131 h 160"/>
                <a:gd name="T58" fmla="*/ 332 w 431"/>
                <a:gd name="T59" fmla="*/ 123 h 160"/>
                <a:gd name="T60" fmla="*/ 365 w 431"/>
                <a:gd name="T61" fmla="*/ 117 h 160"/>
                <a:gd name="T62" fmla="*/ 392 w 431"/>
                <a:gd name="T63" fmla="*/ 111 h 160"/>
                <a:gd name="T64" fmla="*/ 412 w 431"/>
                <a:gd name="T65" fmla="*/ 107 h 160"/>
                <a:gd name="T66" fmla="*/ 426 w 431"/>
                <a:gd name="T67" fmla="*/ 104 h 160"/>
                <a:gd name="T68" fmla="*/ 431 w 431"/>
                <a:gd name="T69" fmla="*/ 10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60">
                  <a:moveTo>
                    <a:pt x="431" y="102"/>
                  </a:moveTo>
                  <a:lnTo>
                    <a:pt x="406" y="0"/>
                  </a:lnTo>
                  <a:lnTo>
                    <a:pt x="401" y="1"/>
                  </a:lnTo>
                  <a:lnTo>
                    <a:pt x="388" y="4"/>
                  </a:lnTo>
                  <a:lnTo>
                    <a:pt x="369" y="9"/>
                  </a:lnTo>
                  <a:lnTo>
                    <a:pt x="343" y="14"/>
                  </a:lnTo>
                  <a:lnTo>
                    <a:pt x="313" y="19"/>
                  </a:lnTo>
                  <a:lnTo>
                    <a:pt x="278" y="26"/>
                  </a:lnTo>
                  <a:lnTo>
                    <a:pt x="242" y="32"/>
                  </a:lnTo>
                  <a:lnTo>
                    <a:pt x="204" y="38"/>
                  </a:lnTo>
                  <a:lnTo>
                    <a:pt x="166" y="42"/>
                  </a:lnTo>
                  <a:lnTo>
                    <a:pt x="129" y="46"/>
                  </a:lnTo>
                  <a:lnTo>
                    <a:pt x="95" y="48"/>
                  </a:lnTo>
                  <a:lnTo>
                    <a:pt x="63" y="51"/>
                  </a:lnTo>
                  <a:lnTo>
                    <a:pt x="37" y="53"/>
                  </a:lnTo>
                  <a:lnTo>
                    <a:pt x="17" y="54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3" y="160"/>
                  </a:lnTo>
                  <a:lnTo>
                    <a:pt x="7" y="160"/>
                  </a:lnTo>
                  <a:lnTo>
                    <a:pt x="21" y="159"/>
                  </a:lnTo>
                  <a:lnTo>
                    <a:pt x="43" y="158"/>
                  </a:lnTo>
                  <a:lnTo>
                    <a:pt x="70" y="156"/>
                  </a:lnTo>
                  <a:lnTo>
                    <a:pt x="102" y="154"/>
                  </a:lnTo>
                  <a:lnTo>
                    <a:pt x="139" y="151"/>
                  </a:lnTo>
                  <a:lnTo>
                    <a:pt x="178" y="147"/>
                  </a:lnTo>
                  <a:lnTo>
                    <a:pt x="218" y="142"/>
                  </a:lnTo>
                  <a:lnTo>
                    <a:pt x="258" y="136"/>
                  </a:lnTo>
                  <a:lnTo>
                    <a:pt x="297" y="131"/>
                  </a:lnTo>
                  <a:lnTo>
                    <a:pt x="332" y="123"/>
                  </a:lnTo>
                  <a:lnTo>
                    <a:pt x="365" y="117"/>
                  </a:lnTo>
                  <a:lnTo>
                    <a:pt x="392" y="111"/>
                  </a:lnTo>
                  <a:lnTo>
                    <a:pt x="412" y="107"/>
                  </a:lnTo>
                  <a:lnTo>
                    <a:pt x="426" y="104"/>
                  </a:lnTo>
                  <a:lnTo>
                    <a:pt x="431" y="10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1" name="Freeform 33"/>
            <p:cNvSpPr>
              <a:spLocks/>
            </p:cNvSpPr>
            <p:nvPr/>
          </p:nvSpPr>
          <p:spPr bwMode="auto">
            <a:xfrm>
              <a:off x="6526213" y="3781425"/>
              <a:ext cx="168275" cy="109538"/>
            </a:xfrm>
            <a:custGeom>
              <a:avLst/>
              <a:gdLst>
                <a:gd name="T0" fmla="*/ 367 w 425"/>
                <a:gd name="T1" fmla="*/ 124 h 276"/>
                <a:gd name="T2" fmla="*/ 390 w 425"/>
                <a:gd name="T3" fmla="*/ 110 h 276"/>
                <a:gd name="T4" fmla="*/ 409 w 425"/>
                <a:gd name="T5" fmla="*/ 99 h 276"/>
                <a:gd name="T6" fmla="*/ 421 w 425"/>
                <a:gd name="T7" fmla="*/ 91 h 276"/>
                <a:gd name="T8" fmla="*/ 425 w 425"/>
                <a:gd name="T9" fmla="*/ 89 h 276"/>
                <a:gd name="T10" fmla="*/ 369 w 425"/>
                <a:gd name="T11" fmla="*/ 0 h 276"/>
                <a:gd name="T12" fmla="*/ 365 w 425"/>
                <a:gd name="T13" fmla="*/ 2 h 276"/>
                <a:gd name="T14" fmla="*/ 354 w 425"/>
                <a:gd name="T15" fmla="*/ 8 h 276"/>
                <a:gd name="T16" fmla="*/ 336 w 425"/>
                <a:gd name="T17" fmla="*/ 19 h 276"/>
                <a:gd name="T18" fmla="*/ 314 w 425"/>
                <a:gd name="T19" fmla="*/ 32 h 276"/>
                <a:gd name="T20" fmla="*/ 287 w 425"/>
                <a:gd name="T21" fmla="*/ 47 h 276"/>
                <a:gd name="T22" fmla="*/ 256 w 425"/>
                <a:gd name="T23" fmla="*/ 64 h 276"/>
                <a:gd name="T24" fmla="*/ 224 w 425"/>
                <a:gd name="T25" fmla="*/ 81 h 276"/>
                <a:gd name="T26" fmla="*/ 189 w 425"/>
                <a:gd name="T27" fmla="*/ 98 h 276"/>
                <a:gd name="T28" fmla="*/ 155 w 425"/>
                <a:gd name="T29" fmla="*/ 114 h 276"/>
                <a:gd name="T30" fmla="*/ 120 w 425"/>
                <a:gd name="T31" fmla="*/ 129 h 276"/>
                <a:gd name="T32" fmla="*/ 89 w 425"/>
                <a:gd name="T33" fmla="*/ 142 h 276"/>
                <a:gd name="T34" fmla="*/ 60 w 425"/>
                <a:gd name="T35" fmla="*/ 154 h 276"/>
                <a:gd name="T36" fmla="*/ 36 w 425"/>
                <a:gd name="T37" fmla="*/ 164 h 276"/>
                <a:gd name="T38" fmla="*/ 17 w 425"/>
                <a:gd name="T39" fmla="*/ 170 h 276"/>
                <a:gd name="T40" fmla="*/ 5 w 425"/>
                <a:gd name="T41" fmla="*/ 176 h 276"/>
                <a:gd name="T42" fmla="*/ 0 w 425"/>
                <a:gd name="T43" fmla="*/ 177 h 276"/>
                <a:gd name="T44" fmla="*/ 35 w 425"/>
                <a:gd name="T45" fmla="*/ 276 h 276"/>
                <a:gd name="T46" fmla="*/ 39 w 425"/>
                <a:gd name="T47" fmla="*/ 274 h 276"/>
                <a:gd name="T48" fmla="*/ 52 w 425"/>
                <a:gd name="T49" fmla="*/ 270 h 276"/>
                <a:gd name="T50" fmla="*/ 73 w 425"/>
                <a:gd name="T51" fmla="*/ 262 h 276"/>
                <a:gd name="T52" fmla="*/ 99 w 425"/>
                <a:gd name="T53" fmla="*/ 252 h 276"/>
                <a:gd name="T54" fmla="*/ 129 w 425"/>
                <a:gd name="T55" fmla="*/ 241 h 276"/>
                <a:gd name="T56" fmla="*/ 162 w 425"/>
                <a:gd name="T57" fmla="*/ 226 h 276"/>
                <a:gd name="T58" fmla="*/ 198 w 425"/>
                <a:gd name="T59" fmla="*/ 210 h 276"/>
                <a:gd name="T60" fmla="*/ 235 w 425"/>
                <a:gd name="T61" fmla="*/ 193 h 276"/>
                <a:gd name="T62" fmla="*/ 272 w 425"/>
                <a:gd name="T63" fmla="*/ 175 h 276"/>
                <a:gd name="T64" fmla="*/ 306 w 425"/>
                <a:gd name="T65" fmla="*/ 157 h 276"/>
                <a:gd name="T66" fmla="*/ 338 w 425"/>
                <a:gd name="T67" fmla="*/ 140 h 276"/>
                <a:gd name="T68" fmla="*/ 367 w 425"/>
                <a:gd name="T69" fmla="*/ 12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6">
                  <a:moveTo>
                    <a:pt x="367" y="124"/>
                  </a:moveTo>
                  <a:lnTo>
                    <a:pt x="390" y="110"/>
                  </a:lnTo>
                  <a:lnTo>
                    <a:pt x="409" y="99"/>
                  </a:lnTo>
                  <a:lnTo>
                    <a:pt x="421" y="91"/>
                  </a:lnTo>
                  <a:lnTo>
                    <a:pt x="425" y="89"/>
                  </a:lnTo>
                  <a:lnTo>
                    <a:pt x="369" y="0"/>
                  </a:lnTo>
                  <a:lnTo>
                    <a:pt x="365" y="2"/>
                  </a:lnTo>
                  <a:lnTo>
                    <a:pt x="354" y="8"/>
                  </a:lnTo>
                  <a:lnTo>
                    <a:pt x="336" y="19"/>
                  </a:lnTo>
                  <a:lnTo>
                    <a:pt x="314" y="32"/>
                  </a:lnTo>
                  <a:lnTo>
                    <a:pt x="287" y="47"/>
                  </a:lnTo>
                  <a:lnTo>
                    <a:pt x="256" y="64"/>
                  </a:lnTo>
                  <a:lnTo>
                    <a:pt x="224" y="81"/>
                  </a:lnTo>
                  <a:lnTo>
                    <a:pt x="189" y="98"/>
                  </a:lnTo>
                  <a:lnTo>
                    <a:pt x="155" y="114"/>
                  </a:lnTo>
                  <a:lnTo>
                    <a:pt x="120" y="129"/>
                  </a:lnTo>
                  <a:lnTo>
                    <a:pt x="89" y="142"/>
                  </a:lnTo>
                  <a:lnTo>
                    <a:pt x="60" y="154"/>
                  </a:lnTo>
                  <a:lnTo>
                    <a:pt x="36" y="164"/>
                  </a:lnTo>
                  <a:lnTo>
                    <a:pt x="17" y="170"/>
                  </a:lnTo>
                  <a:lnTo>
                    <a:pt x="5" y="176"/>
                  </a:lnTo>
                  <a:lnTo>
                    <a:pt x="0" y="177"/>
                  </a:lnTo>
                  <a:lnTo>
                    <a:pt x="35" y="276"/>
                  </a:lnTo>
                  <a:lnTo>
                    <a:pt x="39" y="274"/>
                  </a:lnTo>
                  <a:lnTo>
                    <a:pt x="52" y="270"/>
                  </a:lnTo>
                  <a:lnTo>
                    <a:pt x="73" y="262"/>
                  </a:lnTo>
                  <a:lnTo>
                    <a:pt x="99" y="252"/>
                  </a:lnTo>
                  <a:lnTo>
                    <a:pt x="129" y="241"/>
                  </a:lnTo>
                  <a:lnTo>
                    <a:pt x="162" y="226"/>
                  </a:lnTo>
                  <a:lnTo>
                    <a:pt x="198" y="210"/>
                  </a:lnTo>
                  <a:lnTo>
                    <a:pt x="235" y="193"/>
                  </a:lnTo>
                  <a:lnTo>
                    <a:pt x="272" y="175"/>
                  </a:lnTo>
                  <a:lnTo>
                    <a:pt x="306" y="157"/>
                  </a:lnTo>
                  <a:lnTo>
                    <a:pt x="338" y="140"/>
                  </a:lnTo>
                  <a:lnTo>
                    <a:pt x="367" y="12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2" name="Freeform 34"/>
            <p:cNvSpPr>
              <a:spLocks/>
            </p:cNvSpPr>
            <p:nvPr/>
          </p:nvSpPr>
          <p:spPr bwMode="auto">
            <a:xfrm>
              <a:off x="6734176" y="3625850"/>
              <a:ext cx="150813" cy="144463"/>
            </a:xfrm>
            <a:custGeom>
              <a:avLst/>
              <a:gdLst>
                <a:gd name="T0" fmla="*/ 377 w 377"/>
                <a:gd name="T1" fmla="*/ 69 h 366"/>
                <a:gd name="T2" fmla="*/ 297 w 377"/>
                <a:gd name="T3" fmla="*/ 0 h 366"/>
                <a:gd name="T4" fmla="*/ 286 w 377"/>
                <a:gd name="T5" fmla="*/ 14 h 366"/>
                <a:gd name="T6" fmla="*/ 254 w 377"/>
                <a:gd name="T7" fmla="*/ 48 h 366"/>
                <a:gd name="T8" fmla="*/ 234 w 377"/>
                <a:gd name="T9" fmla="*/ 71 h 366"/>
                <a:gd name="T10" fmla="*/ 210 w 377"/>
                <a:gd name="T11" fmla="*/ 96 h 366"/>
                <a:gd name="T12" fmla="*/ 184 w 377"/>
                <a:gd name="T13" fmla="*/ 123 h 366"/>
                <a:gd name="T14" fmla="*/ 156 w 377"/>
                <a:gd name="T15" fmla="*/ 149 h 366"/>
                <a:gd name="T16" fmla="*/ 128 w 377"/>
                <a:gd name="T17" fmla="*/ 176 h 366"/>
                <a:gd name="T18" fmla="*/ 101 w 377"/>
                <a:gd name="T19" fmla="*/ 201 h 366"/>
                <a:gd name="T20" fmla="*/ 75 w 377"/>
                <a:gd name="T21" fmla="*/ 222 h 366"/>
                <a:gd name="T22" fmla="*/ 50 w 377"/>
                <a:gd name="T23" fmla="*/ 243 h 366"/>
                <a:gd name="T24" fmla="*/ 14 w 377"/>
                <a:gd name="T25" fmla="*/ 272 h 366"/>
                <a:gd name="T26" fmla="*/ 0 w 377"/>
                <a:gd name="T27" fmla="*/ 283 h 366"/>
                <a:gd name="T28" fmla="*/ 65 w 377"/>
                <a:gd name="T29" fmla="*/ 366 h 366"/>
                <a:gd name="T30" fmla="*/ 68 w 377"/>
                <a:gd name="T31" fmla="*/ 364 h 366"/>
                <a:gd name="T32" fmla="*/ 79 w 377"/>
                <a:gd name="T33" fmla="*/ 355 h 366"/>
                <a:gd name="T34" fmla="*/ 97 w 377"/>
                <a:gd name="T35" fmla="*/ 342 h 366"/>
                <a:gd name="T36" fmla="*/ 117 w 377"/>
                <a:gd name="T37" fmla="*/ 324 h 366"/>
                <a:gd name="T38" fmla="*/ 143 w 377"/>
                <a:gd name="T39" fmla="*/ 303 h 366"/>
                <a:gd name="T40" fmla="*/ 170 w 377"/>
                <a:gd name="T41" fmla="*/ 279 h 366"/>
                <a:gd name="T42" fmla="*/ 199 w 377"/>
                <a:gd name="T43" fmla="*/ 253 h 366"/>
                <a:gd name="T44" fmla="*/ 229 w 377"/>
                <a:gd name="T45" fmla="*/ 225 h 366"/>
                <a:gd name="T46" fmla="*/ 257 w 377"/>
                <a:gd name="T47" fmla="*/ 197 h 366"/>
                <a:gd name="T48" fmla="*/ 286 w 377"/>
                <a:gd name="T49" fmla="*/ 169 h 366"/>
                <a:gd name="T50" fmla="*/ 310 w 377"/>
                <a:gd name="T51" fmla="*/ 143 h 366"/>
                <a:gd name="T52" fmla="*/ 333 w 377"/>
                <a:gd name="T53" fmla="*/ 120 h 366"/>
                <a:gd name="T54" fmla="*/ 365 w 377"/>
                <a:gd name="T55" fmla="*/ 83 h 366"/>
                <a:gd name="T56" fmla="*/ 377 w 377"/>
                <a:gd name="T57" fmla="*/ 6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7" h="366">
                  <a:moveTo>
                    <a:pt x="377" y="69"/>
                  </a:moveTo>
                  <a:lnTo>
                    <a:pt x="297" y="0"/>
                  </a:lnTo>
                  <a:lnTo>
                    <a:pt x="286" y="14"/>
                  </a:lnTo>
                  <a:lnTo>
                    <a:pt x="254" y="48"/>
                  </a:lnTo>
                  <a:lnTo>
                    <a:pt x="234" y="71"/>
                  </a:lnTo>
                  <a:lnTo>
                    <a:pt x="210" y="96"/>
                  </a:lnTo>
                  <a:lnTo>
                    <a:pt x="184" y="123"/>
                  </a:lnTo>
                  <a:lnTo>
                    <a:pt x="156" y="149"/>
                  </a:lnTo>
                  <a:lnTo>
                    <a:pt x="128" y="176"/>
                  </a:lnTo>
                  <a:lnTo>
                    <a:pt x="101" y="201"/>
                  </a:lnTo>
                  <a:lnTo>
                    <a:pt x="75" y="222"/>
                  </a:lnTo>
                  <a:lnTo>
                    <a:pt x="50" y="243"/>
                  </a:lnTo>
                  <a:lnTo>
                    <a:pt x="14" y="272"/>
                  </a:lnTo>
                  <a:lnTo>
                    <a:pt x="0" y="283"/>
                  </a:lnTo>
                  <a:lnTo>
                    <a:pt x="65" y="366"/>
                  </a:lnTo>
                  <a:lnTo>
                    <a:pt x="68" y="364"/>
                  </a:lnTo>
                  <a:lnTo>
                    <a:pt x="79" y="355"/>
                  </a:lnTo>
                  <a:lnTo>
                    <a:pt x="97" y="342"/>
                  </a:lnTo>
                  <a:lnTo>
                    <a:pt x="117" y="324"/>
                  </a:lnTo>
                  <a:lnTo>
                    <a:pt x="143" y="303"/>
                  </a:lnTo>
                  <a:lnTo>
                    <a:pt x="170" y="279"/>
                  </a:lnTo>
                  <a:lnTo>
                    <a:pt x="199" y="253"/>
                  </a:lnTo>
                  <a:lnTo>
                    <a:pt x="229" y="225"/>
                  </a:lnTo>
                  <a:lnTo>
                    <a:pt x="257" y="197"/>
                  </a:lnTo>
                  <a:lnTo>
                    <a:pt x="286" y="169"/>
                  </a:lnTo>
                  <a:lnTo>
                    <a:pt x="310" y="143"/>
                  </a:lnTo>
                  <a:lnTo>
                    <a:pt x="333" y="120"/>
                  </a:lnTo>
                  <a:lnTo>
                    <a:pt x="365" y="83"/>
                  </a:lnTo>
                  <a:lnTo>
                    <a:pt x="377" y="6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3" name="Freeform 35"/>
            <p:cNvSpPr>
              <a:spLocks/>
            </p:cNvSpPr>
            <p:nvPr/>
          </p:nvSpPr>
          <p:spPr bwMode="auto">
            <a:xfrm>
              <a:off x="6899276" y="3422650"/>
              <a:ext cx="115888" cy="166688"/>
            </a:xfrm>
            <a:custGeom>
              <a:avLst/>
              <a:gdLst>
                <a:gd name="T0" fmla="*/ 171 w 294"/>
                <a:gd name="T1" fmla="*/ 58 h 419"/>
                <a:gd name="T2" fmla="*/ 158 w 294"/>
                <a:gd name="T3" fmla="*/ 86 h 419"/>
                <a:gd name="T4" fmla="*/ 143 w 294"/>
                <a:gd name="T5" fmla="*/ 118 h 419"/>
                <a:gd name="T6" fmla="*/ 125 w 294"/>
                <a:gd name="T7" fmla="*/ 151 h 419"/>
                <a:gd name="T8" fmla="*/ 108 w 294"/>
                <a:gd name="T9" fmla="*/ 184 h 419"/>
                <a:gd name="T10" fmla="*/ 90 w 294"/>
                <a:gd name="T11" fmla="*/ 218 h 419"/>
                <a:gd name="T12" fmla="*/ 70 w 294"/>
                <a:gd name="T13" fmla="*/ 250 h 419"/>
                <a:gd name="T14" fmla="*/ 53 w 294"/>
                <a:gd name="T15" fmla="*/ 280 h 419"/>
                <a:gd name="T16" fmla="*/ 36 w 294"/>
                <a:gd name="T17" fmla="*/ 305 h 419"/>
                <a:gd name="T18" fmla="*/ 22 w 294"/>
                <a:gd name="T19" fmla="*/ 328 h 419"/>
                <a:gd name="T20" fmla="*/ 11 w 294"/>
                <a:gd name="T21" fmla="*/ 344 h 419"/>
                <a:gd name="T22" fmla="*/ 3 w 294"/>
                <a:gd name="T23" fmla="*/ 355 h 419"/>
                <a:gd name="T24" fmla="*/ 0 w 294"/>
                <a:gd name="T25" fmla="*/ 359 h 419"/>
                <a:gd name="T26" fmla="*/ 87 w 294"/>
                <a:gd name="T27" fmla="*/ 419 h 419"/>
                <a:gd name="T28" fmla="*/ 90 w 294"/>
                <a:gd name="T29" fmla="*/ 416 h 419"/>
                <a:gd name="T30" fmla="*/ 98 w 294"/>
                <a:gd name="T31" fmla="*/ 404 h 419"/>
                <a:gd name="T32" fmla="*/ 110 w 294"/>
                <a:gd name="T33" fmla="*/ 386 h 419"/>
                <a:gd name="T34" fmla="*/ 125 w 294"/>
                <a:gd name="T35" fmla="*/ 363 h 419"/>
                <a:gd name="T36" fmla="*/ 143 w 294"/>
                <a:gd name="T37" fmla="*/ 335 h 419"/>
                <a:gd name="T38" fmla="*/ 161 w 294"/>
                <a:gd name="T39" fmla="*/ 304 h 419"/>
                <a:gd name="T40" fmla="*/ 181 w 294"/>
                <a:gd name="T41" fmla="*/ 270 h 419"/>
                <a:gd name="T42" fmla="*/ 201 w 294"/>
                <a:gd name="T43" fmla="*/ 235 h 419"/>
                <a:gd name="T44" fmla="*/ 219 w 294"/>
                <a:gd name="T45" fmla="*/ 200 h 419"/>
                <a:gd name="T46" fmla="*/ 238 w 294"/>
                <a:gd name="T47" fmla="*/ 164 h 419"/>
                <a:gd name="T48" fmla="*/ 253 w 294"/>
                <a:gd name="T49" fmla="*/ 132 h 419"/>
                <a:gd name="T50" fmla="*/ 267 w 294"/>
                <a:gd name="T51" fmla="*/ 101 h 419"/>
                <a:gd name="T52" fmla="*/ 278 w 294"/>
                <a:gd name="T53" fmla="*/ 76 h 419"/>
                <a:gd name="T54" fmla="*/ 286 w 294"/>
                <a:gd name="T55" fmla="*/ 57 h 419"/>
                <a:gd name="T56" fmla="*/ 292 w 294"/>
                <a:gd name="T57" fmla="*/ 44 h 419"/>
                <a:gd name="T58" fmla="*/ 294 w 294"/>
                <a:gd name="T59" fmla="*/ 40 h 419"/>
                <a:gd name="T60" fmla="*/ 196 w 294"/>
                <a:gd name="T61" fmla="*/ 0 h 419"/>
                <a:gd name="T62" fmla="*/ 194 w 294"/>
                <a:gd name="T63" fmla="*/ 4 h 419"/>
                <a:gd name="T64" fmla="*/ 189 w 294"/>
                <a:gd name="T65" fmla="*/ 16 h 419"/>
                <a:gd name="T66" fmla="*/ 181 w 294"/>
                <a:gd name="T67" fmla="*/ 34 h 419"/>
                <a:gd name="T68" fmla="*/ 171 w 294"/>
                <a:gd name="T69" fmla="*/ 5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4" h="419">
                  <a:moveTo>
                    <a:pt x="171" y="58"/>
                  </a:moveTo>
                  <a:lnTo>
                    <a:pt x="158" y="86"/>
                  </a:lnTo>
                  <a:lnTo>
                    <a:pt x="143" y="118"/>
                  </a:lnTo>
                  <a:lnTo>
                    <a:pt x="125" y="151"/>
                  </a:lnTo>
                  <a:lnTo>
                    <a:pt x="108" y="184"/>
                  </a:lnTo>
                  <a:lnTo>
                    <a:pt x="90" y="218"/>
                  </a:lnTo>
                  <a:lnTo>
                    <a:pt x="70" y="250"/>
                  </a:lnTo>
                  <a:lnTo>
                    <a:pt x="53" y="280"/>
                  </a:lnTo>
                  <a:lnTo>
                    <a:pt x="36" y="305"/>
                  </a:lnTo>
                  <a:lnTo>
                    <a:pt x="22" y="328"/>
                  </a:lnTo>
                  <a:lnTo>
                    <a:pt x="11" y="344"/>
                  </a:lnTo>
                  <a:lnTo>
                    <a:pt x="3" y="355"/>
                  </a:lnTo>
                  <a:lnTo>
                    <a:pt x="0" y="359"/>
                  </a:lnTo>
                  <a:lnTo>
                    <a:pt x="87" y="419"/>
                  </a:lnTo>
                  <a:lnTo>
                    <a:pt x="90" y="416"/>
                  </a:lnTo>
                  <a:lnTo>
                    <a:pt x="98" y="404"/>
                  </a:lnTo>
                  <a:lnTo>
                    <a:pt x="110" y="386"/>
                  </a:lnTo>
                  <a:lnTo>
                    <a:pt x="125" y="363"/>
                  </a:lnTo>
                  <a:lnTo>
                    <a:pt x="143" y="335"/>
                  </a:lnTo>
                  <a:lnTo>
                    <a:pt x="161" y="304"/>
                  </a:lnTo>
                  <a:lnTo>
                    <a:pt x="181" y="270"/>
                  </a:lnTo>
                  <a:lnTo>
                    <a:pt x="201" y="235"/>
                  </a:lnTo>
                  <a:lnTo>
                    <a:pt x="219" y="200"/>
                  </a:lnTo>
                  <a:lnTo>
                    <a:pt x="238" y="164"/>
                  </a:lnTo>
                  <a:lnTo>
                    <a:pt x="253" y="132"/>
                  </a:lnTo>
                  <a:lnTo>
                    <a:pt x="267" y="101"/>
                  </a:lnTo>
                  <a:lnTo>
                    <a:pt x="278" y="76"/>
                  </a:lnTo>
                  <a:lnTo>
                    <a:pt x="286" y="57"/>
                  </a:lnTo>
                  <a:lnTo>
                    <a:pt x="292" y="44"/>
                  </a:lnTo>
                  <a:lnTo>
                    <a:pt x="294" y="40"/>
                  </a:lnTo>
                  <a:lnTo>
                    <a:pt x="196" y="0"/>
                  </a:lnTo>
                  <a:lnTo>
                    <a:pt x="194" y="4"/>
                  </a:lnTo>
                  <a:lnTo>
                    <a:pt x="189" y="16"/>
                  </a:lnTo>
                  <a:lnTo>
                    <a:pt x="181" y="34"/>
                  </a:lnTo>
                  <a:lnTo>
                    <a:pt x="171" y="5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4" name="Freeform 36"/>
            <p:cNvSpPr>
              <a:spLocks/>
            </p:cNvSpPr>
            <p:nvPr/>
          </p:nvSpPr>
          <p:spPr bwMode="auto">
            <a:xfrm>
              <a:off x="7002463" y="3190875"/>
              <a:ext cx="69850" cy="171450"/>
            </a:xfrm>
            <a:custGeom>
              <a:avLst/>
              <a:gdLst>
                <a:gd name="T0" fmla="*/ 48 w 180"/>
                <a:gd name="T1" fmla="*/ 203 h 433"/>
                <a:gd name="T2" fmla="*/ 40 w 180"/>
                <a:gd name="T3" fmla="*/ 240 h 433"/>
                <a:gd name="T4" fmla="*/ 33 w 180"/>
                <a:gd name="T5" fmla="*/ 276 h 433"/>
                <a:gd name="T6" fmla="*/ 25 w 180"/>
                <a:gd name="T7" fmla="*/ 311 h 433"/>
                <a:gd name="T8" fmla="*/ 17 w 180"/>
                <a:gd name="T9" fmla="*/ 340 h 433"/>
                <a:gd name="T10" fmla="*/ 10 w 180"/>
                <a:gd name="T11" fmla="*/ 366 h 433"/>
                <a:gd name="T12" fmla="*/ 5 w 180"/>
                <a:gd name="T13" fmla="*/ 385 h 433"/>
                <a:gd name="T14" fmla="*/ 1 w 180"/>
                <a:gd name="T15" fmla="*/ 398 h 433"/>
                <a:gd name="T16" fmla="*/ 0 w 180"/>
                <a:gd name="T17" fmla="*/ 402 h 433"/>
                <a:gd name="T18" fmla="*/ 101 w 180"/>
                <a:gd name="T19" fmla="*/ 433 h 433"/>
                <a:gd name="T20" fmla="*/ 102 w 180"/>
                <a:gd name="T21" fmla="*/ 427 h 433"/>
                <a:gd name="T22" fmla="*/ 106 w 180"/>
                <a:gd name="T23" fmla="*/ 414 h 433"/>
                <a:gd name="T24" fmla="*/ 112 w 180"/>
                <a:gd name="T25" fmla="*/ 394 h 433"/>
                <a:gd name="T26" fmla="*/ 119 w 180"/>
                <a:gd name="T27" fmla="*/ 367 h 433"/>
                <a:gd name="T28" fmla="*/ 127 w 180"/>
                <a:gd name="T29" fmla="*/ 335 h 433"/>
                <a:gd name="T30" fmla="*/ 135 w 180"/>
                <a:gd name="T31" fmla="*/ 300 h 433"/>
                <a:gd name="T32" fmla="*/ 144 w 180"/>
                <a:gd name="T33" fmla="*/ 262 h 433"/>
                <a:gd name="T34" fmla="*/ 152 w 180"/>
                <a:gd name="T35" fmla="*/ 222 h 433"/>
                <a:gd name="T36" fmla="*/ 158 w 180"/>
                <a:gd name="T37" fmla="*/ 182 h 433"/>
                <a:gd name="T38" fmla="*/ 164 w 180"/>
                <a:gd name="T39" fmla="*/ 143 h 433"/>
                <a:gd name="T40" fmla="*/ 169 w 180"/>
                <a:gd name="T41" fmla="*/ 108 h 433"/>
                <a:gd name="T42" fmla="*/ 173 w 180"/>
                <a:gd name="T43" fmla="*/ 75 h 433"/>
                <a:gd name="T44" fmla="*/ 176 w 180"/>
                <a:gd name="T45" fmla="*/ 47 h 433"/>
                <a:gd name="T46" fmla="*/ 177 w 180"/>
                <a:gd name="T47" fmla="*/ 26 h 433"/>
                <a:gd name="T48" fmla="*/ 179 w 180"/>
                <a:gd name="T49" fmla="*/ 13 h 433"/>
                <a:gd name="T50" fmla="*/ 180 w 180"/>
                <a:gd name="T51" fmla="*/ 7 h 433"/>
                <a:gd name="T52" fmla="*/ 74 w 180"/>
                <a:gd name="T53" fmla="*/ 0 h 433"/>
                <a:gd name="T54" fmla="*/ 74 w 180"/>
                <a:gd name="T55" fmla="*/ 4 h 433"/>
                <a:gd name="T56" fmla="*/ 73 w 180"/>
                <a:gd name="T57" fmla="*/ 17 h 433"/>
                <a:gd name="T58" fmla="*/ 71 w 180"/>
                <a:gd name="T59" fmla="*/ 37 h 433"/>
                <a:gd name="T60" fmla="*/ 68 w 180"/>
                <a:gd name="T61" fmla="*/ 63 h 433"/>
                <a:gd name="T62" fmla="*/ 64 w 180"/>
                <a:gd name="T63" fmla="*/ 95 h 433"/>
                <a:gd name="T64" fmla="*/ 60 w 180"/>
                <a:gd name="T65" fmla="*/ 128 h 433"/>
                <a:gd name="T66" fmla="*/ 54 w 180"/>
                <a:gd name="T67" fmla="*/ 165 h 433"/>
                <a:gd name="T68" fmla="*/ 48 w 180"/>
                <a:gd name="T69" fmla="*/ 203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0" h="433">
                  <a:moveTo>
                    <a:pt x="48" y="203"/>
                  </a:moveTo>
                  <a:lnTo>
                    <a:pt x="40" y="240"/>
                  </a:lnTo>
                  <a:lnTo>
                    <a:pt x="33" y="276"/>
                  </a:lnTo>
                  <a:lnTo>
                    <a:pt x="25" y="311"/>
                  </a:lnTo>
                  <a:lnTo>
                    <a:pt x="17" y="340"/>
                  </a:lnTo>
                  <a:lnTo>
                    <a:pt x="10" y="366"/>
                  </a:lnTo>
                  <a:lnTo>
                    <a:pt x="5" y="385"/>
                  </a:lnTo>
                  <a:lnTo>
                    <a:pt x="1" y="398"/>
                  </a:lnTo>
                  <a:lnTo>
                    <a:pt x="0" y="402"/>
                  </a:lnTo>
                  <a:lnTo>
                    <a:pt x="101" y="433"/>
                  </a:lnTo>
                  <a:lnTo>
                    <a:pt x="102" y="427"/>
                  </a:lnTo>
                  <a:lnTo>
                    <a:pt x="106" y="414"/>
                  </a:lnTo>
                  <a:lnTo>
                    <a:pt x="112" y="394"/>
                  </a:lnTo>
                  <a:lnTo>
                    <a:pt x="119" y="367"/>
                  </a:lnTo>
                  <a:lnTo>
                    <a:pt x="127" y="335"/>
                  </a:lnTo>
                  <a:lnTo>
                    <a:pt x="135" y="300"/>
                  </a:lnTo>
                  <a:lnTo>
                    <a:pt x="144" y="262"/>
                  </a:lnTo>
                  <a:lnTo>
                    <a:pt x="152" y="222"/>
                  </a:lnTo>
                  <a:lnTo>
                    <a:pt x="158" y="182"/>
                  </a:lnTo>
                  <a:lnTo>
                    <a:pt x="164" y="143"/>
                  </a:lnTo>
                  <a:lnTo>
                    <a:pt x="169" y="108"/>
                  </a:lnTo>
                  <a:lnTo>
                    <a:pt x="173" y="75"/>
                  </a:lnTo>
                  <a:lnTo>
                    <a:pt x="176" y="47"/>
                  </a:lnTo>
                  <a:lnTo>
                    <a:pt x="177" y="26"/>
                  </a:lnTo>
                  <a:lnTo>
                    <a:pt x="179" y="13"/>
                  </a:lnTo>
                  <a:lnTo>
                    <a:pt x="180" y="7"/>
                  </a:lnTo>
                  <a:lnTo>
                    <a:pt x="74" y="0"/>
                  </a:lnTo>
                  <a:lnTo>
                    <a:pt x="74" y="4"/>
                  </a:lnTo>
                  <a:lnTo>
                    <a:pt x="73" y="17"/>
                  </a:lnTo>
                  <a:lnTo>
                    <a:pt x="71" y="37"/>
                  </a:lnTo>
                  <a:lnTo>
                    <a:pt x="68" y="63"/>
                  </a:lnTo>
                  <a:lnTo>
                    <a:pt x="64" y="95"/>
                  </a:lnTo>
                  <a:lnTo>
                    <a:pt x="60" y="128"/>
                  </a:lnTo>
                  <a:lnTo>
                    <a:pt x="54" y="165"/>
                  </a:lnTo>
                  <a:lnTo>
                    <a:pt x="48" y="20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5" name="Freeform 37"/>
            <p:cNvSpPr>
              <a:spLocks/>
            </p:cNvSpPr>
            <p:nvPr/>
          </p:nvSpPr>
          <p:spPr bwMode="auto">
            <a:xfrm>
              <a:off x="7034213" y="2944813"/>
              <a:ext cx="61913" cy="169863"/>
            </a:xfrm>
            <a:custGeom>
              <a:avLst/>
              <a:gdLst>
                <a:gd name="T0" fmla="*/ 41 w 158"/>
                <a:gd name="T1" fmla="*/ 65 h 430"/>
                <a:gd name="T2" fmla="*/ 35 w 158"/>
                <a:gd name="T3" fmla="*/ 98 h 430"/>
                <a:gd name="T4" fmla="*/ 28 w 158"/>
                <a:gd name="T5" fmla="*/ 133 h 430"/>
                <a:gd name="T6" fmla="*/ 22 w 158"/>
                <a:gd name="T7" fmla="*/ 172 h 430"/>
                <a:gd name="T8" fmla="*/ 16 w 158"/>
                <a:gd name="T9" fmla="*/ 212 h 430"/>
                <a:gd name="T10" fmla="*/ 12 w 158"/>
                <a:gd name="T11" fmla="*/ 252 h 430"/>
                <a:gd name="T12" fmla="*/ 8 w 158"/>
                <a:gd name="T13" fmla="*/ 291 h 430"/>
                <a:gd name="T14" fmla="*/ 5 w 158"/>
                <a:gd name="T15" fmla="*/ 328 h 430"/>
                <a:gd name="T16" fmla="*/ 3 w 158"/>
                <a:gd name="T17" fmla="*/ 360 h 430"/>
                <a:gd name="T18" fmla="*/ 1 w 158"/>
                <a:gd name="T19" fmla="*/ 387 h 430"/>
                <a:gd name="T20" fmla="*/ 1 w 158"/>
                <a:gd name="T21" fmla="*/ 409 h 430"/>
                <a:gd name="T22" fmla="*/ 0 w 158"/>
                <a:gd name="T23" fmla="*/ 423 h 430"/>
                <a:gd name="T24" fmla="*/ 0 w 158"/>
                <a:gd name="T25" fmla="*/ 427 h 430"/>
                <a:gd name="T26" fmla="*/ 106 w 158"/>
                <a:gd name="T27" fmla="*/ 430 h 430"/>
                <a:gd name="T28" fmla="*/ 106 w 158"/>
                <a:gd name="T29" fmla="*/ 425 h 430"/>
                <a:gd name="T30" fmla="*/ 106 w 158"/>
                <a:gd name="T31" fmla="*/ 412 h 430"/>
                <a:gd name="T32" fmla="*/ 107 w 158"/>
                <a:gd name="T33" fmla="*/ 393 h 430"/>
                <a:gd name="T34" fmla="*/ 108 w 158"/>
                <a:gd name="T35" fmla="*/ 366 h 430"/>
                <a:gd name="T36" fmla="*/ 110 w 158"/>
                <a:gd name="T37" fmla="*/ 335 h 430"/>
                <a:gd name="T38" fmla="*/ 113 w 158"/>
                <a:gd name="T39" fmla="*/ 301 h 430"/>
                <a:gd name="T40" fmla="*/ 117 w 158"/>
                <a:gd name="T41" fmla="*/ 263 h 430"/>
                <a:gd name="T42" fmla="*/ 121 w 158"/>
                <a:gd name="T43" fmla="*/ 225 h 430"/>
                <a:gd name="T44" fmla="*/ 127 w 158"/>
                <a:gd name="T45" fmla="*/ 187 h 430"/>
                <a:gd name="T46" fmla="*/ 132 w 158"/>
                <a:gd name="T47" fmla="*/ 151 h 430"/>
                <a:gd name="T48" fmla="*/ 139 w 158"/>
                <a:gd name="T49" fmla="*/ 117 h 430"/>
                <a:gd name="T50" fmla="*/ 144 w 158"/>
                <a:gd name="T51" fmla="*/ 87 h 430"/>
                <a:gd name="T52" fmla="*/ 149 w 158"/>
                <a:gd name="T53" fmla="*/ 61 h 430"/>
                <a:gd name="T54" fmla="*/ 155 w 158"/>
                <a:gd name="T55" fmla="*/ 41 h 430"/>
                <a:gd name="T56" fmla="*/ 157 w 158"/>
                <a:gd name="T57" fmla="*/ 29 h 430"/>
                <a:gd name="T58" fmla="*/ 158 w 158"/>
                <a:gd name="T59" fmla="*/ 24 h 430"/>
                <a:gd name="T60" fmla="*/ 55 w 158"/>
                <a:gd name="T61" fmla="*/ 0 h 430"/>
                <a:gd name="T62" fmla="*/ 54 w 158"/>
                <a:gd name="T63" fmla="*/ 4 h 430"/>
                <a:gd name="T64" fmla="*/ 51 w 158"/>
                <a:gd name="T65" fmla="*/ 18 h 430"/>
                <a:gd name="T66" fmla="*/ 47 w 158"/>
                <a:gd name="T67" fmla="*/ 38 h 430"/>
                <a:gd name="T68" fmla="*/ 41 w 158"/>
                <a:gd name="T69" fmla="*/ 65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8" h="430">
                  <a:moveTo>
                    <a:pt x="41" y="65"/>
                  </a:moveTo>
                  <a:lnTo>
                    <a:pt x="35" y="98"/>
                  </a:lnTo>
                  <a:lnTo>
                    <a:pt x="28" y="133"/>
                  </a:lnTo>
                  <a:lnTo>
                    <a:pt x="22" y="172"/>
                  </a:lnTo>
                  <a:lnTo>
                    <a:pt x="16" y="212"/>
                  </a:lnTo>
                  <a:lnTo>
                    <a:pt x="12" y="252"/>
                  </a:lnTo>
                  <a:lnTo>
                    <a:pt x="8" y="291"/>
                  </a:lnTo>
                  <a:lnTo>
                    <a:pt x="5" y="328"/>
                  </a:lnTo>
                  <a:lnTo>
                    <a:pt x="3" y="360"/>
                  </a:lnTo>
                  <a:lnTo>
                    <a:pt x="1" y="387"/>
                  </a:lnTo>
                  <a:lnTo>
                    <a:pt x="1" y="409"/>
                  </a:lnTo>
                  <a:lnTo>
                    <a:pt x="0" y="423"/>
                  </a:lnTo>
                  <a:lnTo>
                    <a:pt x="0" y="427"/>
                  </a:lnTo>
                  <a:lnTo>
                    <a:pt x="106" y="430"/>
                  </a:lnTo>
                  <a:lnTo>
                    <a:pt x="106" y="425"/>
                  </a:lnTo>
                  <a:lnTo>
                    <a:pt x="106" y="412"/>
                  </a:lnTo>
                  <a:lnTo>
                    <a:pt x="107" y="393"/>
                  </a:lnTo>
                  <a:lnTo>
                    <a:pt x="108" y="366"/>
                  </a:lnTo>
                  <a:lnTo>
                    <a:pt x="110" y="335"/>
                  </a:lnTo>
                  <a:lnTo>
                    <a:pt x="113" y="301"/>
                  </a:lnTo>
                  <a:lnTo>
                    <a:pt x="117" y="263"/>
                  </a:lnTo>
                  <a:lnTo>
                    <a:pt x="121" y="225"/>
                  </a:lnTo>
                  <a:lnTo>
                    <a:pt x="127" y="187"/>
                  </a:lnTo>
                  <a:lnTo>
                    <a:pt x="132" y="151"/>
                  </a:lnTo>
                  <a:lnTo>
                    <a:pt x="139" y="117"/>
                  </a:lnTo>
                  <a:lnTo>
                    <a:pt x="144" y="87"/>
                  </a:lnTo>
                  <a:lnTo>
                    <a:pt x="149" y="61"/>
                  </a:lnTo>
                  <a:lnTo>
                    <a:pt x="155" y="41"/>
                  </a:lnTo>
                  <a:lnTo>
                    <a:pt x="157" y="29"/>
                  </a:lnTo>
                  <a:lnTo>
                    <a:pt x="158" y="24"/>
                  </a:lnTo>
                  <a:lnTo>
                    <a:pt x="55" y="0"/>
                  </a:lnTo>
                  <a:lnTo>
                    <a:pt x="54" y="4"/>
                  </a:lnTo>
                  <a:lnTo>
                    <a:pt x="51" y="18"/>
                  </a:lnTo>
                  <a:lnTo>
                    <a:pt x="47" y="38"/>
                  </a:lnTo>
                  <a:lnTo>
                    <a:pt x="41" y="6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6" name="Freeform 38"/>
            <p:cNvSpPr>
              <a:spLocks/>
            </p:cNvSpPr>
            <p:nvPr/>
          </p:nvSpPr>
          <p:spPr bwMode="auto">
            <a:xfrm>
              <a:off x="7078663" y="2713038"/>
              <a:ext cx="109538" cy="168275"/>
            </a:xfrm>
            <a:custGeom>
              <a:avLst/>
              <a:gdLst>
                <a:gd name="T0" fmla="*/ 177 w 275"/>
                <a:gd name="T1" fmla="*/ 236 h 426"/>
                <a:gd name="T2" fmla="*/ 194 w 275"/>
                <a:gd name="T3" fmla="*/ 201 h 426"/>
                <a:gd name="T4" fmla="*/ 211 w 275"/>
                <a:gd name="T5" fmla="*/ 169 h 426"/>
                <a:gd name="T6" fmla="*/ 227 w 275"/>
                <a:gd name="T7" fmla="*/ 137 h 426"/>
                <a:gd name="T8" fmla="*/ 243 w 275"/>
                <a:gd name="T9" fmla="*/ 110 h 426"/>
                <a:gd name="T10" fmla="*/ 256 w 275"/>
                <a:gd name="T11" fmla="*/ 88 h 426"/>
                <a:gd name="T12" fmla="*/ 266 w 275"/>
                <a:gd name="T13" fmla="*/ 70 h 426"/>
                <a:gd name="T14" fmla="*/ 273 w 275"/>
                <a:gd name="T15" fmla="*/ 60 h 426"/>
                <a:gd name="T16" fmla="*/ 275 w 275"/>
                <a:gd name="T17" fmla="*/ 55 h 426"/>
                <a:gd name="T18" fmla="*/ 185 w 275"/>
                <a:gd name="T19" fmla="*/ 0 h 426"/>
                <a:gd name="T20" fmla="*/ 182 w 275"/>
                <a:gd name="T21" fmla="*/ 5 h 426"/>
                <a:gd name="T22" fmla="*/ 176 w 275"/>
                <a:gd name="T23" fmla="*/ 16 h 426"/>
                <a:gd name="T24" fmla="*/ 165 w 275"/>
                <a:gd name="T25" fmla="*/ 35 h 426"/>
                <a:gd name="T26" fmla="*/ 151 w 275"/>
                <a:gd name="T27" fmla="*/ 59 h 426"/>
                <a:gd name="T28" fmla="*/ 135 w 275"/>
                <a:gd name="T29" fmla="*/ 88 h 426"/>
                <a:gd name="T30" fmla="*/ 117 w 275"/>
                <a:gd name="T31" fmla="*/ 119 h 426"/>
                <a:gd name="T32" fmla="*/ 100 w 275"/>
                <a:gd name="T33" fmla="*/ 154 h 426"/>
                <a:gd name="T34" fmla="*/ 82 w 275"/>
                <a:gd name="T35" fmla="*/ 190 h 426"/>
                <a:gd name="T36" fmla="*/ 64 w 275"/>
                <a:gd name="T37" fmla="*/ 227 h 426"/>
                <a:gd name="T38" fmla="*/ 49 w 275"/>
                <a:gd name="T39" fmla="*/ 263 h 426"/>
                <a:gd name="T40" fmla="*/ 35 w 275"/>
                <a:gd name="T41" fmla="*/ 296 h 426"/>
                <a:gd name="T42" fmla="*/ 23 w 275"/>
                <a:gd name="T43" fmla="*/ 327 h 426"/>
                <a:gd name="T44" fmla="*/ 14 w 275"/>
                <a:gd name="T45" fmla="*/ 353 h 426"/>
                <a:gd name="T46" fmla="*/ 6 w 275"/>
                <a:gd name="T47" fmla="*/ 373 h 426"/>
                <a:gd name="T48" fmla="*/ 2 w 275"/>
                <a:gd name="T49" fmla="*/ 386 h 426"/>
                <a:gd name="T50" fmla="*/ 0 w 275"/>
                <a:gd name="T51" fmla="*/ 390 h 426"/>
                <a:gd name="T52" fmla="*/ 99 w 275"/>
                <a:gd name="T53" fmla="*/ 426 h 426"/>
                <a:gd name="T54" fmla="*/ 101 w 275"/>
                <a:gd name="T55" fmla="*/ 421 h 426"/>
                <a:gd name="T56" fmla="*/ 105 w 275"/>
                <a:gd name="T57" fmla="*/ 408 h 426"/>
                <a:gd name="T58" fmla="*/ 112 w 275"/>
                <a:gd name="T59" fmla="*/ 390 h 426"/>
                <a:gd name="T60" fmla="*/ 122 w 275"/>
                <a:gd name="T61" fmla="*/ 365 h 426"/>
                <a:gd name="T62" fmla="*/ 132 w 275"/>
                <a:gd name="T63" fmla="*/ 336 h 426"/>
                <a:gd name="T64" fmla="*/ 146 w 275"/>
                <a:gd name="T65" fmla="*/ 305 h 426"/>
                <a:gd name="T66" fmla="*/ 162 w 275"/>
                <a:gd name="T67" fmla="*/ 270 h 426"/>
                <a:gd name="T68" fmla="*/ 177 w 275"/>
                <a:gd name="T69" fmla="*/ 23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5" h="426">
                  <a:moveTo>
                    <a:pt x="177" y="236"/>
                  </a:moveTo>
                  <a:lnTo>
                    <a:pt x="194" y="201"/>
                  </a:lnTo>
                  <a:lnTo>
                    <a:pt x="211" y="169"/>
                  </a:lnTo>
                  <a:lnTo>
                    <a:pt x="227" y="137"/>
                  </a:lnTo>
                  <a:lnTo>
                    <a:pt x="243" y="110"/>
                  </a:lnTo>
                  <a:lnTo>
                    <a:pt x="256" y="88"/>
                  </a:lnTo>
                  <a:lnTo>
                    <a:pt x="266" y="70"/>
                  </a:lnTo>
                  <a:lnTo>
                    <a:pt x="273" y="60"/>
                  </a:lnTo>
                  <a:lnTo>
                    <a:pt x="275" y="55"/>
                  </a:lnTo>
                  <a:lnTo>
                    <a:pt x="185" y="0"/>
                  </a:lnTo>
                  <a:lnTo>
                    <a:pt x="182" y="5"/>
                  </a:lnTo>
                  <a:lnTo>
                    <a:pt x="176" y="16"/>
                  </a:lnTo>
                  <a:lnTo>
                    <a:pt x="165" y="35"/>
                  </a:lnTo>
                  <a:lnTo>
                    <a:pt x="151" y="59"/>
                  </a:lnTo>
                  <a:lnTo>
                    <a:pt x="135" y="88"/>
                  </a:lnTo>
                  <a:lnTo>
                    <a:pt x="117" y="119"/>
                  </a:lnTo>
                  <a:lnTo>
                    <a:pt x="100" y="154"/>
                  </a:lnTo>
                  <a:lnTo>
                    <a:pt x="82" y="190"/>
                  </a:lnTo>
                  <a:lnTo>
                    <a:pt x="64" y="227"/>
                  </a:lnTo>
                  <a:lnTo>
                    <a:pt x="49" y="263"/>
                  </a:lnTo>
                  <a:lnTo>
                    <a:pt x="35" y="296"/>
                  </a:lnTo>
                  <a:lnTo>
                    <a:pt x="23" y="327"/>
                  </a:lnTo>
                  <a:lnTo>
                    <a:pt x="14" y="353"/>
                  </a:lnTo>
                  <a:lnTo>
                    <a:pt x="6" y="373"/>
                  </a:lnTo>
                  <a:lnTo>
                    <a:pt x="2" y="386"/>
                  </a:lnTo>
                  <a:lnTo>
                    <a:pt x="0" y="390"/>
                  </a:lnTo>
                  <a:lnTo>
                    <a:pt x="99" y="426"/>
                  </a:lnTo>
                  <a:lnTo>
                    <a:pt x="101" y="421"/>
                  </a:lnTo>
                  <a:lnTo>
                    <a:pt x="105" y="408"/>
                  </a:lnTo>
                  <a:lnTo>
                    <a:pt x="112" y="390"/>
                  </a:lnTo>
                  <a:lnTo>
                    <a:pt x="122" y="365"/>
                  </a:lnTo>
                  <a:lnTo>
                    <a:pt x="132" y="336"/>
                  </a:lnTo>
                  <a:lnTo>
                    <a:pt x="146" y="305"/>
                  </a:lnTo>
                  <a:lnTo>
                    <a:pt x="162" y="270"/>
                  </a:lnTo>
                  <a:lnTo>
                    <a:pt x="177" y="23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7" name="Freeform 39"/>
            <p:cNvSpPr>
              <a:spLocks/>
            </p:cNvSpPr>
            <p:nvPr/>
          </p:nvSpPr>
          <p:spPr bwMode="auto">
            <a:xfrm>
              <a:off x="7196138" y="2520950"/>
              <a:ext cx="146050" cy="150813"/>
            </a:xfrm>
            <a:custGeom>
              <a:avLst/>
              <a:gdLst>
                <a:gd name="T0" fmla="*/ 365 w 365"/>
                <a:gd name="T1" fmla="*/ 80 h 378"/>
                <a:gd name="T2" fmla="*/ 297 w 365"/>
                <a:gd name="T3" fmla="*/ 0 h 378"/>
                <a:gd name="T4" fmla="*/ 283 w 365"/>
                <a:gd name="T5" fmla="*/ 12 h 378"/>
                <a:gd name="T6" fmla="*/ 246 w 365"/>
                <a:gd name="T7" fmla="*/ 45 h 378"/>
                <a:gd name="T8" fmla="*/ 222 w 365"/>
                <a:gd name="T9" fmla="*/ 67 h 378"/>
                <a:gd name="T10" fmla="*/ 195 w 365"/>
                <a:gd name="T11" fmla="*/ 93 h 378"/>
                <a:gd name="T12" fmla="*/ 168 w 365"/>
                <a:gd name="T13" fmla="*/ 120 h 378"/>
                <a:gd name="T14" fmla="*/ 140 w 365"/>
                <a:gd name="T15" fmla="*/ 149 h 378"/>
                <a:gd name="T16" fmla="*/ 112 w 365"/>
                <a:gd name="T17" fmla="*/ 179 h 378"/>
                <a:gd name="T18" fmla="*/ 86 w 365"/>
                <a:gd name="T19" fmla="*/ 208 h 378"/>
                <a:gd name="T20" fmla="*/ 63 w 365"/>
                <a:gd name="T21" fmla="*/ 235 h 378"/>
                <a:gd name="T22" fmla="*/ 42 w 365"/>
                <a:gd name="T23" fmla="*/ 261 h 378"/>
                <a:gd name="T24" fmla="*/ 25 w 365"/>
                <a:gd name="T25" fmla="*/ 283 h 378"/>
                <a:gd name="T26" fmla="*/ 12 w 365"/>
                <a:gd name="T27" fmla="*/ 299 h 378"/>
                <a:gd name="T28" fmla="*/ 3 w 365"/>
                <a:gd name="T29" fmla="*/ 310 h 378"/>
                <a:gd name="T30" fmla="*/ 0 w 365"/>
                <a:gd name="T31" fmla="*/ 314 h 378"/>
                <a:gd name="T32" fmla="*/ 84 w 365"/>
                <a:gd name="T33" fmla="*/ 378 h 378"/>
                <a:gd name="T34" fmla="*/ 95 w 365"/>
                <a:gd name="T35" fmla="*/ 364 h 378"/>
                <a:gd name="T36" fmla="*/ 124 w 365"/>
                <a:gd name="T37" fmla="*/ 327 h 378"/>
                <a:gd name="T38" fmla="*/ 143 w 365"/>
                <a:gd name="T39" fmla="*/ 303 h 378"/>
                <a:gd name="T40" fmla="*/ 166 w 365"/>
                <a:gd name="T41" fmla="*/ 277 h 378"/>
                <a:gd name="T42" fmla="*/ 191 w 365"/>
                <a:gd name="T43" fmla="*/ 249 h 378"/>
                <a:gd name="T44" fmla="*/ 217 w 365"/>
                <a:gd name="T45" fmla="*/ 221 h 378"/>
                <a:gd name="T46" fmla="*/ 244 w 365"/>
                <a:gd name="T47" fmla="*/ 194 h 378"/>
                <a:gd name="T48" fmla="*/ 270 w 365"/>
                <a:gd name="T49" fmla="*/ 167 h 378"/>
                <a:gd name="T50" fmla="*/ 295 w 365"/>
                <a:gd name="T51" fmla="*/ 143 h 378"/>
                <a:gd name="T52" fmla="*/ 317 w 365"/>
                <a:gd name="T53" fmla="*/ 123 h 378"/>
                <a:gd name="T54" fmla="*/ 352 w 365"/>
                <a:gd name="T55" fmla="*/ 91 h 378"/>
                <a:gd name="T56" fmla="*/ 365 w 365"/>
                <a:gd name="T57" fmla="*/ 8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5" h="378">
                  <a:moveTo>
                    <a:pt x="365" y="80"/>
                  </a:moveTo>
                  <a:lnTo>
                    <a:pt x="297" y="0"/>
                  </a:lnTo>
                  <a:lnTo>
                    <a:pt x="283" y="12"/>
                  </a:lnTo>
                  <a:lnTo>
                    <a:pt x="246" y="45"/>
                  </a:lnTo>
                  <a:lnTo>
                    <a:pt x="222" y="67"/>
                  </a:lnTo>
                  <a:lnTo>
                    <a:pt x="195" y="93"/>
                  </a:lnTo>
                  <a:lnTo>
                    <a:pt x="168" y="120"/>
                  </a:lnTo>
                  <a:lnTo>
                    <a:pt x="140" y="149"/>
                  </a:lnTo>
                  <a:lnTo>
                    <a:pt x="112" y="179"/>
                  </a:lnTo>
                  <a:lnTo>
                    <a:pt x="86" y="208"/>
                  </a:lnTo>
                  <a:lnTo>
                    <a:pt x="63" y="235"/>
                  </a:lnTo>
                  <a:lnTo>
                    <a:pt x="42" y="261"/>
                  </a:lnTo>
                  <a:lnTo>
                    <a:pt x="25" y="283"/>
                  </a:lnTo>
                  <a:lnTo>
                    <a:pt x="12" y="299"/>
                  </a:lnTo>
                  <a:lnTo>
                    <a:pt x="3" y="310"/>
                  </a:lnTo>
                  <a:lnTo>
                    <a:pt x="0" y="314"/>
                  </a:lnTo>
                  <a:lnTo>
                    <a:pt x="84" y="378"/>
                  </a:lnTo>
                  <a:lnTo>
                    <a:pt x="95" y="364"/>
                  </a:lnTo>
                  <a:lnTo>
                    <a:pt x="124" y="327"/>
                  </a:lnTo>
                  <a:lnTo>
                    <a:pt x="143" y="303"/>
                  </a:lnTo>
                  <a:lnTo>
                    <a:pt x="166" y="277"/>
                  </a:lnTo>
                  <a:lnTo>
                    <a:pt x="191" y="249"/>
                  </a:lnTo>
                  <a:lnTo>
                    <a:pt x="217" y="221"/>
                  </a:lnTo>
                  <a:lnTo>
                    <a:pt x="244" y="194"/>
                  </a:lnTo>
                  <a:lnTo>
                    <a:pt x="270" y="167"/>
                  </a:lnTo>
                  <a:lnTo>
                    <a:pt x="295" y="143"/>
                  </a:lnTo>
                  <a:lnTo>
                    <a:pt x="317" y="123"/>
                  </a:lnTo>
                  <a:lnTo>
                    <a:pt x="352" y="91"/>
                  </a:lnTo>
                  <a:lnTo>
                    <a:pt x="365" y="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8" name="Freeform 40"/>
            <p:cNvSpPr>
              <a:spLocks/>
            </p:cNvSpPr>
            <p:nvPr/>
          </p:nvSpPr>
          <p:spPr bwMode="auto">
            <a:xfrm>
              <a:off x="7378701" y="2390775"/>
              <a:ext cx="165100" cy="115888"/>
            </a:xfrm>
            <a:custGeom>
              <a:avLst/>
              <a:gdLst>
                <a:gd name="T0" fmla="*/ 234 w 419"/>
                <a:gd name="T1" fmla="*/ 187 h 295"/>
                <a:gd name="T2" fmla="*/ 268 w 419"/>
                <a:gd name="T3" fmla="*/ 169 h 295"/>
                <a:gd name="T4" fmla="*/ 301 w 419"/>
                <a:gd name="T5" fmla="*/ 151 h 295"/>
                <a:gd name="T6" fmla="*/ 331 w 419"/>
                <a:gd name="T7" fmla="*/ 136 h 295"/>
                <a:gd name="T8" fmla="*/ 360 w 419"/>
                <a:gd name="T9" fmla="*/ 123 h 295"/>
                <a:gd name="T10" fmla="*/ 384 w 419"/>
                <a:gd name="T11" fmla="*/ 112 h 295"/>
                <a:gd name="T12" fmla="*/ 403 w 419"/>
                <a:gd name="T13" fmla="*/ 105 h 295"/>
                <a:gd name="T14" fmla="*/ 414 w 419"/>
                <a:gd name="T15" fmla="*/ 99 h 295"/>
                <a:gd name="T16" fmla="*/ 419 w 419"/>
                <a:gd name="T17" fmla="*/ 97 h 295"/>
                <a:gd name="T18" fmla="*/ 378 w 419"/>
                <a:gd name="T19" fmla="*/ 0 h 295"/>
                <a:gd name="T20" fmla="*/ 373 w 419"/>
                <a:gd name="T21" fmla="*/ 2 h 295"/>
                <a:gd name="T22" fmla="*/ 360 w 419"/>
                <a:gd name="T23" fmla="*/ 8 h 295"/>
                <a:gd name="T24" fmla="*/ 341 w 419"/>
                <a:gd name="T25" fmla="*/ 16 h 295"/>
                <a:gd name="T26" fmla="*/ 316 w 419"/>
                <a:gd name="T27" fmla="*/ 27 h 295"/>
                <a:gd name="T28" fmla="*/ 286 w 419"/>
                <a:gd name="T29" fmla="*/ 41 h 295"/>
                <a:gd name="T30" fmla="*/ 253 w 419"/>
                <a:gd name="T31" fmla="*/ 57 h 295"/>
                <a:gd name="T32" fmla="*/ 219 w 419"/>
                <a:gd name="T33" fmla="*/ 75 h 295"/>
                <a:gd name="T34" fmla="*/ 183 w 419"/>
                <a:gd name="T35" fmla="*/ 94 h 295"/>
                <a:gd name="T36" fmla="*/ 148 w 419"/>
                <a:gd name="T37" fmla="*/ 113 h 295"/>
                <a:gd name="T38" fmla="*/ 114 w 419"/>
                <a:gd name="T39" fmla="*/ 134 h 295"/>
                <a:gd name="T40" fmla="*/ 83 w 419"/>
                <a:gd name="T41" fmla="*/ 152 h 295"/>
                <a:gd name="T42" fmla="*/ 56 w 419"/>
                <a:gd name="T43" fmla="*/ 171 h 295"/>
                <a:gd name="T44" fmla="*/ 32 w 419"/>
                <a:gd name="T45" fmla="*/ 186 h 295"/>
                <a:gd name="T46" fmla="*/ 15 w 419"/>
                <a:gd name="T47" fmla="*/ 198 h 295"/>
                <a:gd name="T48" fmla="*/ 3 w 419"/>
                <a:gd name="T49" fmla="*/ 205 h 295"/>
                <a:gd name="T50" fmla="*/ 0 w 419"/>
                <a:gd name="T51" fmla="*/ 209 h 295"/>
                <a:gd name="T52" fmla="*/ 60 w 419"/>
                <a:gd name="T53" fmla="*/ 295 h 295"/>
                <a:gd name="T54" fmla="*/ 63 w 419"/>
                <a:gd name="T55" fmla="*/ 292 h 295"/>
                <a:gd name="T56" fmla="*/ 74 w 419"/>
                <a:gd name="T57" fmla="*/ 284 h 295"/>
                <a:gd name="T58" fmla="*/ 91 w 419"/>
                <a:gd name="T59" fmla="*/ 273 h 295"/>
                <a:gd name="T60" fmla="*/ 113 w 419"/>
                <a:gd name="T61" fmla="*/ 259 h 295"/>
                <a:gd name="T62" fmla="*/ 139 w 419"/>
                <a:gd name="T63" fmla="*/ 242 h 295"/>
                <a:gd name="T64" fmla="*/ 168 w 419"/>
                <a:gd name="T65" fmla="*/ 224 h 295"/>
                <a:gd name="T66" fmla="*/ 201 w 419"/>
                <a:gd name="T67" fmla="*/ 205 h 295"/>
                <a:gd name="T68" fmla="*/ 234 w 419"/>
                <a:gd name="T69" fmla="*/ 187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9" h="295">
                  <a:moveTo>
                    <a:pt x="234" y="187"/>
                  </a:moveTo>
                  <a:lnTo>
                    <a:pt x="268" y="169"/>
                  </a:lnTo>
                  <a:lnTo>
                    <a:pt x="301" y="151"/>
                  </a:lnTo>
                  <a:lnTo>
                    <a:pt x="331" y="136"/>
                  </a:lnTo>
                  <a:lnTo>
                    <a:pt x="360" y="123"/>
                  </a:lnTo>
                  <a:lnTo>
                    <a:pt x="384" y="112"/>
                  </a:lnTo>
                  <a:lnTo>
                    <a:pt x="403" y="105"/>
                  </a:lnTo>
                  <a:lnTo>
                    <a:pt x="414" y="99"/>
                  </a:lnTo>
                  <a:lnTo>
                    <a:pt x="419" y="97"/>
                  </a:lnTo>
                  <a:lnTo>
                    <a:pt x="378" y="0"/>
                  </a:lnTo>
                  <a:lnTo>
                    <a:pt x="373" y="2"/>
                  </a:lnTo>
                  <a:lnTo>
                    <a:pt x="360" y="8"/>
                  </a:lnTo>
                  <a:lnTo>
                    <a:pt x="341" y="16"/>
                  </a:lnTo>
                  <a:lnTo>
                    <a:pt x="316" y="27"/>
                  </a:lnTo>
                  <a:lnTo>
                    <a:pt x="286" y="41"/>
                  </a:lnTo>
                  <a:lnTo>
                    <a:pt x="253" y="57"/>
                  </a:lnTo>
                  <a:lnTo>
                    <a:pt x="219" y="75"/>
                  </a:lnTo>
                  <a:lnTo>
                    <a:pt x="183" y="94"/>
                  </a:lnTo>
                  <a:lnTo>
                    <a:pt x="148" y="113"/>
                  </a:lnTo>
                  <a:lnTo>
                    <a:pt x="114" y="134"/>
                  </a:lnTo>
                  <a:lnTo>
                    <a:pt x="83" y="152"/>
                  </a:lnTo>
                  <a:lnTo>
                    <a:pt x="56" y="171"/>
                  </a:lnTo>
                  <a:lnTo>
                    <a:pt x="32" y="186"/>
                  </a:lnTo>
                  <a:lnTo>
                    <a:pt x="15" y="198"/>
                  </a:lnTo>
                  <a:lnTo>
                    <a:pt x="3" y="205"/>
                  </a:lnTo>
                  <a:lnTo>
                    <a:pt x="0" y="209"/>
                  </a:lnTo>
                  <a:lnTo>
                    <a:pt x="60" y="295"/>
                  </a:lnTo>
                  <a:lnTo>
                    <a:pt x="63" y="292"/>
                  </a:lnTo>
                  <a:lnTo>
                    <a:pt x="74" y="284"/>
                  </a:lnTo>
                  <a:lnTo>
                    <a:pt x="91" y="273"/>
                  </a:lnTo>
                  <a:lnTo>
                    <a:pt x="113" y="259"/>
                  </a:lnTo>
                  <a:lnTo>
                    <a:pt x="139" y="242"/>
                  </a:lnTo>
                  <a:lnTo>
                    <a:pt x="168" y="224"/>
                  </a:lnTo>
                  <a:lnTo>
                    <a:pt x="201" y="205"/>
                  </a:lnTo>
                  <a:lnTo>
                    <a:pt x="234" y="18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9" name="Freeform 41"/>
            <p:cNvSpPr>
              <a:spLocks/>
            </p:cNvSpPr>
            <p:nvPr/>
          </p:nvSpPr>
          <p:spPr bwMode="auto">
            <a:xfrm>
              <a:off x="7604126" y="2332038"/>
              <a:ext cx="171450" cy="71438"/>
            </a:xfrm>
            <a:custGeom>
              <a:avLst/>
              <a:gdLst>
                <a:gd name="T0" fmla="*/ 369 w 433"/>
                <a:gd name="T1" fmla="*/ 111 h 180"/>
                <a:gd name="T2" fmla="*/ 395 w 433"/>
                <a:gd name="T3" fmla="*/ 108 h 180"/>
                <a:gd name="T4" fmla="*/ 416 w 433"/>
                <a:gd name="T5" fmla="*/ 106 h 180"/>
                <a:gd name="T6" fmla="*/ 429 w 433"/>
                <a:gd name="T7" fmla="*/ 105 h 180"/>
                <a:gd name="T8" fmla="*/ 433 w 433"/>
                <a:gd name="T9" fmla="*/ 105 h 180"/>
                <a:gd name="T10" fmla="*/ 424 w 433"/>
                <a:gd name="T11" fmla="*/ 0 h 180"/>
                <a:gd name="T12" fmla="*/ 420 w 433"/>
                <a:gd name="T13" fmla="*/ 0 h 180"/>
                <a:gd name="T14" fmla="*/ 406 w 433"/>
                <a:gd name="T15" fmla="*/ 1 h 180"/>
                <a:gd name="T16" fmla="*/ 385 w 433"/>
                <a:gd name="T17" fmla="*/ 3 h 180"/>
                <a:gd name="T18" fmla="*/ 357 w 433"/>
                <a:gd name="T19" fmla="*/ 7 h 180"/>
                <a:gd name="T20" fmla="*/ 325 w 433"/>
                <a:gd name="T21" fmla="*/ 10 h 180"/>
                <a:gd name="T22" fmla="*/ 288 w 433"/>
                <a:gd name="T23" fmla="*/ 15 h 180"/>
                <a:gd name="T24" fmla="*/ 250 w 433"/>
                <a:gd name="T25" fmla="*/ 22 h 180"/>
                <a:gd name="T26" fmla="*/ 210 w 433"/>
                <a:gd name="T27" fmla="*/ 28 h 180"/>
                <a:gd name="T28" fmla="*/ 170 w 433"/>
                <a:gd name="T29" fmla="*/ 36 h 180"/>
                <a:gd name="T30" fmla="*/ 133 w 433"/>
                <a:gd name="T31" fmla="*/ 44 h 180"/>
                <a:gd name="T32" fmla="*/ 97 w 433"/>
                <a:gd name="T33" fmla="*/ 53 h 180"/>
                <a:gd name="T34" fmla="*/ 66 w 433"/>
                <a:gd name="T35" fmla="*/ 62 h 180"/>
                <a:gd name="T36" fmla="*/ 39 w 433"/>
                <a:gd name="T37" fmla="*/ 69 h 180"/>
                <a:gd name="T38" fmla="*/ 18 w 433"/>
                <a:gd name="T39" fmla="*/ 75 h 180"/>
                <a:gd name="T40" fmla="*/ 5 w 433"/>
                <a:gd name="T41" fmla="*/ 79 h 180"/>
                <a:gd name="T42" fmla="*/ 0 w 433"/>
                <a:gd name="T43" fmla="*/ 80 h 180"/>
                <a:gd name="T44" fmla="*/ 31 w 433"/>
                <a:gd name="T45" fmla="*/ 180 h 180"/>
                <a:gd name="T46" fmla="*/ 35 w 433"/>
                <a:gd name="T47" fmla="*/ 179 h 180"/>
                <a:gd name="T48" fmla="*/ 47 w 433"/>
                <a:gd name="T49" fmla="*/ 176 h 180"/>
                <a:gd name="T50" fmla="*/ 67 w 433"/>
                <a:gd name="T51" fmla="*/ 171 h 180"/>
                <a:gd name="T52" fmla="*/ 93 w 433"/>
                <a:gd name="T53" fmla="*/ 163 h 180"/>
                <a:gd name="T54" fmla="*/ 123 w 433"/>
                <a:gd name="T55" fmla="*/ 156 h 180"/>
                <a:gd name="T56" fmla="*/ 156 w 433"/>
                <a:gd name="T57" fmla="*/ 147 h 180"/>
                <a:gd name="T58" fmla="*/ 192 w 433"/>
                <a:gd name="T59" fmla="*/ 139 h 180"/>
                <a:gd name="T60" fmla="*/ 230 w 433"/>
                <a:gd name="T61" fmla="*/ 132 h 180"/>
                <a:gd name="T62" fmla="*/ 268 w 433"/>
                <a:gd name="T63" fmla="*/ 125 h 180"/>
                <a:gd name="T64" fmla="*/ 304 w 433"/>
                <a:gd name="T65" fmla="*/ 120 h 180"/>
                <a:gd name="T66" fmla="*/ 339 w 433"/>
                <a:gd name="T67" fmla="*/ 115 h 180"/>
                <a:gd name="T68" fmla="*/ 369 w 433"/>
                <a:gd name="T69" fmla="*/ 111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80">
                  <a:moveTo>
                    <a:pt x="369" y="111"/>
                  </a:moveTo>
                  <a:lnTo>
                    <a:pt x="395" y="108"/>
                  </a:lnTo>
                  <a:lnTo>
                    <a:pt x="416" y="106"/>
                  </a:lnTo>
                  <a:lnTo>
                    <a:pt x="429" y="105"/>
                  </a:lnTo>
                  <a:lnTo>
                    <a:pt x="433" y="105"/>
                  </a:lnTo>
                  <a:lnTo>
                    <a:pt x="424" y="0"/>
                  </a:lnTo>
                  <a:lnTo>
                    <a:pt x="420" y="0"/>
                  </a:lnTo>
                  <a:lnTo>
                    <a:pt x="406" y="1"/>
                  </a:lnTo>
                  <a:lnTo>
                    <a:pt x="385" y="3"/>
                  </a:lnTo>
                  <a:lnTo>
                    <a:pt x="357" y="7"/>
                  </a:lnTo>
                  <a:lnTo>
                    <a:pt x="325" y="10"/>
                  </a:lnTo>
                  <a:lnTo>
                    <a:pt x="288" y="15"/>
                  </a:lnTo>
                  <a:lnTo>
                    <a:pt x="250" y="22"/>
                  </a:lnTo>
                  <a:lnTo>
                    <a:pt x="210" y="28"/>
                  </a:lnTo>
                  <a:lnTo>
                    <a:pt x="170" y="36"/>
                  </a:lnTo>
                  <a:lnTo>
                    <a:pt x="133" y="44"/>
                  </a:lnTo>
                  <a:lnTo>
                    <a:pt x="97" y="53"/>
                  </a:lnTo>
                  <a:lnTo>
                    <a:pt x="66" y="62"/>
                  </a:lnTo>
                  <a:lnTo>
                    <a:pt x="39" y="69"/>
                  </a:lnTo>
                  <a:lnTo>
                    <a:pt x="18" y="75"/>
                  </a:lnTo>
                  <a:lnTo>
                    <a:pt x="5" y="79"/>
                  </a:lnTo>
                  <a:lnTo>
                    <a:pt x="0" y="80"/>
                  </a:lnTo>
                  <a:lnTo>
                    <a:pt x="31" y="180"/>
                  </a:lnTo>
                  <a:lnTo>
                    <a:pt x="35" y="179"/>
                  </a:lnTo>
                  <a:lnTo>
                    <a:pt x="47" y="176"/>
                  </a:lnTo>
                  <a:lnTo>
                    <a:pt x="67" y="171"/>
                  </a:lnTo>
                  <a:lnTo>
                    <a:pt x="93" y="163"/>
                  </a:lnTo>
                  <a:lnTo>
                    <a:pt x="123" y="156"/>
                  </a:lnTo>
                  <a:lnTo>
                    <a:pt x="156" y="147"/>
                  </a:lnTo>
                  <a:lnTo>
                    <a:pt x="192" y="139"/>
                  </a:lnTo>
                  <a:lnTo>
                    <a:pt x="230" y="132"/>
                  </a:lnTo>
                  <a:lnTo>
                    <a:pt x="268" y="125"/>
                  </a:lnTo>
                  <a:lnTo>
                    <a:pt x="304" y="120"/>
                  </a:lnTo>
                  <a:lnTo>
                    <a:pt x="339" y="115"/>
                  </a:lnTo>
                  <a:lnTo>
                    <a:pt x="369" y="11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0" name="Freeform 42"/>
            <p:cNvSpPr>
              <a:spLocks/>
            </p:cNvSpPr>
            <p:nvPr/>
          </p:nvSpPr>
          <p:spPr bwMode="auto">
            <a:xfrm>
              <a:off x="7851776" y="2328863"/>
              <a:ext cx="171450" cy="61913"/>
            </a:xfrm>
            <a:custGeom>
              <a:avLst/>
              <a:gdLst>
                <a:gd name="T0" fmla="*/ 407 w 431"/>
                <a:gd name="T1" fmla="*/ 155 h 155"/>
                <a:gd name="T2" fmla="*/ 431 w 431"/>
                <a:gd name="T3" fmla="*/ 53 h 155"/>
                <a:gd name="T4" fmla="*/ 427 w 431"/>
                <a:gd name="T5" fmla="*/ 51 h 155"/>
                <a:gd name="T6" fmla="*/ 413 w 431"/>
                <a:gd name="T7" fmla="*/ 49 h 155"/>
                <a:gd name="T8" fmla="*/ 392 w 431"/>
                <a:gd name="T9" fmla="*/ 44 h 155"/>
                <a:gd name="T10" fmla="*/ 365 w 431"/>
                <a:gd name="T11" fmla="*/ 39 h 155"/>
                <a:gd name="T12" fmla="*/ 333 w 431"/>
                <a:gd name="T13" fmla="*/ 32 h 155"/>
                <a:gd name="T14" fmla="*/ 297 w 431"/>
                <a:gd name="T15" fmla="*/ 27 h 155"/>
                <a:gd name="T16" fmla="*/ 258 w 431"/>
                <a:gd name="T17" fmla="*/ 20 h 155"/>
                <a:gd name="T18" fmla="*/ 218 w 431"/>
                <a:gd name="T19" fmla="*/ 15 h 155"/>
                <a:gd name="T20" fmla="*/ 178 w 431"/>
                <a:gd name="T21" fmla="*/ 10 h 155"/>
                <a:gd name="T22" fmla="*/ 139 w 431"/>
                <a:gd name="T23" fmla="*/ 6 h 155"/>
                <a:gd name="T24" fmla="*/ 103 w 431"/>
                <a:gd name="T25" fmla="*/ 4 h 155"/>
                <a:gd name="T26" fmla="*/ 70 w 431"/>
                <a:gd name="T27" fmla="*/ 2 h 155"/>
                <a:gd name="T28" fmla="*/ 42 w 431"/>
                <a:gd name="T29" fmla="*/ 1 h 155"/>
                <a:gd name="T30" fmla="*/ 21 w 431"/>
                <a:gd name="T31" fmla="*/ 0 h 155"/>
                <a:gd name="T32" fmla="*/ 8 w 431"/>
                <a:gd name="T33" fmla="*/ 0 h 155"/>
                <a:gd name="T34" fmla="*/ 2 w 431"/>
                <a:gd name="T35" fmla="*/ 0 h 155"/>
                <a:gd name="T36" fmla="*/ 0 w 431"/>
                <a:gd name="T37" fmla="*/ 105 h 155"/>
                <a:gd name="T38" fmla="*/ 6 w 431"/>
                <a:gd name="T39" fmla="*/ 105 h 155"/>
                <a:gd name="T40" fmla="*/ 18 w 431"/>
                <a:gd name="T41" fmla="*/ 105 h 155"/>
                <a:gd name="T42" fmla="*/ 38 w 431"/>
                <a:gd name="T43" fmla="*/ 105 h 155"/>
                <a:gd name="T44" fmla="*/ 65 w 431"/>
                <a:gd name="T45" fmla="*/ 108 h 155"/>
                <a:gd name="T46" fmla="*/ 95 w 431"/>
                <a:gd name="T47" fmla="*/ 109 h 155"/>
                <a:gd name="T48" fmla="*/ 130 w 431"/>
                <a:gd name="T49" fmla="*/ 112 h 155"/>
                <a:gd name="T50" fmla="*/ 168 w 431"/>
                <a:gd name="T51" fmla="*/ 115 h 155"/>
                <a:gd name="T52" fmla="*/ 205 w 431"/>
                <a:gd name="T53" fmla="*/ 120 h 155"/>
                <a:gd name="T54" fmla="*/ 243 w 431"/>
                <a:gd name="T55" fmla="*/ 125 h 155"/>
                <a:gd name="T56" fmla="*/ 280 w 431"/>
                <a:gd name="T57" fmla="*/ 130 h 155"/>
                <a:gd name="T58" fmla="*/ 313 w 431"/>
                <a:gd name="T59" fmla="*/ 136 h 155"/>
                <a:gd name="T60" fmla="*/ 345 w 431"/>
                <a:gd name="T61" fmla="*/ 142 h 155"/>
                <a:gd name="T62" fmla="*/ 370 w 431"/>
                <a:gd name="T63" fmla="*/ 148 h 155"/>
                <a:gd name="T64" fmla="*/ 390 w 431"/>
                <a:gd name="T65" fmla="*/ 152 h 155"/>
                <a:gd name="T66" fmla="*/ 402 w 431"/>
                <a:gd name="T67" fmla="*/ 155 h 155"/>
                <a:gd name="T68" fmla="*/ 407 w 431"/>
                <a:gd name="T6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55">
                  <a:moveTo>
                    <a:pt x="407" y="155"/>
                  </a:moveTo>
                  <a:lnTo>
                    <a:pt x="431" y="53"/>
                  </a:lnTo>
                  <a:lnTo>
                    <a:pt x="427" y="51"/>
                  </a:lnTo>
                  <a:lnTo>
                    <a:pt x="413" y="49"/>
                  </a:lnTo>
                  <a:lnTo>
                    <a:pt x="392" y="44"/>
                  </a:lnTo>
                  <a:lnTo>
                    <a:pt x="365" y="39"/>
                  </a:lnTo>
                  <a:lnTo>
                    <a:pt x="333" y="32"/>
                  </a:lnTo>
                  <a:lnTo>
                    <a:pt x="297" y="27"/>
                  </a:lnTo>
                  <a:lnTo>
                    <a:pt x="258" y="20"/>
                  </a:lnTo>
                  <a:lnTo>
                    <a:pt x="218" y="15"/>
                  </a:lnTo>
                  <a:lnTo>
                    <a:pt x="178" y="10"/>
                  </a:lnTo>
                  <a:lnTo>
                    <a:pt x="139" y="6"/>
                  </a:lnTo>
                  <a:lnTo>
                    <a:pt x="103" y="4"/>
                  </a:lnTo>
                  <a:lnTo>
                    <a:pt x="70" y="2"/>
                  </a:lnTo>
                  <a:lnTo>
                    <a:pt x="42" y="1"/>
                  </a:lnTo>
                  <a:lnTo>
                    <a:pt x="21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105"/>
                  </a:lnTo>
                  <a:lnTo>
                    <a:pt x="6" y="105"/>
                  </a:lnTo>
                  <a:lnTo>
                    <a:pt x="18" y="105"/>
                  </a:lnTo>
                  <a:lnTo>
                    <a:pt x="38" y="105"/>
                  </a:lnTo>
                  <a:lnTo>
                    <a:pt x="65" y="108"/>
                  </a:lnTo>
                  <a:lnTo>
                    <a:pt x="95" y="109"/>
                  </a:lnTo>
                  <a:lnTo>
                    <a:pt x="130" y="112"/>
                  </a:lnTo>
                  <a:lnTo>
                    <a:pt x="168" y="115"/>
                  </a:lnTo>
                  <a:lnTo>
                    <a:pt x="205" y="120"/>
                  </a:lnTo>
                  <a:lnTo>
                    <a:pt x="243" y="125"/>
                  </a:lnTo>
                  <a:lnTo>
                    <a:pt x="280" y="130"/>
                  </a:lnTo>
                  <a:lnTo>
                    <a:pt x="313" y="136"/>
                  </a:lnTo>
                  <a:lnTo>
                    <a:pt x="345" y="142"/>
                  </a:lnTo>
                  <a:lnTo>
                    <a:pt x="370" y="148"/>
                  </a:lnTo>
                  <a:lnTo>
                    <a:pt x="390" y="152"/>
                  </a:lnTo>
                  <a:lnTo>
                    <a:pt x="402" y="155"/>
                  </a:lnTo>
                  <a:lnTo>
                    <a:pt x="407" y="15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1" name="Freeform 43"/>
            <p:cNvSpPr>
              <a:spLocks/>
            </p:cNvSpPr>
            <p:nvPr/>
          </p:nvSpPr>
          <p:spPr bwMode="auto">
            <a:xfrm>
              <a:off x="8085138" y="2371725"/>
              <a:ext cx="169863" cy="109538"/>
            </a:xfrm>
            <a:custGeom>
              <a:avLst/>
              <a:gdLst>
                <a:gd name="T0" fmla="*/ 370 w 425"/>
                <a:gd name="T1" fmla="*/ 274 h 274"/>
                <a:gd name="T2" fmla="*/ 425 w 425"/>
                <a:gd name="T3" fmla="*/ 183 h 274"/>
                <a:gd name="T4" fmla="*/ 421 w 425"/>
                <a:gd name="T5" fmla="*/ 181 h 274"/>
                <a:gd name="T6" fmla="*/ 409 w 425"/>
                <a:gd name="T7" fmla="*/ 174 h 274"/>
                <a:gd name="T8" fmla="*/ 391 w 425"/>
                <a:gd name="T9" fmla="*/ 164 h 274"/>
                <a:gd name="T10" fmla="*/ 367 w 425"/>
                <a:gd name="T11" fmla="*/ 150 h 274"/>
                <a:gd name="T12" fmla="*/ 338 w 425"/>
                <a:gd name="T13" fmla="*/ 134 h 274"/>
                <a:gd name="T14" fmla="*/ 306 w 425"/>
                <a:gd name="T15" fmla="*/ 116 h 274"/>
                <a:gd name="T16" fmla="*/ 271 w 425"/>
                <a:gd name="T17" fmla="*/ 99 h 274"/>
                <a:gd name="T18" fmla="*/ 234 w 425"/>
                <a:gd name="T19" fmla="*/ 82 h 274"/>
                <a:gd name="T20" fmla="*/ 198 w 425"/>
                <a:gd name="T21" fmla="*/ 65 h 274"/>
                <a:gd name="T22" fmla="*/ 162 w 425"/>
                <a:gd name="T23" fmla="*/ 49 h 274"/>
                <a:gd name="T24" fmla="*/ 128 w 425"/>
                <a:gd name="T25" fmla="*/ 35 h 274"/>
                <a:gd name="T26" fmla="*/ 98 w 425"/>
                <a:gd name="T27" fmla="*/ 23 h 274"/>
                <a:gd name="T28" fmla="*/ 72 w 425"/>
                <a:gd name="T29" fmla="*/ 14 h 274"/>
                <a:gd name="T30" fmla="*/ 52 w 425"/>
                <a:gd name="T31" fmla="*/ 6 h 274"/>
                <a:gd name="T32" fmla="*/ 39 w 425"/>
                <a:gd name="T33" fmla="*/ 2 h 274"/>
                <a:gd name="T34" fmla="*/ 34 w 425"/>
                <a:gd name="T35" fmla="*/ 0 h 274"/>
                <a:gd name="T36" fmla="*/ 0 w 425"/>
                <a:gd name="T37" fmla="*/ 100 h 274"/>
                <a:gd name="T38" fmla="*/ 4 w 425"/>
                <a:gd name="T39" fmla="*/ 101 h 274"/>
                <a:gd name="T40" fmla="*/ 16 w 425"/>
                <a:gd name="T41" fmla="*/ 106 h 274"/>
                <a:gd name="T42" fmla="*/ 36 w 425"/>
                <a:gd name="T43" fmla="*/ 112 h 274"/>
                <a:gd name="T44" fmla="*/ 60 w 425"/>
                <a:gd name="T45" fmla="*/ 122 h 274"/>
                <a:gd name="T46" fmla="*/ 88 w 425"/>
                <a:gd name="T47" fmla="*/ 133 h 274"/>
                <a:gd name="T48" fmla="*/ 121 w 425"/>
                <a:gd name="T49" fmla="*/ 147 h 274"/>
                <a:gd name="T50" fmla="*/ 155 w 425"/>
                <a:gd name="T51" fmla="*/ 161 h 274"/>
                <a:gd name="T52" fmla="*/ 190 w 425"/>
                <a:gd name="T53" fmla="*/ 177 h 274"/>
                <a:gd name="T54" fmla="*/ 225 w 425"/>
                <a:gd name="T55" fmla="*/ 193 h 274"/>
                <a:gd name="T56" fmla="*/ 257 w 425"/>
                <a:gd name="T57" fmla="*/ 210 h 274"/>
                <a:gd name="T58" fmla="*/ 288 w 425"/>
                <a:gd name="T59" fmla="*/ 227 h 274"/>
                <a:gd name="T60" fmla="*/ 315 w 425"/>
                <a:gd name="T61" fmla="*/ 242 h 274"/>
                <a:gd name="T62" fmla="*/ 338 w 425"/>
                <a:gd name="T63" fmla="*/ 255 h 274"/>
                <a:gd name="T64" fmla="*/ 355 w 425"/>
                <a:gd name="T65" fmla="*/ 264 h 274"/>
                <a:gd name="T66" fmla="*/ 366 w 425"/>
                <a:gd name="T67" fmla="*/ 272 h 274"/>
                <a:gd name="T68" fmla="*/ 370 w 425"/>
                <a:gd name="T6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4">
                  <a:moveTo>
                    <a:pt x="370" y="274"/>
                  </a:moveTo>
                  <a:lnTo>
                    <a:pt x="425" y="183"/>
                  </a:lnTo>
                  <a:lnTo>
                    <a:pt x="421" y="181"/>
                  </a:lnTo>
                  <a:lnTo>
                    <a:pt x="409" y="174"/>
                  </a:lnTo>
                  <a:lnTo>
                    <a:pt x="391" y="164"/>
                  </a:lnTo>
                  <a:lnTo>
                    <a:pt x="367" y="150"/>
                  </a:lnTo>
                  <a:lnTo>
                    <a:pt x="338" y="134"/>
                  </a:lnTo>
                  <a:lnTo>
                    <a:pt x="306" y="116"/>
                  </a:lnTo>
                  <a:lnTo>
                    <a:pt x="271" y="99"/>
                  </a:lnTo>
                  <a:lnTo>
                    <a:pt x="234" y="82"/>
                  </a:lnTo>
                  <a:lnTo>
                    <a:pt x="198" y="65"/>
                  </a:lnTo>
                  <a:lnTo>
                    <a:pt x="162" y="49"/>
                  </a:lnTo>
                  <a:lnTo>
                    <a:pt x="128" y="35"/>
                  </a:lnTo>
                  <a:lnTo>
                    <a:pt x="98" y="23"/>
                  </a:lnTo>
                  <a:lnTo>
                    <a:pt x="72" y="14"/>
                  </a:lnTo>
                  <a:lnTo>
                    <a:pt x="52" y="6"/>
                  </a:lnTo>
                  <a:lnTo>
                    <a:pt x="39" y="2"/>
                  </a:lnTo>
                  <a:lnTo>
                    <a:pt x="34" y="0"/>
                  </a:lnTo>
                  <a:lnTo>
                    <a:pt x="0" y="100"/>
                  </a:lnTo>
                  <a:lnTo>
                    <a:pt x="4" y="101"/>
                  </a:lnTo>
                  <a:lnTo>
                    <a:pt x="16" y="106"/>
                  </a:lnTo>
                  <a:lnTo>
                    <a:pt x="36" y="112"/>
                  </a:lnTo>
                  <a:lnTo>
                    <a:pt x="60" y="122"/>
                  </a:lnTo>
                  <a:lnTo>
                    <a:pt x="88" y="133"/>
                  </a:lnTo>
                  <a:lnTo>
                    <a:pt x="121" y="147"/>
                  </a:lnTo>
                  <a:lnTo>
                    <a:pt x="155" y="161"/>
                  </a:lnTo>
                  <a:lnTo>
                    <a:pt x="190" y="177"/>
                  </a:lnTo>
                  <a:lnTo>
                    <a:pt x="225" y="193"/>
                  </a:lnTo>
                  <a:lnTo>
                    <a:pt x="257" y="210"/>
                  </a:lnTo>
                  <a:lnTo>
                    <a:pt x="288" y="227"/>
                  </a:lnTo>
                  <a:lnTo>
                    <a:pt x="315" y="242"/>
                  </a:lnTo>
                  <a:lnTo>
                    <a:pt x="338" y="255"/>
                  </a:lnTo>
                  <a:lnTo>
                    <a:pt x="355" y="264"/>
                  </a:lnTo>
                  <a:lnTo>
                    <a:pt x="366" y="272"/>
                  </a:lnTo>
                  <a:lnTo>
                    <a:pt x="370" y="27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2" name="Freeform 44"/>
            <p:cNvSpPr>
              <a:spLocks/>
            </p:cNvSpPr>
            <p:nvPr/>
          </p:nvSpPr>
          <p:spPr bwMode="auto">
            <a:xfrm>
              <a:off x="8296276" y="2489200"/>
              <a:ext cx="149225" cy="144463"/>
            </a:xfrm>
            <a:custGeom>
              <a:avLst/>
              <a:gdLst>
                <a:gd name="T0" fmla="*/ 229 w 378"/>
                <a:gd name="T1" fmla="*/ 139 h 364"/>
                <a:gd name="T2" fmla="*/ 199 w 378"/>
                <a:gd name="T3" fmla="*/ 112 h 364"/>
                <a:gd name="T4" fmla="*/ 170 w 378"/>
                <a:gd name="T5" fmla="*/ 86 h 364"/>
                <a:gd name="T6" fmla="*/ 142 w 378"/>
                <a:gd name="T7" fmla="*/ 62 h 364"/>
                <a:gd name="T8" fmla="*/ 117 w 378"/>
                <a:gd name="T9" fmla="*/ 42 h 364"/>
                <a:gd name="T10" fmla="*/ 95 w 378"/>
                <a:gd name="T11" fmla="*/ 25 h 364"/>
                <a:gd name="T12" fmla="*/ 78 w 378"/>
                <a:gd name="T13" fmla="*/ 12 h 364"/>
                <a:gd name="T14" fmla="*/ 67 w 378"/>
                <a:gd name="T15" fmla="*/ 3 h 364"/>
                <a:gd name="T16" fmla="*/ 63 w 378"/>
                <a:gd name="T17" fmla="*/ 0 h 364"/>
                <a:gd name="T18" fmla="*/ 0 w 378"/>
                <a:gd name="T19" fmla="*/ 84 h 364"/>
                <a:gd name="T20" fmla="*/ 14 w 378"/>
                <a:gd name="T21" fmla="*/ 95 h 364"/>
                <a:gd name="T22" fmla="*/ 50 w 378"/>
                <a:gd name="T23" fmla="*/ 124 h 364"/>
                <a:gd name="T24" fmla="*/ 75 w 378"/>
                <a:gd name="T25" fmla="*/ 143 h 364"/>
                <a:gd name="T26" fmla="*/ 101 w 378"/>
                <a:gd name="T27" fmla="*/ 166 h 364"/>
                <a:gd name="T28" fmla="*/ 129 w 378"/>
                <a:gd name="T29" fmla="*/ 190 h 364"/>
                <a:gd name="T30" fmla="*/ 157 w 378"/>
                <a:gd name="T31" fmla="*/ 216 h 364"/>
                <a:gd name="T32" fmla="*/ 185 w 378"/>
                <a:gd name="T33" fmla="*/ 243 h 364"/>
                <a:gd name="T34" fmla="*/ 211 w 378"/>
                <a:gd name="T35" fmla="*/ 269 h 364"/>
                <a:gd name="T36" fmla="*/ 235 w 378"/>
                <a:gd name="T37" fmla="*/ 293 h 364"/>
                <a:gd name="T38" fmla="*/ 256 w 378"/>
                <a:gd name="T39" fmla="*/ 316 h 364"/>
                <a:gd name="T40" fmla="*/ 287 w 378"/>
                <a:gd name="T41" fmla="*/ 351 h 364"/>
                <a:gd name="T42" fmla="*/ 299 w 378"/>
                <a:gd name="T43" fmla="*/ 364 h 364"/>
                <a:gd name="T44" fmla="*/ 378 w 378"/>
                <a:gd name="T45" fmla="*/ 295 h 364"/>
                <a:gd name="T46" fmla="*/ 366 w 378"/>
                <a:gd name="T47" fmla="*/ 281 h 364"/>
                <a:gd name="T48" fmla="*/ 334 w 378"/>
                <a:gd name="T49" fmla="*/ 245 h 364"/>
                <a:gd name="T50" fmla="*/ 311 w 378"/>
                <a:gd name="T51" fmla="*/ 221 h 364"/>
                <a:gd name="T52" fmla="*/ 285 w 378"/>
                <a:gd name="T53" fmla="*/ 194 h 364"/>
                <a:gd name="T54" fmla="*/ 258 w 378"/>
                <a:gd name="T55" fmla="*/ 167 h 364"/>
                <a:gd name="T56" fmla="*/ 229 w 378"/>
                <a:gd name="T57" fmla="*/ 139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8" h="364">
                  <a:moveTo>
                    <a:pt x="229" y="139"/>
                  </a:moveTo>
                  <a:lnTo>
                    <a:pt x="199" y="112"/>
                  </a:lnTo>
                  <a:lnTo>
                    <a:pt x="170" y="86"/>
                  </a:lnTo>
                  <a:lnTo>
                    <a:pt x="142" y="62"/>
                  </a:lnTo>
                  <a:lnTo>
                    <a:pt x="117" y="42"/>
                  </a:lnTo>
                  <a:lnTo>
                    <a:pt x="95" y="25"/>
                  </a:lnTo>
                  <a:lnTo>
                    <a:pt x="78" y="12"/>
                  </a:lnTo>
                  <a:lnTo>
                    <a:pt x="67" y="3"/>
                  </a:lnTo>
                  <a:lnTo>
                    <a:pt x="63" y="0"/>
                  </a:lnTo>
                  <a:lnTo>
                    <a:pt x="0" y="84"/>
                  </a:lnTo>
                  <a:lnTo>
                    <a:pt x="14" y="95"/>
                  </a:lnTo>
                  <a:lnTo>
                    <a:pt x="50" y="124"/>
                  </a:lnTo>
                  <a:lnTo>
                    <a:pt x="75" y="143"/>
                  </a:lnTo>
                  <a:lnTo>
                    <a:pt x="101" y="166"/>
                  </a:lnTo>
                  <a:lnTo>
                    <a:pt x="129" y="190"/>
                  </a:lnTo>
                  <a:lnTo>
                    <a:pt x="157" y="216"/>
                  </a:lnTo>
                  <a:lnTo>
                    <a:pt x="185" y="243"/>
                  </a:lnTo>
                  <a:lnTo>
                    <a:pt x="211" y="269"/>
                  </a:lnTo>
                  <a:lnTo>
                    <a:pt x="235" y="293"/>
                  </a:lnTo>
                  <a:lnTo>
                    <a:pt x="256" y="316"/>
                  </a:lnTo>
                  <a:lnTo>
                    <a:pt x="287" y="351"/>
                  </a:lnTo>
                  <a:lnTo>
                    <a:pt x="299" y="364"/>
                  </a:lnTo>
                  <a:lnTo>
                    <a:pt x="378" y="295"/>
                  </a:lnTo>
                  <a:lnTo>
                    <a:pt x="366" y="281"/>
                  </a:lnTo>
                  <a:lnTo>
                    <a:pt x="334" y="245"/>
                  </a:lnTo>
                  <a:lnTo>
                    <a:pt x="311" y="221"/>
                  </a:lnTo>
                  <a:lnTo>
                    <a:pt x="285" y="194"/>
                  </a:lnTo>
                  <a:lnTo>
                    <a:pt x="258" y="167"/>
                  </a:lnTo>
                  <a:lnTo>
                    <a:pt x="229" y="13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3" name="Freeform 45"/>
            <p:cNvSpPr>
              <a:spLocks/>
            </p:cNvSpPr>
            <p:nvPr/>
          </p:nvSpPr>
          <p:spPr bwMode="auto">
            <a:xfrm>
              <a:off x="8461376" y="2670175"/>
              <a:ext cx="117475" cy="166688"/>
            </a:xfrm>
            <a:custGeom>
              <a:avLst/>
              <a:gdLst>
                <a:gd name="T0" fmla="*/ 87 w 296"/>
                <a:gd name="T1" fmla="*/ 0 h 419"/>
                <a:gd name="T2" fmla="*/ 0 w 296"/>
                <a:gd name="T3" fmla="*/ 61 h 419"/>
                <a:gd name="T4" fmla="*/ 2 w 296"/>
                <a:gd name="T5" fmla="*/ 65 h 419"/>
                <a:gd name="T6" fmla="*/ 10 w 296"/>
                <a:gd name="T7" fmla="*/ 75 h 419"/>
                <a:gd name="T8" fmla="*/ 22 w 296"/>
                <a:gd name="T9" fmla="*/ 92 h 419"/>
                <a:gd name="T10" fmla="*/ 36 w 296"/>
                <a:gd name="T11" fmla="*/ 114 h 419"/>
                <a:gd name="T12" fmla="*/ 53 w 296"/>
                <a:gd name="T13" fmla="*/ 140 h 419"/>
                <a:gd name="T14" fmla="*/ 71 w 296"/>
                <a:gd name="T15" fmla="*/ 170 h 419"/>
                <a:gd name="T16" fmla="*/ 90 w 296"/>
                <a:gd name="T17" fmla="*/ 201 h 419"/>
                <a:gd name="T18" fmla="*/ 109 w 296"/>
                <a:gd name="T19" fmla="*/ 235 h 419"/>
                <a:gd name="T20" fmla="*/ 126 w 296"/>
                <a:gd name="T21" fmla="*/ 268 h 419"/>
                <a:gd name="T22" fmla="*/ 144 w 296"/>
                <a:gd name="T23" fmla="*/ 301 h 419"/>
                <a:gd name="T24" fmla="*/ 159 w 296"/>
                <a:gd name="T25" fmla="*/ 332 h 419"/>
                <a:gd name="T26" fmla="*/ 173 w 296"/>
                <a:gd name="T27" fmla="*/ 360 h 419"/>
                <a:gd name="T28" fmla="*/ 184 w 296"/>
                <a:gd name="T29" fmla="*/ 384 h 419"/>
                <a:gd name="T30" fmla="*/ 191 w 296"/>
                <a:gd name="T31" fmla="*/ 402 h 419"/>
                <a:gd name="T32" fmla="*/ 197 w 296"/>
                <a:gd name="T33" fmla="*/ 415 h 419"/>
                <a:gd name="T34" fmla="*/ 199 w 296"/>
                <a:gd name="T35" fmla="*/ 419 h 419"/>
                <a:gd name="T36" fmla="*/ 296 w 296"/>
                <a:gd name="T37" fmla="*/ 378 h 419"/>
                <a:gd name="T38" fmla="*/ 294 w 296"/>
                <a:gd name="T39" fmla="*/ 373 h 419"/>
                <a:gd name="T40" fmla="*/ 288 w 296"/>
                <a:gd name="T41" fmla="*/ 361 h 419"/>
                <a:gd name="T42" fmla="*/ 280 w 296"/>
                <a:gd name="T43" fmla="*/ 342 h 419"/>
                <a:gd name="T44" fmla="*/ 268 w 296"/>
                <a:gd name="T45" fmla="*/ 316 h 419"/>
                <a:gd name="T46" fmla="*/ 254 w 296"/>
                <a:gd name="T47" fmla="*/ 287 h 419"/>
                <a:gd name="T48" fmla="*/ 238 w 296"/>
                <a:gd name="T49" fmla="*/ 253 h 419"/>
                <a:gd name="T50" fmla="*/ 220 w 296"/>
                <a:gd name="T51" fmla="*/ 219 h 419"/>
                <a:gd name="T52" fmla="*/ 201 w 296"/>
                <a:gd name="T53" fmla="*/ 183 h 419"/>
                <a:gd name="T54" fmla="*/ 182 w 296"/>
                <a:gd name="T55" fmla="*/ 148 h 419"/>
                <a:gd name="T56" fmla="*/ 161 w 296"/>
                <a:gd name="T57" fmla="*/ 115 h 419"/>
                <a:gd name="T58" fmla="*/ 142 w 296"/>
                <a:gd name="T59" fmla="*/ 84 h 419"/>
                <a:gd name="T60" fmla="*/ 124 w 296"/>
                <a:gd name="T61" fmla="*/ 57 h 419"/>
                <a:gd name="T62" fmla="*/ 109 w 296"/>
                <a:gd name="T63" fmla="*/ 33 h 419"/>
                <a:gd name="T64" fmla="*/ 96 w 296"/>
                <a:gd name="T65" fmla="*/ 16 h 419"/>
                <a:gd name="T66" fmla="*/ 89 w 296"/>
                <a:gd name="T67" fmla="*/ 5 h 419"/>
                <a:gd name="T68" fmla="*/ 87 w 296"/>
                <a:gd name="T6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6" h="419">
                  <a:moveTo>
                    <a:pt x="87" y="0"/>
                  </a:moveTo>
                  <a:lnTo>
                    <a:pt x="0" y="61"/>
                  </a:lnTo>
                  <a:lnTo>
                    <a:pt x="2" y="65"/>
                  </a:lnTo>
                  <a:lnTo>
                    <a:pt x="10" y="75"/>
                  </a:lnTo>
                  <a:lnTo>
                    <a:pt x="22" y="92"/>
                  </a:lnTo>
                  <a:lnTo>
                    <a:pt x="36" y="114"/>
                  </a:lnTo>
                  <a:lnTo>
                    <a:pt x="53" y="140"/>
                  </a:lnTo>
                  <a:lnTo>
                    <a:pt x="71" y="170"/>
                  </a:lnTo>
                  <a:lnTo>
                    <a:pt x="90" y="201"/>
                  </a:lnTo>
                  <a:lnTo>
                    <a:pt x="109" y="235"/>
                  </a:lnTo>
                  <a:lnTo>
                    <a:pt x="126" y="268"/>
                  </a:lnTo>
                  <a:lnTo>
                    <a:pt x="144" y="301"/>
                  </a:lnTo>
                  <a:lnTo>
                    <a:pt x="159" y="332"/>
                  </a:lnTo>
                  <a:lnTo>
                    <a:pt x="173" y="360"/>
                  </a:lnTo>
                  <a:lnTo>
                    <a:pt x="184" y="384"/>
                  </a:lnTo>
                  <a:lnTo>
                    <a:pt x="191" y="402"/>
                  </a:lnTo>
                  <a:lnTo>
                    <a:pt x="197" y="415"/>
                  </a:lnTo>
                  <a:lnTo>
                    <a:pt x="199" y="419"/>
                  </a:lnTo>
                  <a:lnTo>
                    <a:pt x="296" y="378"/>
                  </a:lnTo>
                  <a:lnTo>
                    <a:pt x="294" y="373"/>
                  </a:lnTo>
                  <a:lnTo>
                    <a:pt x="288" y="361"/>
                  </a:lnTo>
                  <a:lnTo>
                    <a:pt x="280" y="342"/>
                  </a:lnTo>
                  <a:lnTo>
                    <a:pt x="268" y="316"/>
                  </a:lnTo>
                  <a:lnTo>
                    <a:pt x="254" y="287"/>
                  </a:lnTo>
                  <a:lnTo>
                    <a:pt x="238" y="253"/>
                  </a:lnTo>
                  <a:lnTo>
                    <a:pt x="220" y="219"/>
                  </a:lnTo>
                  <a:lnTo>
                    <a:pt x="201" y="183"/>
                  </a:lnTo>
                  <a:lnTo>
                    <a:pt x="182" y="148"/>
                  </a:lnTo>
                  <a:lnTo>
                    <a:pt x="161" y="115"/>
                  </a:lnTo>
                  <a:lnTo>
                    <a:pt x="142" y="84"/>
                  </a:lnTo>
                  <a:lnTo>
                    <a:pt x="124" y="57"/>
                  </a:lnTo>
                  <a:lnTo>
                    <a:pt x="109" y="33"/>
                  </a:lnTo>
                  <a:lnTo>
                    <a:pt x="96" y="16"/>
                  </a:lnTo>
                  <a:lnTo>
                    <a:pt x="89" y="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4" name="Freeform 46"/>
            <p:cNvSpPr>
              <a:spLocks/>
            </p:cNvSpPr>
            <p:nvPr/>
          </p:nvSpPr>
          <p:spPr bwMode="auto">
            <a:xfrm>
              <a:off x="8566151" y="2895600"/>
              <a:ext cx="73025" cy="171450"/>
            </a:xfrm>
            <a:custGeom>
              <a:avLst/>
              <a:gdLst>
                <a:gd name="T0" fmla="*/ 120 w 183"/>
                <a:gd name="T1" fmla="*/ 65 h 433"/>
                <a:gd name="T2" fmla="*/ 112 w 183"/>
                <a:gd name="T3" fmla="*/ 39 h 433"/>
                <a:gd name="T4" fmla="*/ 107 w 183"/>
                <a:gd name="T5" fmla="*/ 19 h 433"/>
                <a:gd name="T6" fmla="*/ 102 w 183"/>
                <a:gd name="T7" fmla="*/ 6 h 433"/>
                <a:gd name="T8" fmla="*/ 101 w 183"/>
                <a:gd name="T9" fmla="*/ 0 h 433"/>
                <a:gd name="T10" fmla="*/ 0 w 183"/>
                <a:gd name="T11" fmla="*/ 32 h 433"/>
                <a:gd name="T12" fmla="*/ 1 w 183"/>
                <a:gd name="T13" fmla="*/ 36 h 433"/>
                <a:gd name="T14" fmla="*/ 5 w 183"/>
                <a:gd name="T15" fmla="*/ 49 h 433"/>
                <a:gd name="T16" fmla="*/ 10 w 183"/>
                <a:gd name="T17" fmla="*/ 68 h 433"/>
                <a:gd name="T18" fmla="*/ 18 w 183"/>
                <a:gd name="T19" fmla="*/ 93 h 433"/>
                <a:gd name="T20" fmla="*/ 26 w 183"/>
                <a:gd name="T21" fmla="*/ 124 h 433"/>
                <a:gd name="T22" fmla="*/ 34 w 183"/>
                <a:gd name="T23" fmla="*/ 157 h 433"/>
                <a:gd name="T24" fmla="*/ 42 w 183"/>
                <a:gd name="T25" fmla="*/ 193 h 433"/>
                <a:gd name="T26" fmla="*/ 49 w 183"/>
                <a:gd name="T27" fmla="*/ 230 h 433"/>
                <a:gd name="T28" fmla="*/ 57 w 183"/>
                <a:gd name="T29" fmla="*/ 268 h 433"/>
                <a:gd name="T30" fmla="*/ 62 w 183"/>
                <a:gd name="T31" fmla="*/ 305 h 433"/>
                <a:gd name="T32" fmla="*/ 68 w 183"/>
                <a:gd name="T33" fmla="*/ 340 h 433"/>
                <a:gd name="T34" fmla="*/ 71 w 183"/>
                <a:gd name="T35" fmla="*/ 370 h 433"/>
                <a:gd name="T36" fmla="*/ 74 w 183"/>
                <a:gd name="T37" fmla="*/ 396 h 433"/>
                <a:gd name="T38" fmla="*/ 76 w 183"/>
                <a:gd name="T39" fmla="*/ 416 h 433"/>
                <a:gd name="T40" fmla="*/ 77 w 183"/>
                <a:gd name="T41" fmla="*/ 429 h 433"/>
                <a:gd name="T42" fmla="*/ 77 w 183"/>
                <a:gd name="T43" fmla="*/ 433 h 433"/>
                <a:gd name="T44" fmla="*/ 183 w 183"/>
                <a:gd name="T45" fmla="*/ 425 h 433"/>
                <a:gd name="T46" fmla="*/ 182 w 183"/>
                <a:gd name="T47" fmla="*/ 419 h 433"/>
                <a:gd name="T48" fmla="*/ 181 w 183"/>
                <a:gd name="T49" fmla="*/ 406 h 433"/>
                <a:gd name="T50" fmla="*/ 179 w 183"/>
                <a:gd name="T51" fmla="*/ 385 h 433"/>
                <a:gd name="T52" fmla="*/ 176 w 183"/>
                <a:gd name="T53" fmla="*/ 358 h 433"/>
                <a:gd name="T54" fmla="*/ 172 w 183"/>
                <a:gd name="T55" fmla="*/ 325 h 433"/>
                <a:gd name="T56" fmla="*/ 167 w 183"/>
                <a:gd name="T57" fmla="*/ 289 h 433"/>
                <a:gd name="T58" fmla="*/ 161 w 183"/>
                <a:gd name="T59" fmla="*/ 250 h 433"/>
                <a:gd name="T60" fmla="*/ 153 w 183"/>
                <a:gd name="T61" fmla="*/ 211 h 433"/>
                <a:gd name="T62" fmla="*/ 145 w 183"/>
                <a:gd name="T63" fmla="*/ 171 h 433"/>
                <a:gd name="T64" fmla="*/ 137 w 183"/>
                <a:gd name="T65" fmla="*/ 133 h 433"/>
                <a:gd name="T66" fmla="*/ 128 w 183"/>
                <a:gd name="T67" fmla="*/ 98 h 433"/>
                <a:gd name="T68" fmla="*/ 120 w 183"/>
                <a:gd name="T69" fmla="*/ 6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433">
                  <a:moveTo>
                    <a:pt x="120" y="65"/>
                  </a:moveTo>
                  <a:lnTo>
                    <a:pt x="112" y="39"/>
                  </a:lnTo>
                  <a:lnTo>
                    <a:pt x="107" y="19"/>
                  </a:lnTo>
                  <a:lnTo>
                    <a:pt x="102" y="6"/>
                  </a:lnTo>
                  <a:lnTo>
                    <a:pt x="101" y="0"/>
                  </a:lnTo>
                  <a:lnTo>
                    <a:pt x="0" y="32"/>
                  </a:lnTo>
                  <a:lnTo>
                    <a:pt x="1" y="36"/>
                  </a:lnTo>
                  <a:lnTo>
                    <a:pt x="5" y="49"/>
                  </a:lnTo>
                  <a:lnTo>
                    <a:pt x="10" y="68"/>
                  </a:lnTo>
                  <a:lnTo>
                    <a:pt x="18" y="93"/>
                  </a:lnTo>
                  <a:lnTo>
                    <a:pt x="26" y="124"/>
                  </a:lnTo>
                  <a:lnTo>
                    <a:pt x="34" y="157"/>
                  </a:lnTo>
                  <a:lnTo>
                    <a:pt x="42" y="193"/>
                  </a:lnTo>
                  <a:lnTo>
                    <a:pt x="49" y="230"/>
                  </a:lnTo>
                  <a:lnTo>
                    <a:pt x="57" y="268"/>
                  </a:lnTo>
                  <a:lnTo>
                    <a:pt x="62" y="305"/>
                  </a:lnTo>
                  <a:lnTo>
                    <a:pt x="68" y="340"/>
                  </a:lnTo>
                  <a:lnTo>
                    <a:pt x="71" y="370"/>
                  </a:lnTo>
                  <a:lnTo>
                    <a:pt x="74" y="396"/>
                  </a:lnTo>
                  <a:lnTo>
                    <a:pt x="76" y="416"/>
                  </a:lnTo>
                  <a:lnTo>
                    <a:pt x="77" y="429"/>
                  </a:lnTo>
                  <a:lnTo>
                    <a:pt x="77" y="433"/>
                  </a:lnTo>
                  <a:lnTo>
                    <a:pt x="183" y="425"/>
                  </a:lnTo>
                  <a:lnTo>
                    <a:pt x="182" y="419"/>
                  </a:lnTo>
                  <a:lnTo>
                    <a:pt x="181" y="406"/>
                  </a:lnTo>
                  <a:lnTo>
                    <a:pt x="179" y="385"/>
                  </a:lnTo>
                  <a:lnTo>
                    <a:pt x="176" y="358"/>
                  </a:lnTo>
                  <a:lnTo>
                    <a:pt x="172" y="325"/>
                  </a:lnTo>
                  <a:lnTo>
                    <a:pt x="167" y="289"/>
                  </a:lnTo>
                  <a:lnTo>
                    <a:pt x="161" y="250"/>
                  </a:lnTo>
                  <a:lnTo>
                    <a:pt x="153" y="211"/>
                  </a:lnTo>
                  <a:lnTo>
                    <a:pt x="145" y="171"/>
                  </a:lnTo>
                  <a:lnTo>
                    <a:pt x="137" y="133"/>
                  </a:lnTo>
                  <a:lnTo>
                    <a:pt x="128" y="98"/>
                  </a:lnTo>
                  <a:lnTo>
                    <a:pt x="120" y="6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5" name="Freeform 47"/>
            <p:cNvSpPr>
              <a:spLocks/>
            </p:cNvSpPr>
            <p:nvPr/>
          </p:nvSpPr>
          <p:spPr bwMode="auto">
            <a:xfrm>
              <a:off x="8580438" y="3143250"/>
              <a:ext cx="60325" cy="171450"/>
            </a:xfrm>
            <a:custGeom>
              <a:avLst/>
              <a:gdLst>
                <a:gd name="T0" fmla="*/ 141 w 155"/>
                <a:gd name="T1" fmla="*/ 217 h 431"/>
                <a:gd name="T2" fmla="*/ 145 w 155"/>
                <a:gd name="T3" fmla="*/ 177 h 431"/>
                <a:gd name="T4" fmla="*/ 148 w 155"/>
                <a:gd name="T5" fmla="*/ 138 h 431"/>
                <a:gd name="T6" fmla="*/ 152 w 155"/>
                <a:gd name="T7" fmla="*/ 102 h 431"/>
                <a:gd name="T8" fmla="*/ 153 w 155"/>
                <a:gd name="T9" fmla="*/ 69 h 431"/>
                <a:gd name="T10" fmla="*/ 154 w 155"/>
                <a:gd name="T11" fmla="*/ 42 h 431"/>
                <a:gd name="T12" fmla="*/ 155 w 155"/>
                <a:gd name="T13" fmla="*/ 20 h 431"/>
                <a:gd name="T14" fmla="*/ 155 w 155"/>
                <a:gd name="T15" fmla="*/ 6 h 431"/>
                <a:gd name="T16" fmla="*/ 155 w 155"/>
                <a:gd name="T17" fmla="*/ 2 h 431"/>
                <a:gd name="T18" fmla="*/ 50 w 155"/>
                <a:gd name="T19" fmla="*/ 0 h 431"/>
                <a:gd name="T20" fmla="*/ 50 w 155"/>
                <a:gd name="T21" fmla="*/ 5 h 431"/>
                <a:gd name="T22" fmla="*/ 49 w 155"/>
                <a:gd name="T23" fmla="*/ 18 h 431"/>
                <a:gd name="T24" fmla="*/ 49 w 155"/>
                <a:gd name="T25" fmla="*/ 37 h 431"/>
                <a:gd name="T26" fmla="*/ 48 w 155"/>
                <a:gd name="T27" fmla="*/ 64 h 431"/>
                <a:gd name="T28" fmla="*/ 46 w 155"/>
                <a:gd name="T29" fmla="*/ 95 h 431"/>
                <a:gd name="T30" fmla="*/ 44 w 155"/>
                <a:gd name="T31" fmla="*/ 129 h 431"/>
                <a:gd name="T32" fmla="*/ 40 w 155"/>
                <a:gd name="T33" fmla="*/ 167 h 431"/>
                <a:gd name="T34" fmla="*/ 36 w 155"/>
                <a:gd name="T35" fmla="*/ 205 h 431"/>
                <a:gd name="T36" fmla="*/ 32 w 155"/>
                <a:gd name="T37" fmla="*/ 243 h 431"/>
                <a:gd name="T38" fmla="*/ 25 w 155"/>
                <a:gd name="T39" fmla="*/ 279 h 431"/>
                <a:gd name="T40" fmla="*/ 20 w 155"/>
                <a:gd name="T41" fmla="*/ 313 h 431"/>
                <a:gd name="T42" fmla="*/ 14 w 155"/>
                <a:gd name="T43" fmla="*/ 344 h 431"/>
                <a:gd name="T44" fmla="*/ 9 w 155"/>
                <a:gd name="T45" fmla="*/ 370 h 431"/>
                <a:gd name="T46" fmla="*/ 5 w 155"/>
                <a:gd name="T47" fmla="*/ 390 h 431"/>
                <a:gd name="T48" fmla="*/ 1 w 155"/>
                <a:gd name="T49" fmla="*/ 402 h 431"/>
                <a:gd name="T50" fmla="*/ 0 w 155"/>
                <a:gd name="T51" fmla="*/ 407 h 431"/>
                <a:gd name="T52" fmla="*/ 104 w 155"/>
                <a:gd name="T53" fmla="*/ 431 h 431"/>
                <a:gd name="T54" fmla="*/ 105 w 155"/>
                <a:gd name="T55" fmla="*/ 425 h 431"/>
                <a:gd name="T56" fmla="*/ 107 w 155"/>
                <a:gd name="T57" fmla="*/ 412 h 431"/>
                <a:gd name="T58" fmla="*/ 112 w 155"/>
                <a:gd name="T59" fmla="*/ 392 h 431"/>
                <a:gd name="T60" fmla="*/ 118 w 155"/>
                <a:gd name="T61" fmla="*/ 364 h 431"/>
                <a:gd name="T62" fmla="*/ 123 w 155"/>
                <a:gd name="T63" fmla="*/ 332 h 431"/>
                <a:gd name="T64" fmla="*/ 130 w 155"/>
                <a:gd name="T65" fmla="*/ 296 h 431"/>
                <a:gd name="T66" fmla="*/ 135 w 155"/>
                <a:gd name="T67" fmla="*/ 258 h 431"/>
                <a:gd name="T68" fmla="*/ 141 w 155"/>
                <a:gd name="T69" fmla="*/ 217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5" h="431">
                  <a:moveTo>
                    <a:pt x="141" y="217"/>
                  </a:moveTo>
                  <a:lnTo>
                    <a:pt x="145" y="177"/>
                  </a:lnTo>
                  <a:lnTo>
                    <a:pt x="148" y="138"/>
                  </a:lnTo>
                  <a:lnTo>
                    <a:pt x="152" y="102"/>
                  </a:lnTo>
                  <a:lnTo>
                    <a:pt x="153" y="69"/>
                  </a:lnTo>
                  <a:lnTo>
                    <a:pt x="154" y="42"/>
                  </a:lnTo>
                  <a:lnTo>
                    <a:pt x="155" y="20"/>
                  </a:lnTo>
                  <a:lnTo>
                    <a:pt x="155" y="6"/>
                  </a:lnTo>
                  <a:lnTo>
                    <a:pt x="155" y="2"/>
                  </a:lnTo>
                  <a:lnTo>
                    <a:pt x="50" y="0"/>
                  </a:lnTo>
                  <a:lnTo>
                    <a:pt x="50" y="5"/>
                  </a:lnTo>
                  <a:lnTo>
                    <a:pt x="49" y="18"/>
                  </a:lnTo>
                  <a:lnTo>
                    <a:pt x="49" y="37"/>
                  </a:lnTo>
                  <a:lnTo>
                    <a:pt x="48" y="64"/>
                  </a:lnTo>
                  <a:lnTo>
                    <a:pt x="46" y="95"/>
                  </a:lnTo>
                  <a:lnTo>
                    <a:pt x="44" y="129"/>
                  </a:lnTo>
                  <a:lnTo>
                    <a:pt x="40" y="167"/>
                  </a:lnTo>
                  <a:lnTo>
                    <a:pt x="36" y="205"/>
                  </a:lnTo>
                  <a:lnTo>
                    <a:pt x="32" y="243"/>
                  </a:lnTo>
                  <a:lnTo>
                    <a:pt x="25" y="279"/>
                  </a:lnTo>
                  <a:lnTo>
                    <a:pt x="20" y="313"/>
                  </a:lnTo>
                  <a:lnTo>
                    <a:pt x="14" y="344"/>
                  </a:lnTo>
                  <a:lnTo>
                    <a:pt x="9" y="370"/>
                  </a:lnTo>
                  <a:lnTo>
                    <a:pt x="5" y="390"/>
                  </a:lnTo>
                  <a:lnTo>
                    <a:pt x="1" y="402"/>
                  </a:lnTo>
                  <a:lnTo>
                    <a:pt x="0" y="407"/>
                  </a:lnTo>
                  <a:lnTo>
                    <a:pt x="104" y="431"/>
                  </a:lnTo>
                  <a:lnTo>
                    <a:pt x="105" y="425"/>
                  </a:lnTo>
                  <a:lnTo>
                    <a:pt x="107" y="412"/>
                  </a:lnTo>
                  <a:lnTo>
                    <a:pt x="112" y="392"/>
                  </a:lnTo>
                  <a:lnTo>
                    <a:pt x="118" y="364"/>
                  </a:lnTo>
                  <a:lnTo>
                    <a:pt x="123" y="332"/>
                  </a:lnTo>
                  <a:lnTo>
                    <a:pt x="130" y="296"/>
                  </a:lnTo>
                  <a:lnTo>
                    <a:pt x="135" y="258"/>
                  </a:lnTo>
                  <a:lnTo>
                    <a:pt x="141" y="21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6" name="Freeform 48"/>
            <p:cNvSpPr>
              <a:spLocks/>
            </p:cNvSpPr>
            <p:nvPr/>
          </p:nvSpPr>
          <p:spPr bwMode="auto">
            <a:xfrm>
              <a:off x="8491538" y="3378200"/>
              <a:ext cx="107950" cy="168275"/>
            </a:xfrm>
            <a:custGeom>
              <a:avLst/>
              <a:gdLst>
                <a:gd name="T0" fmla="*/ 96 w 272"/>
                <a:gd name="T1" fmla="*/ 190 h 426"/>
                <a:gd name="T2" fmla="*/ 80 w 272"/>
                <a:gd name="T3" fmla="*/ 225 h 426"/>
                <a:gd name="T4" fmla="*/ 63 w 272"/>
                <a:gd name="T5" fmla="*/ 259 h 426"/>
                <a:gd name="T6" fmla="*/ 47 w 272"/>
                <a:gd name="T7" fmla="*/ 289 h 426"/>
                <a:gd name="T8" fmla="*/ 32 w 272"/>
                <a:gd name="T9" fmla="*/ 317 h 426"/>
                <a:gd name="T10" fmla="*/ 19 w 272"/>
                <a:gd name="T11" fmla="*/ 340 h 426"/>
                <a:gd name="T12" fmla="*/ 9 w 272"/>
                <a:gd name="T13" fmla="*/ 357 h 426"/>
                <a:gd name="T14" fmla="*/ 2 w 272"/>
                <a:gd name="T15" fmla="*/ 368 h 426"/>
                <a:gd name="T16" fmla="*/ 0 w 272"/>
                <a:gd name="T17" fmla="*/ 372 h 426"/>
                <a:gd name="T18" fmla="*/ 90 w 272"/>
                <a:gd name="T19" fmla="*/ 426 h 426"/>
                <a:gd name="T20" fmla="*/ 93 w 272"/>
                <a:gd name="T21" fmla="*/ 423 h 426"/>
                <a:gd name="T22" fmla="*/ 100 w 272"/>
                <a:gd name="T23" fmla="*/ 411 h 426"/>
                <a:gd name="T24" fmla="*/ 111 w 272"/>
                <a:gd name="T25" fmla="*/ 391 h 426"/>
                <a:gd name="T26" fmla="*/ 124 w 272"/>
                <a:gd name="T27" fmla="*/ 368 h 426"/>
                <a:gd name="T28" fmla="*/ 140 w 272"/>
                <a:gd name="T29" fmla="*/ 340 h 426"/>
                <a:gd name="T30" fmla="*/ 157 w 272"/>
                <a:gd name="T31" fmla="*/ 307 h 426"/>
                <a:gd name="T32" fmla="*/ 175 w 272"/>
                <a:gd name="T33" fmla="*/ 271 h 426"/>
                <a:gd name="T34" fmla="*/ 192 w 272"/>
                <a:gd name="T35" fmla="*/ 236 h 426"/>
                <a:gd name="T36" fmla="*/ 208 w 272"/>
                <a:gd name="T37" fmla="*/ 199 h 426"/>
                <a:gd name="T38" fmla="*/ 224 w 272"/>
                <a:gd name="T39" fmla="*/ 162 h 426"/>
                <a:gd name="T40" fmla="*/ 237 w 272"/>
                <a:gd name="T41" fmla="*/ 129 h 426"/>
                <a:gd name="T42" fmla="*/ 249 w 272"/>
                <a:gd name="T43" fmla="*/ 99 h 426"/>
                <a:gd name="T44" fmla="*/ 259 w 272"/>
                <a:gd name="T45" fmla="*/ 73 h 426"/>
                <a:gd name="T46" fmla="*/ 266 w 272"/>
                <a:gd name="T47" fmla="*/ 52 h 426"/>
                <a:gd name="T48" fmla="*/ 271 w 272"/>
                <a:gd name="T49" fmla="*/ 39 h 426"/>
                <a:gd name="T50" fmla="*/ 272 w 272"/>
                <a:gd name="T51" fmla="*/ 35 h 426"/>
                <a:gd name="T52" fmla="*/ 172 w 272"/>
                <a:gd name="T53" fmla="*/ 0 h 426"/>
                <a:gd name="T54" fmla="*/ 171 w 272"/>
                <a:gd name="T55" fmla="*/ 5 h 426"/>
                <a:gd name="T56" fmla="*/ 167 w 272"/>
                <a:gd name="T57" fmla="*/ 18 h 426"/>
                <a:gd name="T58" fmla="*/ 159 w 272"/>
                <a:gd name="T59" fmla="*/ 36 h 426"/>
                <a:gd name="T60" fmla="*/ 151 w 272"/>
                <a:gd name="T61" fmla="*/ 61 h 426"/>
                <a:gd name="T62" fmla="*/ 139 w 272"/>
                <a:gd name="T63" fmla="*/ 90 h 426"/>
                <a:gd name="T64" fmla="*/ 126 w 272"/>
                <a:gd name="T65" fmla="*/ 122 h 426"/>
                <a:gd name="T66" fmla="*/ 112 w 272"/>
                <a:gd name="T67" fmla="*/ 156 h 426"/>
                <a:gd name="T68" fmla="*/ 96 w 272"/>
                <a:gd name="T69" fmla="*/ 19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2" h="426">
                  <a:moveTo>
                    <a:pt x="96" y="190"/>
                  </a:moveTo>
                  <a:lnTo>
                    <a:pt x="80" y="225"/>
                  </a:lnTo>
                  <a:lnTo>
                    <a:pt x="63" y="259"/>
                  </a:lnTo>
                  <a:lnTo>
                    <a:pt x="47" y="289"/>
                  </a:lnTo>
                  <a:lnTo>
                    <a:pt x="32" y="317"/>
                  </a:lnTo>
                  <a:lnTo>
                    <a:pt x="19" y="340"/>
                  </a:lnTo>
                  <a:lnTo>
                    <a:pt x="9" y="357"/>
                  </a:lnTo>
                  <a:lnTo>
                    <a:pt x="2" y="368"/>
                  </a:lnTo>
                  <a:lnTo>
                    <a:pt x="0" y="372"/>
                  </a:lnTo>
                  <a:lnTo>
                    <a:pt x="90" y="426"/>
                  </a:lnTo>
                  <a:lnTo>
                    <a:pt x="93" y="423"/>
                  </a:lnTo>
                  <a:lnTo>
                    <a:pt x="100" y="411"/>
                  </a:lnTo>
                  <a:lnTo>
                    <a:pt x="111" y="391"/>
                  </a:lnTo>
                  <a:lnTo>
                    <a:pt x="124" y="368"/>
                  </a:lnTo>
                  <a:lnTo>
                    <a:pt x="140" y="340"/>
                  </a:lnTo>
                  <a:lnTo>
                    <a:pt x="157" y="307"/>
                  </a:lnTo>
                  <a:lnTo>
                    <a:pt x="175" y="271"/>
                  </a:lnTo>
                  <a:lnTo>
                    <a:pt x="192" y="236"/>
                  </a:lnTo>
                  <a:lnTo>
                    <a:pt x="208" y="199"/>
                  </a:lnTo>
                  <a:lnTo>
                    <a:pt x="224" y="162"/>
                  </a:lnTo>
                  <a:lnTo>
                    <a:pt x="237" y="129"/>
                  </a:lnTo>
                  <a:lnTo>
                    <a:pt x="249" y="99"/>
                  </a:lnTo>
                  <a:lnTo>
                    <a:pt x="259" y="73"/>
                  </a:lnTo>
                  <a:lnTo>
                    <a:pt x="266" y="52"/>
                  </a:lnTo>
                  <a:lnTo>
                    <a:pt x="271" y="39"/>
                  </a:lnTo>
                  <a:lnTo>
                    <a:pt x="272" y="35"/>
                  </a:lnTo>
                  <a:lnTo>
                    <a:pt x="172" y="0"/>
                  </a:lnTo>
                  <a:lnTo>
                    <a:pt x="171" y="5"/>
                  </a:lnTo>
                  <a:lnTo>
                    <a:pt x="167" y="18"/>
                  </a:lnTo>
                  <a:lnTo>
                    <a:pt x="159" y="36"/>
                  </a:lnTo>
                  <a:lnTo>
                    <a:pt x="151" y="61"/>
                  </a:lnTo>
                  <a:lnTo>
                    <a:pt x="139" y="90"/>
                  </a:lnTo>
                  <a:lnTo>
                    <a:pt x="126" y="122"/>
                  </a:lnTo>
                  <a:lnTo>
                    <a:pt x="112" y="156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7" name="Freeform 49"/>
            <p:cNvSpPr>
              <a:spLocks/>
            </p:cNvSpPr>
            <p:nvPr/>
          </p:nvSpPr>
          <p:spPr bwMode="auto">
            <a:xfrm>
              <a:off x="8339138" y="3587750"/>
              <a:ext cx="142875" cy="150813"/>
            </a:xfrm>
            <a:custGeom>
              <a:avLst/>
              <a:gdLst>
                <a:gd name="T0" fmla="*/ 147 w 363"/>
                <a:gd name="T1" fmla="*/ 157 h 380"/>
                <a:gd name="T2" fmla="*/ 121 w 363"/>
                <a:gd name="T3" fmla="*/ 185 h 380"/>
                <a:gd name="T4" fmla="*/ 95 w 363"/>
                <a:gd name="T5" fmla="*/ 211 h 380"/>
                <a:gd name="T6" fmla="*/ 70 w 363"/>
                <a:gd name="T7" fmla="*/ 236 h 380"/>
                <a:gd name="T8" fmla="*/ 48 w 363"/>
                <a:gd name="T9" fmla="*/ 257 h 380"/>
                <a:gd name="T10" fmla="*/ 13 w 363"/>
                <a:gd name="T11" fmla="*/ 288 h 380"/>
                <a:gd name="T12" fmla="*/ 0 w 363"/>
                <a:gd name="T13" fmla="*/ 300 h 380"/>
                <a:gd name="T14" fmla="*/ 69 w 363"/>
                <a:gd name="T15" fmla="*/ 380 h 380"/>
                <a:gd name="T16" fmla="*/ 83 w 363"/>
                <a:gd name="T17" fmla="*/ 367 h 380"/>
                <a:gd name="T18" fmla="*/ 119 w 363"/>
                <a:gd name="T19" fmla="*/ 334 h 380"/>
                <a:gd name="T20" fmla="*/ 143 w 363"/>
                <a:gd name="T21" fmla="*/ 312 h 380"/>
                <a:gd name="T22" fmla="*/ 170 w 363"/>
                <a:gd name="T23" fmla="*/ 286 h 380"/>
                <a:gd name="T24" fmla="*/ 197 w 363"/>
                <a:gd name="T25" fmla="*/ 259 h 380"/>
                <a:gd name="T26" fmla="*/ 225 w 363"/>
                <a:gd name="T27" fmla="*/ 229 h 380"/>
                <a:gd name="T28" fmla="*/ 252 w 363"/>
                <a:gd name="T29" fmla="*/ 199 h 380"/>
                <a:gd name="T30" fmla="*/ 278 w 363"/>
                <a:gd name="T31" fmla="*/ 170 h 380"/>
                <a:gd name="T32" fmla="*/ 300 w 363"/>
                <a:gd name="T33" fmla="*/ 142 h 380"/>
                <a:gd name="T34" fmla="*/ 321 w 363"/>
                <a:gd name="T35" fmla="*/ 116 h 380"/>
                <a:gd name="T36" fmla="*/ 338 w 363"/>
                <a:gd name="T37" fmla="*/ 95 h 380"/>
                <a:gd name="T38" fmla="*/ 351 w 363"/>
                <a:gd name="T39" fmla="*/ 77 h 380"/>
                <a:gd name="T40" fmla="*/ 360 w 363"/>
                <a:gd name="T41" fmla="*/ 67 h 380"/>
                <a:gd name="T42" fmla="*/ 363 w 363"/>
                <a:gd name="T43" fmla="*/ 63 h 380"/>
                <a:gd name="T44" fmla="*/ 278 w 363"/>
                <a:gd name="T45" fmla="*/ 0 h 380"/>
                <a:gd name="T46" fmla="*/ 268 w 363"/>
                <a:gd name="T47" fmla="*/ 14 h 380"/>
                <a:gd name="T48" fmla="*/ 239 w 363"/>
                <a:gd name="T49" fmla="*/ 50 h 380"/>
                <a:gd name="T50" fmla="*/ 219 w 363"/>
                <a:gd name="T51" fmla="*/ 74 h 380"/>
                <a:gd name="T52" fmla="*/ 197 w 363"/>
                <a:gd name="T53" fmla="*/ 101 h 380"/>
                <a:gd name="T54" fmla="*/ 173 w 363"/>
                <a:gd name="T55" fmla="*/ 129 h 380"/>
                <a:gd name="T56" fmla="*/ 147 w 363"/>
                <a:gd name="T57" fmla="*/ 157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3" h="380">
                  <a:moveTo>
                    <a:pt x="147" y="157"/>
                  </a:moveTo>
                  <a:lnTo>
                    <a:pt x="121" y="185"/>
                  </a:lnTo>
                  <a:lnTo>
                    <a:pt x="95" y="211"/>
                  </a:lnTo>
                  <a:lnTo>
                    <a:pt x="70" y="236"/>
                  </a:lnTo>
                  <a:lnTo>
                    <a:pt x="48" y="257"/>
                  </a:lnTo>
                  <a:lnTo>
                    <a:pt x="13" y="288"/>
                  </a:lnTo>
                  <a:lnTo>
                    <a:pt x="0" y="300"/>
                  </a:lnTo>
                  <a:lnTo>
                    <a:pt x="69" y="380"/>
                  </a:lnTo>
                  <a:lnTo>
                    <a:pt x="83" y="367"/>
                  </a:lnTo>
                  <a:lnTo>
                    <a:pt x="119" y="334"/>
                  </a:lnTo>
                  <a:lnTo>
                    <a:pt x="143" y="312"/>
                  </a:lnTo>
                  <a:lnTo>
                    <a:pt x="170" y="286"/>
                  </a:lnTo>
                  <a:lnTo>
                    <a:pt x="197" y="259"/>
                  </a:lnTo>
                  <a:lnTo>
                    <a:pt x="225" y="229"/>
                  </a:lnTo>
                  <a:lnTo>
                    <a:pt x="252" y="199"/>
                  </a:lnTo>
                  <a:lnTo>
                    <a:pt x="278" y="170"/>
                  </a:lnTo>
                  <a:lnTo>
                    <a:pt x="300" y="142"/>
                  </a:lnTo>
                  <a:lnTo>
                    <a:pt x="321" y="116"/>
                  </a:lnTo>
                  <a:lnTo>
                    <a:pt x="338" y="95"/>
                  </a:lnTo>
                  <a:lnTo>
                    <a:pt x="351" y="77"/>
                  </a:lnTo>
                  <a:lnTo>
                    <a:pt x="360" y="67"/>
                  </a:lnTo>
                  <a:lnTo>
                    <a:pt x="363" y="63"/>
                  </a:lnTo>
                  <a:lnTo>
                    <a:pt x="278" y="0"/>
                  </a:lnTo>
                  <a:lnTo>
                    <a:pt x="268" y="14"/>
                  </a:lnTo>
                  <a:lnTo>
                    <a:pt x="239" y="50"/>
                  </a:lnTo>
                  <a:lnTo>
                    <a:pt x="219" y="74"/>
                  </a:lnTo>
                  <a:lnTo>
                    <a:pt x="197" y="101"/>
                  </a:lnTo>
                  <a:lnTo>
                    <a:pt x="173" y="129"/>
                  </a:lnTo>
                  <a:lnTo>
                    <a:pt x="147" y="15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8" name="Freeform 50"/>
            <p:cNvSpPr>
              <a:spLocks/>
            </p:cNvSpPr>
            <p:nvPr/>
          </p:nvSpPr>
          <p:spPr bwMode="auto">
            <a:xfrm>
              <a:off x="8137526" y="3754438"/>
              <a:ext cx="165100" cy="117475"/>
            </a:xfrm>
            <a:custGeom>
              <a:avLst/>
              <a:gdLst>
                <a:gd name="T0" fmla="*/ 184 w 418"/>
                <a:gd name="T1" fmla="*/ 110 h 297"/>
                <a:gd name="T2" fmla="*/ 151 w 418"/>
                <a:gd name="T3" fmla="*/ 128 h 297"/>
                <a:gd name="T4" fmla="*/ 118 w 418"/>
                <a:gd name="T5" fmla="*/ 144 h 297"/>
                <a:gd name="T6" fmla="*/ 87 w 418"/>
                <a:gd name="T7" fmla="*/ 161 h 297"/>
                <a:gd name="T8" fmla="*/ 59 w 418"/>
                <a:gd name="T9" fmla="*/ 174 h 297"/>
                <a:gd name="T10" fmla="*/ 35 w 418"/>
                <a:gd name="T11" fmla="*/ 184 h 297"/>
                <a:gd name="T12" fmla="*/ 17 w 418"/>
                <a:gd name="T13" fmla="*/ 193 h 297"/>
                <a:gd name="T14" fmla="*/ 5 w 418"/>
                <a:gd name="T15" fmla="*/ 198 h 297"/>
                <a:gd name="T16" fmla="*/ 0 w 418"/>
                <a:gd name="T17" fmla="*/ 200 h 297"/>
                <a:gd name="T18" fmla="*/ 42 w 418"/>
                <a:gd name="T19" fmla="*/ 297 h 297"/>
                <a:gd name="T20" fmla="*/ 46 w 418"/>
                <a:gd name="T21" fmla="*/ 295 h 297"/>
                <a:gd name="T22" fmla="*/ 59 w 418"/>
                <a:gd name="T23" fmla="*/ 289 h 297"/>
                <a:gd name="T24" fmla="*/ 78 w 418"/>
                <a:gd name="T25" fmla="*/ 281 h 297"/>
                <a:gd name="T26" fmla="*/ 103 w 418"/>
                <a:gd name="T27" fmla="*/ 270 h 297"/>
                <a:gd name="T28" fmla="*/ 133 w 418"/>
                <a:gd name="T29" fmla="*/ 256 h 297"/>
                <a:gd name="T30" fmla="*/ 166 w 418"/>
                <a:gd name="T31" fmla="*/ 238 h 297"/>
                <a:gd name="T32" fmla="*/ 200 w 418"/>
                <a:gd name="T33" fmla="*/ 221 h 297"/>
                <a:gd name="T34" fmla="*/ 236 w 418"/>
                <a:gd name="T35" fmla="*/ 202 h 297"/>
                <a:gd name="T36" fmla="*/ 270 w 418"/>
                <a:gd name="T37" fmla="*/ 181 h 297"/>
                <a:gd name="T38" fmla="*/ 304 w 418"/>
                <a:gd name="T39" fmla="*/ 162 h 297"/>
                <a:gd name="T40" fmla="*/ 335 w 418"/>
                <a:gd name="T41" fmla="*/ 142 h 297"/>
                <a:gd name="T42" fmla="*/ 362 w 418"/>
                <a:gd name="T43" fmla="*/ 124 h 297"/>
                <a:gd name="T44" fmla="*/ 386 w 418"/>
                <a:gd name="T45" fmla="*/ 109 h 297"/>
                <a:gd name="T46" fmla="*/ 403 w 418"/>
                <a:gd name="T47" fmla="*/ 97 h 297"/>
                <a:gd name="T48" fmla="*/ 414 w 418"/>
                <a:gd name="T49" fmla="*/ 88 h 297"/>
                <a:gd name="T50" fmla="*/ 418 w 418"/>
                <a:gd name="T51" fmla="*/ 86 h 297"/>
                <a:gd name="T52" fmla="*/ 357 w 418"/>
                <a:gd name="T53" fmla="*/ 0 h 297"/>
                <a:gd name="T54" fmla="*/ 354 w 418"/>
                <a:gd name="T55" fmla="*/ 2 h 297"/>
                <a:gd name="T56" fmla="*/ 343 w 418"/>
                <a:gd name="T57" fmla="*/ 9 h 297"/>
                <a:gd name="T58" fmla="*/ 327 w 418"/>
                <a:gd name="T59" fmla="*/ 21 h 297"/>
                <a:gd name="T60" fmla="*/ 304 w 418"/>
                <a:gd name="T61" fmla="*/ 36 h 297"/>
                <a:gd name="T62" fmla="*/ 278 w 418"/>
                <a:gd name="T63" fmla="*/ 53 h 297"/>
                <a:gd name="T64" fmla="*/ 249 w 418"/>
                <a:gd name="T65" fmla="*/ 71 h 297"/>
                <a:gd name="T66" fmla="*/ 218 w 418"/>
                <a:gd name="T67" fmla="*/ 90 h 297"/>
                <a:gd name="T68" fmla="*/ 184 w 418"/>
                <a:gd name="T69" fmla="*/ 11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8" h="297">
                  <a:moveTo>
                    <a:pt x="184" y="110"/>
                  </a:moveTo>
                  <a:lnTo>
                    <a:pt x="151" y="128"/>
                  </a:lnTo>
                  <a:lnTo>
                    <a:pt x="118" y="144"/>
                  </a:lnTo>
                  <a:lnTo>
                    <a:pt x="87" y="161"/>
                  </a:lnTo>
                  <a:lnTo>
                    <a:pt x="59" y="174"/>
                  </a:lnTo>
                  <a:lnTo>
                    <a:pt x="35" y="184"/>
                  </a:lnTo>
                  <a:lnTo>
                    <a:pt x="17" y="193"/>
                  </a:lnTo>
                  <a:lnTo>
                    <a:pt x="5" y="198"/>
                  </a:lnTo>
                  <a:lnTo>
                    <a:pt x="0" y="200"/>
                  </a:lnTo>
                  <a:lnTo>
                    <a:pt x="42" y="297"/>
                  </a:lnTo>
                  <a:lnTo>
                    <a:pt x="46" y="295"/>
                  </a:lnTo>
                  <a:lnTo>
                    <a:pt x="59" y="289"/>
                  </a:lnTo>
                  <a:lnTo>
                    <a:pt x="78" y="281"/>
                  </a:lnTo>
                  <a:lnTo>
                    <a:pt x="103" y="270"/>
                  </a:lnTo>
                  <a:lnTo>
                    <a:pt x="133" y="256"/>
                  </a:lnTo>
                  <a:lnTo>
                    <a:pt x="166" y="238"/>
                  </a:lnTo>
                  <a:lnTo>
                    <a:pt x="200" y="221"/>
                  </a:lnTo>
                  <a:lnTo>
                    <a:pt x="236" y="202"/>
                  </a:lnTo>
                  <a:lnTo>
                    <a:pt x="270" y="181"/>
                  </a:lnTo>
                  <a:lnTo>
                    <a:pt x="304" y="162"/>
                  </a:lnTo>
                  <a:lnTo>
                    <a:pt x="335" y="142"/>
                  </a:lnTo>
                  <a:lnTo>
                    <a:pt x="362" y="124"/>
                  </a:lnTo>
                  <a:lnTo>
                    <a:pt x="386" y="109"/>
                  </a:lnTo>
                  <a:lnTo>
                    <a:pt x="403" y="97"/>
                  </a:lnTo>
                  <a:lnTo>
                    <a:pt x="414" y="88"/>
                  </a:lnTo>
                  <a:lnTo>
                    <a:pt x="418" y="86"/>
                  </a:lnTo>
                  <a:lnTo>
                    <a:pt x="357" y="0"/>
                  </a:lnTo>
                  <a:lnTo>
                    <a:pt x="354" y="2"/>
                  </a:lnTo>
                  <a:lnTo>
                    <a:pt x="343" y="9"/>
                  </a:lnTo>
                  <a:lnTo>
                    <a:pt x="327" y="21"/>
                  </a:lnTo>
                  <a:lnTo>
                    <a:pt x="304" y="36"/>
                  </a:lnTo>
                  <a:lnTo>
                    <a:pt x="278" y="53"/>
                  </a:lnTo>
                  <a:lnTo>
                    <a:pt x="249" y="71"/>
                  </a:lnTo>
                  <a:lnTo>
                    <a:pt x="218" y="90"/>
                  </a:lnTo>
                  <a:lnTo>
                    <a:pt x="184" y="11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49" name="Freeform 51"/>
            <p:cNvSpPr>
              <a:spLocks/>
            </p:cNvSpPr>
            <p:nvPr/>
          </p:nvSpPr>
          <p:spPr bwMode="auto">
            <a:xfrm>
              <a:off x="7905751" y="3860800"/>
              <a:ext cx="173038" cy="73025"/>
            </a:xfrm>
            <a:custGeom>
              <a:avLst/>
              <a:gdLst>
                <a:gd name="T0" fmla="*/ 0 w 433"/>
                <a:gd name="T1" fmla="*/ 80 h 185"/>
                <a:gd name="T2" fmla="*/ 9 w 433"/>
                <a:gd name="T3" fmla="*/ 185 h 185"/>
                <a:gd name="T4" fmla="*/ 14 w 433"/>
                <a:gd name="T5" fmla="*/ 185 h 185"/>
                <a:gd name="T6" fmla="*/ 28 w 433"/>
                <a:gd name="T7" fmla="*/ 183 h 185"/>
                <a:gd name="T8" fmla="*/ 49 w 433"/>
                <a:gd name="T9" fmla="*/ 181 h 185"/>
                <a:gd name="T10" fmla="*/ 77 w 433"/>
                <a:gd name="T11" fmla="*/ 178 h 185"/>
                <a:gd name="T12" fmla="*/ 109 w 433"/>
                <a:gd name="T13" fmla="*/ 173 h 185"/>
                <a:gd name="T14" fmla="*/ 145 w 433"/>
                <a:gd name="T15" fmla="*/ 168 h 185"/>
                <a:gd name="T16" fmla="*/ 184 w 433"/>
                <a:gd name="T17" fmla="*/ 161 h 185"/>
                <a:gd name="T18" fmla="*/ 224 w 433"/>
                <a:gd name="T19" fmla="*/ 154 h 185"/>
                <a:gd name="T20" fmla="*/ 263 w 433"/>
                <a:gd name="T21" fmla="*/ 146 h 185"/>
                <a:gd name="T22" fmla="*/ 302 w 433"/>
                <a:gd name="T23" fmla="*/ 138 h 185"/>
                <a:gd name="T24" fmla="*/ 336 w 433"/>
                <a:gd name="T25" fmla="*/ 128 h 185"/>
                <a:gd name="T26" fmla="*/ 369 w 433"/>
                <a:gd name="T27" fmla="*/ 120 h 185"/>
                <a:gd name="T28" fmla="*/ 395 w 433"/>
                <a:gd name="T29" fmla="*/ 113 h 185"/>
                <a:gd name="T30" fmla="*/ 415 w 433"/>
                <a:gd name="T31" fmla="*/ 106 h 185"/>
                <a:gd name="T32" fmla="*/ 428 w 433"/>
                <a:gd name="T33" fmla="*/ 102 h 185"/>
                <a:gd name="T34" fmla="*/ 433 w 433"/>
                <a:gd name="T35" fmla="*/ 101 h 185"/>
                <a:gd name="T36" fmla="*/ 402 w 433"/>
                <a:gd name="T37" fmla="*/ 0 h 185"/>
                <a:gd name="T38" fmla="*/ 397 w 433"/>
                <a:gd name="T39" fmla="*/ 2 h 185"/>
                <a:gd name="T40" fmla="*/ 385 w 433"/>
                <a:gd name="T41" fmla="*/ 6 h 185"/>
                <a:gd name="T42" fmla="*/ 365 w 433"/>
                <a:gd name="T43" fmla="*/ 11 h 185"/>
                <a:gd name="T44" fmla="*/ 341 w 433"/>
                <a:gd name="T45" fmla="*/ 18 h 185"/>
                <a:gd name="T46" fmla="*/ 310 w 433"/>
                <a:gd name="T47" fmla="*/ 26 h 185"/>
                <a:gd name="T48" fmla="*/ 277 w 433"/>
                <a:gd name="T49" fmla="*/ 35 h 185"/>
                <a:gd name="T50" fmla="*/ 240 w 433"/>
                <a:gd name="T51" fmla="*/ 43 h 185"/>
                <a:gd name="T52" fmla="*/ 203 w 433"/>
                <a:gd name="T53" fmla="*/ 51 h 185"/>
                <a:gd name="T54" fmla="*/ 166 w 433"/>
                <a:gd name="T55" fmla="*/ 58 h 185"/>
                <a:gd name="T56" fmla="*/ 129 w 433"/>
                <a:gd name="T57" fmla="*/ 64 h 185"/>
                <a:gd name="T58" fmla="*/ 94 w 433"/>
                <a:gd name="T59" fmla="*/ 70 h 185"/>
                <a:gd name="T60" fmla="*/ 64 w 433"/>
                <a:gd name="T61" fmla="*/ 73 h 185"/>
                <a:gd name="T62" fmla="*/ 38 w 433"/>
                <a:gd name="T63" fmla="*/ 76 h 185"/>
                <a:gd name="T64" fmla="*/ 18 w 433"/>
                <a:gd name="T65" fmla="*/ 78 h 185"/>
                <a:gd name="T66" fmla="*/ 5 w 433"/>
                <a:gd name="T67" fmla="*/ 79 h 185"/>
                <a:gd name="T68" fmla="*/ 0 w 433"/>
                <a:gd name="T69" fmla="*/ 8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85">
                  <a:moveTo>
                    <a:pt x="0" y="80"/>
                  </a:moveTo>
                  <a:lnTo>
                    <a:pt x="9" y="185"/>
                  </a:lnTo>
                  <a:lnTo>
                    <a:pt x="14" y="185"/>
                  </a:lnTo>
                  <a:lnTo>
                    <a:pt x="28" y="183"/>
                  </a:lnTo>
                  <a:lnTo>
                    <a:pt x="49" y="181"/>
                  </a:lnTo>
                  <a:lnTo>
                    <a:pt x="77" y="178"/>
                  </a:lnTo>
                  <a:lnTo>
                    <a:pt x="109" y="173"/>
                  </a:lnTo>
                  <a:lnTo>
                    <a:pt x="145" y="168"/>
                  </a:lnTo>
                  <a:lnTo>
                    <a:pt x="184" y="161"/>
                  </a:lnTo>
                  <a:lnTo>
                    <a:pt x="224" y="154"/>
                  </a:lnTo>
                  <a:lnTo>
                    <a:pt x="263" y="146"/>
                  </a:lnTo>
                  <a:lnTo>
                    <a:pt x="302" y="138"/>
                  </a:lnTo>
                  <a:lnTo>
                    <a:pt x="336" y="128"/>
                  </a:lnTo>
                  <a:lnTo>
                    <a:pt x="369" y="120"/>
                  </a:lnTo>
                  <a:lnTo>
                    <a:pt x="395" y="113"/>
                  </a:lnTo>
                  <a:lnTo>
                    <a:pt x="415" y="106"/>
                  </a:lnTo>
                  <a:lnTo>
                    <a:pt x="428" y="102"/>
                  </a:lnTo>
                  <a:lnTo>
                    <a:pt x="433" y="101"/>
                  </a:lnTo>
                  <a:lnTo>
                    <a:pt x="402" y="0"/>
                  </a:lnTo>
                  <a:lnTo>
                    <a:pt x="397" y="2"/>
                  </a:lnTo>
                  <a:lnTo>
                    <a:pt x="385" y="6"/>
                  </a:lnTo>
                  <a:lnTo>
                    <a:pt x="365" y="11"/>
                  </a:lnTo>
                  <a:lnTo>
                    <a:pt x="341" y="18"/>
                  </a:lnTo>
                  <a:lnTo>
                    <a:pt x="310" y="26"/>
                  </a:lnTo>
                  <a:lnTo>
                    <a:pt x="277" y="35"/>
                  </a:lnTo>
                  <a:lnTo>
                    <a:pt x="240" y="43"/>
                  </a:lnTo>
                  <a:lnTo>
                    <a:pt x="203" y="51"/>
                  </a:lnTo>
                  <a:lnTo>
                    <a:pt x="166" y="58"/>
                  </a:lnTo>
                  <a:lnTo>
                    <a:pt x="129" y="64"/>
                  </a:lnTo>
                  <a:lnTo>
                    <a:pt x="94" y="70"/>
                  </a:lnTo>
                  <a:lnTo>
                    <a:pt x="64" y="73"/>
                  </a:lnTo>
                  <a:lnTo>
                    <a:pt x="38" y="76"/>
                  </a:lnTo>
                  <a:lnTo>
                    <a:pt x="18" y="78"/>
                  </a:lnTo>
                  <a:lnTo>
                    <a:pt x="5" y="79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0" name="Freeform 52"/>
            <p:cNvSpPr>
              <a:spLocks/>
            </p:cNvSpPr>
            <p:nvPr/>
          </p:nvSpPr>
          <p:spPr bwMode="auto">
            <a:xfrm>
              <a:off x="7659688" y="3894138"/>
              <a:ext cx="171450" cy="61913"/>
            </a:xfrm>
            <a:custGeom>
              <a:avLst/>
              <a:gdLst>
                <a:gd name="T0" fmla="*/ 67 w 431"/>
                <a:gd name="T1" fmla="*/ 36 h 152"/>
                <a:gd name="T2" fmla="*/ 40 w 431"/>
                <a:gd name="T3" fmla="*/ 41 h 152"/>
                <a:gd name="T4" fmla="*/ 19 w 431"/>
                <a:gd name="T5" fmla="*/ 45 h 152"/>
                <a:gd name="T6" fmla="*/ 6 w 431"/>
                <a:gd name="T7" fmla="*/ 49 h 152"/>
                <a:gd name="T8" fmla="*/ 0 w 431"/>
                <a:gd name="T9" fmla="*/ 50 h 152"/>
                <a:gd name="T10" fmla="*/ 24 w 431"/>
                <a:gd name="T11" fmla="*/ 152 h 152"/>
                <a:gd name="T12" fmla="*/ 28 w 431"/>
                <a:gd name="T13" fmla="*/ 151 h 152"/>
                <a:gd name="T14" fmla="*/ 41 w 431"/>
                <a:gd name="T15" fmla="*/ 149 h 152"/>
                <a:gd name="T16" fmla="*/ 61 w 431"/>
                <a:gd name="T17" fmla="*/ 145 h 152"/>
                <a:gd name="T18" fmla="*/ 87 w 431"/>
                <a:gd name="T19" fmla="*/ 139 h 152"/>
                <a:gd name="T20" fmla="*/ 117 w 431"/>
                <a:gd name="T21" fmla="*/ 134 h 152"/>
                <a:gd name="T22" fmla="*/ 151 w 431"/>
                <a:gd name="T23" fmla="*/ 128 h 152"/>
                <a:gd name="T24" fmla="*/ 188 w 431"/>
                <a:gd name="T25" fmla="*/ 123 h 152"/>
                <a:gd name="T26" fmla="*/ 226 w 431"/>
                <a:gd name="T27" fmla="*/ 118 h 152"/>
                <a:gd name="T28" fmla="*/ 264 w 431"/>
                <a:gd name="T29" fmla="*/ 113 h 152"/>
                <a:gd name="T30" fmla="*/ 300 w 431"/>
                <a:gd name="T31" fmla="*/ 111 h 152"/>
                <a:gd name="T32" fmla="*/ 336 w 431"/>
                <a:gd name="T33" fmla="*/ 109 h 152"/>
                <a:gd name="T34" fmla="*/ 366 w 431"/>
                <a:gd name="T35" fmla="*/ 107 h 152"/>
                <a:gd name="T36" fmla="*/ 393 w 431"/>
                <a:gd name="T37" fmla="*/ 106 h 152"/>
                <a:gd name="T38" fmla="*/ 413 w 431"/>
                <a:gd name="T39" fmla="*/ 106 h 152"/>
                <a:gd name="T40" fmla="*/ 426 w 431"/>
                <a:gd name="T41" fmla="*/ 106 h 152"/>
                <a:gd name="T42" fmla="*/ 431 w 431"/>
                <a:gd name="T43" fmla="*/ 106 h 152"/>
                <a:gd name="T44" fmla="*/ 430 w 431"/>
                <a:gd name="T45" fmla="*/ 0 h 152"/>
                <a:gd name="T46" fmla="*/ 425 w 431"/>
                <a:gd name="T47" fmla="*/ 0 h 152"/>
                <a:gd name="T48" fmla="*/ 411 w 431"/>
                <a:gd name="T49" fmla="*/ 0 h 152"/>
                <a:gd name="T50" fmla="*/ 390 w 431"/>
                <a:gd name="T51" fmla="*/ 1 h 152"/>
                <a:gd name="T52" fmla="*/ 362 w 431"/>
                <a:gd name="T53" fmla="*/ 2 h 152"/>
                <a:gd name="T54" fmla="*/ 330 w 431"/>
                <a:gd name="T55" fmla="*/ 3 h 152"/>
                <a:gd name="T56" fmla="*/ 293 w 431"/>
                <a:gd name="T57" fmla="*/ 5 h 152"/>
                <a:gd name="T58" fmla="*/ 254 w 431"/>
                <a:gd name="T59" fmla="*/ 9 h 152"/>
                <a:gd name="T60" fmla="*/ 214 w 431"/>
                <a:gd name="T61" fmla="*/ 13 h 152"/>
                <a:gd name="T62" fmla="*/ 174 w 431"/>
                <a:gd name="T63" fmla="*/ 18 h 152"/>
                <a:gd name="T64" fmla="*/ 135 w 431"/>
                <a:gd name="T65" fmla="*/ 24 h 152"/>
                <a:gd name="T66" fmla="*/ 100 w 431"/>
                <a:gd name="T67" fmla="*/ 30 h 152"/>
                <a:gd name="T68" fmla="*/ 67 w 431"/>
                <a:gd name="T69" fmla="*/ 3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1" h="152">
                  <a:moveTo>
                    <a:pt x="67" y="36"/>
                  </a:moveTo>
                  <a:lnTo>
                    <a:pt x="40" y="41"/>
                  </a:lnTo>
                  <a:lnTo>
                    <a:pt x="19" y="45"/>
                  </a:lnTo>
                  <a:lnTo>
                    <a:pt x="6" y="49"/>
                  </a:lnTo>
                  <a:lnTo>
                    <a:pt x="0" y="50"/>
                  </a:lnTo>
                  <a:lnTo>
                    <a:pt x="24" y="152"/>
                  </a:lnTo>
                  <a:lnTo>
                    <a:pt x="28" y="151"/>
                  </a:lnTo>
                  <a:lnTo>
                    <a:pt x="41" y="149"/>
                  </a:lnTo>
                  <a:lnTo>
                    <a:pt x="61" y="145"/>
                  </a:lnTo>
                  <a:lnTo>
                    <a:pt x="87" y="139"/>
                  </a:lnTo>
                  <a:lnTo>
                    <a:pt x="117" y="134"/>
                  </a:lnTo>
                  <a:lnTo>
                    <a:pt x="151" y="128"/>
                  </a:lnTo>
                  <a:lnTo>
                    <a:pt x="188" y="123"/>
                  </a:lnTo>
                  <a:lnTo>
                    <a:pt x="226" y="118"/>
                  </a:lnTo>
                  <a:lnTo>
                    <a:pt x="264" y="113"/>
                  </a:lnTo>
                  <a:lnTo>
                    <a:pt x="300" y="111"/>
                  </a:lnTo>
                  <a:lnTo>
                    <a:pt x="336" y="109"/>
                  </a:lnTo>
                  <a:lnTo>
                    <a:pt x="366" y="107"/>
                  </a:lnTo>
                  <a:lnTo>
                    <a:pt x="393" y="106"/>
                  </a:lnTo>
                  <a:lnTo>
                    <a:pt x="413" y="106"/>
                  </a:lnTo>
                  <a:lnTo>
                    <a:pt x="426" y="106"/>
                  </a:lnTo>
                  <a:lnTo>
                    <a:pt x="431" y="106"/>
                  </a:lnTo>
                  <a:lnTo>
                    <a:pt x="430" y="0"/>
                  </a:lnTo>
                  <a:lnTo>
                    <a:pt x="425" y="0"/>
                  </a:lnTo>
                  <a:lnTo>
                    <a:pt x="411" y="0"/>
                  </a:lnTo>
                  <a:lnTo>
                    <a:pt x="390" y="1"/>
                  </a:lnTo>
                  <a:lnTo>
                    <a:pt x="362" y="2"/>
                  </a:lnTo>
                  <a:lnTo>
                    <a:pt x="330" y="3"/>
                  </a:lnTo>
                  <a:lnTo>
                    <a:pt x="293" y="5"/>
                  </a:lnTo>
                  <a:lnTo>
                    <a:pt x="254" y="9"/>
                  </a:lnTo>
                  <a:lnTo>
                    <a:pt x="214" y="13"/>
                  </a:lnTo>
                  <a:lnTo>
                    <a:pt x="174" y="18"/>
                  </a:lnTo>
                  <a:lnTo>
                    <a:pt x="135" y="24"/>
                  </a:lnTo>
                  <a:lnTo>
                    <a:pt x="100" y="30"/>
                  </a:lnTo>
                  <a:lnTo>
                    <a:pt x="67" y="3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1" name="Freeform 53"/>
            <p:cNvSpPr>
              <a:spLocks/>
            </p:cNvSpPr>
            <p:nvPr/>
          </p:nvSpPr>
          <p:spPr bwMode="auto">
            <a:xfrm>
              <a:off x="7426326" y="3935413"/>
              <a:ext cx="169863" cy="107950"/>
            </a:xfrm>
            <a:custGeom>
              <a:avLst/>
              <a:gdLst>
                <a:gd name="T0" fmla="*/ 0 w 425"/>
                <a:gd name="T1" fmla="*/ 180 h 271"/>
                <a:gd name="T2" fmla="*/ 54 w 425"/>
                <a:gd name="T3" fmla="*/ 271 h 271"/>
                <a:gd name="T4" fmla="*/ 57 w 425"/>
                <a:gd name="T5" fmla="*/ 269 h 271"/>
                <a:gd name="T6" fmla="*/ 69 w 425"/>
                <a:gd name="T7" fmla="*/ 262 h 271"/>
                <a:gd name="T8" fmla="*/ 86 w 425"/>
                <a:gd name="T9" fmla="*/ 251 h 271"/>
                <a:gd name="T10" fmla="*/ 109 w 425"/>
                <a:gd name="T11" fmla="*/ 238 h 271"/>
                <a:gd name="T12" fmla="*/ 137 w 425"/>
                <a:gd name="T13" fmla="*/ 224 h 271"/>
                <a:gd name="T14" fmla="*/ 167 w 425"/>
                <a:gd name="T15" fmla="*/ 208 h 271"/>
                <a:gd name="T16" fmla="*/ 201 w 425"/>
                <a:gd name="T17" fmla="*/ 192 h 271"/>
                <a:gd name="T18" fmla="*/ 235 w 425"/>
                <a:gd name="T19" fmla="*/ 176 h 271"/>
                <a:gd name="T20" fmla="*/ 270 w 425"/>
                <a:gd name="T21" fmla="*/ 159 h 271"/>
                <a:gd name="T22" fmla="*/ 304 w 425"/>
                <a:gd name="T23" fmla="*/ 145 h 271"/>
                <a:gd name="T24" fmla="*/ 336 w 425"/>
                <a:gd name="T25" fmla="*/ 132 h 271"/>
                <a:gd name="T26" fmla="*/ 365 w 425"/>
                <a:gd name="T27" fmla="*/ 122 h 271"/>
                <a:gd name="T28" fmla="*/ 390 w 425"/>
                <a:gd name="T29" fmla="*/ 112 h 271"/>
                <a:gd name="T30" fmla="*/ 409 w 425"/>
                <a:gd name="T31" fmla="*/ 105 h 271"/>
                <a:gd name="T32" fmla="*/ 421 w 425"/>
                <a:gd name="T33" fmla="*/ 101 h 271"/>
                <a:gd name="T34" fmla="*/ 425 w 425"/>
                <a:gd name="T35" fmla="*/ 100 h 271"/>
                <a:gd name="T36" fmla="*/ 392 w 425"/>
                <a:gd name="T37" fmla="*/ 0 h 271"/>
                <a:gd name="T38" fmla="*/ 387 w 425"/>
                <a:gd name="T39" fmla="*/ 2 h 271"/>
                <a:gd name="T40" fmla="*/ 375 w 425"/>
                <a:gd name="T41" fmla="*/ 6 h 271"/>
                <a:gd name="T42" fmla="*/ 354 w 425"/>
                <a:gd name="T43" fmla="*/ 13 h 271"/>
                <a:gd name="T44" fmla="*/ 328 w 425"/>
                <a:gd name="T45" fmla="*/ 22 h 271"/>
                <a:gd name="T46" fmla="*/ 298 w 425"/>
                <a:gd name="T47" fmla="*/ 34 h 271"/>
                <a:gd name="T48" fmla="*/ 263 w 425"/>
                <a:gd name="T49" fmla="*/ 47 h 271"/>
                <a:gd name="T50" fmla="*/ 228 w 425"/>
                <a:gd name="T51" fmla="*/ 62 h 271"/>
                <a:gd name="T52" fmla="*/ 191 w 425"/>
                <a:gd name="T53" fmla="*/ 80 h 271"/>
                <a:gd name="T54" fmla="*/ 154 w 425"/>
                <a:gd name="T55" fmla="*/ 97 h 271"/>
                <a:gd name="T56" fmla="*/ 120 w 425"/>
                <a:gd name="T57" fmla="*/ 114 h 271"/>
                <a:gd name="T58" fmla="*/ 87 w 425"/>
                <a:gd name="T59" fmla="*/ 130 h 271"/>
                <a:gd name="T60" fmla="*/ 58 w 425"/>
                <a:gd name="T61" fmla="*/ 147 h 271"/>
                <a:gd name="T62" fmla="*/ 34 w 425"/>
                <a:gd name="T63" fmla="*/ 159 h 271"/>
                <a:gd name="T64" fmla="*/ 16 w 425"/>
                <a:gd name="T65" fmla="*/ 170 h 271"/>
                <a:gd name="T66" fmla="*/ 4 w 425"/>
                <a:gd name="T67" fmla="*/ 178 h 271"/>
                <a:gd name="T68" fmla="*/ 0 w 425"/>
                <a:gd name="T69" fmla="*/ 18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5" h="271">
                  <a:moveTo>
                    <a:pt x="0" y="180"/>
                  </a:moveTo>
                  <a:lnTo>
                    <a:pt x="54" y="271"/>
                  </a:lnTo>
                  <a:lnTo>
                    <a:pt x="57" y="269"/>
                  </a:lnTo>
                  <a:lnTo>
                    <a:pt x="69" y="262"/>
                  </a:lnTo>
                  <a:lnTo>
                    <a:pt x="86" y="251"/>
                  </a:lnTo>
                  <a:lnTo>
                    <a:pt x="109" y="238"/>
                  </a:lnTo>
                  <a:lnTo>
                    <a:pt x="137" y="224"/>
                  </a:lnTo>
                  <a:lnTo>
                    <a:pt x="167" y="208"/>
                  </a:lnTo>
                  <a:lnTo>
                    <a:pt x="201" y="192"/>
                  </a:lnTo>
                  <a:lnTo>
                    <a:pt x="235" y="176"/>
                  </a:lnTo>
                  <a:lnTo>
                    <a:pt x="270" y="159"/>
                  </a:lnTo>
                  <a:lnTo>
                    <a:pt x="304" y="145"/>
                  </a:lnTo>
                  <a:lnTo>
                    <a:pt x="336" y="132"/>
                  </a:lnTo>
                  <a:lnTo>
                    <a:pt x="365" y="122"/>
                  </a:lnTo>
                  <a:lnTo>
                    <a:pt x="390" y="112"/>
                  </a:lnTo>
                  <a:lnTo>
                    <a:pt x="409" y="105"/>
                  </a:lnTo>
                  <a:lnTo>
                    <a:pt x="421" y="101"/>
                  </a:lnTo>
                  <a:lnTo>
                    <a:pt x="425" y="100"/>
                  </a:lnTo>
                  <a:lnTo>
                    <a:pt x="392" y="0"/>
                  </a:lnTo>
                  <a:lnTo>
                    <a:pt x="387" y="2"/>
                  </a:lnTo>
                  <a:lnTo>
                    <a:pt x="375" y="6"/>
                  </a:lnTo>
                  <a:lnTo>
                    <a:pt x="354" y="13"/>
                  </a:lnTo>
                  <a:lnTo>
                    <a:pt x="328" y="22"/>
                  </a:lnTo>
                  <a:lnTo>
                    <a:pt x="298" y="34"/>
                  </a:lnTo>
                  <a:lnTo>
                    <a:pt x="263" y="47"/>
                  </a:lnTo>
                  <a:lnTo>
                    <a:pt x="228" y="62"/>
                  </a:lnTo>
                  <a:lnTo>
                    <a:pt x="191" y="80"/>
                  </a:lnTo>
                  <a:lnTo>
                    <a:pt x="154" y="97"/>
                  </a:lnTo>
                  <a:lnTo>
                    <a:pt x="120" y="114"/>
                  </a:lnTo>
                  <a:lnTo>
                    <a:pt x="87" y="130"/>
                  </a:lnTo>
                  <a:lnTo>
                    <a:pt x="58" y="147"/>
                  </a:lnTo>
                  <a:lnTo>
                    <a:pt x="34" y="159"/>
                  </a:lnTo>
                  <a:lnTo>
                    <a:pt x="16" y="170"/>
                  </a:lnTo>
                  <a:lnTo>
                    <a:pt x="4" y="178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2" name="Freeform 54"/>
            <p:cNvSpPr>
              <a:spLocks/>
            </p:cNvSpPr>
            <p:nvPr/>
          </p:nvSpPr>
          <p:spPr bwMode="auto">
            <a:xfrm>
              <a:off x="7234238" y="4052888"/>
              <a:ext cx="150813" cy="142875"/>
            </a:xfrm>
            <a:custGeom>
              <a:avLst/>
              <a:gdLst>
                <a:gd name="T0" fmla="*/ 380 w 380"/>
                <a:gd name="T1" fmla="*/ 85 h 362"/>
                <a:gd name="T2" fmla="*/ 317 w 380"/>
                <a:gd name="T3" fmla="*/ 0 h 362"/>
                <a:gd name="T4" fmla="*/ 313 w 380"/>
                <a:gd name="T5" fmla="*/ 2 h 362"/>
                <a:gd name="T6" fmla="*/ 302 w 380"/>
                <a:gd name="T7" fmla="*/ 11 h 362"/>
                <a:gd name="T8" fmla="*/ 286 w 380"/>
                <a:gd name="T9" fmla="*/ 24 h 362"/>
                <a:gd name="T10" fmla="*/ 263 w 380"/>
                <a:gd name="T11" fmla="*/ 41 h 362"/>
                <a:gd name="T12" fmla="*/ 238 w 380"/>
                <a:gd name="T13" fmla="*/ 62 h 362"/>
                <a:gd name="T14" fmla="*/ 210 w 380"/>
                <a:gd name="T15" fmla="*/ 85 h 362"/>
                <a:gd name="T16" fmla="*/ 180 w 380"/>
                <a:gd name="T17" fmla="*/ 110 h 362"/>
                <a:gd name="T18" fmla="*/ 151 w 380"/>
                <a:gd name="T19" fmla="*/ 137 h 362"/>
                <a:gd name="T20" fmla="*/ 121 w 380"/>
                <a:gd name="T21" fmla="*/ 164 h 362"/>
                <a:gd name="T22" fmla="*/ 93 w 380"/>
                <a:gd name="T23" fmla="*/ 193 h 362"/>
                <a:gd name="T24" fmla="*/ 68 w 380"/>
                <a:gd name="T25" fmla="*/ 218 h 362"/>
                <a:gd name="T26" fmla="*/ 45 w 380"/>
                <a:gd name="T27" fmla="*/ 242 h 362"/>
                <a:gd name="T28" fmla="*/ 12 w 380"/>
                <a:gd name="T29" fmla="*/ 278 h 362"/>
                <a:gd name="T30" fmla="*/ 0 w 380"/>
                <a:gd name="T31" fmla="*/ 292 h 362"/>
                <a:gd name="T32" fmla="*/ 79 w 380"/>
                <a:gd name="T33" fmla="*/ 362 h 362"/>
                <a:gd name="T34" fmla="*/ 90 w 380"/>
                <a:gd name="T35" fmla="*/ 348 h 362"/>
                <a:gd name="T36" fmla="*/ 122 w 380"/>
                <a:gd name="T37" fmla="*/ 315 h 362"/>
                <a:gd name="T38" fmla="*/ 143 w 380"/>
                <a:gd name="T39" fmla="*/ 292 h 362"/>
                <a:gd name="T40" fmla="*/ 167 w 380"/>
                <a:gd name="T41" fmla="*/ 267 h 362"/>
                <a:gd name="T42" fmla="*/ 194 w 380"/>
                <a:gd name="T43" fmla="*/ 241 h 362"/>
                <a:gd name="T44" fmla="*/ 222 w 380"/>
                <a:gd name="T45" fmla="*/ 215 h 362"/>
                <a:gd name="T46" fmla="*/ 250 w 380"/>
                <a:gd name="T47" fmla="*/ 189 h 362"/>
                <a:gd name="T48" fmla="*/ 278 w 380"/>
                <a:gd name="T49" fmla="*/ 166 h 362"/>
                <a:gd name="T50" fmla="*/ 305 w 380"/>
                <a:gd name="T51" fmla="*/ 143 h 362"/>
                <a:gd name="T52" fmla="*/ 329 w 380"/>
                <a:gd name="T53" fmla="*/ 123 h 362"/>
                <a:gd name="T54" fmla="*/ 366 w 380"/>
                <a:gd name="T55" fmla="*/ 95 h 362"/>
                <a:gd name="T56" fmla="*/ 380 w 380"/>
                <a:gd name="T57" fmla="*/ 85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0" h="362">
                  <a:moveTo>
                    <a:pt x="380" y="85"/>
                  </a:moveTo>
                  <a:lnTo>
                    <a:pt x="317" y="0"/>
                  </a:lnTo>
                  <a:lnTo>
                    <a:pt x="313" y="2"/>
                  </a:lnTo>
                  <a:lnTo>
                    <a:pt x="302" y="11"/>
                  </a:lnTo>
                  <a:lnTo>
                    <a:pt x="286" y="24"/>
                  </a:lnTo>
                  <a:lnTo>
                    <a:pt x="263" y="41"/>
                  </a:lnTo>
                  <a:lnTo>
                    <a:pt x="238" y="62"/>
                  </a:lnTo>
                  <a:lnTo>
                    <a:pt x="210" y="85"/>
                  </a:lnTo>
                  <a:lnTo>
                    <a:pt x="180" y="110"/>
                  </a:lnTo>
                  <a:lnTo>
                    <a:pt x="151" y="137"/>
                  </a:lnTo>
                  <a:lnTo>
                    <a:pt x="121" y="164"/>
                  </a:lnTo>
                  <a:lnTo>
                    <a:pt x="93" y="193"/>
                  </a:lnTo>
                  <a:lnTo>
                    <a:pt x="68" y="218"/>
                  </a:lnTo>
                  <a:lnTo>
                    <a:pt x="45" y="242"/>
                  </a:lnTo>
                  <a:lnTo>
                    <a:pt x="12" y="278"/>
                  </a:lnTo>
                  <a:lnTo>
                    <a:pt x="0" y="292"/>
                  </a:lnTo>
                  <a:lnTo>
                    <a:pt x="79" y="362"/>
                  </a:lnTo>
                  <a:lnTo>
                    <a:pt x="90" y="348"/>
                  </a:lnTo>
                  <a:lnTo>
                    <a:pt x="122" y="315"/>
                  </a:lnTo>
                  <a:lnTo>
                    <a:pt x="143" y="292"/>
                  </a:lnTo>
                  <a:lnTo>
                    <a:pt x="167" y="267"/>
                  </a:lnTo>
                  <a:lnTo>
                    <a:pt x="194" y="241"/>
                  </a:lnTo>
                  <a:lnTo>
                    <a:pt x="222" y="215"/>
                  </a:lnTo>
                  <a:lnTo>
                    <a:pt x="250" y="189"/>
                  </a:lnTo>
                  <a:lnTo>
                    <a:pt x="278" y="166"/>
                  </a:lnTo>
                  <a:lnTo>
                    <a:pt x="305" y="143"/>
                  </a:lnTo>
                  <a:lnTo>
                    <a:pt x="329" y="123"/>
                  </a:lnTo>
                  <a:lnTo>
                    <a:pt x="366" y="95"/>
                  </a:lnTo>
                  <a:lnTo>
                    <a:pt x="380" y="8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3" name="Freeform 55"/>
            <p:cNvSpPr>
              <a:spLocks/>
            </p:cNvSpPr>
            <p:nvPr/>
          </p:nvSpPr>
          <p:spPr bwMode="auto">
            <a:xfrm>
              <a:off x="7099301" y="4230688"/>
              <a:ext cx="119063" cy="165100"/>
            </a:xfrm>
            <a:custGeom>
              <a:avLst/>
              <a:gdLst>
                <a:gd name="T0" fmla="*/ 212 w 299"/>
                <a:gd name="T1" fmla="*/ 0 h 418"/>
                <a:gd name="T2" fmla="*/ 210 w 299"/>
                <a:gd name="T3" fmla="*/ 4 h 418"/>
                <a:gd name="T4" fmla="*/ 201 w 299"/>
                <a:gd name="T5" fmla="*/ 15 h 418"/>
                <a:gd name="T6" fmla="*/ 190 w 299"/>
                <a:gd name="T7" fmla="*/ 33 h 418"/>
                <a:gd name="T8" fmla="*/ 174 w 299"/>
                <a:gd name="T9" fmla="*/ 56 h 418"/>
                <a:gd name="T10" fmla="*/ 156 w 299"/>
                <a:gd name="T11" fmla="*/ 83 h 418"/>
                <a:gd name="T12" fmla="*/ 137 w 299"/>
                <a:gd name="T13" fmla="*/ 114 h 418"/>
                <a:gd name="T14" fmla="*/ 116 w 299"/>
                <a:gd name="T15" fmla="*/ 148 h 418"/>
                <a:gd name="T16" fmla="*/ 96 w 299"/>
                <a:gd name="T17" fmla="*/ 182 h 418"/>
                <a:gd name="T18" fmla="*/ 76 w 299"/>
                <a:gd name="T19" fmla="*/ 218 h 418"/>
                <a:gd name="T20" fmla="*/ 58 w 299"/>
                <a:gd name="T21" fmla="*/ 252 h 418"/>
                <a:gd name="T22" fmla="*/ 42 w 299"/>
                <a:gd name="T23" fmla="*/ 285 h 418"/>
                <a:gd name="T24" fmla="*/ 28 w 299"/>
                <a:gd name="T25" fmla="*/ 314 h 418"/>
                <a:gd name="T26" fmla="*/ 16 w 299"/>
                <a:gd name="T27" fmla="*/ 340 h 418"/>
                <a:gd name="T28" fmla="*/ 7 w 299"/>
                <a:gd name="T29" fmla="*/ 359 h 418"/>
                <a:gd name="T30" fmla="*/ 2 w 299"/>
                <a:gd name="T31" fmla="*/ 371 h 418"/>
                <a:gd name="T32" fmla="*/ 0 w 299"/>
                <a:gd name="T33" fmla="*/ 375 h 418"/>
                <a:gd name="T34" fmla="*/ 97 w 299"/>
                <a:gd name="T35" fmla="*/ 418 h 418"/>
                <a:gd name="T36" fmla="*/ 98 w 299"/>
                <a:gd name="T37" fmla="*/ 413 h 418"/>
                <a:gd name="T38" fmla="*/ 103 w 299"/>
                <a:gd name="T39" fmla="*/ 401 h 418"/>
                <a:gd name="T40" fmla="*/ 112 w 299"/>
                <a:gd name="T41" fmla="*/ 383 h 418"/>
                <a:gd name="T42" fmla="*/ 123 w 299"/>
                <a:gd name="T43" fmla="*/ 359 h 418"/>
                <a:gd name="T44" fmla="*/ 137 w 299"/>
                <a:gd name="T45" fmla="*/ 331 h 418"/>
                <a:gd name="T46" fmla="*/ 152 w 299"/>
                <a:gd name="T47" fmla="*/ 301 h 418"/>
                <a:gd name="T48" fmla="*/ 169 w 299"/>
                <a:gd name="T49" fmla="*/ 267 h 418"/>
                <a:gd name="T50" fmla="*/ 187 w 299"/>
                <a:gd name="T51" fmla="*/ 234 h 418"/>
                <a:gd name="T52" fmla="*/ 207 w 299"/>
                <a:gd name="T53" fmla="*/ 202 h 418"/>
                <a:gd name="T54" fmla="*/ 226 w 299"/>
                <a:gd name="T55" fmla="*/ 169 h 418"/>
                <a:gd name="T56" fmla="*/ 245 w 299"/>
                <a:gd name="T57" fmla="*/ 140 h 418"/>
                <a:gd name="T58" fmla="*/ 262 w 299"/>
                <a:gd name="T59" fmla="*/ 114 h 418"/>
                <a:gd name="T60" fmla="*/ 276 w 299"/>
                <a:gd name="T61" fmla="*/ 92 h 418"/>
                <a:gd name="T62" fmla="*/ 288 w 299"/>
                <a:gd name="T63" fmla="*/ 76 h 418"/>
                <a:gd name="T64" fmla="*/ 295 w 299"/>
                <a:gd name="T65" fmla="*/ 65 h 418"/>
                <a:gd name="T66" fmla="*/ 299 w 299"/>
                <a:gd name="T67" fmla="*/ 61 h 418"/>
                <a:gd name="T68" fmla="*/ 212 w 299"/>
                <a:gd name="T6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9" h="418">
                  <a:moveTo>
                    <a:pt x="212" y="0"/>
                  </a:moveTo>
                  <a:lnTo>
                    <a:pt x="210" y="4"/>
                  </a:lnTo>
                  <a:lnTo>
                    <a:pt x="201" y="15"/>
                  </a:lnTo>
                  <a:lnTo>
                    <a:pt x="190" y="33"/>
                  </a:lnTo>
                  <a:lnTo>
                    <a:pt x="174" y="56"/>
                  </a:lnTo>
                  <a:lnTo>
                    <a:pt x="156" y="83"/>
                  </a:lnTo>
                  <a:lnTo>
                    <a:pt x="137" y="114"/>
                  </a:lnTo>
                  <a:lnTo>
                    <a:pt x="116" y="148"/>
                  </a:lnTo>
                  <a:lnTo>
                    <a:pt x="96" y="182"/>
                  </a:lnTo>
                  <a:lnTo>
                    <a:pt x="76" y="218"/>
                  </a:lnTo>
                  <a:lnTo>
                    <a:pt x="58" y="252"/>
                  </a:lnTo>
                  <a:lnTo>
                    <a:pt x="42" y="285"/>
                  </a:lnTo>
                  <a:lnTo>
                    <a:pt x="28" y="314"/>
                  </a:lnTo>
                  <a:lnTo>
                    <a:pt x="16" y="340"/>
                  </a:lnTo>
                  <a:lnTo>
                    <a:pt x="7" y="359"/>
                  </a:lnTo>
                  <a:lnTo>
                    <a:pt x="2" y="371"/>
                  </a:lnTo>
                  <a:lnTo>
                    <a:pt x="0" y="375"/>
                  </a:lnTo>
                  <a:lnTo>
                    <a:pt x="97" y="418"/>
                  </a:lnTo>
                  <a:lnTo>
                    <a:pt x="98" y="413"/>
                  </a:lnTo>
                  <a:lnTo>
                    <a:pt x="103" y="401"/>
                  </a:lnTo>
                  <a:lnTo>
                    <a:pt x="112" y="383"/>
                  </a:lnTo>
                  <a:lnTo>
                    <a:pt x="123" y="359"/>
                  </a:lnTo>
                  <a:lnTo>
                    <a:pt x="137" y="331"/>
                  </a:lnTo>
                  <a:lnTo>
                    <a:pt x="152" y="301"/>
                  </a:lnTo>
                  <a:lnTo>
                    <a:pt x="169" y="267"/>
                  </a:lnTo>
                  <a:lnTo>
                    <a:pt x="187" y="234"/>
                  </a:lnTo>
                  <a:lnTo>
                    <a:pt x="207" y="202"/>
                  </a:lnTo>
                  <a:lnTo>
                    <a:pt x="226" y="169"/>
                  </a:lnTo>
                  <a:lnTo>
                    <a:pt x="245" y="140"/>
                  </a:lnTo>
                  <a:lnTo>
                    <a:pt x="262" y="114"/>
                  </a:lnTo>
                  <a:lnTo>
                    <a:pt x="276" y="92"/>
                  </a:lnTo>
                  <a:lnTo>
                    <a:pt x="288" y="76"/>
                  </a:lnTo>
                  <a:lnTo>
                    <a:pt x="295" y="65"/>
                  </a:lnTo>
                  <a:lnTo>
                    <a:pt x="299" y="6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4" name="Freeform 56"/>
            <p:cNvSpPr>
              <a:spLocks/>
            </p:cNvSpPr>
            <p:nvPr/>
          </p:nvSpPr>
          <p:spPr bwMode="auto">
            <a:xfrm>
              <a:off x="7037388" y="4454525"/>
              <a:ext cx="73025" cy="171450"/>
            </a:xfrm>
            <a:custGeom>
              <a:avLst/>
              <a:gdLst>
                <a:gd name="T0" fmla="*/ 112 w 187"/>
                <a:gd name="T1" fmla="*/ 371 h 434"/>
                <a:gd name="T2" fmla="*/ 115 w 187"/>
                <a:gd name="T3" fmla="*/ 340 h 434"/>
                <a:gd name="T4" fmla="*/ 121 w 187"/>
                <a:gd name="T5" fmla="*/ 305 h 434"/>
                <a:gd name="T6" fmla="*/ 127 w 187"/>
                <a:gd name="T7" fmla="*/ 269 h 434"/>
                <a:gd name="T8" fmla="*/ 135 w 187"/>
                <a:gd name="T9" fmla="*/ 232 h 434"/>
                <a:gd name="T10" fmla="*/ 142 w 187"/>
                <a:gd name="T11" fmla="*/ 194 h 434"/>
                <a:gd name="T12" fmla="*/ 151 w 187"/>
                <a:gd name="T13" fmla="*/ 158 h 434"/>
                <a:gd name="T14" fmla="*/ 160 w 187"/>
                <a:gd name="T15" fmla="*/ 125 h 434"/>
                <a:gd name="T16" fmla="*/ 168 w 187"/>
                <a:gd name="T17" fmla="*/ 94 h 434"/>
                <a:gd name="T18" fmla="*/ 175 w 187"/>
                <a:gd name="T19" fmla="*/ 70 h 434"/>
                <a:gd name="T20" fmla="*/ 181 w 187"/>
                <a:gd name="T21" fmla="*/ 50 h 434"/>
                <a:gd name="T22" fmla="*/ 185 w 187"/>
                <a:gd name="T23" fmla="*/ 37 h 434"/>
                <a:gd name="T24" fmla="*/ 187 w 187"/>
                <a:gd name="T25" fmla="*/ 33 h 434"/>
                <a:gd name="T26" fmla="*/ 85 w 187"/>
                <a:gd name="T27" fmla="*/ 0 h 434"/>
                <a:gd name="T28" fmla="*/ 84 w 187"/>
                <a:gd name="T29" fmla="*/ 6 h 434"/>
                <a:gd name="T30" fmla="*/ 80 w 187"/>
                <a:gd name="T31" fmla="*/ 19 h 434"/>
                <a:gd name="T32" fmla="*/ 74 w 187"/>
                <a:gd name="T33" fmla="*/ 39 h 434"/>
                <a:gd name="T34" fmla="*/ 67 w 187"/>
                <a:gd name="T35" fmla="*/ 65 h 434"/>
                <a:gd name="T36" fmla="*/ 58 w 187"/>
                <a:gd name="T37" fmla="*/ 98 h 434"/>
                <a:gd name="T38" fmla="*/ 48 w 187"/>
                <a:gd name="T39" fmla="*/ 132 h 434"/>
                <a:gd name="T40" fmla="*/ 40 w 187"/>
                <a:gd name="T41" fmla="*/ 171 h 434"/>
                <a:gd name="T42" fmla="*/ 31 w 187"/>
                <a:gd name="T43" fmla="*/ 210 h 434"/>
                <a:gd name="T44" fmla="*/ 24 w 187"/>
                <a:gd name="T45" fmla="*/ 250 h 434"/>
                <a:gd name="T46" fmla="*/ 17 w 187"/>
                <a:gd name="T47" fmla="*/ 289 h 434"/>
                <a:gd name="T48" fmla="*/ 12 w 187"/>
                <a:gd name="T49" fmla="*/ 324 h 434"/>
                <a:gd name="T50" fmla="*/ 7 w 187"/>
                <a:gd name="T51" fmla="*/ 357 h 434"/>
                <a:gd name="T52" fmla="*/ 4 w 187"/>
                <a:gd name="T53" fmla="*/ 385 h 434"/>
                <a:gd name="T54" fmla="*/ 1 w 187"/>
                <a:gd name="T55" fmla="*/ 405 h 434"/>
                <a:gd name="T56" fmla="*/ 0 w 187"/>
                <a:gd name="T57" fmla="*/ 419 h 434"/>
                <a:gd name="T58" fmla="*/ 0 w 187"/>
                <a:gd name="T59" fmla="*/ 424 h 434"/>
                <a:gd name="T60" fmla="*/ 105 w 187"/>
                <a:gd name="T61" fmla="*/ 434 h 434"/>
                <a:gd name="T62" fmla="*/ 105 w 187"/>
                <a:gd name="T63" fmla="*/ 429 h 434"/>
                <a:gd name="T64" fmla="*/ 107 w 187"/>
                <a:gd name="T65" fmla="*/ 416 h 434"/>
                <a:gd name="T66" fmla="*/ 109 w 187"/>
                <a:gd name="T67" fmla="*/ 397 h 434"/>
                <a:gd name="T68" fmla="*/ 112 w 187"/>
                <a:gd name="T69" fmla="*/ 37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7" h="434">
                  <a:moveTo>
                    <a:pt x="112" y="371"/>
                  </a:moveTo>
                  <a:lnTo>
                    <a:pt x="115" y="340"/>
                  </a:lnTo>
                  <a:lnTo>
                    <a:pt x="121" y="305"/>
                  </a:lnTo>
                  <a:lnTo>
                    <a:pt x="127" y="269"/>
                  </a:lnTo>
                  <a:lnTo>
                    <a:pt x="135" y="232"/>
                  </a:lnTo>
                  <a:lnTo>
                    <a:pt x="142" y="194"/>
                  </a:lnTo>
                  <a:lnTo>
                    <a:pt x="151" y="158"/>
                  </a:lnTo>
                  <a:lnTo>
                    <a:pt x="160" y="125"/>
                  </a:lnTo>
                  <a:lnTo>
                    <a:pt x="168" y="94"/>
                  </a:lnTo>
                  <a:lnTo>
                    <a:pt x="175" y="70"/>
                  </a:lnTo>
                  <a:lnTo>
                    <a:pt x="181" y="50"/>
                  </a:lnTo>
                  <a:lnTo>
                    <a:pt x="185" y="37"/>
                  </a:lnTo>
                  <a:lnTo>
                    <a:pt x="187" y="33"/>
                  </a:lnTo>
                  <a:lnTo>
                    <a:pt x="85" y="0"/>
                  </a:lnTo>
                  <a:lnTo>
                    <a:pt x="84" y="6"/>
                  </a:lnTo>
                  <a:lnTo>
                    <a:pt x="80" y="19"/>
                  </a:lnTo>
                  <a:lnTo>
                    <a:pt x="74" y="39"/>
                  </a:lnTo>
                  <a:lnTo>
                    <a:pt x="67" y="65"/>
                  </a:lnTo>
                  <a:lnTo>
                    <a:pt x="58" y="98"/>
                  </a:lnTo>
                  <a:lnTo>
                    <a:pt x="48" y="132"/>
                  </a:lnTo>
                  <a:lnTo>
                    <a:pt x="40" y="171"/>
                  </a:lnTo>
                  <a:lnTo>
                    <a:pt x="31" y="210"/>
                  </a:lnTo>
                  <a:lnTo>
                    <a:pt x="24" y="250"/>
                  </a:lnTo>
                  <a:lnTo>
                    <a:pt x="17" y="289"/>
                  </a:lnTo>
                  <a:lnTo>
                    <a:pt x="12" y="324"/>
                  </a:lnTo>
                  <a:lnTo>
                    <a:pt x="7" y="357"/>
                  </a:lnTo>
                  <a:lnTo>
                    <a:pt x="4" y="385"/>
                  </a:lnTo>
                  <a:lnTo>
                    <a:pt x="1" y="405"/>
                  </a:lnTo>
                  <a:lnTo>
                    <a:pt x="0" y="419"/>
                  </a:lnTo>
                  <a:lnTo>
                    <a:pt x="0" y="424"/>
                  </a:lnTo>
                  <a:lnTo>
                    <a:pt x="105" y="434"/>
                  </a:lnTo>
                  <a:lnTo>
                    <a:pt x="105" y="429"/>
                  </a:lnTo>
                  <a:lnTo>
                    <a:pt x="107" y="416"/>
                  </a:lnTo>
                  <a:lnTo>
                    <a:pt x="109" y="397"/>
                  </a:lnTo>
                  <a:lnTo>
                    <a:pt x="112" y="37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5" name="Freeform 57"/>
            <p:cNvSpPr>
              <a:spLocks/>
            </p:cNvSpPr>
            <p:nvPr/>
          </p:nvSpPr>
          <p:spPr bwMode="auto">
            <a:xfrm>
              <a:off x="7034213" y="4702175"/>
              <a:ext cx="58738" cy="171450"/>
            </a:xfrm>
            <a:custGeom>
              <a:avLst/>
              <a:gdLst>
                <a:gd name="T0" fmla="*/ 1 w 150"/>
                <a:gd name="T1" fmla="*/ 68 h 430"/>
                <a:gd name="T2" fmla="*/ 2 w 150"/>
                <a:gd name="T3" fmla="*/ 100 h 430"/>
                <a:gd name="T4" fmla="*/ 5 w 150"/>
                <a:gd name="T5" fmla="*/ 137 h 430"/>
                <a:gd name="T6" fmla="*/ 8 w 150"/>
                <a:gd name="T7" fmla="*/ 176 h 430"/>
                <a:gd name="T8" fmla="*/ 12 w 150"/>
                <a:gd name="T9" fmla="*/ 216 h 430"/>
                <a:gd name="T10" fmla="*/ 16 w 150"/>
                <a:gd name="T11" fmla="*/ 256 h 430"/>
                <a:gd name="T12" fmla="*/ 23 w 150"/>
                <a:gd name="T13" fmla="*/ 295 h 430"/>
                <a:gd name="T14" fmla="*/ 28 w 150"/>
                <a:gd name="T15" fmla="*/ 330 h 430"/>
                <a:gd name="T16" fmla="*/ 34 w 150"/>
                <a:gd name="T17" fmla="*/ 363 h 430"/>
                <a:gd name="T18" fmla="*/ 39 w 150"/>
                <a:gd name="T19" fmla="*/ 390 h 430"/>
                <a:gd name="T20" fmla="*/ 43 w 150"/>
                <a:gd name="T21" fmla="*/ 411 h 430"/>
                <a:gd name="T22" fmla="*/ 47 w 150"/>
                <a:gd name="T23" fmla="*/ 424 h 430"/>
                <a:gd name="T24" fmla="*/ 48 w 150"/>
                <a:gd name="T25" fmla="*/ 430 h 430"/>
                <a:gd name="T26" fmla="*/ 150 w 150"/>
                <a:gd name="T27" fmla="*/ 406 h 430"/>
                <a:gd name="T28" fmla="*/ 149 w 150"/>
                <a:gd name="T29" fmla="*/ 402 h 430"/>
                <a:gd name="T30" fmla="*/ 147 w 150"/>
                <a:gd name="T31" fmla="*/ 389 h 430"/>
                <a:gd name="T32" fmla="*/ 143 w 150"/>
                <a:gd name="T33" fmla="*/ 369 h 430"/>
                <a:gd name="T34" fmla="*/ 137 w 150"/>
                <a:gd name="T35" fmla="*/ 343 h 430"/>
                <a:gd name="T36" fmla="*/ 132 w 150"/>
                <a:gd name="T37" fmla="*/ 313 h 430"/>
                <a:gd name="T38" fmla="*/ 127 w 150"/>
                <a:gd name="T39" fmla="*/ 278 h 430"/>
                <a:gd name="T40" fmla="*/ 121 w 150"/>
                <a:gd name="T41" fmla="*/ 242 h 430"/>
                <a:gd name="T42" fmla="*/ 117 w 150"/>
                <a:gd name="T43" fmla="*/ 204 h 430"/>
                <a:gd name="T44" fmla="*/ 114 w 150"/>
                <a:gd name="T45" fmla="*/ 166 h 430"/>
                <a:gd name="T46" fmla="*/ 110 w 150"/>
                <a:gd name="T47" fmla="*/ 129 h 430"/>
                <a:gd name="T48" fmla="*/ 108 w 150"/>
                <a:gd name="T49" fmla="*/ 95 h 430"/>
                <a:gd name="T50" fmla="*/ 106 w 150"/>
                <a:gd name="T51" fmla="*/ 63 h 430"/>
                <a:gd name="T52" fmla="*/ 106 w 150"/>
                <a:gd name="T53" fmla="*/ 38 h 430"/>
                <a:gd name="T54" fmla="*/ 105 w 150"/>
                <a:gd name="T55" fmla="*/ 17 h 430"/>
                <a:gd name="T56" fmla="*/ 105 w 150"/>
                <a:gd name="T57" fmla="*/ 4 h 430"/>
                <a:gd name="T58" fmla="*/ 105 w 150"/>
                <a:gd name="T59" fmla="*/ 0 h 430"/>
                <a:gd name="T60" fmla="*/ 0 w 150"/>
                <a:gd name="T61" fmla="*/ 0 h 430"/>
                <a:gd name="T62" fmla="*/ 0 w 150"/>
                <a:gd name="T63" fmla="*/ 5 h 430"/>
                <a:gd name="T64" fmla="*/ 0 w 150"/>
                <a:gd name="T65" fmla="*/ 18 h 430"/>
                <a:gd name="T66" fmla="*/ 0 w 150"/>
                <a:gd name="T67" fmla="*/ 40 h 430"/>
                <a:gd name="T68" fmla="*/ 1 w 150"/>
                <a:gd name="T69" fmla="*/ 68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0" h="430">
                  <a:moveTo>
                    <a:pt x="1" y="68"/>
                  </a:moveTo>
                  <a:lnTo>
                    <a:pt x="2" y="100"/>
                  </a:lnTo>
                  <a:lnTo>
                    <a:pt x="5" y="137"/>
                  </a:lnTo>
                  <a:lnTo>
                    <a:pt x="8" y="176"/>
                  </a:lnTo>
                  <a:lnTo>
                    <a:pt x="12" y="216"/>
                  </a:lnTo>
                  <a:lnTo>
                    <a:pt x="16" y="256"/>
                  </a:lnTo>
                  <a:lnTo>
                    <a:pt x="23" y="295"/>
                  </a:lnTo>
                  <a:lnTo>
                    <a:pt x="28" y="330"/>
                  </a:lnTo>
                  <a:lnTo>
                    <a:pt x="34" y="363"/>
                  </a:lnTo>
                  <a:lnTo>
                    <a:pt x="39" y="390"/>
                  </a:lnTo>
                  <a:lnTo>
                    <a:pt x="43" y="411"/>
                  </a:lnTo>
                  <a:lnTo>
                    <a:pt x="47" y="424"/>
                  </a:lnTo>
                  <a:lnTo>
                    <a:pt x="48" y="430"/>
                  </a:lnTo>
                  <a:lnTo>
                    <a:pt x="150" y="406"/>
                  </a:lnTo>
                  <a:lnTo>
                    <a:pt x="149" y="402"/>
                  </a:lnTo>
                  <a:lnTo>
                    <a:pt x="147" y="389"/>
                  </a:lnTo>
                  <a:lnTo>
                    <a:pt x="143" y="369"/>
                  </a:lnTo>
                  <a:lnTo>
                    <a:pt x="137" y="343"/>
                  </a:lnTo>
                  <a:lnTo>
                    <a:pt x="132" y="313"/>
                  </a:lnTo>
                  <a:lnTo>
                    <a:pt x="127" y="278"/>
                  </a:lnTo>
                  <a:lnTo>
                    <a:pt x="121" y="242"/>
                  </a:lnTo>
                  <a:lnTo>
                    <a:pt x="117" y="204"/>
                  </a:lnTo>
                  <a:lnTo>
                    <a:pt x="114" y="166"/>
                  </a:lnTo>
                  <a:lnTo>
                    <a:pt x="110" y="129"/>
                  </a:lnTo>
                  <a:lnTo>
                    <a:pt x="108" y="95"/>
                  </a:lnTo>
                  <a:lnTo>
                    <a:pt x="106" y="63"/>
                  </a:lnTo>
                  <a:lnTo>
                    <a:pt x="106" y="38"/>
                  </a:lnTo>
                  <a:lnTo>
                    <a:pt x="105" y="17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8"/>
                  </a:lnTo>
                  <a:lnTo>
                    <a:pt x="0" y="40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6" name="Freeform 58"/>
            <p:cNvSpPr>
              <a:spLocks/>
            </p:cNvSpPr>
            <p:nvPr/>
          </p:nvSpPr>
          <p:spPr bwMode="auto">
            <a:xfrm>
              <a:off x="7073901" y="4937125"/>
              <a:ext cx="106363" cy="169863"/>
            </a:xfrm>
            <a:custGeom>
              <a:avLst/>
              <a:gdLst>
                <a:gd name="T0" fmla="*/ 79 w 270"/>
                <a:gd name="T1" fmla="*/ 234 h 426"/>
                <a:gd name="T2" fmla="*/ 96 w 270"/>
                <a:gd name="T3" fmla="*/ 271 h 426"/>
                <a:gd name="T4" fmla="*/ 113 w 270"/>
                <a:gd name="T5" fmla="*/ 306 h 426"/>
                <a:gd name="T6" fmla="*/ 129 w 270"/>
                <a:gd name="T7" fmla="*/ 339 h 426"/>
                <a:gd name="T8" fmla="*/ 146 w 270"/>
                <a:gd name="T9" fmla="*/ 368 h 426"/>
                <a:gd name="T10" fmla="*/ 158 w 270"/>
                <a:gd name="T11" fmla="*/ 392 h 426"/>
                <a:gd name="T12" fmla="*/ 169 w 270"/>
                <a:gd name="T13" fmla="*/ 410 h 426"/>
                <a:gd name="T14" fmla="*/ 176 w 270"/>
                <a:gd name="T15" fmla="*/ 422 h 426"/>
                <a:gd name="T16" fmla="*/ 178 w 270"/>
                <a:gd name="T17" fmla="*/ 426 h 426"/>
                <a:gd name="T18" fmla="*/ 270 w 270"/>
                <a:gd name="T19" fmla="*/ 373 h 426"/>
                <a:gd name="T20" fmla="*/ 266 w 270"/>
                <a:gd name="T21" fmla="*/ 369 h 426"/>
                <a:gd name="T22" fmla="*/ 260 w 270"/>
                <a:gd name="T23" fmla="*/ 357 h 426"/>
                <a:gd name="T24" fmla="*/ 250 w 270"/>
                <a:gd name="T25" fmla="*/ 340 h 426"/>
                <a:gd name="T26" fmla="*/ 237 w 270"/>
                <a:gd name="T27" fmla="*/ 317 h 426"/>
                <a:gd name="T28" fmla="*/ 223 w 270"/>
                <a:gd name="T29" fmla="*/ 290 h 426"/>
                <a:gd name="T30" fmla="*/ 207 w 270"/>
                <a:gd name="T31" fmla="*/ 259 h 426"/>
                <a:gd name="T32" fmla="*/ 191 w 270"/>
                <a:gd name="T33" fmla="*/ 225 h 426"/>
                <a:gd name="T34" fmla="*/ 175 w 270"/>
                <a:gd name="T35" fmla="*/ 191 h 426"/>
                <a:gd name="T36" fmla="*/ 160 w 270"/>
                <a:gd name="T37" fmla="*/ 156 h 426"/>
                <a:gd name="T38" fmla="*/ 144 w 270"/>
                <a:gd name="T39" fmla="*/ 122 h 426"/>
                <a:gd name="T40" fmla="*/ 133 w 270"/>
                <a:gd name="T41" fmla="*/ 89 h 426"/>
                <a:gd name="T42" fmla="*/ 122 w 270"/>
                <a:gd name="T43" fmla="*/ 60 h 426"/>
                <a:gd name="T44" fmla="*/ 112 w 270"/>
                <a:gd name="T45" fmla="*/ 36 h 426"/>
                <a:gd name="T46" fmla="*/ 106 w 270"/>
                <a:gd name="T47" fmla="*/ 17 h 426"/>
                <a:gd name="T48" fmla="*/ 101 w 270"/>
                <a:gd name="T49" fmla="*/ 4 h 426"/>
                <a:gd name="T50" fmla="*/ 100 w 270"/>
                <a:gd name="T51" fmla="*/ 0 h 426"/>
                <a:gd name="T52" fmla="*/ 0 w 270"/>
                <a:gd name="T53" fmla="*/ 33 h 426"/>
                <a:gd name="T54" fmla="*/ 2 w 270"/>
                <a:gd name="T55" fmla="*/ 37 h 426"/>
                <a:gd name="T56" fmla="*/ 6 w 270"/>
                <a:gd name="T57" fmla="*/ 50 h 426"/>
                <a:gd name="T58" fmla="*/ 13 w 270"/>
                <a:gd name="T59" fmla="*/ 71 h 426"/>
                <a:gd name="T60" fmla="*/ 22 w 270"/>
                <a:gd name="T61" fmla="*/ 97 h 426"/>
                <a:gd name="T62" fmla="*/ 34 w 270"/>
                <a:gd name="T63" fmla="*/ 127 h 426"/>
                <a:gd name="T64" fmla="*/ 47 w 270"/>
                <a:gd name="T65" fmla="*/ 162 h 426"/>
                <a:gd name="T66" fmla="*/ 62 w 270"/>
                <a:gd name="T67" fmla="*/ 197 h 426"/>
                <a:gd name="T68" fmla="*/ 79 w 270"/>
                <a:gd name="T69" fmla="*/ 234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" h="426">
                  <a:moveTo>
                    <a:pt x="79" y="234"/>
                  </a:moveTo>
                  <a:lnTo>
                    <a:pt x="96" y="271"/>
                  </a:lnTo>
                  <a:lnTo>
                    <a:pt x="113" y="306"/>
                  </a:lnTo>
                  <a:lnTo>
                    <a:pt x="129" y="339"/>
                  </a:lnTo>
                  <a:lnTo>
                    <a:pt x="146" y="368"/>
                  </a:lnTo>
                  <a:lnTo>
                    <a:pt x="158" y="392"/>
                  </a:lnTo>
                  <a:lnTo>
                    <a:pt x="169" y="410"/>
                  </a:lnTo>
                  <a:lnTo>
                    <a:pt x="176" y="422"/>
                  </a:lnTo>
                  <a:lnTo>
                    <a:pt x="178" y="426"/>
                  </a:lnTo>
                  <a:lnTo>
                    <a:pt x="270" y="373"/>
                  </a:lnTo>
                  <a:lnTo>
                    <a:pt x="266" y="369"/>
                  </a:lnTo>
                  <a:lnTo>
                    <a:pt x="260" y="357"/>
                  </a:lnTo>
                  <a:lnTo>
                    <a:pt x="250" y="340"/>
                  </a:lnTo>
                  <a:lnTo>
                    <a:pt x="237" y="317"/>
                  </a:lnTo>
                  <a:lnTo>
                    <a:pt x="223" y="290"/>
                  </a:lnTo>
                  <a:lnTo>
                    <a:pt x="207" y="259"/>
                  </a:lnTo>
                  <a:lnTo>
                    <a:pt x="191" y="225"/>
                  </a:lnTo>
                  <a:lnTo>
                    <a:pt x="175" y="191"/>
                  </a:lnTo>
                  <a:lnTo>
                    <a:pt x="160" y="156"/>
                  </a:lnTo>
                  <a:lnTo>
                    <a:pt x="144" y="122"/>
                  </a:lnTo>
                  <a:lnTo>
                    <a:pt x="133" y="89"/>
                  </a:lnTo>
                  <a:lnTo>
                    <a:pt x="122" y="60"/>
                  </a:lnTo>
                  <a:lnTo>
                    <a:pt x="112" y="36"/>
                  </a:lnTo>
                  <a:lnTo>
                    <a:pt x="106" y="17"/>
                  </a:lnTo>
                  <a:lnTo>
                    <a:pt x="101" y="4"/>
                  </a:lnTo>
                  <a:lnTo>
                    <a:pt x="100" y="0"/>
                  </a:lnTo>
                  <a:lnTo>
                    <a:pt x="0" y="33"/>
                  </a:lnTo>
                  <a:lnTo>
                    <a:pt x="2" y="37"/>
                  </a:lnTo>
                  <a:lnTo>
                    <a:pt x="6" y="50"/>
                  </a:lnTo>
                  <a:lnTo>
                    <a:pt x="13" y="71"/>
                  </a:lnTo>
                  <a:lnTo>
                    <a:pt x="22" y="97"/>
                  </a:lnTo>
                  <a:lnTo>
                    <a:pt x="34" y="127"/>
                  </a:lnTo>
                  <a:lnTo>
                    <a:pt x="47" y="162"/>
                  </a:lnTo>
                  <a:lnTo>
                    <a:pt x="62" y="197"/>
                  </a:lnTo>
                  <a:lnTo>
                    <a:pt x="79" y="23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7" name="Freeform 59"/>
            <p:cNvSpPr>
              <a:spLocks/>
            </p:cNvSpPr>
            <p:nvPr/>
          </p:nvSpPr>
          <p:spPr bwMode="auto">
            <a:xfrm>
              <a:off x="7188201" y="5149850"/>
              <a:ext cx="142875" cy="150813"/>
            </a:xfrm>
            <a:custGeom>
              <a:avLst/>
              <a:gdLst>
                <a:gd name="T0" fmla="*/ 291 w 361"/>
                <a:gd name="T1" fmla="*/ 381 h 381"/>
                <a:gd name="T2" fmla="*/ 361 w 361"/>
                <a:gd name="T3" fmla="*/ 302 h 381"/>
                <a:gd name="T4" fmla="*/ 348 w 361"/>
                <a:gd name="T5" fmla="*/ 291 h 381"/>
                <a:gd name="T6" fmla="*/ 314 w 361"/>
                <a:gd name="T7" fmla="*/ 259 h 381"/>
                <a:gd name="T8" fmla="*/ 292 w 361"/>
                <a:gd name="T9" fmla="*/ 238 h 381"/>
                <a:gd name="T10" fmla="*/ 267 w 361"/>
                <a:gd name="T11" fmla="*/ 213 h 381"/>
                <a:gd name="T12" fmla="*/ 241 w 361"/>
                <a:gd name="T13" fmla="*/ 187 h 381"/>
                <a:gd name="T14" fmla="*/ 215 w 361"/>
                <a:gd name="T15" fmla="*/ 159 h 381"/>
                <a:gd name="T16" fmla="*/ 190 w 361"/>
                <a:gd name="T17" fmla="*/ 130 h 381"/>
                <a:gd name="T18" fmla="*/ 165 w 361"/>
                <a:gd name="T19" fmla="*/ 102 h 381"/>
                <a:gd name="T20" fmla="*/ 144 w 361"/>
                <a:gd name="T21" fmla="*/ 75 h 381"/>
                <a:gd name="T22" fmla="*/ 124 w 361"/>
                <a:gd name="T23" fmla="*/ 51 h 381"/>
                <a:gd name="T24" fmla="*/ 96 w 361"/>
                <a:gd name="T25" fmla="*/ 14 h 381"/>
                <a:gd name="T26" fmla="*/ 85 w 361"/>
                <a:gd name="T27" fmla="*/ 0 h 381"/>
                <a:gd name="T28" fmla="*/ 0 w 361"/>
                <a:gd name="T29" fmla="*/ 62 h 381"/>
                <a:gd name="T30" fmla="*/ 3 w 361"/>
                <a:gd name="T31" fmla="*/ 66 h 381"/>
                <a:gd name="T32" fmla="*/ 12 w 361"/>
                <a:gd name="T33" fmla="*/ 77 h 381"/>
                <a:gd name="T34" fmla="*/ 25 w 361"/>
                <a:gd name="T35" fmla="*/ 94 h 381"/>
                <a:gd name="T36" fmla="*/ 41 w 361"/>
                <a:gd name="T37" fmla="*/ 116 h 381"/>
                <a:gd name="T38" fmla="*/ 62 w 361"/>
                <a:gd name="T39" fmla="*/ 142 h 381"/>
                <a:gd name="T40" fmla="*/ 85 w 361"/>
                <a:gd name="T41" fmla="*/ 170 h 381"/>
                <a:gd name="T42" fmla="*/ 110 w 361"/>
                <a:gd name="T43" fmla="*/ 199 h 381"/>
                <a:gd name="T44" fmla="*/ 137 w 361"/>
                <a:gd name="T45" fmla="*/ 229 h 381"/>
                <a:gd name="T46" fmla="*/ 164 w 361"/>
                <a:gd name="T47" fmla="*/ 259 h 381"/>
                <a:gd name="T48" fmla="*/ 192 w 361"/>
                <a:gd name="T49" fmla="*/ 287 h 381"/>
                <a:gd name="T50" fmla="*/ 218 w 361"/>
                <a:gd name="T51" fmla="*/ 313 h 381"/>
                <a:gd name="T52" fmla="*/ 241 w 361"/>
                <a:gd name="T53" fmla="*/ 336 h 381"/>
                <a:gd name="T54" fmla="*/ 278 w 361"/>
                <a:gd name="T55" fmla="*/ 368 h 381"/>
                <a:gd name="T56" fmla="*/ 292 w 361"/>
                <a:gd name="T57" fmla="*/ 381 h 381"/>
                <a:gd name="T58" fmla="*/ 291 w 361"/>
                <a:gd name="T59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1" h="381">
                  <a:moveTo>
                    <a:pt x="291" y="381"/>
                  </a:moveTo>
                  <a:lnTo>
                    <a:pt x="361" y="302"/>
                  </a:lnTo>
                  <a:lnTo>
                    <a:pt x="348" y="291"/>
                  </a:lnTo>
                  <a:lnTo>
                    <a:pt x="314" y="259"/>
                  </a:lnTo>
                  <a:lnTo>
                    <a:pt x="292" y="238"/>
                  </a:lnTo>
                  <a:lnTo>
                    <a:pt x="267" y="213"/>
                  </a:lnTo>
                  <a:lnTo>
                    <a:pt x="241" y="187"/>
                  </a:lnTo>
                  <a:lnTo>
                    <a:pt x="215" y="159"/>
                  </a:lnTo>
                  <a:lnTo>
                    <a:pt x="190" y="130"/>
                  </a:lnTo>
                  <a:lnTo>
                    <a:pt x="165" y="102"/>
                  </a:lnTo>
                  <a:lnTo>
                    <a:pt x="144" y="75"/>
                  </a:lnTo>
                  <a:lnTo>
                    <a:pt x="124" y="51"/>
                  </a:lnTo>
                  <a:lnTo>
                    <a:pt x="96" y="14"/>
                  </a:lnTo>
                  <a:lnTo>
                    <a:pt x="85" y="0"/>
                  </a:lnTo>
                  <a:lnTo>
                    <a:pt x="0" y="62"/>
                  </a:lnTo>
                  <a:lnTo>
                    <a:pt x="3" y="66"/>
                  </a:lnTo>
                  <a:lnTo>
                    <a:pt x="12" y="77"/>
                  </a:lnTo>
                  <a:lnTo>
                    <a:pt x="25" y="94"/>
                  </a:lnTo>
                  <a:lnTo>
                    <a:pt x="41" y="116"/>
                  </a:lnTo>
                  <a:lnTo>
                    <a:pt x="62" y="142"/>
                  </a:lnTo>
                  <a:lnTo>
                    <a:pt x="85" y="170"/>
                  </a:lnTo>
                  <a:lnTo>
                    <a:pt x="110" y="199"/>
                  </a:lnTo>
                  <a:lnTo>
                    <a:pt x="137" y="229"/>
                  </a:lnTo>
                  <a:lnTo>
                    <a:pt x="164" y="259"/>
                  </a:lnTo>
                  <a:lnTo>
                    <a:pt x="192" y="287"/>
                  </a:lnTo>
                  <a:lnTo>
                    <a:pt x="218" y="313"/>
                  </a:lnTo>
                  <a:lnTo>
                    <a:pt x="241" y="336"/>
                  </a:lnTo>
                  <a:lnTo>
                    <a:pt x="278" y="368"/>
                  </a:lnTo>
                  <a:lnTo>
                    <a:pt x="292" y="381"/>
                  </a:lnTo>
                  <a:lnTo>
                    <a:pt x="291" y="38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8" name="Freeform 60"/>
            <p:cNvSpPr>
              <a:spLocks/>
            </p:cNvSpPr>
            <p:nvPr/>
          </p:nvSpPr>
          <p:spPr bwMode="auto">
            <a:xfrm>
              <a:off x="7366001" y="5316538"/>
              <a:ext cx="166688" cy="119063"/>
            </a:xfrm>
            <a:custGeom>
              <a:avLst/>
              <a:gdLst>
                <a:gd name="T0" fmla="*/ 375 w 418"/>
                <a:gd name="T1" fmla="*/ 301 h 301"/>
                <a:gd name="T2" fmla="*/ 418 w 418"/>
                <a:gd name="T3" fmla="*/ 203 h 301"/>
                <a:gd name="T4" fmla="*/ 414 w 418"/>
                <a:gd name="T5" fmla="*/ 202 h 301"/>
                <a:gd name="T6" fmla="*/ 402 w 418"/>
                <a:gd name="T7" fmla="*/ 197 h 301"/>
                <a:gd name="T8" fmla="*/ 384 w 418"/>
                <a:gd name="T9" fmla="*/ 188 h 301"/>
                <a:gd name="T10" fmla="*/ 360 w 418"/>
                <a:gd name="T11" fmla="*/ 176 h 301"/>
                <a:gd name="T12" fmla="*/ 332 w 418"/>
                <a:gd name="T13" fmla="*/ 163 h 301"/>
                <a:gd name="T14" fmla="*/ 301 w 418"/>
                <a:gd name="T15" fmla="*/ 147 h 301"/>
                <a:gd name="T16" fmla="*/ 268 w 418"/>
                <a:gd name="T17" fmla="*/ 130 h 301"/>
                <a:gd name="T18" fmla="*/ 235 w 418"/>
                <a:gd name="T19" fmla="*/ 112 h 301"/>
                <a:gd name="T20" fmla="*/ 201 w 418"/>
                <a:gd name="T21" fmla="*/ 92 h 301"/>
                <a:gd name="T22" fmla="*/ 170 w 418"/>
                <a:gd name="T23" fmla="*/ 73 h 301"/>
                <a:gd name="T24" fmla="*/ 141 w 418"/>
                <a:gd name="T25" fmla="*/ 54 h 301"/>
                <a:gd name="T26" fmla="*/ 115 w 418"/>
                <a:gd name="T27" fmla="*/ 37 h 301"/>
                <a:gd name="T28" fmla="*/ 93 w 418"/>
                <a:gd name="T29" fmla="*/ 22 h 301"/>
                <a:gd name="T30" fmla="*/ 77 w 418"/>
                <a:gd name="T31" fmla="*/ 10 h 301"/>
                <a:gd name="T32" fmla="*/ 66 w 418"/>
                <a:gd name="T33" fmla="*/ 2 h 301"/>
                <a:gd name="T34" fmla="*/ 63 w 418"/>
                <a:gd name="T35" fmla="*/ 0 h 301"/>
                <a:gd name="T36" fmla="*/ 0 w 418"/>
                <a:gd name="T37" fmla="*/ 86 h 301"/>
                <a:gd name="T38" fmla="*/ 5 w 418"/>
                <a:gd name="T39" fmla="*/ 89 h 301"/>
                <a:gd name="T40" fmla="*/ 16 w 418"/>
                <a:gd name="T41" fmla="*/ 96 h 301"/>
                <a:gd name="T42" fmla="*/ 34 w 418"/>
                <a:gd name="T43" fmla="*/ 108 h 301"/>
                <a:gd name="T44" fmla="*/ 57 w 418"/>
                <a:gd name="T45" fmla="*/ 125 h 301"/>
                <a:gd name="T46" fmla="*/ 84 w 418"/>
                <a:gd name="T47" fmla="*/ 143 h 301"/>
                <a:gd name="T48" fmla="*/ 114 w 418"/>
                <a:gd name="T49" fmla="*/ 162 h 301"/>
                <a:gd name="T50" fmla="*/ 147 w 418"/>
                <a:gd name="T51" fmla="*/ 183 h 301"/>
                <a:gd name="T52" fmla="*/ 183 w 418"/>
                <a:gd name="T53" fmla="*/ 203 h 301"/>
                <a:gd name="T54" fmla="*/ 218 w 418"/>
                <a:gd name="T55" fmla="*/ 223 h 301"/>
                <a:gd name="T56" fmla="*/ 252 w 418"/>
                <a:gd name="T57" fmla="*/ 241 h 301"/>
                <a:gd name="T58" fmla="*/ 284 w 418"/>
                <a:gd name="T59" fmla="*/ 257 h 301"/>
                <a:gd name="T60" fmla="*/ 314 w 418"/>
                <a:gd name="T61" fmla="*/ 272 h 301"/>
                <a:gd name="T62" fmla="*/ 340 w 418"/>
                <a:gd name="T63" fmla="*/ 284 h 301"/>
                <a:gd name="T64" fmla="*/ 359 w 418"/>
                <a:gd name="T65" fmla="*/ 293 h 301"/>
                <a:gd name="T66" fmla="*/ 371 w 418"/>
                <a:gd name="T67" fmla="*/ 298 h 301"/>
                <a:gd name="T68" fmla="*/ 375 w 418"/>
                <a:gd name="T6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8" h="301">
                  <a:moveTo>
                    <a:pt x="375" y="301"/>
                  </a:moveTo>
                  <a:lnTo>
                    <a:pt x="418" y="203"/>
                  </a:lnTo>
                  <a:lnTo>
                    <a:pt x="414" y="202"/>
                  </a:lnTo>
                  <a:lnTo>
                    <a:pt x="402" y="197"/>
                  </a:lnTo>
                  <a:lnTo>
                    <a:pt x="384" y="188"/>
                  </a:lnTo>
                  <a:lnTo>
                    <a:pt x="360" y="176"/>
                  </a:lnTo>
                  <a:lnTo>
                    <a:pt x="332" y="163"/>
                  </a:lnTo>
                  <a:lnTo>
                    <a:pt x="301" y="147"/>
                  </a:lnTo>
                  <a:lnTo>
                    <a:pt x="268" y="130"/>
                  </a:lnTo>
                  <a:lnTo>
                    <a:pt x="235" y="112"/>
                  </a:lnTo>
                  <a:lnTo>
                    <a:pt x="201" y="92"/>
                  </a:lnTo>
                  <a:lnTo>
                    <a:pt x="170" y="73"/>
                  </a:lnTo>
                  <a:lnTo>
                    <a:pt x="141" y="54"/>
                  </a:lnTo>
                  <a:lnTo>
                    <a:pt x="115" y="37"/>
                  </a:lnTo>
                  <a:lnTo>
                    <a:pt x="93" y="22"/>
                  </a:lnTo>
                  <a:lnTo>
                    <a:pt x="77" y="10"/>
                  </a:lnTo>
                  <a:lnTo>
                    <a:pt x="66" y="2"/>
                  </a:lnTo>
                  <a:lnTo>
                    <a:pt x="63" y="0"/>
                  </a:lnTo>
                  <a:lnTo>
                    <a:pt x="0" y="86"/>
                  </a:lnTo>
                  <a:lnTo>
                    <a:pt x="5" y="89"/>
                  </a:lnTo>
                  <a:lnTo>
                    <a:pt x="16" y="96"/>
                  </a:lnTo>
                  <a:lnTo>
                    <a:pt x="34" y="108"/>
                  </a:lnTo>
                  <a:lnTo>
                    <a:pt x="57" y="125"/>
                  </a:lnTo>
                  <a:lnTo>
                    <a:pt x="84" y="143"/>
                  </a:lnTo>
                  <a:lnTo>
                    <a:pt x="114" y="162"/>
                  </a:lnTo>
                  <a:lnTo>
                    <a:pt x="147" y="183"/>
                  </a:lnTo>
                  <a:lnTo>
                    <a:pt x="183" y="203"/>
                  </a:lnTo>
                  <a:lnTo>
                    <a:pt x="218" y="223"/>
                  </a:lnTo>
                  <a:lnTo>
                    <a:pt x="252" y="241"/>
                  </a:lnTo>
                  <a:lnTo>
                    <a:pt x="284" y="257"/>
                  </a:lnTo>
                  <a:lnTo>
                    <a:pt x="314" y="272"/>
                  </a:lnTo>
                  <a:lnTo>
                    <a:pt x="340" y="284"/>
                  </a:lnTo>
                  <a:lnTo>
                    <a:pt x="359" y="293"/>
                  </a:lnTo>
                  <a:lnTo>
                    <a:pt x="371" y="298"/>
                  </a:lnTo>
                  <a:lnTo>
                    <a:pt x="375" y="30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9" name="Freeform 61"/>
            <p:cNvSpPr>
              <a:spLocks/>
            </p:cNvSpPr>
            <p:nvPr/>
          </p:nvSpPr>
          <p:spPr bwMode="auto">
            <a:xfrm>
              <a:off x="7589838" y="5424488"/>
              <a:ext cx="171450" cy="74613"/>
            </a:xfrm>
            <a:custGeom>
              <a:avLst/>
              <a:gdLst>
                <a:gd name="T0" fmla="*/ 424 w 433"/>
                <a:gd name="T1" fmla="*/ 189 h 189"/>
                <a:gd name="T2" fmla="*/ 433 w 433"/>
                <a:gd name="T3" fmla="*/ 84 h 189"/>
                <a:gd name="T4" fmla="*/ 429 w 433"/>
                <a:gd name="T5" fmla="*/ 84 h 189"/>
                <a:gd name="T6" fmla="*/ 416 w 433"/>
                <a:gd name="T7" fmla="*/ 82 h 189"/>
                <a:gd name="T8" fmla="*/ 397 w 433"/>
                <a:gd name="T9" fmla="*/ 80 h 189"/>
                <a:gd name="T10" fmla="*/ 370 w 433"/>
                <a:gd name="T11" fmla="*/ 76 h 189"/>
                <a:gd name="T12" fmla="*/ 339 w 433"/>
                <a:gd name="T13" fmla="*/ 73 h 189"/>
                <a:gd name="T14" fmla="*/ 305 w 433"/>
                <a:gd name="T15" fmla="*/ 67 h 189"/>
                <a:gd name="T16" fmla="*/ 268 w 433"/>
                <a:gd name="T17" fmla="*/ 61 h 189"/>
                <a:gd name="T18" fmla="*/ 231 w 433"/>
                <a:gd name="T19" fmla="*/ 53 h 189"/>
                <a:gd name="T20" fmla="*/ 194 w 433"/>
                <a:gd name="T21" fmla="*/ 45 h 189"/>
                <a:gd name="T22" fmla="*/ 158 w 433"/>
                <a:gd name="T23" fmla="*/ 36 h 189"/>
                <a:gd name="T24" fmla="*/ 124 w 433"/>
                <a:gd name="T25" fmla="*/ 27 h 189"/>
                <a:gd name="T26" fmla="*/ 94 w 433"/>
                <a:gd name="T27" fmla="*/ 19 h 189"/>
                <a:gd name="T28" fmla="*/ 69 w 433"/>
                <a:gd name="T29" fmla="*/ 12 h 189"/>
                <a:gd name="T30" fmla="*/ 50 w 433"/>
                <a:gd name="T31" fmla="*/ 6 h 189"/>
                <a:gd name="T32" fmla="*/ 37 w 433"/>
                <a:gd name="T33" fmla="*/ 1 h 189"/>
                <a:gd name="T34" fmla="*/ 33 w 433"/>
                <a:gd name="T35" fmla="*/ 0 h 189"/>
                <a:gd name="T36" fmla="*/ 0 w 433"/>
                <a:gd name="T37" fmla="*/ 101 h 189"/>
                <a:gd name="T38" fmla="*/ 6 w 433"/>
                <a:gd name="T39" fmla="*/ 103 h 189"/>
                <a:gd name="T40" fmla="*/ 19 w 433"/>
                <a:gd name="T41" fmla="*/ 106 h 189"/>
                <a:gd name="T42" fmla="*/ 39 w 433"/>
                <a:gd name="T43" fmla="*/ 113 h 189"/>
                <a:gd name="T44" fmla="*/ 65 w 433"/>
                <a:gd name="T45" fmla="*/ 120 h 189"/>
                <a:gd name="T46" fmla="*/ 96 w 433"/>
                <a:gd name="T47" fmla="*/ 129 h 189"/>
                <a:gd name="T48" fmla="*/ 132 w 433"/>
                <a:gd name="T49" fmla="*/ 139 h 189"/>
                <a:gd name="T50" fmla="*/ 170 w 433"/>
                <a:gd name="T51" fmla="*/ 147 h 189"/>
                <a:gd name="T52" fmla="*/ 210 w 433"/>
                <a:gd name="T53" fmla="*/ 156 h 189"/>
                <a:gd name="T54" fmla="*/ 250 w 433"/>
                <a:gd name="T55" fmla="*/ 165 h 189"/>
                <a:gd name="T56" fmla="*/ 288 w 433"/>
                <a:gd name="T57" fmla="*/ 171 h 189"/>
                <a:gd name="T58" fmla="*/ 324 w 433"/>
                <a:gd name="T59" fmla="*/ 176 h 189"/>
                <a:gd name="T60" fmla="*/ 357 w 433"/>
                <a:gd name="T61" fmla="*/ 181 h 189"/>
                <a:gd name="T62" fmla="*/ 384 w 433"/>
                <a:gd name="T63" fmla="*/ 185 h 189"/>
                <a:gd name="T64" fmla="*/ 405 w 433"/>
                <a:gd name="T65" fmla="*/ 187 h 189"/>
                <a:gd name="T66" fmla="*/ 418 w 433"/>
                <a:gd name="T67" fmla="*/ 188 h 189"/>
                <a:gd name="T68" fmla="*/ 424 w 433"/>
                <a:gd name="T6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89">
                  <a:moveTo>
                    <a:pt x="424" y="189"/>
                  </a:moveTo>
                  <a:lnTo>
                    <a:pt x="433" y="84"/>
                  </a:lnTo>
                  <a:lnTo>
                    <a:pt x="429" y="84"/>
                  </a:lnTo>
                  <a:lnTo>
                    <a:pt x="416" y="82"/>
                  </a:lnTo>
                  <a:lnTo>
                    <a:pt x="397" y="80"/>
                  </a:lnTo>
                  <a:lnTo>
                    <a:pt x="370" y="76"/>
                  </a:lnTo>
                  <a:lnTo>
                    <a:pt x="339" y="73"/>
                  </a:lnTo>
                  <a:lnTo>
                    <a:pt x="305" y="67"/>
                  </a:lnTo>
                  <a:lnTo>
                    <a:pt x="268" y="61"/>
                  </a:lnTo>
                  <a:lnTo>
                    <a:pt x="231" y="53"/>
                  </a:lnTo>
                  <a:lnTo>
                    <a:pt x="194" y="45"/>
                  </a:lnTo>
                  <a:lnTo>
                    <a:pt x="158" y="36"/>
                  </a:lnTo>
                  <a:lnTo>
                    <a:pt x="124" y="27"/>
                  </a:lnTo>
                  <a:lnTo>
                    <a:pt x="94" y="19"/>
                  </a:lnTo>
                  <a:lnTo>
                    <a:pt x="69" y="12"/>
                  </a:lnTo>
                  <a:lnTo>
                    <a:pt x="50" y="6"/>
                  </a:lnTo>
                  <a:lnTo>
                    <a:pt x="37" y="1"/>
                  </a:lnTo>
                  <a:lnTo>
                    <a:pt x="33" y="0"/>
                  </a:lnTo>
                  <a:lnTo>
                    <a:pt x="0" y="101"/>
                  </a:lnTo>
                  <a:lnTo>
                    <a:pt x="6" y="103"/>
                  </a:lnTo>
                  <a:lnTo>
                    <a:pt x="19" y="106"/>
                  </a:lnTo>
                  <a:lnTo>
                    <a:pt x="39" y="113"/>
                  </a:lnTo>
                  <a:lnTo>
                    <a:pt x="65" y="120"/>
                  </a:lnTo>
                  <a:lnTo>
                    <a:pt x="96" y="129"/>
                  </a:lnTo>
                  <a:lnTo>
                    <a:pt x="132" y="139"/>
                  </a:lnTo>
                  <a:lnTo>
                    <a:pt x="170" y="147"/>
                  </a:lnTo>
                  <a:lnTo>
                    <a:pt x="210" y="156"/>
                  </a:lnTo>
                  <a:lnTo>
                    <a:pt x="250" y="165"/>
                  </a:lnTo>
                  <a:lnTo>
                    <a:pt x="288" y="171"/>
                  </a:lnTo>
                  <a:lnTo>
                    <a:pt x="324" y="176"/>
                  </a:lnTo>
                  <a:lnTo>
                    <a:pt x="357" y="181"/>
                  </a:lnTo>
                  <a:lnTo>
                    <a:pt x="384" y="185"/>
                  </a:lnTo>
                  <a:lnTo>
                    <a:pt x="405" y="187"/>
                  </a:lnTo>
                  <a:lnTo>
                    <a:pt x="418" y="188"/>
                  </a:lnTo>
                  <a:lnTo>
                    <a:pt x="424" y="189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0" name="Freeform 62"/>
            <p:cNvSpPr>
              <a:spLocks/>
            </p:cNvSpPr>
            <p:nvPr/>
          </p:nvSpPr>
          <p:spPr bwMode="auto">
            <a:xfrm>
              <a:off x="7837488" y="5443538"/>
              <a:ext cx="171450" cy="60325"/>
            </a:xfrm>
            <a:custGeom>
              <a:avLst/>
              <a:gdLst>
                <a:gd name="T0" fmla="*/ 216 w 429"/>
                <a:gd name="T1" fmla="*/ 137 h 149"/>
                <a:gd name="T2" fmla="*/ 257 w 429"/>
                <a:gd name="T3" fmla="*/ 133 h 149"/>
                <a:gd name="T4" fmla="*/ 294 w 429"/>
                <a:gd name="T5" fmla="*/ 128 h 149"/>
                <a:gd name="T6" fmla="*/ 331 w 429"/>
                <a:gd name="T7" fmla="*/ 121 h 149"/>
                <a:gd name="T8" fmla="*/ 364 w 429"/>
                <a:gd name="T9" fmla="*/ 116 h 149"/>
                <a:gd name="T10" fmla="*/ 391 w 429"/>
                <a:gd name="T11" fmla="*/ 111 h 149"/>
                <a:gd name="T12" fmla="*/ 411 w 429"/>
                <a:gd name="T13" fmla="*/ 107 h 149"/>
                <a:gd name="T14" fmla="*/ 425 w 429"/>
                <a:gd name="T15" fmla="*/ 104 h 149"/>
                <a:gd name="T16" fmla="*/ 429 w 429"/>
                <a:gd name="T17" fmla="*/ 103 h 149"/>
                <a:gd name="T18" fmla="*/ 407 w 429"/>
                <a:gd name="T19" fmla="*/ 0 h 149"/>
                <a:gd name="T20" fmla="*/ 402 w 429"/>
                <a:gd name="T21" fmla="*/ 1 h 149"/>
                <a:gd name="T22" fmla="*/ 391 w 429"/>
                <a:gd name="T23" fmla="*/ 3 h 149"/>
                <a:gd name="T24" fmla="*/ 370 w 429"/>
                <a:gd name="T25" fmla="*/ 8 h 149"/>
                <a:gd name="T26" fmla="*/ 344 w 429"/>
                <a:gd name="T27" fmla="*/ 12 h 149"/>
                <a:gd name="T28" fmla="*/ 314 w 429"/>
                <a:gd name="T29" fmla="*/ 17 h 149"/>
                <a:gd name="T30" fmla="*/ 279 w 429"/>
                <a:gd name="T31" fmla="*/ 23 h 149"/>
                <a:gd name="T32" fmla="*/ 243 w 429"/>
                <a:gd name="T33" fmla="*/ 28 h 149"/>
                <a:gd name="T34" fmla="*/ 205 w 429"/>
                <a:gd name="T35" fmla="*/ 32 h 149"/>
                <a:gd name="T36" fmla="*/ 167 w 429"/>
                <a:gd name="T37" fmla="*/ 36 h 149"/>
                <a:gd name="T38" fmla="*/ 130 w 429"/>
                <a:gd name="T39" fmla="*/ 39 h 149"/>
                <a:gd name="T40" fmla="*/ 96 w 429"/>
                <a:gd name="T41" fmla="*/ 41 h 149"/>
                <a:gd name="T42" fmla="*/ 64 w 429"/>
                <a:gd name="T43" fmla="*/ 42 h 149"/>
                <a:gd name="T44" fmla="*/ 38 w 429"/>
                <a:gd name="T45" fmla="*/ 43 h 149"/>
                <a:gd name="T46" fmla="*/ 18 w 429"/>
                <a:gd name="T47" fmla="*/ 43 h 149"/>
                <a:gd name="T48" fmla="*/ 5 w 429"/>
                <a:gd name="T49" fmla="*/ 43 h 149"/>
                <a:gd name="T50" fmla="*/ 0 w 429"/>
                <a:gd name="T51" fmla="*/ 43 h 149"/>
                <a:gd name="T52" fmla="*/ 1 w 429"/>
                <a:gd name="T53" fmla="*/ 149 h 149"/>
                <a:gd name="T54" fmla="*/ 5 w 429"/>
                <a:gd name="T55" fmla="*/ 149 h 149"/>
                <a:gd name="T56" fmla="*/ 19 w 429"/>
                <a:gd name="T57" fmla="*/ 149 h 149"/>
                <a:gd name="T58" fmla="*/ 41 w 429"/>
                <a:gd name="T59" fmla="*/ 148 h 149"/>
                <a:gd name="T60" fmla="*/ 68 w 429"/>
                <a:gd name="T61" fmla="*/ 147 h 149"/>
                <a:gd name="T62" fmla="*/ 100 w 429"/>
                <a:gd name="T63" fmla="*/ 146 h 149"/>
                <a:gd name="T64" fmla="*/ 137 w 429"/>
                <a:gd name="T65" fmla="*/ 144 h 149"/>
                <a:gd name="T66" fmla="*/ 176 w 429"/>
                <a:gd name="T67" fmla="*/ 142 h 149"/>
                <a:gd name="T68" fmla="*/ 216 w 429"/>
                <a:gd name="T69" fmla="*/ 13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9" h="149">
                  <a:moveTo>
                    <a:pt x="216" y="137"/>
                  </a:moveTo>
                  <a:lnTo>
                    <a:pt x="257" y="133"/>
                  </a:lnTo>
                  <a:lnTo>
                    <a:pt x="294" y="128"/>
                  </a:lnTo>
                  <a:lnTo>
                    <a:pt x="331" y="121"/>
                  </a:lnTo>
                  <a:lnTo>
                    <a:pt x="364" y="116"/>
                  </a:lnTo>
                  <a:lnTo>
                    <a:pt x="391" y="111"/>
                  </a:lnTo>
                  <a:lnTo>
                    <a:pt x="411" y="107"/>
                  </a:lnTo>
                  <a:lnTo>
                    <a:pt x="425" y="104"/>
                  </a:lnTo>
                  <a:lnTo>
                    <a:pt x="429" y="103"/>
                  </a:lnTo>
                  <a:lnTo>
                    <a:pt x="407" y="0"/>
                  </a:lnTo>
                  <a:lnTo>
                    <a:pt x="402" y="1"/>
                  </a:lnTo>
                  <a:lnTo>
                    <a:pt x="391" y="3"/>
                  </a:lnTo>
                  <a:lnTo>
                    <a:pt x="370" y="8"/>
                  </a:lnTo>
                  <a:lnTo>
                    <a:pt x="344" y="12"/>
                  </a:lnTo>
                  <a:lnTo>
                    <a:pt x="314" y="17"/>
                  </a:lnTo>
                  <a:lnTo>
                    <a:pt x="279" y="23"/>
                  </a:lnTo>
                  <a:lnTo>
                    <a:pt x="243" y="28"/>
                  </a:lnTo>
                  <a:lnTo>
                    <a:pt x="205" y="32"/>
                  </a:lnTo>
                  <a:lnTo>
                    <a:pt x="167" y="36"/>
                  </a:lnTo>
                  <a:lnTo>
                    <a:pt x="130" y="39"/>
                  </a:lnTo>
                  <a:lnTo>
                    <a:pt x="96" y="41"/>
                  </a:lnTo>
                  <a:lnTo>
                    <a:pt x="64" y="42"/>
                  </a:lnTo>
                  <a:lnTo>
                    <a:pt x="38" y="43"/>
                  </a:lnTo>
                  <a:lnTo>
                    <a:pt x="18" y="43"/>
                  </a:lnTo>
                  <a:lnTo>
                    <a:pt x="5" y="43"/>
                  </a:lnTo>
                  <a:lnTo>
                    <a:pt x="0" y="43"/>
                  </a:lnTo>
                  <a:lnTo>
                    <a:pt x="1" y="149"/>
                  </a:lnTo>
                  <a:lnTo>
                    <a:pt x="5" y="149"/>
                  </a:lnTo>
                  <a:lnTo>
                    <a:pt x="19" y="149"/>
                  </a:lnTo>
                  <a:lnTo>
                    <a:pt x="41" y="148"/>
                  </a:lnTo>
                  <a:lnTo>
                    <a:pt x="68" y="147"/>
                  </a:lnTo>
                  <a:lnTo>
                    <a:pt x="100" y="146"/>
                  </a:lnTo>
                  <a:lnTo>
                    <a:pt x="137" y="144"/>
                  </a:lnTo>
                  <a:lnTo>
                    <a:pt x="176" y="142"/>
                  </a:lnTo>
                  <a:lnTo>
                    <a:pt x="216" y="13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1" name="Freeform 63"/>
            <p:cNvSpPr>
              <a:spLocks/>
            </p:cNvSpPr>
            <p:nvPr/>
          </p:nvSpPr>
          <p:spPr bwMode="auto">
            <a:xfrm>
              <a:off x="8072438" y="5357813"/>
              <a:ext cx="169863" cy="106363"/>
            </a:xfrm>
            <a:custGeom>
              <a:avLst/>
              <a:gdLst>
                <a:gd name="T0" fmla="*/ 426 w 426"/>
                <a:gd name="T1" fmla="*/ 91 h 267"/>
                <a:gd name="T2" fmla="*/ 373 w 426"/>
                <a:gd name="T3" fmla="*/ 0 h 267"/>
                <a:gd name="T4" fmla="*/ 369 w 426"/>
                <a:gd name="T5" fmla="*/ 2 h 267"/>
                <a:gd name="T6" fmla="*/ 357 w 426"/>
                <a:gd name="T7" fmla="*/ 9 h 267"/>
                <a:gd name="T8" fmla="*/ 340 w 426"/>
                <a:gd name="T9" fmla="*/ 18 h 267"/>
                <a:gd name="T10" fmla="*/ 317 w 426"/>
                <a:gd name="T11" fmla="*/ 31 h 267"/>
                <a:gd name="T12" fmla="*/ 289 w 426"/>
                <a:gd name="T13" fmla="*/ 45 h 267"/>
                <a:gd name="T14" fmla="*/ 259 w 426"/>
                <a:gd name="T15" fmla="*/ 62 h 267"/>
                <a:gd name="T16" fmla="*/ 225 w 426"/>
                <a:gd name="T17" fmla="*/ 78 h 267"/>
                <a:gd name="T18" fmla="*/ 191 w 426"/>
                <a:gd name="T19" fmla="*/ 93 h 267"/>
                <a:gd name="T20" fmla="*/ 155 w 426"/>
                <a:gd name="T21" fmla="*/ 109 h 267"/>
                <a:gd name="T22" fmla="*/ 122 w 426"/>
                <a:gd name="T23" fmla="*/ 123 h 267"/>
                <a:gd name="T24" fmla="*/ 89 w 426"/>
                <a:gd name="T25" fmla="*/ 135 h 267"/>
                <a:gd name="T26" fmla="*/ 60 w 426"/>
                <a:gd name="T27" fmla="*/ 146 h 267"/>
                <a:gd name="T28" fmla="*/ 35 w 426"/>
                <a:gd name="T29" fmla="*/ 154 h 267"/>
                <a:gd name="T30" fmla="*/ 16 w 426"/>
                <a:gd name="T31" fmla="*/ 161 h 267"/>
                <a:gd name="T32" fmla="*/ 4 w 426"/>
                <a:gd name="T33" fmla="*/ 165 h 267"/>
                <a:gd name="T34" fmla="*/ 0 w 426"/>
                <a:gd name="T35" fmla="*/ 167 h 267"/>
                <a:gd name="T36" fmla="*/ 32 w 426"/>
                <a:gd name="T37" fmla="*/ 267 h 267"/>
                <a:gd name="T38" fmla="*/ 36 w 426"/>
                <a:gd name="T39" fmla="*/ 266 h 267"/>
                <a:gd name="T40" fmla="*/ 49 w 426"/>
                <a:gd name="T41" fmla="*/ 261 h 267"/>
                <a:gd name="T42" fmla="*/ 70 w 426"/>
                <a:gd name="T43" fmla="*/ 255 h 267"/>
                <a:gd name="T44" fmla="*/ 96 w 426"/>
                <a:gd name="T45" fmla="*/ 245 h 267"/>
                <a:gd name="T46" fmla="*/ 126 w 426"/>
                <a:gd name="T47" fmla="*/ 234 h 267"/>
                <a:gd name="T48" fmla="*/ 160 w 426"/>
                <a:gd name="T49" fmla="*/ 220 h 267"/>
                <a:gd name="T50" fmla="*/ 196 w 426"/>
                <a:gd name="T51" fmla="*/ 206 h 267"/>
                <a:gd name="T52" fmla="*/ 234 w 426"/>
                <a:gd name="T53" fmla="*/ 190 h 267"/>
                <a:gd name="T54" fmla="*/ 271 w 426"/>
                <a:gd name="T55" fmla="*/ 173 h 267"/>
                <a:gd name="T56" fmla="*/ 305 w 426"/>
                <a:gd name="T57" fmla="*/ 156 h 267"/>
                <a:gd name="T58" fmla="*/ 338 w 426"/>
                <a:gd name="T59" fmla="*/ 139 h 267"/>
                <a:gd name="T60" fmla="*/ 367 w 426"/>
                <a:gd name="T61" fmla="*/ 124 h 267"/>
                <a:gd name="T62" fmla="*/ 392 w 426"/>
                <a:gd name="T63" fmla="*/ 110 h 267"/>
                <a:gd name="T64" fmla="*/ 410 w 426"/>
                <a:gd name="T65" fmla="*/ 100 h 267"/>
                <a:gd name="T66" fmla="*/ 422 w 426"/>
                <a:gd name="T67" fmla="*/ 93 h 267"/>
                <a:gd name="T68" fmla="*/ 426 w 426"/>
                <a:gd name="T69" fmla="*/ 91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6" h="267">
                  <a:moveTo>
                    <a:pt x="426" y="91"/>
                  </a:moveTo>
                  <a:lnTo>
                    <a:pt x="373" y="0"/>
                  </a:lnTo>
                  <a:lnTo>
                    <a:pt x="369" y="2"/>
                  </a:lnTo>
                  <a:lnTo>
                    <a:pt x="357" y="9"/>
                  </a:lnTo>
                  <a:lnTo>
                    <a:pt x="340" y="18"/>
                  </a:lnTo>
                  <a:lnTo>
                    <a:pt x="317" y="31"/>
                  </a:lnTo>
                  <a:lnTo>
                    <a:pt x="289" y="45"/>
                  </a:lnTo>
                  <a:lnTo>
                    <a:pt x="259" y="62"/>
                  </a:lnTo>
                  <a:lnTo>
                    <a:pt x="225" y="78"/>
                  </a:lnTo>
                  <a:lnTo>
                    <a:pt x="191" y="93"/>
                  </a:lnTo>
                  <a:lnTo>
                    <a:pt x="155" y="109"/>
                  </a:lnTo>
                  <a:lnTo>
                    <a:pt x="122" y="123"/>
                  </a:lnTo>
                  <a:lnTo>
                    <a:pt x="89" y="135"/>
                  </a:lnTo>
                  <a:lnTo>
                    <a:pt x="60" y="146"/>
                  </a:lnTo>
                  <a:lnTo>
                    <a:pt x="35" y="154"/>
                  </a:lnTo>
                  <a:lnTo>
                    <a:pt x="16" y="161"/>
                  </a:lnTo>
                  <a:lnTo>
                    <a:pt x="4" y="165"/>
                  </a:lnTo>
                  <a:lnTo>
                    <a:pt x="0" y="167"/>
                  </a:lnTo>
                  <a:lnTo>
                    <a:pt x="32" y="267"/>
                  </a:lnTo>
                  <a:lnTo>
                    <a:pt x="36" y="266"/>
                  </a:lnTo>
                  <a:lnTo>
                    <a:pt x="49" y="261"/>
                  </a:lnTo>
                  <a:lnTo>
                    <a:pt x="70" y="255"/>
                  </a:lnTo>
                  <a:lnTo>
                    <a:pt x="96" y="245"/>
                  </a:lnTo>
                  <a:lnTo>
                    <a:pt x="126" y="234"/>
                  </a:lnTo>
                  <a:lnTo>
                    <a:pt x="160" y="220"/>
                  </a:lnTo>
                  <a:lnTo>
                    <a:pt x="196" y="206"/>
                  </a:lnTo>
                  <a:lnTo>
                    <a:pt x="234" y="190"/>
                  </a:lnTo>
                  <a:lnTo>
                    <a:pt x="271" y="173"/>
                  </a:lnTo>
                  <a:lnTo>
                    <a:pt x="305" y="156"/>
                  </a:lnTo>
                  <a:lnTo>
                    <a:pt x="338" y="139"/>
                  </a:lnTo>
                  <a:lnTo>
                    <a:pt x="367" y="124"/>
                  </a:lnTo>
                  <a:lnTo>
                    <a:pt x="392" y="110"/>
                  </a:lnTo>
                  <a:lnTo>
                    <a:pt x="410" y="100"/>
                  </a:lnTo>
                  <a:lnTo>
                    <a:pt x="422" y="93"/>
                  </a:lnTo>
                  <a:lnTo>
                    <a:pt x="426" y="9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2" name="Freeform 64"/>
            <p:cNvSpPr>
              <a:spLocks/>
            </p:cNvSpPr>
            <p:nvPr/>
          </p:nvSpPr>
          <p:spPr bwMode="auto">
            <a:xfrm>
              <a:off x="8285163" y="5207000"/>
              <a:ext cx="150813" cy="142875"/>
            </a:xfrm>
            <a:custGeom>
              <a:avLst/>
              <a:gdLst>
                <a:gd name="T0" fmla="*/ 382 w 382"/>
                <a:gd name="T1" fmla="*/ 70 h 360"/>
                <a:gd name="T2" fmla="*/ 304 w 382"/>
                <a:gd name="T3" fmla="*/ 0 h 360"/>
                <a:gd name="T4" fmla="*/ 293 w 382"/>
                <a:gd name="T5" fmla="*/ 13 h 360"/>
                <a:gd name="T6" fmla="*/ 260 w 382"/>
                <a:gd name="T7" fmla="*/ 46 h 360"/>
                <a:gd name="T8" fmla="*/ 239 w 382"/>
                <a:gd name="T9" fmla="*/ 69 h 360"/>
                <a:gd name="T10" fmla="*/ 214 w 382"/>
                <a:gd name="T11" fmla="*/ 94 h 360"/>
                <a:gd name="T12" fmla="*/ 188 w 382"/>
                <a:gd name="T13" fmla="*/ 119 h 360"/>
                <a:gd name="T14" fmla="*/ 159 w 382"/>
                <a:gd name="T15" fmla="*/ 145 h 360"/>
                <a:gd name="T16" fmla="*/ 131 w 382"/>
                <a:gd name="T17" fmla="*/ 171 h 360"/>
                <a:gd name="T18" fmla="*/ 103 w 382"/>
                <a:gd name="T19" fmla="*/ 194 h 360"/>
                <a:gd name="T20" fmla="*/ 76 w 382"/>
                <a:gd name="T21" fmla="*/ 216 h 360"/>
                <a:gd name="T22" fmla="*/ 51 w 382"/>
                <a:gd name="T23" fmla="*/ 235 h 360"/>
                <a:gd name="T24" fmla="*/ 14 w 382"/>
                <a:gd name="T25" fmla="*/ 263 h 360"/>
                <a:gd name="T26" fmla="*/ 0 w 382"/>
                <a:gd name="T27" fmla="*/ 274 h 360"/>
                <a:gd name="T28" fmla="*/ 62 w 382"/>
                <a:gd name="T29" fmla="*/ 360 h 360"/>
                <a:gd name="T30" fmla="*/ 66 w 382"/>
                <a:gd name="T31" fmla="*/ 356 h 360"/>
                <a:gd name="T32" fmla="*/ 77 w 382"/>
                <a:gd name="T33" fmla="*/ 349 h 360"/>
                <a:gd name="T34" fmla="*/ 94 w 382"/>
                <a:gd name="T35" fmla="*/ 336 h 360"/>
                <a:gd name="T36" fmla="*/ 116 w 382"/>
                <a:gd name="T37" fmla="*/ 319 h 360"/>
                <a:gd name="T38" fmla="*/ 142 w 382"/>
                <a:gd name="T39" fmla="*/ 298 h 360"/>
                <a:gd name="T40" fmla="*/ 170 w 382"/>
                <a:gd name="T41" fmla="*/ 275 h 360"/>
                <a:gd name="T42" fmla="*/ 200 w 382"/>
                <a:gd name="T43" fmla="*/ 250 h 360"/>
                <a:gd name="T44" fmla="*/ 230 w 382"/>
                <a:gd name="T45" fmla="*/ 223 h 360"/>
                <a:gd name="T46" fmla="*/ 259 w 382"/>
                <a:gd name="T47" fmla="*/ 195 h 360"/>
                <a:gd name="T48" fmla="*/ 288 w 382"/>
                <a:gd name="T49" fmla="*/ 168 h 360"/>
                <a:gd name="T50" fmla="*/ 314 w 382"/>
                <a:gd name="T51" fmla="*/ 144 h 360"/>
                <a:gd name="T52" fmla="*/ 337 w 382"/>
                <a:gd name="T53" fmla="*/ 120 h 360"/>
                <a:gd name="T54" fmla="*/ 371 w 382"/>
                <a:gd name="T55" fmla="*/ 84 h 360"/>
                <a:gd name="T56" fmla="*/ 382 w 382"/>
                <a:gd name="T57" fmla="*/ 7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2" h="360">
                  <a:moveTo>
                    <a:pt x="382" y="70"/>
                  </a:moveTo>
                  <a:lnTo>
                    <a:pt x="304" y="0"/>
                  </a:lnTo>
                  <a:lnTo>
                    <a:pt x="293" y="13"/>
                  </a:lnTo>
                  <a:lnTo>
                    <a:pt x="260" y="46"/>
                  </a:lnTo>
                  <a:lnTo>
                    <a:pt x="239" y="69"/>
                  </a:lnTo>
                  <a:lnTo>
                    <a:pt x="214" y="94"/>
                  </a:lnTo>
                  <a:lnTo>
                    <a:pt x="188" y="119"/>
                  </a:lnTo>
                  <a:lnTo>
                    <a:pt x="159" y="145"/>
                  </a:lnTo>
                  <a:lnTo>
                    <a:pt x="131" y="171"/>
                  </a:lnTo>
                  <a:lnTo>
                    <a:pt x="103" y="194"/>
                  </a:lnTo>
                  <a:lnTo>
                    <a:pt x="76" y="216"/>
                  </a:lnTo>
                  <a:lnTo>
                    <a:pt x="51" y="235"/>
                  </a:lnTo>
                  <a:lnTo>
                    <a:pt x="14" y="263"/>
                  </a:lnTo>
                  <a:lnTo>
                    <a:pt x="0" y="274"/>
                  </a:lnTo>
                  <a:lnTo>
                    <a:pt x="62" y="360"/>
                  </a:lnTo>
                  <a:lnTo>
                    <a:pt x="66" y="356"/>
                  </a:lnTo>
                  <a:lnTo>
                    <a:pt x="77" y="349"/>
                  </a:lnTo>
                  <a:lnTo>
                    <a:pt x="94" y="336"/>
                  </a:lnTo>
                  <a:lnTo>
                    <a:pt x="116" y="319"/>
                  </a:lnTo>
                  <a:lnTo>
                    <a:pt x="142" y="298"/>
                  </a:lnTo>
                  <a:lnTo>
                    <a:pt x="170" y="275"/>
                  </a:lnTo>
                  <a:lnTo>
                    <a:pt x="200" y="250"/>
                  </a:lnTo>
                  <a:lnTo>
                    <a:pt x="230" y="223"/>
                  </a:lnTo>
                  <a:lnTo>
                    <a:pt x="259" y="195"/>
                  </a:lnTo>
                  <a:lnTo>
                    <a:pt x="288" y="168"/>
                  </a:lnTo>
                  <a:lnTo>
                    <a:pt x="314" y="144"/>
                  </a:lnTo>
                  <a:lnTo>
                    <a:pt x="337" y="120"/>
                  </a:lnTo>
                  <a:lnTo>
                    <a:pt x="371" y="84"/>
                  </a:lnTo>
                  <a:lnTo>
                    <a:pt x="382" y="7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3" name="Freeform 65"/>
            <p:cNvSpPr>
              <a:spLocks/>
            </p:cNvSpPr>
            <p:nvPr/>
          </p:nvSpPr>
          <p:spPr bwMode="auto">
            <a:xfrm>
              <a:off x="8453438" y="5006975"/>
              <a:ext cx="119063" cy="166688"/>
            </a:xfrm>
            <a:custGeom>
              <a:avLst/>
              <a:gdLst>
                <a:gd name="T0" fmla="*/ 112 w 301"/>
                <a:gd name="T1" fmla="*/ 182 h 417"/>
                <a:gd name="T2" fmla="*/ 92 w 301"/>
                <a:gd name="T3" fmla="*/ 216 h 417"/>
                <a:gd name="T4" fmla="*/ 73 w 301"/>
                <a:gd name="T5" fmla="*/ 247 h 417"/>
                <a:gd name="T6" fmla="*/ 54 w 301"/>
                <a:gd name="T7" fmla="*/ 276 h 417"/>
                <a:gd name="T8" fmla="*/ 36 w 301"/>
                <a:gd name="T9" fmla="*/ 301 h 417"/>
                <a:gd name="T10" fmla="*/ 21 w 301"/>
                <a:gd name="T11" fmla="*/ 323 h 417"/>
                <a:gd name="T12" fmla="*/ 10 w 301"/>
                <a:gd name="T13" fmla="*/ 340 h 417"/>
                <a:gd name="T14" fmla="*/ 3 w 301"/>
                <a:gd name="T15" fmla="*/ 351 h 417"/>
                <a:gd name="T16" fmla="*/ 0 w 301"/>
                <a:gd name="T17" fmla="*/ 354 h 417"/>
                <a:gd name="T18" fmla="*/ 85 w 301"/>
                <a:gd name="T19" fmla="*/ 417 h 417"/>
                <a:gd name="T20" fmla="*/ 88 w 301"/>
                <a:gd name="T21" fmla="*/ 412 h 417"/>
                <a:gd name="T22" fmla="*/ 96 w 301"/>
                <a:gd name="T23" fmla="*/ 401 h 417"/>
                <a:gd name="T24" fmla="*/ 108 w 301"/>
                <a:gd name="T25" fmla="*/ 384 h 417"/>
                <a:gd name="T26" fmla="*/ 124 w 301"/>
                <a:gd name="T27" fmla="*/ 360 h 417"/>
                <a:gd name="T28" fmla="*/ 142 w 301"/>
                <a:gd name="T29" fmla="*/ 333 h 417"/>
                <a:gd name="T30" fmla="*/ 162 w 301"/>
                <a:gd name="T31" fmla="*/ 303 h 417"/>
                <a:gd name="T32" fmla="*/ 182 w 301"/>
                <a:gd name="T33" fmla="*/ 270 h 417"/>
                <a:gd name="T34" fmla="*/ 203 w 301"/>
                <a:gd name="T35" fmla="*/ 235 h 417"/>
                <a:gd name="T36" fmla="*/ 223 w 301"/>
                <a:gd name="T37" fmla="*/ 199 h 417"/>
                <a:gd name="T38" fmla="*/ 242 w 301"/>
                <a:gd name="T39" fmla="*/ 166 h 417"/>
                <a:gd name="T40" fmla="*/ 258 w 301"/>
                <a:gd name="T41" fmla="*/ 132 h 417"/>
                <a:gd name="T42" fmla="*/ 273 w 301"/>
                <a:gd name="T43" fmla="*/ 103 h 417"/>
                <a:gd name="T44" fmla="*/ 285 w 301"/>
                <a:gd name="T45" fmla="*/ 78 h 417"/>
                <a:gd name="T46" fmla="*/ 293 w 301"/>
                <a:gd name="T47" fmla="*/ 59 h 417"/>
                <a:gd name="T48" fmla="*/ 299 w 301"/>
                <a:gd name="T49" fmla="*/ 47 h 417"/>
                <a:gd name="T50" fmla="*/ 301 w 301"/>
                <a:gd name="T51" fmla="*/ 42 h 417"/>
                <a:gd name="T52" fmla="*/ 205 w 301"/>
                <a:gd name="T53" fmla="*/ 0 h 417"/>
                <a:gd name="T54" fmla="*/ 203 w 301"/>
                <a:gd name="T55" fmla="*/ 4 h 417"/>
                <a:gd name="T56" fmla="*/ 197 w 301"/>
                <a:gd name="T57" fmla="*/ 16 h 417"/>
                <a:gd name="T58" fmla="*/ 189 w 301"/>
                <a:gd name="T59" fmla="*/ 34 h 417"/>
                <a:gd name="T60" fmla="*/ 178 w 301"/>
                <a:gd name="T61" fmla="*/ 58 h 417"/>
                <a:gd name="T62" fmla="*/ 164 w 301"/>
                <a:gd name="T63" fmla="*/ 85 h 417"/>
                <a:gd name="T64" fmla="*/ 149 w 301"/>
                <a:gd name="T65" fmla="*/ 116 h 417"/>
                <a:gd name="T66" fmla="*/ 130 w 301"/>
                <a:gd name="T67" fmla="*/ 149 h 417"/>
                <a:gd name="T68" fmla="*/ 112 w 301"/>
                <a:gd name="T69" fmla="*/ 182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1" h="417">
                  <a:moveTo>
                    <a:pt x="112" y="182"/>
                  </a:moveTo>
                  <a:lnTo>
                    <a:pt x="92" y="216"/>
                  </a:lnTo>
                  <a:lnTo>
                    <a:pt x="73" y="247"/>
                  </a:lnTo>
                  <a:lnTo>
                    <a:pt x="54" y="276"/>
                  </a:lnTo>
                  <a:lnTo>
                    <a:pt x="36" y="301"/>
                  </a:lnTo>
                  <a:lnTo>
                    <a:pt x="21" y="323"/>
                  </a:lnTo>
                  <a:lnTo>
                    <a:pt x="10" y="340"/>
                  </a:lnTo>
                  <a:lnTo>
                    <a:pt x="3" y="351"/>
                  </a:lnTo>
                  <a:lnTo>
                    <a:pt x="0" y="354"/>
                  </a:lnTo>
                  <a:lnTo>
                    <a:pt x="85" y="417"/>
                  </a:lnTo>
                  <a:lnTo>
                    <a:pt x="88" y="412"/>
                  </a:lnTo>
                  <a:lnTo>
                    <a:pt x="96" y="401"/>
                  </a:lnTo>
                  <a:lnTo>
                    <a:pt x="108" y="384"/>
                  </a:lnTo>
                  <a:lnTo>
                    <a:pt x="124" y="360"/>
                  </a:lnTo>
                  <a:lnTo>
                    <a:pt x="142" y="333"/>
                  </a:lnTo>
                  <a:lnTo>
                    <a:pt x="162" y="303"/>
                  </a:lnTo>
                  <a:lnTo>
                    <a:pt x="182" y="270"/>
                  </a:lnTo>
                  <a:lnTo>
                    <a:pt x="203" y="235"/>
                  </a:lnTo>
                  <a:lnTo>
                    <a:pt x="223" y="199"/>
                  </a:lnTo>
                  <a:lnTo>
                    <a:pt x="242" y="166"/>
                  </a:lnTo>
                  <a:lnTo>
                    <a:pt x="258" y="132"/>
                  </a:lnTo>
                  <a:lnTo>
                    <a:pt x="273" y="103"/>
                  </a:lnTo>
                  <a:lnTo>
                    <a:pt x="285" y="78"/>
                  </a:lnTo>
                  <a:lnTo>
                    <a:pt x="293" y="59"/>
                  </a:lnTo>
                  <a:lnTo>
                    <a:pt x="299" y="47"/>
                  </a:lnTo>
                  <a:lnTo>
                    <a:pt x="301" y="42"/>
                  </a:lnTo>
                  <a:lnTo>
                    <a:pt x="205" y="0"/>
                  </a:lnTo>
                  <a:lnTo>
                    <a:pt x="203" y="4"/>
                  </a:lnTo>
                  <a:lnTo>
                    <a:pt x="197" y="16"/>
                  </a:lnTo>
                  <a:lnTo>
                    <a:pt x="189" y="34"/>
                  </a:lnTo>
                  <a:lnTo>
                    <a:pt x="178" y="58"/>
                  </a:lnTo>
                  <a:lnTo>
                    <a:pt x="164" y="85"/>
                  </a:lnTo>
                  <a:lnTo>
                    <a:pt x="149" y="116"/>
                  </a:lnTo>
                  <a:lnTo>
                    <a:pt x="130" y="149"/>
                  </a:lnTo>
                  <a:lnTo>
                    <a:pt x="112" y="18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4" name="Freeform 66"/>
            <p:cNvSpPr>
              <a:spLocks/>
            </p:cNvSpPr>
            <p:nvPr/>
          </p:nvSpPr>
          <p:spPr bwMode="auto">
            <a:xfrm>
              <a:off x="8561388" y="4778375"/>
              <a:ext cx="76200" cy="171450"/>
            </a:xfrm>
            <a:custGeom>
              <a:avLst/>
              <a:gdLst>
                <a:gd name="T0" fmla="*/ 53 w 190"/>
                <a:gd name="T1" fmla="*/ 202 h 433"/>
                <a:gd name="T2" fmla="*/ 44 w 190"/>
                <a:gd name="T3" fmla="*/ 240 h 433"/>
                <a:gd name="T4" fmla="*/ 36 w 190"/>
                <a:gd name="T5" fmla="*/ 275 h 433"/>
                <a:gd name="T6" fmla="*/ 27 w 190"/>
                <a:gd name="T7" fmla="*/ 309 h 433"/>
                <a:gd name="T8" fmla="*/ 18 w 190"/>
                <a:gd name="T9" fmla="*/ 339 h 433"/>
                <a:gd name="T10" fmla="*/ 11 w 190"/>
                <a:gd name="T11" fmla="*/ 364 h 433"/>
                <a:gd name="T12" fmla="*/ 5 w 190"/>
                <a:gd name="T13" fmla="*/ 383 h 433"/>
                <a:gd name="T14" fmla="*/ 1 w 190"/>
                <a:gd name="T15" fmla="*/ 395 h 433"/>
                <a:gd name="T16" fmla="*/ 0 w 190"/>
                <a:gd name="T17" fmla="*/ 399 h 433"/>
                <a:gd name="T18" fmla="*/ 99 w 190"/>
                <a:gd name="T19" fmla="*/ 433 h 433"/>
                <a:gd name="T20" fmla="*/ 101 w 190"/>
                <a:gd name="T21" fmla="*/ 429 h 433"/>
                <a:gd name="T22" fmla="*/ 106 w 190"/>
                <a:gd name="T23" fmla="*/ 416 h 433"/>
                <a:gd name="T24" fmla="*/ 112 w 190"/>
                <a:gd name="T25" fmla="*/ 395 h 433"/>
                <a:gd name="T26" fmla="*/ 120 w 190"/>
                <a:gd name="T27" fmla="*/ 368 h 433"/>
                <a:gd name="T28" fmla="*/ 128 w 190"/>
                <a:gd name="T29" fmla="*/ 337 h 433"/>
                <a:gd name="T30" fmla="*/ 138 w 190"/>
                <a:gd name="T31" fmla="*/ 301 h 433"/>
                <a:gd name="T32" fmla="*/ 147 w 190"/>
                <a:gd name="T33" fmla="*/ 263 h 433"/>
                <a:gd name="T34" fmla="*/ 155 w 190"/>
                <a:gd name="T35" fmla="*/ 224 h 433"/>
                <a:gd name="T36" fmla="*/ 164 w 190"/>
                <a:gd name="T37" fmla="*/ 184 h 433"/>
                <a:gd name="T38" fmla="*/ 171 w 190"/>
                <a:gd name="T39" fmla="*/ 146 h 433"/>
                <a:gd name="T40" fmla="*/ 177 w 190"/>
                <a:gd name="T41" fmla="*/ 110 h 433"/>
                <a:gd name="T42" fmla="*/ 181 w 190"/>
                <a:gd name="T43" fmla="*/ 78 h 433"/>
                <a:gd name="T44" fmla="*/ 185 w 190"/>
                <a:gd name="T45" fmla="*/ 49 h 433"/>
                <a:gd name="T46" fmla="*/ 188 w 190"/>
                <a:gd name="T47" fmla="*/ 29 h 433"/>
                <a:gd name="T48" fmla="*/ 189 w 190"/>
                <a:gd name="T49" fmla="*/ 15 h 433"/>
                <a:gd name="T50" fmla="*/ 190 w 190"/>
                <a:gd name="T51" fmla="*/ 11 h 433"/>
                <a:gd name="T52" fmla="*/ 84 w 190"/>
                <a:gd name="T53" fmla="*/ 0 h 433"/>
                <a:gd name="T54" fmla="*/ 84 w 190"/>
                <a:gd name="T55" fmla="*/ 4 h 433"/>
                <a:gd name="T56" fmla="*/ 83 w 190"/>
                <a:gd name="T57" fmla="*/ 17 h 433"/>
                <a:gd name="T58" fmla="*/ 80 w 190"/>
                <a:gd name="T59" fmla="*/ 38 h 433"/>
                <a:gd name="T60" fmla="*/ 77 w 190"/>
                <a:gd name="T61" fmla="*/ 63 h 433"/>
                <a:gd name="T62" fmla="*/ 72 w 190"/>
                <a:gd name="T63" fmla="*/ 94 h 433"/>
                <a:gd name="T64" fmla="*/ 67 w 190"/>
                <a:gd name="T65" fmla="*/ 128 h 433"/>
                <a:gd name="T66" fmla="*/ 60 w 190"/>
                <a:gd name="T67" fmla="*/ 165 h 433"/>
                <a:gd name="T68" fmla="*/ 53 w 190"/>
                <a:gd name="T69" fmla="*/ 202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" h="433">
                  <a:moveTo>
                    <a:pt x="53" y="202"/>
                  </a:moveTo>
                  <a:lnTo>
                    <a:pt x="44" y="240"/>
                  </a:lnTo>
                  <a:lnTo>
                    <a:pt x="36" y="275"/>
                  </a:lnTo>
                  <a:lnTo>
                    <a:pt x="27" y="309"/>
                  </a:lnTo>
                  <a:lnTo>
                    <a:pt x="18" y="339"/>
                  </a:lnTo>
                  <a:lnTo>
                    <a:pt x="11" y="364"/>
                  </a:lnTo>
                  <a:lnTo>
                    <a:pt x="5" y="383"/>
                  </a:lnTo>
                  <a:lnTo>
                    <a:pt x="1" y="395"/>
                  </a:lnTo>
                  <a:lnTo>
                    <a:pt x="0" y="399"/>
                  </a:lnTo>
                  <a:lnTo>
                    <a:pt x="99" y="433"/>
                  </a:lnTo>
                  <a:lnTo>
                    <a:pt x="101" y="429"/>
                  </a:lnTo>
                  <a:lnTo>
                    <a:pt x="106" y="416"/>
                  </a:lnTo>
                  <a:lnTo>
                    <a:pt x="112" y="395"/>
                  </a:lnTo>
                  <a:lnTo>
                    <a:pt x="120" y="368"/>
                  </a:lnTo>
                  <a:lnTo>
                    <a:pt x="128" y="337"/>
                  </a:lnTo>
                  <a:lnTo>
                    <a:pt x="138" y="301"/>
                  </a:lnTo>
                  <a:lnTo>
                    <a:pt x="147" y="263"/>
                  </a:lnTo>
                  <a:lnTo>
                    <a:pt x="155" y="224"/>
                  </a:lnTo>
                  <a:lnTo>
                    <a:pt x="164" y="184"/>
                  </a:lnTo>
                  <a:lnTo>
                    <a:pt x="171" y="146"/>
                  </a:lnTo>
                  <a:lnTo>
                    <a:pt x="177" y="110"/>
                  </a:lnTo>
                  <a:lnTo>
                    <a:pt x="181" y="78"/>
                  </a:lnTo>
                  <a:lnTo>
                    <a:pt x="185" y="49"/>
                  </a:lnTo>
                  <a:lnTo>
                    <a:pt x="188" y="29"/>
                  </a:lnTo>
                  <a:lnTo>
                    <a:pt x="189" y="15"/>
                  </a:lnTo>
                  <a:lnTo>
                    <a:pt x="190" y="11"/>
                  </a:lnTo>
                  <a:lnTo>
                    <a:pt x="84" y="0"/>
                  </a:lnTo>
                  <a:lnTo>
                    <a:pt x="84" y="4"/>
                  </a:lnTo>
                  <a:lnTo>
                    <a:pt x="83" y="17"/>
                  </a:lnTo>
                  <a:lnTo>
                    <a:pt x="80" y="38"/>
                  </a:lnTo>
                  <a:lnTo>
                    <a:pt x="77" y="63"/>
                  </a:lnTo>
                  <a:lnTo>
                    <a:pt x="72" y="94"/>
                  </a:lnTo>
                  <a:lnTo>
                    <a:pt x="67" y="128"/>
                  </a:lnTo>
                  <a:lnTo>
                    <a:pt x="60" y="165"/>
                  </a:lnTo>
                  <a:lnTo>
                    <a:pt x="53" y="202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5" name="Freeform 67"/>
            <p:cNvSpPr>
              <a:spLocks/>
            </p:cNvSpPr>
            <p:nvPr/>
          </p:nvSpPr>
          <p:spPr bwMode="auto">
            <a:xfrm>
              <a:off x="8599488" y="4530725"/>
              <a:ext cx="58738" cy="171450"/>
            </a:xfrm>
            <a:custGeom>
              <a:avLst/>
              <a:gdLst>
                <a:gd name="T0" fmla="*/ 11 w 147"/>
                <a:gd name="T1" fmla="*/ 214 h 430"/>
                <a:gd name="T2" fmla="*/ 6 w 147"/>
                <a:gd name="T3" fmla="*/ 254 h 430"/>
                <a:gd name="T4" fmla="*/ 4 w 147"/>
                <a:gd name="T5" fmla="*/ 292 h 430"/>
                <a:gd name="T6" fmla="*/ 2 w 147"/>
                <a:gd name="T7" fmla="*/ 329 h 430"/>
                <a:gd name="T8" fmla="*/ 1 w 147"/>
                <a:gd name="T9" fmla="*/ 362 h 430"/>
                <a:gd name="T10" fmla="*/ 0 w 147"/>
                <a:gd name="T11" fmla="*/ 377 h 430"/>
                <a:gd name="T12" fmla="*/ 0 w 147"/>
                <a:gd name="T13" fmla="*/ 390 h 430"/>
                <a:gd name="T14" fmla="*/ 0 w 147"/>
                <a:gd name="T15" fmla="*/ 402 h 430"/>
                <a:gd name="T16" fmla="*/ 0 w 147"/>
                <a:gd name="T17" fmla="*/ 411 h 430"/>
                <a:gd name="T18" fmla="*/ 0 w 147"/>
                <a:gd name="T19" fmla="*/ 424 h 430"/>
                <a:gd name="T20" fmla="*/ 0 w 147"/>
                <a:gd name="T21" fmla="*/ 430 h 430"/>
                <a:gd name="T22" fmla="*/ 105 w 147"/>
                <a:gd name="T23" fmla="*/ 430 h 430"/>
                <a:gd name="T24" fmla="*/ 105 w 147"/>
                <a:gd name="T25" fmla="*/ 425 h 430"/>
                <a:gd name="T26" fmla="*/ 106 w 147"/>
                <a:gd name="T27" fmla="*/ 411 h 430"/>
                <a:gd name="T28" fmla="*/ 106 w 147"/>
                <a:gd name="T29" fmla="*/ 403 h 430"/>
                <a:gd name="T30" fmla="*/ 106 w 147"/>
                <a:gd name="T31" fmla="*/ 392 h 430"/>
                <a:gd name="T32" fmla="*/ 106 w 147"/>
                <a:gd name="T33" fmla="*/ 379 h 430"/>
                <a:gd name="T34" fmla="*/ 106 w 147"/>
                <a:gd name="T35" fmla="*/ 365 h 430"/>
                <a:gd name="T36" fmla="*/ 107 w 147"/>
                <a:gd name="T37" fmla="*/ 335 h 430"/>
                <a:gd name="T38" fmla="*/ 109 w 147"/>
                <a:gd name="T39" fmla="*/ 300 h 430"/>
                <a:gd name="T40" fmla="*/ 112 w 147"/>
                <a:gd name="T41" fmla="*/ 262 h 430"/>
                <a:gd name="T42" fmla="*/ 116 w 147"/>
                <a:gd name="T43" fmla="*/ 224 h 430"/>
                <a:gd name="T44" fmla="*/ 120 w 147"/>
                <a:gd name="T45" fmla="*/ 187 h 430"/>
                <a:gd name="T46" fmla="*/ 124 w 147"/>
                <a:gd name="T47" fmla="*/ 150 h 430"/>
                <a:gd name="T48" fmla="*/ 130 w 147"/>
                <a:gd name="T49" fmla="*/ 115 h 430"/>
                <a:gd name="T50" fmla="*/ 135 w 147"/>
                <a:gd name="T51" fmla="*/ 85 h 430"/>
                <a:gd name="T52" fmla="*/ 139 w 147"/>
                <a:gd name="T53" fmla="*/ 59 h 430"/>
                <a:gd name="T54" fmla="*/ 144 w 147"/>
                <a:gd name="T55" fmla="*/ 40 h 430"/>
                <a:gd name="T56" fmla="*/ 146 w 147"/>
                <a:gd name="T57" fmla="*/ 27 h 430"/>
                <a:gd name="T58" fmla="*/ 147 w 147"/>
                <a:gd name="T59" fmla="*/ 22 h 430"/>
                <a:gd name="T60" fmla="*/ 44 w 147"/>
                <a:gd name="T61" fmla="*/ 0 h 430"/>
                <a:gd name="T62" fmla="*/ 43 w 147"/>
                <a:gd name="T63" fmla="*/ 5 h 430"/>
                <a:gd name="T64" fmla="*/ 40 w 147"/>
                <a:gd name="T65" fmla="*/ 18 h 430"/>
                <a:gd name="T66" fmla="*/ 36 w 147"/>
                <a:gd name="T67" fmla="*/ 40 h 430"/>
                <a:gd name="T68" fmla="*/ 31 w 147"/>
                <a:gd name="T69" fmla="*/ 67 h 430"/>
                <a:gd name="T70" fmla="*/ 26 w 147"/>
                <a:gd name="T71" fmla="*/ 99 h 430"/>
                <a:gd name="T72" fmla="*/ 19 w 147"/>
                <a:gd name="T73" fmla="*/ 135 h 430"/>
                <a:gd name="T74" fmla="*/ 15 w 147"/>
                <a:gd name="T75" fmla="*/ 174 h 430"/>
                <a:gd name="T76" fmla="*/ 11 w 147"/>
                <a:gd name="T77" fmla="*/ 21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430">
                  <a:moveTo>
                    <a:pt x="11" y="214"/>
                  </a:moveTo>
                  <a:lnTo>
                    <a:pt x="6" y="254"/>
                  </a:lnTo>
                  <a:lnTo>
                    <a:pt x="4" y="292"/>
                  </a:lnTo>
                  <a:lnTo>
                    <a:pt x="2" y="329"/>
                  </a:lnTo>
                  <a:lnTo>
                    <a:pt x="1" y="362"/>
                  </a:lnTo>
                  <a:lnTo>
                    <a:pt x="0" y="377"/>
                  </a:lnTo>
                  <a:lnTo>
                    <a:pt x="0" y="390"/>
                  </a:lnTo>
                  <a:lnTo>
                    <a:pt x="0" y="402"/>
                  </a:lnTo>
                  <a:lnTo>
                    <a:pt x="0" y="411"/>
                  </a:lnTo>
                  <a:lnTo>
                    <a:pt x="0" y="424"/>
                  </a:lnTo>
                  <a:lnTo>
                    <a:pt x="0" y="430"/>
                  </a:lnTo>
                  <a:lnTo>
                    <a:pt x="105" y="430"/>
                  </a:lnTo>
                  <a:lnTo>
                    <a:pt x="105" y="425"/>
                  </a:lnTo>
                  <a:lnTo>
                    <a:pt x="106" y="411"/>
                  </a:lnTo>
                  <a:lnTo>
                    <a:pt x="106" y="403"/>
                  </a:lnTo>
                  <a:lnTo>
                    <a:pt x="106" y="392"/>
                  </a:lnTo>
                  <a:lnTo>
                    <a:pt x="106" y="379"/>
                  </a:lnTo>
                  <a:lnTo>
                    <a:pt x="106" y="365"/>
                  </a:lnTo>
                  <a:lnTo>
                    <a:pt x="107" y="335"/>
                  </a:lnTo>
                  <a:lnTo>
                    <a:pt x="109" y="300"/>
                  </a:lnTo>
                  <a:lnTo>
                    <a:pt x="112" y="262"/>
                  </a:lnTo>
                  <a:lnTo>
                    <a:pt x="116" y="224"/>
                  </a:lnTo>
                  <a:lnTo>
                    <a:pt x="120" y="187"/>
                  </a:lnTo>
                  <a:lnTo>
                    <a:pt x="124" y="150"/>
                  </a:lnTo>
                  <a:lnTo>
                    <a:pt x="130" y="115"/>
                  </a:lnTo>
                  <a:lnTo>
                    <a:pt x="135" y="85"/>
                  </a:lnTo>
                  <a:lnTo>
                    <a:pt x="139" y="59"/>
                  </a:lnTo>
                  <a:lnTo>
                    <a:pt x="144" y="40"/>
                  </a:lnTo>
                  <a:lnTo>
                    <a:pt x="146" y="27"/>
                  </a:lnTo>
                  <a:lnTo>
                    <a:pt x="147" y="22"/>
                  </a:lnTo>
                  <a:lnTo>
                    <a:pt x="44" y="0"/>
                  </a:lnTo>
                  <a:lnTo>
                    <a:pt x="43" y="5"/>
                  </a:lnTo>
                  <a:lnTo>
                    <a:pt x="40" y="18"/>
                  </a:lnTo>
                  <a:lnTo>
                    <a:pt x="36" y="40"/>
                  </a:lnTo>
                  <a:lnTo>
                    <a:pt x="31" y="67"/>
                  </a:lnTo>
                  <a:lnTo>
                    <a:pt x="26" y="99"/>
                  </a:lnTo>
                  <a:lnTo>
                    <a:pt x="19" y="135"/>
                  </a:lnTo>
                  <a:lnTo>
                    <a:pt x="15" y="174"/>
                  </a:lnTo>
                  <a:lnTo>
                    <a:pt x="11" y="21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6" name="Freeform 68"/>
            <p:cNvSpPr>
              <a:spLocks/>
            </p:cNvSpPr>
            <p:nvPr/>
          </p:nvSpPr>
          <p:spPr bwMode="auto">
            <a:xfrm>
              <a:off x="8637588" y="4297363"/>
              <a:ext cx="106363" cy="169863"/>
            </a:xfrm>
            <a:custGeom>
              <a:avLst/>
              <a:gdLst>
                <a:gd name="T0" fmla="*/ 174 w 267"/>
                <a:gd name="T1" fmla="*/ 236 h 427"/>
                <a:gd name="T2" fmla="*/ 189 w 267"/>
                <a:gd name="T3" fmla="*/ 200 h 427"/>
                <a:gd name="T4" fmla="*/ 205 w 267"/>
                <a:gd name="T5" fmla="*/ 167 h 427"/>
                <a:gd name="T6" fmla="*/ 221 w 267"/>
                <a:gd name="T7" fmla="*/ 136 h 427"/>
                <a:gd name="T8" fmla="*/ 235 w 267"/>
                <a:gd name="T9" fmla="*/ 109 h 427"/>
                <a:gd name="T10" fmla="*/ 248 w 267"/>
                <a:gd name="T11" fmla="*/ 85 h 427"/>
                <a:gd name="T12" fmla="*/ 258 w 267"/>
                <a:gd name="T13" fmla="*/ 68 h 427"/>
                <a:gd name="T14" fmla="*/ 265 w 267"/>
                <a:gd name="T15" fmla="*/ 56 h 427"/>
                <a:gd name="T16" fmla="*/ 267 w 267"/>
                <a:gd name="T17" fmla="*/ 53 h 427"/>
                <a:gd name="T18" fmla="*/ 175 w 267"/>
                <a:gd name="T19" fmla="*/ 0 h 427"/>
                <a:gd name="T20" fmla="*/ 173 w 267"/>
                <a:gd name="T21" fmla="*/ 4 h 427"/>
                <a:gd name="T22" fmla="*/ 166 w 267"/>
                <a:gd name="T23" fmla="*/ 16 h 427"/>
                <a:gd name="T24" fmla="*/ 156 w 267"/>
                <a:gd name="T25" fmla="*/ 35 h 427"/>
                <a:gd name="T26" fmla="*/ 143 w 267"/>
                <a:gd name="T27" fmla="*/ 58 h 427"/>
                <a:gd name="T28" fmla="*/ 127 w 267"/>
                <a:gd name="T29" fmla="*/ 88 h 427"/>
                <a:gd name="T30" fmla="*/ 111 w 267"/>
                <a:gd name="T31" fmla="*/ 121 h 427"/>
                <a:gd name="T32" fmla="*/ 94 w 267"/>
                <a:gd name="T33" fmla="*/ 156 h 427"/>
                <a:gd name="T34" fmla="*/ 78 w 267"/>
                <a:gd name="T35" fmla="*/ 192 h 427"/>
                <a:gd name="T36" fmla="*/ 62 w 267"/>
                <a:gd name="T37" fmla="*/ 230 h 427"/>
                <a:gd name="T38" fmla="*/ 46 w 267"/>
                <a:gd name="T39" fmla="*/ 266 h 427"/>
                <a:gd name="T40" fmla="*/ 34 w 267"/>
                <a:gd name="T41" fmla="*/ 300 h 427"/>
                <a:gd name="T42" fmla="*/ 23 w 267"/>
                <a:gd name="T43" fmla="*/ 331 h 427"/>
                <a:gd name="T44" fmla="*/ 13 w 267"/>
                <a:gd name="T45" fmla="*/ 356 h 427"/>
                <a:gd name="T46" fmla="*/ 7 w 267"/>
                <a:gd name="T47" fmla="*/ 377 h 427"/>
                <a:gd name="T48" fmla="*/ 2 w 267"/>
                <a:gd name="T49" fmla="*/ 390 h 427"/>
                <a:gd name="T50" fmla="*/ 0 w 267"/>
                <a:gd name="T51" fmla="*/ 394 h 427"/>
                <a:gd name="T52" fmla="*/ 100 w 267"/>
                <a:gd name="T53" fmla="*/ 427 h 427"/>
                <a:gd name="T54" fmla="*/ 103 w 267"/>
                <a:gd name="T55" fmla="*/ 422 h 427"/>
                <a:gd name="T56" fmla="*/ 107 w 267"/>
                <a:gd name="T57" fmla="*/ 410 h 427"/>
                <a:gd name="T58" fmla="*/ 113 w 267"/>
                <a:gd name="T59" fmla="*/ 391 h 427"/>
                <a:gd name="T60" fmla="*/ 122 w 267"/>
                <a:gd name="T61" fmla="*/ 366 h 427"/>
                <a:gd name="T62" fmla="*/ 132 w 267"/>
                <a:gd name="T63" fmla="*/ 337 h 427"/>
                <a:gd name="T64" fmla="*/ 145 w 267"/>
                <a:gd name="T65" fmla="*/ 305 h 427"/>
                <a:gd name="T66" fmla="*/ 159 w 267"/>
                <a:gd name="T67" fmla="*/ 270 h 427"/>
                <a:gd name="T68" fmla="*/ 174 w 267"/>
                <a:gd name="T69" fmla="*/ 236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7" h="427">
                  <a:moveTo>
                    <a:pt x="174" y="236"/>
                  </a:moveTo>
                  <a:lnTo>
                    <a:pt x="189" y="200"/>
                  </a:lnTo>
                  <a:lnTo>
                    <a:pt x="205" y="167"/>
                  </a:lnTo>
                  <a:lnTo>
                    <a:pt x="221" y="136"/>
                  </a:lnTo>
                  <a:lnTo>
                    <a:pt x="235" y="109"/>
                  </a:lnTo>
                  <a:lnTo>
                    <a:pt x="248" y="85"/>
                  </a:lnTo>
                  <a:lnTo>
                    <a:pt x="258" y="68"/>
                  </a:lnTo>
                  <a:lnTo>
                    <a:pt x="265" y="56"/>
                  </a:lnTo>
                  <a:lnTo>
                    <a:pt x="267" y="53"/>
                  </a:lnTo>
                  <a:lnTo>
                    <a:pt x="175" y="0"/>
                  </a:lnTo>
                  <a:lnTo>
                    <a:pt x="173" y="4"/>
                  </a:lnTo>
                  <a:lnTo>
                    <a:pt x="166" y="16"/>
                  </a:lnTo>
                  <a:lnTo>
                    <a:pt x="156" y="35"/>
                  </a:lnTo>
                  <a:lnTo>
                    <a:pt x="143" y="58"/>
                  </a:lnTo>
                  <a:lnTo>
                    <a:pt x="127" y="88"/>
                  </a:lnTo>
                  <a:lnTo>
                    <a:pt x="111" y="121"/>
                  </a:lnTo>
                  <a:lnTo>
                    <a:pt x="94" y="156"/>
                  </a:lnTo>
                  <a:lnTo>
                    <a:pt x="78" y="192"/>
                  </a:lnTo>
                  <a:lnTo>
                    <a:pt x="62" y="230"/>
                  </a:lnTo>
                  <a:lnTo>
                    <a:pt x="46" y="266"/>
                  </a:lnTo>
                  <a:lnTo>
                    <a:pt x="34" y="300"/>
                  </a:lnTo>
                  <a:lnTo>
                    <a:pt x="23" y="331"/>
                  </a:lnTo>
                  <a:lnTo>
                    <a:pt x="13" y="356"/>
                  </a:lnTo>
                  <a:lnTo>
                    <a:pt x="7" y="377"/>
                  </a:lnTo>
                  <a:lnTo>
                    <a:pt x="2" y="390"/>
                  </a:lnTo>
                  <a:lnTo>
                    <a:pt x="0" y="394"/>
                  </a:lnTo>
                  <a:lnTo>
                    <a:pt x="100" y="427"/>
                  </a:lnTo>
                  <a:lnTo>
                    <a:pt x="103" y="422"/>
                  </a:lnTo>
                  <a:lnTo>
                    <a:pt x="107" y="410"/>
                  </a:lnTo>
                  <a:lnTo>
                    <a:pt x="113" y="391"/>
                  </a:lnTo>
                  <a:lnTo>
                    <a:pt x="122" y="366"/>
                  </a:lnTo>
                  <a:lnTo>
                    <a:pt x="132" y="337"/>
                  </a:lnTo>
                  <a:lnTo>
                    <a:pt x="145" y="305"/>
                  </a:lnTo>
                  <a:lnTo>
                    <a:pt x="159" y="270"/>
                  </a:lnTo>
                  <a:lnTo>
                    <a:pt x="174" y="23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7" name="Freeform 69"/>
            <p:cNvSpPr>
              <a:spLocks/>
            </p:cNvSpPr>
            <p:nvPr/>
          </p:nvSpPr>
          <p:spPr bwMode="auto">
            <a:xfrm>
              <a:off x="8750301" y="4102100"/>
              <a:ext cx="142875" cy="152400"/>
            </a:xfrm>
            <a:custGeom>
              <a:avLst/>
              <a:gdLst>
                <a:gd name="T0" fmla="*/ 359 w 359"/>
                <a:gd name="T1" fmla="*/ 77 h 383"/>
                <a:gd name="T2" fmla="*/ 287 w 359"/>
                <a:gd name="T3" fmla="*/ 0 h 383"/>
                <a:gd name="T4" fmla="*/ 275 w 359"/>
                <a:gd name="T5" fmla="*/ 12 h 383"/>
                <a:gd name="T6" fmla="*/ 239 w 359"/>
                <a:gd name="T7" fmla="*/ 45 h 383"/>
                <a:gd name="T8" fmla="*/ 215 w 359"/>
                <a:gd name="T9" fmla="*/ 69 h 383"/>
                <a:gd name="T10" fmla="*/ 189 w 359"/>
                <a:gd name="T11" fmla="*/ 95 h 383"/>
                <a:gd name="T12" fmla="*/ 162 w 359"/>
                <a:gd name="T13" fmla="*/ 123 h 383"/>
                <a:gd name="T14" fmla="*/ 135 w 359"/>
                <a:gd name="T15" fmla="*/ 153 h 383"/>
                <a:gd name="T16" fmla="*/ 108 w 359"/>
                <a:gd name="T17" fmla="*/ 183 h 383"/>
                <a:gd name="T18" fmla="*/ 83 w 359"/>
                <a:gd name="T19" fmla="*/ 212 h 383"/>
                <a:gd name="T20" fmla="*/ 61 w 359"/>
                <a:gd name="T21" fmla="*/ 242 h 383"/>
                <a:gd name="T22" fmla="*/ 40 w 359"/>
                <a:gd name="T23" fmla="*/ 266 h 383"/>
                <a:gd name="T24" fmla="*/ 24 w 359"/>
                <a:gd name="T25" fmla="*/ 289 h 383"/>
                <a:gd name="T26" fmla="*/ 11 w 359"/>
                <a:gd name="T27" fmla="*/ 306 h 383"/>
                <a:gd name="T28" fmla="*/ 2 w 359"/>
                <a:gd name="T29" fmla="*/ 317 h 383"/>
                <a:gd name="T30" fmla="*/ 0 w 359"/>
                <a:gd name="T31" fmla="*/ 322 h 383"/>
                <a:gd name="T32" fmla="*/ 86 w 359"/>
                <a:gd name="T33" fmla="*/ 383 h 383"/>
                <a:gd name="T34" fmla="*/ 96 w 359"/>
                <a:gd name="T35" fmla="*/ 368 h 383"/>
                <a:gd name="T36" fmla="*/ 124 w 359"/>
                <a:gd name="T37" fmla="*/ 331 h 383"/>
                <a:gd name="T38" fmla="*/ 143 w 359"/>
                <a:gd name="T39" fmla="*/ 306 h 383"/>
                <a:gd name="T40" fmla="*/ 164 w 359"/>
                <a:gd name="T41" fmla="*/ 280 h 383"/>
                <a:gd name="T42" fmla="*/ 188 w 359"/>
                <a:gd name="T43" fmla="*/ 251 h 383"/>
                <a:gd name="T44" fmla="*/ 214 w 359"/>
                <a:gd name="T45" fmla="*/ 223 h 383"/>
                <a:gd name="T46" fmla="*/ 240 w 359"/>
                <a:gd name="T47" fmla="*/ 194 h 383"/>
                <a:gd name="T48" fmla="*/ 265 w 359"/>
                <a:gd name="T49" fmla="*/ 168 h 383"/>
                <a:gd name="T50" fmla="*/ 290 w 359"/>
                <a:gd name="T51" fmla="*/ 143 h 383"/>
                <a:gd name="T52" fmla="*/ 311 w 359"/>
                <a:gd name="T53" fmla="*/ 122 h 383"/>
                <a:gd name="T54" fmla="*/ 346 w 359"/>
                <a:gd name="T55" fmla="*/ 89 h 383"/>
                <a:gd name="T56" fmla="*/ 359 w 359"/>
                <a:gd name="T57" fmla="*/ 7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59" h="383">
                  <a:moveTo>
                    <a:pt x="359" y="77"/>
                  </a:moveTo>
                  <a:lnTo>
                    <a:pt x="287" y="0"/>
                  </a:lnTo>
                  <a:lnTo>
                    <a:pt x="275" y="12"/>
                  </a:lnTo>
                  <a:lnTo>
                    <a:pt x="239" y="45"/>
                  </a:lnTo>
                  <a:lnTo>
                    <a:pt x="215" y="69"/>
                  </a:lnTo>
                  <a:lnTo>
                    <a:pt x="189" y="95"/>
                  </a:lnTo>
                  <a:lnTo>
                    <a:pt x="162" y="123"/>
                  </a:lnTo>
                  <a:lnTo>
                    <a:pt x="135" y="153"/>
                  </a:lnTo>
                  <a:lnTo>
                    <a:pt x="108" y="183"/>
                  </a:lnTo>
                  <a:lnTo>
                    <a:pt x="83" y="212"/>
                  </a:lnTo>
                  <a:lnTo>
                    <a:pt x="61" y="242"/>
                  </a:lnTo>
                  <a:lnTo>
                    <a:pt x="40" y="266"/>
                  </a:lnTo>
                  <a:lnTo>
                    <a:pt x="24" y="289"/>
                  </a:lnTo>
                  <a:lnTo>
                    <a:pt x="11" y="306"/>
                  </a:lnTo>
                  <a:lnTo>
                    <a:pt x="2" y="317"/>
                  </a:lnTo>
                  <a:lnTo>
                    <a:pt x="0" y="322"/>
                  </a:lnTo>
                  <a:lnTo>
                    <a:pt x="86" y="383"/>
                  </a:lnTo>
                  <a:lnTo>
                    <a:pt x="96" y="368"/>
                  </a:lnTo>
                  <a:lnTo>
                    <a:pt x="124" y="331"/>
                  </a:lnTo>
                  <a:lnTo>
                    <a:pt x="143" y="306"/>
                  </a:lnTo>
                  <a:lnTo>
                    <a:pt x="164" y="280"/>
                  </a:lnTo>
                  <a:lnTo>
                    <a:pt x="188" y="251"/>
                  </a:lnTo>
                  <a:lnTo>
                    <a:pt x="214" y="223"/>
                  </a:lnTo>
                  <a:lnTo>
                    <a:pt x="240" y="194"/>
                  </a:lnTo>
                  <a:lnTo>
                    <a:pt x="265" y="168"/>
                  </a:lnTo>
                  <a:lnTo>
                    <a:pt x="290" y="143"/>
                  </a:lnTo>
                  <a:lnTo>
                    <a:pt x="311" y="122"/>
                  </a:lnTo>
                  <a:lnTo>
                    <a:pt x="346" y="89"/>
                  </a:lnTo>
                  <a:lnTo>
                    <a:pt x="359" y="77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8" name="Freeform 70"/>
            <p:cNvSpPr>
              <a:spLocks/>
            </p:cNvSpPr>
            <p:nvPr/>
          </p:nvSpPr>
          <p:spPr bwMode="auto">
            <a:xfrm>
              <a:off x="8926513" y="3965575"/>
              <a:ext cx="165100" cy="119063"/>
            </a:xfrm>
            <a:custGeom>
              <a:avLst/>
              <a:gdLst>
                <a:gd name="T0" fmla="*/ 234 w 416"/>
                <a:gd name="T1" fmla="*/ 190 h 303"/>
                <a:gd name="T2" fmla="*/ 267 w 416"/>
                <a:gd name="T3" fmla="*/ 172 h 303"/>
                <a:gd name="T4" fmla="*/ 299 w 416"/>
                <a:gd name="T5" fmla="*/ 153 h 303"/>
                <a:gd name="T6" fmla="*/ 331 w 416"/>
                <a:gd name="T7" fmla="*/ 138 h 303"/>
                <a:gd name="T8" fmla="*/ 359 w 416"/>
                <a:gd name="T9" fmla="*/ 124 h 303"/>
                <a:gd name="T10" fmla="*/ 381 w 416"/>
                <a:gd name="T11" fmla="*/ 112 h 303"/>
                <a:gd name="T12" fmla="*/ 400 w 416"/>
                <a:gd name="T13" fmla="*/ 104 h 303"/>
                <a:gd name="T14" fmla="*/ 412 w 416"/>
                <a:gd name="T15" fmla="*/ 98 h 303"/>
                <a:gd name="T16" fmla="*/ 416 w 416"/>
                <a:gd name="T17" fmla="*/ 97 h 303"/>
                <a:gd name="T18" fmla="*/ 373 w 416"/>
                <a:gd name="T19" fmla="*/ 0 h 303"/>
                <a:gd name="T20" fmla="*/ 368 w 416"/>
                <a:gd name="T21" fmla="*/ 2 h 303"/>
                <a:gd name="T22" fmla="*/ 357 w 416"/>
                <a:gd name="T23" fmla="*/ 9 h 303"/>
                <a:gd name="T24" fmla="*/ 337 w 416"/>
                <a:gd name="T25" fmla="*/ 17 h 303"/>
                <a:gd name="T26" fmla="*/ 312 w 416"/>
                <a:gd name="T27" fmla="*/ 29 h 303"/>
                <a:gd name="T28" fmla="*/ 283 w 416"/>
                <a:gd name="T29" fmla="*/ 44 h 303"/>
                <a:gd name="T30" fmla="*/ 250 w 416"/>
                <a:gd name="T31" fmla="*/ 60 h 303"/>
                <a:gd name="T32" fmla="*/ 216 w 416"/>
                <a:gd name="T33" fmla="*/ 80 h 303"/>
                <a:gd name="T34" fmla="*/ 180 w 416"/>
                <a:gd name="T35" fmla="*/ 99 h 303"/>
                <a:gd name="T36" fmla="*/ 146 w 416"/>
                <a:gd name="T37" fmla="*/ 120 h 303"/>
                <a:gd name="T38" fmla="*/ 114 w 416"/>
                <a:gd name="T39" fmla="*/ 140 h 303"/>
                <a:gd name="T40" fmla="*/ 82 w 416"/>
                <a:gd name="T41" fmla="*/ 161 h 303"/>
                <a:gd name="T42" fmla="*/ 55 w 416"/>
                <a:gd name="T43" fmla="*/ 179 h 303"/>
                <a:gd name="T44" fmla="*/ 33 w 416"/>
                <a:gd name="T45" fmla="*/ 195 h 303"/>
                <a:gd name="T46" fmla="*/ 15 w 416"/>
                <a:gd name="T47" fmla="*/ 207 h 303"/>
                <a:gd name="T48" fmla="*/ 4 w 416"/>
                <a:gd name="T49" fmla="*/ 216 h 303"/>
                <a:gd name="T50" fmla="*/ 0 w 416"/>
                <a:gd name="T51" fmla="*/ 218 h 303"/>
                <a:gd name="T52" fmla="*/ 63 w 416"/>
                <a:gd name="T53" fmla="*/ 303 h 303"/>
                <a:gd name="T54" fmla="*/ 67 w 416"/>
                <a:gd name="T55" fmla="*/ 300 h 303"/>
                <a:gd name="T56" fmla="*/ 77 w 416"/>
                <a:gd name="T57" fmla="*/ 293 h 303"/>
                <a:gd name="T58" fmla="*/ 94 w 416"/>
                <a:gd name="T59" fmla="*/ 281 h 303"/>
                <a:gd name="T60" fmla="*/ 115 w 416"/>
                <a:gd name="T61" fmla="*/ 266 h 303"/>
                <a:gd name="T62" fmla="*/ 141 w 416"/>
                <a:gd name="T63" fmla="*/ 248 h 303"/>
                <a:gd name="T64" fmla="*/ 170 w 416"/>
                <a:gd name="T65" fmla="*/ 230 h 303"/>
                <a:gd name="T66" fmla="*/ 201 w 416"/>
                <a:gd name="T67" fmla="*/ 211 h 303"/>
                <a:gd name="T68" fmla="*/ 234 w 416"/>
                <a:gd name="T69" fmla="*/ 19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6" h="303">
                  <a:moveTo>
                    <a:pt x="234" y="190"/>
                  </a:moveTo>
                  <a:lnTo>
                    <a:pt x="267" y="172"/>
                  </a:lnTo>
                  <a:lnTo>
                    <a:pt x="299" y="153"/>
                  </a:lnTo>
                  <a:lnTo>
                    <a:pt x="331" y="138"/>
                  </a:lnTo>
                  <a:lnTo>
                    <a:pt x="359" y="124"/>
                  </a:lnTo>
                  <a:lnTo>
                    <a:pt x="381" y="112"/>
                  </a:lnTo>
                  <a:lnTo>
                    <a:pt x="400" y="104"/>
                  </a:lnTo>
                  <a:lnTo>
                    <a:pt x="412" y="98"/>
                  </a:lnTo>
                  <a:lnTo>
                    <a:pt x="416" y="97"/>
                  </a:lnTo>
                  <a:lnTo>
                    <a:pt x="373" y="0"/>
                  </a:lnTo>
                  <a:lnTo>
                    <a:pt x="368" y="2"/>
                  </a:lnTo>
                  <a:lnTo>
                    <a:pt x="357" y="9"/>
                  </a:lnTo>
                  <a:lnTo>
                    <a:pt x="337" y="17"/>
                  </a:lnTo>
                  <a:lnTo>
                    <a:pt x="312" y="29"/>
                  </a:lnTo>
                  <a:lnTo>
                    <a:pt x="283" y="44"/>
                  </a:lnTo>
                  <a:lnTo>
                    <a:pt x="250" y="60"/>
                  </a:lnTo>
                  <a:lnTo>
                    <a:pt x="216" y="80"/>
                  </a:lnTo>
                  <a:lnTo>
                    <a:pt x="180" y="99"/>
                  </a:lnTo>
                  <a:lnTo>
                    <a:pt x="146" y="120"/>
                  </a:lnTo>
                  <a:lnTo>
                    <a:pt x="114" y="140"/>
                  </a:lnTo>
                  <a:lnTo>
                    <a:pt x="82" y="161"/>
                  </a:lnTo>
                  <a:lnTo>
                    <a:pt x="55" y="179"/>
                  </a:lnTo>
                  <a:lnTo>
                    <a:pt x="33" y="195"/>
                  </a:lnTo>
                  <a:lnTo>
                    <a:pt x="15" y="207"/>
                  </a:lnTo>
                  <a:lnTo>
                    <a:pt x="4" y="216"/>
                  </a:lnTo>
                  <a:lnTo>
                    <a:pt x="0" y="218"/>
                  </a:lnTo>
                  <a:lnTo>
                    <a:pt x="63" y="303"/>
                  </a:lnTo>
                  <a:lnTo>
                    <a:pt x="67" y="300"/>
                  </a:lnTo>
                  <a:lnTo>
                    <a:pt x="77" y="293"/>
                  </a:lnTo>
                  <a:lnTo>
                    <a:pt x="94" y="281"/>
                  </a:lnTo>
                  <a:lnTo>
                    <a:pt x="115" y="266"/>
                  </a:lnTo>
                  <a:lnTo>
                    <a:pt x="141" y="248"/>
                  </a:lnTo>
                  <a:lnTo>
                    <a:pt x="170" y="230"/>
                  </a:lnTo>
                  <a:lnTo>
                    <a:pt x="201" y="211"/>
                  </a:lnTo>
                  <a:lnTo>
                    <a:pt x="234" y="19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9" name="Freeform 71"/>
            <p:cNvSpPr>
              <a:spLocks/>
            </p:cNvSpPr>
            <p:nvPr/>
          </p:nvSpPr>
          <p:spPr bwMode="auto">
            <a:xfrm>
              <a:off x="9150351" y="3898900"/>
              <a:ext cx="171450" cy="76200"/>
            </a:xfrm>
            <a:custGeom>
              <a:avLst/>
              <a:gdLst>
                <a:gd name="T0" fmla="*/ 433 w 433"/>
                <a:gd name="T1" fmla="*/ 105 h 191"/>
                <a:gd name="T2" fmla="*/ 421 w 433"/>
                <a:gd name="T3" fmla="*/ 0 h 191"/>
                <a:gd name="T4" fmla="*/ 417 w 433"/>
                <a:gd name="T5" fmla="*/ 0 h 191"/>
                <a:gd name="T6" fmla="*/ 403 w 433"/>
                <a:gd name="T7" fmla="*/ 1 h 191"/>
                <a:gd name="T8" fmla="*/ 382 w 433"/>
                <a:gd name="T9" fmla="*/ 4 h 191"/>
                <a:gd name="T10" fmla="*/ 354 w 433"/>
                <a:gd name="T11" fmla="*/ 7 h 191"/>
                <a:gd name="T12" fmla="*/ 322 w 433"/>
                <a:gd name="T13" fmla="*/ 13 h 191"/>
                <a:gd name="T14" fmla="*/ 286 w 433"/>
                <a:gd name="T15" fmla="*/ 18 h 191"/>
                <a:gd name="T16" fmla="*/ 247 w 433"/>
                <a:gd name="T17" fmla="*/ 26 h 191"/>
                <a:gd name="T18" fmla="*/ 208 w 433"/>
                <a:gd name="T19" fmla="*/ 34 h 191"/>
                <a:gd name="T20" fmla="*/ 168 w 433"/>
                <a:gd name="T21" fmla="*/ 43 h 191"/>
                <a:gd name="T22" fmla="*/ 130 w 433"/>
                <a:gd name="T23" fmla="*/ 53 h 191"/>
                <a:gd name="T24" fmla="*/ 95 w 433"/>
                <a:gd name="T25" fmla="*/ 61 h 191"/>
                <a:gd name="T26" fmla="*/ 63 w 433"/>
                <a:gd name="T27" fmla="*/ 71 h 191"/>
                <a:gd name="T28" fmla="*/ 38 w 433"/>
                <a:gd name="T29" fmla="*/ 79 h 191"/>
                <a:gd name="T30" fmla="*/ 17 w 433"/>
                <a:gd name="T31" fmla="*/ 85 h 191"/>
                <a:gd name="T32" fmla="*/ 4 w 433"/>
                <a:gd name="T33" fmla="*/ 89 h 191"/>
                <a:gd name="T34" fmla="*/ 0 w 433"/>
                <a:gd name="T35" fmla="*/ 92 h 191"/>
                <a:gd name="T36" fmla="*/ 32 w 433"/>
                <a:gd name="T37" fmla="*/ 191 h 191"/>
                <a:gd name="T38" fmla="*/ 36 w 433"/>
                <a:gd name="T39" fmla="*/ 190 h 191"/>
                <a:gd name="T40" fmla="*/ 49 w 433"/>
                <a:gd name="T41" fmla="*/ 186 h 191"/>
                <a:gd name="T42" fmla="*/ 69 w 433"/>
                <a:gd name="T43" fmla="*/ 179 h 191"/>
                <a:gd name="T44" fmla="*/ 94 w 433"/>
                <a:gd name="T45" fmla="*/ 172 h 191"/>
                <a:gd name="T46" fmla="*/ 124 w 433"/>
                <a:gd name="T47" fmla="*/ 164 h 191"/>
                <a:gd name="T48" fmla="*/ 157 w 433"/>
                <a:gd name="T49" fmla="*/ 154 h 191"/>
                <a:gd name="T50" fmla="*/ 193 w 433"/>
                <a:gd name="T51" fmla="*/ 146 h 191"/>
                <a:gd name="T52" fmla="*/ 230 w 433"/>
                <a:gd name="T53" fmla="*/ 137 h 191"/>
                <a:gd name="T54" fmla="*/ 268 w 433"/>
                <a:gd name="T55" fmla="*/ 129 h 191"/>
                <a:gd name="T56" fmla="*/ 304 w 433"/>
                <a:gd name="T57" fmla="*/ 123 h 191"/>
                <a:gd name="T58" fmla="*/ 338 w 433"/>
                <a:gd name="T59" fmla="*/ 116 h 191"/>
                <a:gd name="T60" fmla="*/ 369 w 433"/>
                <a:gd name="T61" fmla="*/ 112 h 191"/>
                <a:gd name="T62" fmla="*/ 395 w 433"/>
                <a:gd name="T63" fmla="*/ 109 h 191"/>
                <a:gd name="T64" fmla="*/ 416 w 433"/>
                <a:gd name="T65" fmla="*/ 107 h 191"/>
                <a:gd name="T66" fmla="*/ 429 w 433"/>
                <a:gd name="T67" fmla="*/ 105 h 191"/>
                <a:gd name="T68" fmla="*/ 433 w 433"/>
                <a:gd name="T69" fmla="*/ 10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191">
                  <a:moveTo>
                    <a:pt x="433" y="105"/>
                  </a:moveTo>
                  <a:lnTo>
                    <a:pt x="421" y="0"/>
                  </a:lnTo>
                  <a:lnTo>
                    <a:pt x="417" y="0"/>
                  </a:lnTo>
                  <a:lnTo>
                    <a:pt x="403" y="1"/>
                  </a:lnTo>
                  <a:lnTo>
                    <a:pt x="382" y="4"/>
                  </a:lnTo>
                  <a:lnTo>
                    <a:pt x="354" y="7"/>
                  </a:lnTo>
                  <a:lnTo>
                    <a:pt x="322" y="13"/>
                  </a:lnTo>
                  <a:lnTo>
                    <a:pt x="286" y="18"/>
                  </a:lnTo>
                  <a:lnTo>
                    <a:pt x="247" y="26"/>
                  </a:lnTo>
                  <a:lnTo>
                    <a:pt x="208" y="34"/>
                  </a:lnTo>
                  <a:lnTo>
                    <a:pt x="168" y="43"/>
                  </a:lnTo>
                  <a:lnTo>
                    <a:pt x="130" y="53"/>
                  </a:lnTo>
                  <a:lnTo>
                    <a:pt x="95" y="61"/>
                  </a:lnTo>
                  <a:lnTo>
                    <a:pt x="63" y="71"/>
                  </a:lnTo>
                  <a:lnTo>
                    <a:pt x="38" y="79"/>
                  </a:lnTo>
                  <a:lnTo>
                    <a:pt x="17" y="85"/>
                  </a:lnTo>
                  <a:lnTo>
                    <a:pt x="4" y="89"/>
                  </a:lnTo>
                  <a:lnTo>
                    <a:pt x="0" y="92"/>
                  </a:lnTo>
                  <a:lnTo>
                    <a:pt x="32" y="191"/>
                  </a:lnTo>
                  <a:lnTo>
                    <a:pt x="36" y="190"/>
                  </a:lnTo>
                  <a:lnTo>
                    <a:pt x="49" y="186"/>
                  </a:lnTo>
                  <a:lnTo>
                    <a:pt x="69" y="179"/>
                  </a:lnTo>
                  <a:lnTo>
                    <a:pt x="94" y="172"/>
                  </a:lnTo>
                  <a:lnTo>
                    <a:pt x="124" y="164"/>
                  </a:lnTo>
                  <a:lnTo>
                    <a:pt x="157" y="154"/>
                  </a:lnTo>
                  <a:lnTo>
                    <a:pt x="193" y="146"/>
                  </a:lnTo>
                  <a:lnTo>
                    <a:pt x="230" y="137"/>
                  </a:lnTo>
                  <a:lnTo>
                    <a:pt x="268" y="129"/>
                  </a:lnTo>
                  <a:lnTo>
                    <a:pt x="304" y="123"/>
                  </a:lnTo>
                  <a:lnTo>
                    <a:pt x="338" y="116"/>
                  </a:lnTo>
                  <a:lnTo>
                    <a:pt x="369" y="112"/>
                  </a:lnTo>
                  <a:lnTo>
                    <a:pt x="395" y="109"/>
                  </a:lnTo>
                  <a:lnTo>
                    <a:pt x="416" y="107"/>
                  </a:lnTo>
                  <a:lnTo>
                    <a:pt x="429" y="105"/>
                  </a:lnTo>
                  <a:lnTo>
                    <a:pt x="433" y="10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0" name="Freeform 72"/>
            <p:cNvSpPr>
              <a:spLocks/>
            </p:cNvSpPr>
            <p:nvPr/>
          </p:nvSpPr>
          <p:spPr bwMode="auto">
            <a:xfrm>
              <a:off x="9396413" y="3894138"/>
              <a:ext cx="171450" cy="58738"/>
            </a:xfrm>
            <a:custGeom>
              <a:avLst/>
              <a:gdLst>
                <a:gd name="T0" fmla="*/ 65 w 430"/>
                <a:gd name="T1" fmla="*/ 106 h 145"/>
                <a:gd name="T2" fmla="*/ 96 w 430"/>
                <a:gd name="T3" fmla="*/ 107 h 145"/>
                <a:gd name="T4" fmla="*/ 131 w 430"/>
                <a:gd name="T5" fmla="*/ 109 h 145"/>
                <a:gd name="T6" fmla="*/ 167 w 430"/>
                <a:gd name="T7" fmla="*/ 111 h 145"/>
                <a:gd name="T8" fmla="*/ 206 w 430"/>
                <a:gd name="T9" fmla="*/ 114 h 145"/>
                <a:gd name="T10" fmla="*/ 244 w 430"/>
                <a:gd name="T11" fmla="*/ 119 h 145"/>
                <a:gd name="T12" fmla="*/ 281 w 430"/>
                <a:gd name="T13" fmla="*/ 123 h 145"/>
                <a:gd name="T14" fmla="*/ 315 w 430"/>
                <a:gd name="T15" fmla="*/ 128 h 145"/>
                <a:gd name="T16" fmla="*/ 346 w 430"/>
                <a:gd name="T17" fmla="*/ 133 h 145"/>
                <a:gd name="T18" fmla="*/ 372 w 430"/>
                <a:gd name="T19" fmla="*/ 138 h 145"/>
                <a:gd name="T20" fmla="*/ 391 w 430"/>
                <a:gd name="T21" fmla="*/ 141 h 145"/>
                <a:gd name="T22" fmla="*/ 404 w 430"/>
                <a:gd name="T23" fmla="*/ 145 h 145"/>
                <a:gd name="T24" fmla="*/ 408 w 430"/>
                <a:gd name="T25" fmla="*/ 145 h 145"/>
                <a:gd name="T26" fmla="*/ 430 w 430"/>
                <a:gd name="T27" fmla="*/ 42 h 145"/>
                <a:gd name="T28" fmla="*/ 426 w 430"/>
                <a:gd name="T29" fmla="*/ 41 h 145"/>
                <a:gd name="T30" fmla="*/ 412 w 430"/>
                <a:gd name="T31" fmla="*/ 38 h 145"/>
                <a:gd name="T32" fmla="*/ 391 w 430"/>
                <a:gd name="T33" fmla="*/ 35 h 145"/>
                <a:gd name="T34" fmla="*/ 363 w 430"/>
                <a:gd name="T35" fmla="*/ 29 h 145"/>
                <a:gd name="T36" fmla="*/ 332 w 430"/>
                <a:gd name="T37" fmla="*/ 24 h 145"/>
                <a:gd name="T38" fmla="*/ 295 w 430"/>
                <a:gd name="T39" fmla="*/ 18 h 145"/>
                <a:gd name="T40" fmla="*/ 256 w 430"/>
                <a:gd name="T41" fmla="*/ 14 h 145"/>
                <a:gd name="T42" fmla="*/ 216 w 430"/>
                <a:gd name="T43" fmla="*/ 10 h 145"/>
                <a:gd name="T44" fmla="*/ 176 w 430"/>
                <a:gd name="T45" fmla="*/ 5 h 145"/>
                <a:gd name="T46" fmla="*/ 137 w 430"/>
                <a:gd name="T47" fmla="*/ 3 h 145"/>
                <a:gd name="T48" fmla="*/ 100 w 430"/>
                <a:gd name="T49" fmla="*/ 1 h 145"/>
                <a:gd name="T50" fmla="*/ 68 w 430"/>
                <a:gd name="T51" fmla="*/ 0 h 145"/>
                <a:gd name="T52" fmla="*/ 40 w 430"/>
                <a:gd name="T53" fmla="*/ 0 h 145"/>
                <a:gd name="T54" fmla="*/ 18 w 430"/>
                <a:gd name="T55" fmla="*/ 0 h 145"/>
                <a:gd name="T56" fmla="*/ 5 w 430"/>
                <a:gd name="T57" fmla="*/ 0 h 145"/>
                <a:gd name="T58" fmla="*/ 0 w 430"/>
                <a:gd name="T59" fmla="*/ 0 h 145"/>
                <a:gd name="T60" fmla="*/ 1 w 430"/>
                <a:gd name="T61" fmla="*/ 106 h 145"/>
                <a:gd name="T62" fmla="*/ 5 w 430"/>
                <a:gd name="T63" fmla="*/ 105 h 145"/>
                <a:gd name="T64" fmla="*/ 18 w 430"/>
                <a:gd name="T65" fmla="*/ 105 h 145"/>
                <a:gd name="T66" fmla="*/ 39 w 430"/>
                <a:gd name="T67" fmla="*/ 106 h 145"/>
                <a:gd name="T68" fmla="*/ 65 w 430"/>
                <a:gd name="T69" fmla="*/ 10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0" h="145">
                  <a:moveTo>
                    <a:pt x="65" y="106"/>
                  </a:moveTo>
                  <a:lnTo>
                    <a:pt x="96" y="107"/>
                  </a:lnTo>
                  <a:lnTo>
                    <a:pt x="131" y="109"/>
                  </a:lnTo>
                  <a:lnTo>
                    <a:pt x="167" y="111"/>
                  </a:lnTo>
                  <a:lnTo>
                    <a:pt x="206" y="114"/>
                  </a:lnTo>
                  <a:lnTo>
                    <a:pt x="244" y="119"/>
                  </a:lnTo>
                  <a:lnTo>
                    <a:pt x="281" y="123"/>
                  </a:lnTo>
                  <a:lnTo>
                    <a:pt x="315" y="128"/>
                  </a:lnTo>
                  <a:lnTo>
                    <a:pt x="346" y="133"/>
                  </a:lnTo>
                  <a:lnTo>
                    <a:pt x="372" y="138"/>
                  </a:lnTo>
                  <a:lnTo>
                    <a:pt x="391" y="141"/>
                  </a:lnTo>
                  <a:lnTo>
                    <a:pt x="404" y="145"/>
                  </a:lnTo>
                  <a:lnTo>
                    <a:pt x="408" y="145"/>
                  </a:lnTo>
                  <a:lnTo>
                    <a:pt x="430" y="42"/>
                  </a:lnTo>
                  <a:lnTo>
                    <a:pt x="426" y="41"/>
                  </a:lnTo>
                  <a:lnTo>
                    <a:pt x="412" y="38"/>
                  </a:lnTo>
                  <a:lnTo>
                    <a:pt x="391" y="35"/>
                  </a:lnTo>
                  <a:lnTo>
                    <a:pt x="363" y="29"/>
                  </a:lnTo>
                  <a:lnTo>
                    <a:pt x="332" y="24"/>
                  </a:lnTo>
                  <a:lnTo>
                    <a:pt x="295" y="18"/>
                  </a:lnTo>
                  <a:lnTo>
                    <a:pt x="256" y="14"/>
                  </a:lnTo>
                  <a:lnTo>
                    <a:pt x="216" y="10"/>
                  </a:lnTo>
                  <a:lnTo>
                    <a:pt x="176" y="5"/>
                  </a:lnTo>
                  <a:lnTo>
                    <a:pt x="137" y="3"/>
                  </a:lnTo>
                  <a:lnTo>
                    <a:pt x="100" y="1"/>
                  </a:lnTo>
                  <a:lnTo>
                    <a:pt x="68" y="0"/>
                  </a:lnTo>
                  <a:lnTo>
                    <a:pt x="40" y="0"/>
                  </a:lnTo>
                  <a:lnTo>
                    <a:pt x="18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1" y="106"/>
                  </a:lnTo>
                  <a:lnTo>
                    <a:pt x="5" y="105"/>
                  </a:lnTo>
                  <a:lnTo>
                    <a:pt x="18" y="105"/>
                  </a:lnTo>
                  <a:lnTo>
                    <a:pt x="39" y="106"/>
                  </a:lnTo>
                  <a:lnTo>
                    <a:pt x="65" y="10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1" name="Freeform 73"/>
            <p:cNvSpPr>
              <a:spLocks/>
            </p:cNvSpPr>
            <p:nvPr/>
          </p:nvSpPr>
          <p:spPr bwMode="auto">
            <a:xfrm>
              <a:off x="9632951" y="3932238"/>
              <a:ext cx="169863" cy="104775"/>
            </a:xfrm>
            <a:custGeom>
              <a:avLst/>
              <a:gdLst>
                <a:gd name="T0" fmla="*/ 319 w 428"/>
                <a:gd name="T1" fmla="*/ 233 h 264"/>
                <a:gd name="T2" fmla="*/ 341 w 428"/>
                <a:gd name="T3" fmla="*/ 246 h 264"/>
                <a:gd name="T4" fmla="*/ 360 w 428"/>
                <a:gd name="T5" fmla="*/ 256 h 264"/>
                <a:gd name="T6" fmla="*/ 371 w 428"/>
                <a:gd name="T7" fmla="*/ 262 h 264"/>
                <a:gd name="T8" fmla="*/ 375 w 428"/>
                <a:gd name="T9" fmla="*/ 264 h 264"/>
                <a:gd name="T10" fmla="*/ 428 w 428"/>
                <a:gd name="T11" fmla="*/ 173 h 264"/>
                <a:gd name="T12" fmla="*/ 423 w 428"/>
                <a:gd name="T13" fmla="*/ 170 h 264"/>
                <a:gd name="T14" fmla="*/ 412 w 428"/>
                <a:gd name="T15" fmla="*/ 163 h 264"/>
                <a:gd name="T16" fmla="*/ 392 w 428"/>
                <a:gd name="T17" fmla="*/ 153 h 264"/>
                <a:gd name="T18" fmla="*/ 368 w 428"/>
                <a:gd name="T19" fmla="*/ 140 h 264"/>
                <a:gd name="T20" fmla="*/ 339 w 428"/>
                <a:gd name="T21" fmla="*/ 125 h 264"/>
                <a:gd name="T22" fmla="*/ 306 w 428"/>
                <a:gd name="T23" fmla="*/ 109 h 264"/>
                <a:gd name="T24" fmla="*/ 271 w 428"/>
                <a:gd name="T25" fmla="*/ 92 h 264"/>
                <a:gd name="T26" fmla="*/ 234 w 428"/>
                <a:gd name="T27" fmla="*/ 75 h 264"/>
                <a:gd name="T28" fmla="*/ 197 w 428"/>
                <a:gd name="T29" fmla="*/ 59 h 264"/>
                <a:gd name="T30" fmla="*/ 161 w 428"/>
                <a:gd name="T31" fmla="*/ 45 h 264"/>
                <a:gd name="T32" fmla="*/ 126 w 428"/>
                <a:gd name="T33" fmla="*/ 32 h 264"/>
                <a:gd name="T34" fmla="*/ 95 w 428"/>
                <a:gd name="T35" fmla="*/ 21 h 264"/>
                <a:gd name="T36" fmla="*/ 69 w 428"/>
                <a:gd name="T37" fmla="*/ 12 h 264"/>
                <a:gd name="T38" fmla="*/ 49 w 428"/>
                <a:gd name="T39" fmla="*/ 5 h 264"/>
                <a:gd name="T40" fmla="*/ 36 w 428"/>
                <a:gd name="T41" fmla="*/ 1 h 264"/>
                <a:gd name="T42" fmla="*/ 31 w 428"/>
                <a:gd name="T43" fmla="*/ 0 h 264"/>
                <a:gd name="T44" fmla="*/ 0 w 428"/>
                <a:gd name="T45" fmla="*/ 100 h 264"/>
                <a:gd name="T46" fmla="*/ 4 w 428"/>
                <a:gd name="T47" fmla="*/ 101 h 264"/>
                <a:gd name="T48" fmla="*/ 16 w 428"/>
                <a:gd name="T49" fmla="*/ 106 h 264"/>
                <a:gd name="T50" fmla="*/ 36 w 428"/>
                <a:gd name="T51" fmla="*/ 112 h 264"/>
                <a:gd name="T52" fmla="*/ 61 w 428"/>
                <a:gd name="T53" fmla="*/ 121 h 264"/>
                <a:gd name="T54" fmla="*/ 90 w 428"/>
                <a:gd name="T55" fmla="*/ 131 h 264"/>
                <a:gd name="T56" fmla="*/ 122 w 428"/>
                <a:gd name="T57" fmla="*/ 143 h 264"/>
                <a:gd name="T58" fmla="*/ 157 w 428"/>
                <a:gd name="T59" fmla="*/ 158 h 264"/>
                <a:gd name="T60" fmla="*/ 191 w 428"/>
                <a:gd name="T61" fmla="*/ 173 h 264"/>
                <a:gd name="T62" fmla="*/ 227 w 428"/>
                <a:gd name="T63" fmla="*/ 188 h 264"/>
                <a:gd name="T64" fmla="*/ 260 w 428"/>
                <a:gd name="T65" fmla="*/ 204 h 264"/>
                <a:gd name="T66" fmla="*/ 292 w 428"/>
                <a:gd name="T67" fmla="*/ 219 h 264"/>
                <a:gd name="T68" fmla="*/ 319 w 428"/>
                <a:gd name="T69" fmla="*/ 23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8" h="264">
                  <a:moveTo>
                    <a:pt x="319" y="233"/>
                  </a:moveTo>
                  <a:lnTo>
                    <a:pt x="341" y="246"/>
                  </a:lnTo>
                  <a:lnTo>
                    <a:pt x="360" y="256"/>
                  </a:lnTo>
                  <a:lnTo>
                    <a:pt x="371" y="262"/>
                  </a:lnTo>
                  <a:lnTo>
                    <a:pt x="375" y="264"/>
                  </a:lnTo>
                  <a:lnTo>
                    <a:pt x="428" y="173"/>
                  </a:lnTo>
                  <a:lnTo>
                    <a:pt x="423" y="170"/>
                  </a:lnTo>
                  <a:lnTo>
                    <a:pt x="412" y="163"/>
                  </a:lnTo>
                  <a:lnTo>
                    <a:pt x="392" y="153"/>
                  </a:lnTo>
                  <a:lnTo>
                    <a:pt x="368" y="140"/>
                  </a:lnTo>
                  <a:lnTo>
                    <a:pt x="339" y="125"/>
                  </a:lnTo>
                  <a:lnTo>
                    <a:pt x="306" y="109"/>
                  </a:lnTo>
                  <a:lnTo>
                    <a:pt x="271" y="92"/>
                  </a:lnTo>
                  <a:lnTo>
                    <a:pt x="234" y="75"/>
                  </a:lnTo>
                  <a:lnTo>
                    <a:pt x="197" y="59"/>
                  </a:lnTo>
                  <a:lnTo>
                    <a:pt x="161" y="45"/>
                  </a:lnTo>
                  <a:lnTo>
                    <a:pt x="126" y="32"/>
                  </a:lnTo>
                  <a:lnTo>
                    <a:pt x="95" y="21"/>
                  </a:lnTo>
                  <a:lnTo>
                    <a:pt x="69" y="12"/>
                  </a:lnTo>
                  <a:lnTo>
                    <a:pt x="49" y="5"/>
                  </a:lnTo>
                  <a:lnTo>
                    <a:pt x="36" y="1"/>
                  </a:lnTo>
                  <a:lnTo>
                    <a:pt x="31" y="0"/>
                  </a:lnTo>
                  <a:lnTo>
                    <a:pt x="0" y="100"/>
                  </a:lnTo>
                  <a:lnTo>
                    <a:pt x="4" y="101"/>
                  </a:lnTo>
                  <a:lnTo>
                    <a:pt x="16" y="106"/>
                  </a:lnTo>
                  <a:lnTo>
                    <a:pt x="36" y="112"/>
                  </a:lnTo>
                  <a:lnTo>
                    <a:pt x="61" y="121"/>
                  </a:lnTo>
                  <a:lnTo>
                    <a:pt x="90" y="131"/>
                  </a:lnTo>
                  <a:lnTo>
                    <a:pt x="122" y="143"/>
                  </a:lnTo>
                  <a:lnTo>
                    <a:pt x="157" y="158"/>
                  </a:lnTo>
                  <a:lnTo>
                    <a:pt x="191" y="173"/>
                  </a:lnTo>
                  <a:lnTo>
                    <a:pt x="227" y="188"/>
                  </a:lnTo>
                  <a:lnTo>
                    <a:pt x="260" y="204"/>
                  </a:lnTo>
                  <a:lnTo>
                    <a:pt x="292" y="219"/>
                  </a:lnTo>
                  <a:lnTo>
                    <a:pt x="319" y="23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2" name="Freeform 74"/>
            <p:cNvSpPr>
              <a:spLocks/>
            </p:cNvSpPr>
            <p:nvPr/>
          </p:nvSpPr>
          <p:spPr bwMode="auto">
            <a:xfrm>
              <a:off x="9845676" y="4043363"/>
              <a:ext cx="152400" cy="142875"/>
            </a:xfrm>
            <a:custGeom>
              <a:avLst/>
              <a:gdLst>
                <a:gd name="T0" fmla="*/ 231 w 384"/>
                <a:gd name="T1" fmla="*/ 134 h 357"/>
                <a:gd name="T2" fmla="*/ 201 w 384"/>
                <a:gd name="T3" fmla="*/ 108 h 357"/>
                <a:gd name="T4" fmla="*/ 170 w 384"/>
                <a:gd name="T5" fmla="*/ 83 h 357"/>
                <a:gd name="T6" fmla="*/ 141 w 384"/>
                <a:gd name="T7" fmla="*/ 60 h 357"/>
                <a:gd name="T8" fmla="*/ 115 w 384"/>
                <a:gd name="T9" fmla="*/ 40 h 357"/>
                <a:gd name="T10" fmla="*/ 94 w 384"/>
                <a:gd name="T11" fmla="*/ 23 h 357"/>
                <a:gd name="T12" fmla="*/ 76 w 384"/>
                <a:gd name="T13" fmla="*/ 11 h 357"/>
                <a:gd name="T14" fmla="*/ 66 w 384"/>
                <a:gd name="T15" fmla="*/ 2 h 357"/>
                <a:gd name="T16" fmla="*/ 61 w 384"/>
                <a:gd name="T17" fmla="*/ 0 h 357"/>
                <a:gd name="T18" fmla="*/ 0 w 384"/>
                <a:gd name="T19" fmla="*/ 85 h 357"/>
                <a:gd name="T20" fmla="*/ 15 w 384"/>
                <a:gd name="T21" fmla="*/ 96 h 357"/>
                <a:gd name="T22" fmla="*/ 52 w 384"/>
                <a:gd name="T23" fmla="*/ 124 h 357"/>
                <a:gd name="T24" fmla="*/ 76 w 384"/>
                <a:gd name="T25" fmla="*/ 142 h 357"/>
                <a:gd name="T26" fmla="*/ 103 w 384"/>
                <a:gd name="T27" fmla="*/ 164 h 357"/>
                <a:gd name="T28" fmla="*/ 132 w 384"/>
                <a:gd name="T29" fmla="*/ 188 h 357"/>
                <a:gd name="T30" fmla="*/ 161 w 384"/>
                <a:gd name="T31" fmla="*/ 214 h 357"/>
                <a:gd name="T32" fmla="*/ 189 w 384"/>
                <a:gd name="T33" fmla="*/ 238 h 357"/>
                <a:gd name="T34" fmla="*/ 216 w 384"/>
                <a:gd name="T35" fmla="*/ 264 h 357"/>
                <a:gd name="T36" fmla="*/ 241 w 384"/>
                <a:gd name="T37" fmla="*/ 288 h 357"/>
                <a:gd name="T38" fmla="*/ 262 w 384"/>
                <a:gd name="T39" fmla="*/ 311 h 357"/>
                <a:gd name="T40" fmla="*/ 295 w 384"/>
                <a:gd name="T41" fmla="*/ 344 h 357"/>
                <a:gd name="T42" fmla="*/ 307 w 384"/>
                <a:gd name="T43" fmla="*/ 357 h 357"/>
                <a:gd name="T44" fmla="*/ 384 w 384"/>
                <a:gd name="T45" fmla="*/ 286 h 357"/>
                <a:gd name="T46" fmla="*/ 372 w 384"/>
                <a:gd name="T47" fmla="*/ 272 h 357"/>
                <a:gd name="T48" fmla="*/ 338 w 384"/>
                <a:gd name="T49" fmla="*/ 236 h 357"/>
                <a:gd name="T50" fmla="*/ 315 w 384"/>
                <a:gd name="T51" fmla="*/ 214 h 357"/>
                <a:gd name="T52" fmla="*/ 289 w 384"/>
                <a:gd name="T53" fmla="*/ 188 h 357"/>
                <a:gd name="T54" fmla="*/ 260 w 384"/>
                <a:gd name="T55" fmla="*/ 161 h 357"/>
                <a:gd name="T56" fmla="*/ 231 w 384"/>
                <a:gd name="T57" fmla="*/ 13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4" h="357">
                  <a:moveTo>
                    <a:pt x="231" y="134"/>
                  </a:moveTo>
                  <a:lnTo>
                    <a:pt x="201" y="108"/>
                  </a:lnTo>
                  <a:lnTo>
                    <a:pt x="170" y="83"/>
                  </a:lnTo>
                  <a:lnTo>
                    <a:pt x="141" y="60"/>
                  </a:lnTo>
                  <a:lnTo>
                    <a:pt x="115" y="40"/>
                  </a:lnTo>
                  <a:lnTo>
                    <a:pt x="94" y="23"/>
                  </a:lnTo>
                  <a:lnTo>
                    <a:pt x="76" y="11"/>
                  </a:lnTo>
                  <a:lnTo>
                    <a:pt x="66" y="2"/>
                  </a:lnTo>
                  <a:lnTo>
                    <a:pt x="61" y="0"/>
                  </a:lnTo>
                  <a:lnTo>
                    <a:pt x="0" y="85"/>
                  </a:lnTo>
                  <a:lnTo>
                    <a:pt x="15" y="96"/>
                  </a:lnTo>
                  <a:lnTo>
                    <a:pt x="52" y="124"/>
                  </a:lnTo>
                  <a:lnTo>
                    <a:pt x="76" y="142"/>
                  </a:lnTo>
                  <a:lnTo>
                    <a:pt x="103" y="164"/>
                  </a:lnTo>
                  <a:lnTo>
                    <a:pt x="132" y="188"/>
                  </a:lnTo>
                  <a:lnTo>
                    <a:pt x="161" y="214"/>
                  </a:lnTo>
                  <a:lnTo>
                    <a:pt x="189" y="238"/>
                  </a:lnTo>
                  <a:lnTo>
                    <a:pt x="216" y="264"/>
                  </a:lnTo>
                  <a:lnTo>
                    <a:pt x="241" y="288"/>
                  </a:lnTo>
                  <a:lnTo>
                    <a:pt x="262" y="311"/>
                  </a:lnTo>
                  <a:lnTo>
                    <a:pt x="295" y="344"/>
                  </a:lnTo>
                  <a:lnTo>
                    <a:pt x="307" y="357"/>
                  </a:lnTo>
                  <a:lnTo>
                    <a:pt x="384" y="286"/>
                  </a:lnTo>
                  <a:lnTo>
                    <a:pt x="372" y="272"/>
                  </a:lnTo>
                  <a:lnTo>
                    <a:pt x="338" y="236"/>
                  </a:lnTo>
                  <a:lnTo>
                    <a:pt x="315" y="214"/>
                  </a:lnTo>
                  <a:lnTo>
                    <a:pt x="289" y="188"/>
                  </a:lnTo>
                  <a:lnTo>
                    <a:pt x="260" y="161"/>
                  </a:lnTo>
                  <a:lnTo>
                    <a:pt x="231" y="134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3" name="Freeform 75"/>
            <p:cNvSpPr>
              <a:spLocks/>
            </p:cNvSpPr>
            <p:nvPr/>
          </p:nvSpPr>
          <p:spPr bwMode="auto">
            <a:xfrm>
              <a:off x="10015538" y="4219575"/>
              <a:ext cx="120650" cy="165100"/>
            </a:xfrm>
            <a:custGeom>
              <a:avLst/>
              <a:gdLst>
                <a:gd name="T0" fmla="*/ 204 w 304"/>
                <a:gd name="T1" fmla="*/ 181 h 416"/>
                <a:gd name="T2" fmla="*/ 183 w 304"/>
                <a:gd name="T3" fmla="*/ 146 h 416"/>
                <a:gd name="T4" fmla="*/ 163 w 304"/>
                <a:gd name="T5" fmla="*/ 113 h 416"/>
                <a:gd name="T6" fmla="*/ 142 w 304"/>
                <a:gd name="T7" fmla="*/ 83 h 416"/>
                <a:gd name="T8" fmla="*/ 124 w 304"/>
                <a:gd name="T9" fmla="*/ 56 h 416"/>
                <a:gd name="T10" fmla="*/ 108 w 304"/>
                <a:gd name="T11" fmla="*/ 33 h 416"/>
                <a:gd name="T12" fmla="*/ 95 w 304"/>
                <a:gd name="T13" fmla="*/ 16 h 416"/>
                <a:gd name="T14" fmla="*/ 87 w 304"/>
                <a:gd name="T15" fmla="*/ 5 h 416"/>
                <a:gd name="T16" fmla="*/ 84 w 304"/>
                <a:gd name="T17" fmla="*/ 0 h 416"/>
                <a:gd name="T18" fmla="*/ 0 w 304"/>
                <a:gd name="T19" fmla="*/ 64 h 416"/>
                <a:gd name="T20" fmla="*/ 2 w 304"/>
                <a:gd name="T21" fmla="*/ 67 h 416"/>
                <a:gd name="T22" fmla="*/ 10 w 304"/>
                <a:gd name="T23" fmla="*/ 78 h 416"/>
                <a:gd name="T24" fmla="*/ 22 w 304"/>
                <a:gd name="T25" fmla="*/ 94 h 416"/>
                <a:gd name="T26" fmla="*/ 37 w 304"/>
                <a:gd name="T27" fmla="*/ 116 h 416"/>
                <a:gd name="T28" fmla="*/ 55 w 304"/>
                <a:gd name="T29" fmla="*/ 142 h 416"/>
                <a:gd name="T30" fmla="*/ 73 w 304"/>
                <a:gd name="T31" fmla="*/ 170 h 416"/>
                <a:gd name="T32" fmla="*/ 94 w 304"/>
                <a:gd name="T33" fmla="*/ 201 h 416"/>
                <a:gd name="T34" fmla="*/ 113 w 304"/>
                <a:gd name="T35" fmla="*/ 235 h 416"/>
                <a:gd name="T36" fmla="*/ 132 w 304"/>
                <a:gd name="T37" fmla="*/ 267 h 416"/>
                <a:gd name="T38" fmla="*/ 150 w 304"/>
                <a:gd name="T39" fmla="*/ 300 h 416"/>
                <a:gd name="T40" fmla="*/ 166 w 304"/>
                <a:gd name="T41" fmla="*/ 331 h 416"/>
                <a:gd name="T42" fmla="*/ 180 w 304"/>
                <a:gd name="T43" fmla="*/ 358 h 416"/>
                <a:gd name="T44" fmla="*/ 192 w 304"/>
                <a:gd name="T45" fmla="*/ 382 h 416"/>
                <a:gd name="T46" fmla="*/ 200 w 304"/>
                <a:gd name="T47" fmla="*/ 400 h 416"/>
                <a:gd name="T48" fmla="*/ 206 w 304"/>
                <a:gd name="T49" fmla="*/ 412 h 416"/>
                <a:gd name="T50" fmla="*/ 208 w 304"/>
                <a:gd name="T51" fmla="*/ 416 h 416"/>
                <a:gd name="T52" fmla="*/ 304 w 304"/>
                <a:gd name="T53" fmla="*/ 373 h 416"/>
                <a:gd name="T54" fmla="*/ 302 w 304"/>
                <a:gd name="T55" fmla="*/ 368 h 416"/>
                <a:gd name="T56" fmla="*/ 296 w 304"/>
                <a:gd name="T57" fmla="*/ 356 h 416"/>
                <a:gd name="T58" fmla="*/ 287 w 304"/>
                <a:gd name="T59" fmla="*/ 336 h 416"/>
                <a:gd name="T60" fmla="*/ 275 w 304"/>
                <a:gd name="T61" fmla="*/ 311 h 416"/>
                <a:gd name="T62" fmla="*/ 260 w 304"/>
                <a:gd name="T63" fmla="*/ 282 h 416"/>
                <a:gd name="T64" fmla="*/ 243 w 304"/>
                <a:gd name="T65" fmla="*/ 250 h 416"/>
                <a:gd name="T66" fmla="*/ 224 w 304"/>
                <a:gd name="T67" fmla="*/ 215 h 416"/>
                <a:gd name="T68" fmla="*/ 204 w 304"/>
                <a:gd name="T69" fmla="*/ 181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4" h="416">
                  <a:moveTo>
                    <a:pt x="204" y="181"/>
                  </a:moveTo>
                  <a:lnTo>
                    <a:pt x="183" y="146"/>
                  </a:lnTo>
                  <a:lnTo>
                    <a:pt x="163" y="113"/>
                  </a:lnTo>
                  <a:lnTo>
                    <a:pt x="142" y="83"/>
                  </a:lnTo>
                  <a:lnTo>
                    <a:pt x="124" y="56"/>
                  </a:lnTo>
                  <a:lnTo>
                    <a:pt x="108" y="33"/>
                  </a:lnTo>
                  <a:lnTo>
                    <a:pt x="95" y="16"/>
                  </a:lnTo>
                  <a:lnTo>
                    <a:pt x="87" y="5"/>
                  </a:lnTo>
                  <a:lnTo>
                    <a:pt x="84" y="0"/>
                  </a:lnTo>
                  <a:lnTo>
                    <a:pt x="0" y="64"/>
                  </a:lnTo>
                  <a:lnTo>
                    <a:pt x="2" y="67"/>
                  </a:lnTo>
                  <a:lnTo>
                    <a:pt x="10" y="78"/>
                  </a:lnTo>
                  <a:lnTo>
                    <a:pt x="22" y="94"/>
                  </a:lnTo>
                  <a:lnTo>
                    <a:pt x="37" y="116"/>
                  </a:lnTo>
                  <a:lnTo>
                    <a:pt x="55" y="142"/>
                  </a:lnTo>
                  <a:lnTo>
                    <a:pt x="73" y="170"/>
                  </a:lnTo>
                  <a:lnTo>
                    <a:pt x="94" y="201"/>
                  </a:lnTo>
                  <a:lnTo>
                    <a:pt x="113" y="235"/>
                  </a:lnTo>
                  <a:lnTo>
                    <a:pt x="132" y="267"/>
                  </a:lnTo>
                  <a:lnTo>
                    <a:pt x="150" y="300"/>
                  </a:lnTo>
                  <a:lnTo>
                    <a:pt x="166" y="331"/>
                  </a:lnTo>
                  <a:lnTo>
                    <a:pt x="180" y="358"/>
                  </a:lnTo>
                  <a:lnTo>
                    <a:pt x="192" y="382"/>
                  </a:lnTo>
                  <a:lnTo>
                    <a:pt x="200" y="400"/>
                  </a:lnTo>
                  <a:lnTo>
                    <a:pt x="206" y="412"/>
                  </a:lnTo>
                  <a:lnTo>
                    <a:pt x="208" y="416"/>
                  </a:lnTo>
                  <a:lnTo>
                    <a:pt x="304" y="373"/>
                  </a:lnTo>
                  <a:lnTo>
                    <a:pt x="302" y="368"/>
                  </a:lnTo>
                  <a:lnTo>
                    <a:pt x="296" y="356"/>
                  </a:lnTo>
                  <a:lnTo>
                    <a:pt x="287" y="336"/>
                  </a:lnTo>
                  <a:lnTo>
                    <a:pt x="275" y="311"/>
                  </a:lnTo>
                  <a:lnTo>
                    <a:pt x="260" y="282"/>
                  </a:lnTo>
                  <a:lnTo>
                    <a:pt x="243" y="250"/>
                  </a:lnTo>
                  <a:lnTo>
                    <a:pt x="224" y="215"/>
                  </a:lnTo>
                  <a:lnTo>
                    <a:pt x="204" y="18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4" name="Freeform 76"/>
            <p:cNvSpPr>
              <a:spLocks/>
            </p:cNvSpPr>
            <p:nvPr/>
          </p:nvSpPr>
          <p:spPr bwMode="auto">
            <a:xfrm>
              <a:off x="10126663" y="4440238"/>
              <a:ext cx="76200" cy="173038"/>
            </a:xfrm>
            <a:custGeom>
              <a:avLst/>
              <a:gdLst>
                <a:gd name="T0" fmla="*/ 158 w 194"/>
                <a:gd name="T1" fmla="*/ 208 h 434"/>
                <a:gd name="T2" fmla="*/ 149 w 194"/>
                <a:gd name="T3" fmla="*/ 169 h 434"/>
                <a:gd name="T4" fmla="*/ 140 w 194"/>
                <a:gd name="T5" fmla="*/ 132 h 434"/>
                <a:gd name="T6" fmla="*/ 130 w 194"/>
                <a:gd name="T7" fmla="*/ 96 h 434"/>
                <a:gd name="T8" fmla="*/ 120 w 194"/>
                <a:gd name="T9" fmla="*/ 65 h 434"/>
                <a:gd name="T10" fmla="*/ 113 w 194"/>
                <a:gd name="T11" fmla="*/ 39 h 434"/>
                <a:gd name="T12" fmla="*/ 106 w 194"/>
                <a:gd name="T13" fmla="*/ 18 h 434"/>
                <a:gd name="T14" fmla="*/ 102 w 194"/>
                <a:gd name="T15" fmla="*/ 5 h 434"/>
                <a:gd name="T16" fmla="*/ 100 w 194"/>
                <a:gd name="T17" fmla="*/ 0 h 434"/>
                <a:gd name="T18" fmla="*/ 0 w 194"/>
                <a:gd name="T19" fmla="*/ 34 h 434"/>
                <a:gd name="T20" fmla="*/ 1 w 194"/>
                <a:gd name="T21" fmla="*/ 39 h 434"/>
                <a:gd name="T22" fmla="*/ 6 w 194"/>
                <a:gd name="T23" fmla="*/ 51 h 434"/>
                <a:gd name="T24" fmla="*/ 12 w 194"/>
                <a:gd name="T25" fmla="*/ 70 h 434"/>
                <a:gd name="T26" fmla="*/ 20 w 194"/>
                <a:gd name="T27" fmla="*/ 95 h 434"/>
                <a:gd name="T28" fmla="*/ 28 w 194"/>
                <a:gd name="T29" fmla="*/ 125 h 434"/>
                <a:gd name="T30" fmla="*/ 37 w 194"/>
                <a:gd name="T31" fmla="*/ 159 h 434"/>
                <a:gd name="T32" fmla="*/ 47 w 194"/>
                <a:gd name="T33" fmla="*/ 194 h 434"/>
                <a:gd name="T34" fmla="*/ 55 w 194"/>
                <a:gd name="T35" fmla="*/ 232 h 434"/>
                <a:gd name="T36" fmla="*/ 63 w 194"/>
                <a:gd name="T37" fmla="*/ 269 h 434"/>
                <a:gd name="T38" fmla="*/ 70 w 194"/>
                <a:gd name="T39" fmla="*/ 306 h 434"/>
                <a:gd name="T40" fmla="*/ 76 w 194"/>
                <a:gd name="T41" fmla="*/ 339 h 434"/>
                <a:gd name="T42" fmla="*/ 80 w 194"/>
                <a:gd name="T43" fmla="*/ 370 h 434"/>
                <a:gd name="T44" fmla="*/ 85 w 194"/>
                <a:gd name="T45" fmla="*/ 396 h 434"/>
                <a:gd name="T46" fmla="*/ 87 w 194"/>
                <a:gd name="T47" fmla="*/ 417 h 434"/>
                <a:gd name="T48" fmla="*/ 89 w 194"/>
                <a:gd name="T49" fmla="*/ 430 h 434"/>
                <a:gd name="T50" fmla="*/ 89 w 194"/>
                <a:gd name="T51" fmla="*/ 434 h 434"/>
                <a:gd name="T52" fmla="*/ 194 w 194"/>
                <a:gd name="T53" fmla="*/ 422 h 434"/>
                <a:gd name="T54" fmla="*/ 194 w 194"/>
                <a:gd name="T55" fmla="*/ 417 h 434"/>
                <a:gd name="T56" fmla="*/ 191 w 194"/>
                <a:gd name="T57" fmla="*/ 404 h 434"/>
                <a:gd name="T58" fmla="*/ 189 w 194"/>
                <a:gd name="T59" fmla="*/ 382 h 434"/>
                <a:gd name="T60" fmla="*/ 185 w 194"/>
                <a:gd name="T61" fmla="*/ 355 h 434"/>
                <a:gd name="T62" fmla="*/ 180 w 194"/>
                <a:gd name="T63" fmla="*/ 323 h 434"/>
                <a:gd name="T64" fmla="*/ 174 w 194"/>
                <a:gd name="T65" fmla="*/ 286 h 434"/>
                <a:gd name="T66" fmla="*/ 167 w 194"/>
                <a:gd name="T67" fmla="*/ 248 h 434"/>
                <a:gd name="T68" fmla="*/ 158 w 194"/>
                <a:gd name="T69" fmla="*/ 208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4" h="434">
                  <a:moveTo>
                    <a:pt x="158" y="208"/>
                  </a:moveTo>
                  <a:lnTo>
                    <a:pt x="149" y="169"/>
                  </a:lnTo>
                  <a:lnTo>
                    <a:pt x="140" y="132"/>
                  </a:lnTo>
                  <a:lnTo>
                    <a:pt x="130" y="96"/>
                  </a:lnTo>
                  <a:lnTo>
                    <a:pt x="120" y="65"/>
                  </a:lnTo>
                  <a:lnTo>
                    <a:pt x="113" y="39"/>
                  </a:lnTo>
                  <a:lnTo>
                    <a:pt x="106" y="18"/>
                  </a:lnTo>
                  <a:lnTo>
                    <a:pt x="102" y="5"/>
                  </a:lnTo>
                  <a:lnTo>
                    <a:pt x="100" y="0"/>
                  </a:lnTo>
                  <a:lnTo>
                    <a:pt x="0" y="34"/>
                  </a:lnTo>
                  <a:lnTo>
                    <a:pt x="1" y="39"/>
                  </a:lnTo>
                  <a:lnTo>
                    <a:pt x="6" y="51"/>
                  </a:lnTo>
                  <a:lnTo>
                    <a:pt x="12" y="70"/>
                  </a:lnTo>
                  <a:lnTo>
                    <a:pt x="20" y="95"/>
                  </a:lnTo>
                  <a:lnTo>
                    <a:pt x="28" y="125"/>
                  </a:lnTo>
                  <a:lnTo>
                    <a:pt x="37" y="159"/>
                  </a:lnTo>
                  <a:lnTo>
                    <a:pt x="47" y="194"/>
                  </a:lnTo>
                  <a:lnTo>
                    <a:pt x="55" y="232"/>
                  </a:lnTo>
                  <a:lnTo>
                    <a:pt x="63" y="269"/>
                  </a:lnTo>
                  <a:lnTo>
                    <a:pt x="70" y="306"/>
                  </a:lnTo>
                  <a:lnTo>
                    <a:pt x="76" y="339"/>
                  </a:lnTo>
                  <a:lnTo>
                    <a:pt x="80" y="370"/>
                  </a:lnTo>
                  <a:lnTo>
                    <a:pt x="85" y="396"/>
                  </a:lnTo>
                  <a:lnTo>
                    <a:pt x="87" y="417"/>
                  </a:lnTo>
                  <a:lnTo>
                    <a:pt x="89" y="430"/>
                  </a:lnTo>
                  <a:lnTo>
                    <a:pt x="89" y="434"/>
                  </a:lnTo>
                  <a:lnTo>
                    <a:pt x="194" y="422"/>
                  </a:lnTo>
                  <a:lnTo>
                    <a:pt x="194" y="417"/>
                  </a:lnTo>
                  <a:lnTo>
                    <a:pt x="191" y="404"/>
                  </a:lnTo>
                  <a:lnTo>
                    <a:pt x="189" y="382"/>
                  </a:lnTo>
                  <a:lnTo>
                    <a:pt x="185" y="355"/>
                  </a:lnTo>
                  <a:lnTo>
                    <a:pt x="180" y="323"/>
                  </a:lnTo>
                  <a:lnTo>
                    <a:pt x="174" y="286"/>
                  </a:lnTo>
                  <a:lnTo>
                    <a:pt x="167" y="248"/>
                  </a:lnTo>
                  <a:lnTo>
                    <a:pt x="158" y="208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5" name="Freeform 77"/>
            <p:cNvSpPr>
              <a:spLocks/>
            </p:cNvSpPr>
            <p:nvPr/>
          </p:nvSpPr>
          <p:spPr bwMode="auto">
            <a:xfrm>
              <a:off x="10166351" y="4689475"/>
              <a:ext cx="41275" cy="166688"/>
            </a:xfrm>
            <a:custGeom>
              <a:avLst/>
              <a:gdLst>
                <a:gd name="T0" fmla="*/ 0 w 106"/>
                <a:gd name="T1" fmla="*/ 1 h 421"/>
                <a:gd name="T2" fmla="*/ 0 w 106"/>
                <a:gd name="T3" fmla="*/ 421 h 421"/>
                <a:gd name="T4" fmla="*/ 106 w 106"/>
                <a:gd name="T5" fmla="*/ 421 h 421"/>
                <a:gd name="T6" fmla="*/ 106 w 106"/>
                <a:gd name="T7" fmla="*/ 0 h 421"/>
                <a:gd name="T8" fmla="*/ 0 w 106"/>
                <a:gd name="T9" fmla="*/ 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1"/>
                  </a:moveTo>
                  <a:lnTo>
                    <a:pt x="0" y="421"/>
                  </a:lnTo>
                  <a:lnTo>
                    <a:pt x="106" y="421"/>
                  </a:lnTo>
                  <a:lnTo>
                    <a:pt x="106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6" name="Freeform 78"/>
            <p:cNvSpPr>
              <a:spLocks/>
            </p:cNvSpPr>
            <p:nvPr/>
          </p:nvSpPr>
          <p:spPr bwMode="auto">
            <a:xfrm>
              <a:off x="5746751" y="0"/>
              <a:ext cx="4710113" cy="6858000"/>
            </a:xfrm>
            <a:custGeom>
              <a:avLst/>
              <a:gdLst>
                <a:gd name="T0" fmla="*/ 11399 w 11868"/>
                <a:gd name="T1" fmla="*/ 10333 h 17280"/>
                <a:gd name="T2" fmla="*/ 10170 w 11868"/>
                <a:gd name="T3" fmla="*/ 9365 h 17280"/>
                <a:gd name="T4" fmla="*/ 8611 w 11868"/>
                <a:gd name="T5" fmla="*/ 9257 h 17280"/>
                <a:gd name="T6" fmla="*/ 7264 w 11868"/>
                <a:gd name="T7" fmla="*/ 10043 h 17280"/>
                <a:gd name="T8" fmla="*/ 6591 w 11868"/>
                <a:gd name="T9" fmla="*/ 11453 h 17280"/>
                <a:gd name="T10" fmla="*/ 6331 w 11868"/>
                <a:gd name="T11" fmla="*/ 12578 h 17280"/>
                <a:gd name="T12" fmla="*/ 5370 w 11868"/>
                <a:gd name="T13" fmla="*/ 13130 h 17280"/>
                <a:gd name="T14" fmla="*/ 4336 w 11868"/>
                <a:gd name="T15" fmla="*/ 12739 h 17280"/>
                <a:gd name="T16" fmla="*/ 3982 w 11868"/>
                <a:gd name="T17" fmla="*/ 11687 h 17280"/>
                <a:gd name="T18" fmla="*/ 4584 w 11868"/>
                <a:gd name="T19" fmla="*/ 10741 h 17280"/>
                <a:gd name="T20" fmla="*/ 5673 w 11868"/>
                <a:gd name="T21" fmla="*/ 10515 h 17280"/>
                <a:gd name="T22" fmla="*/ 7081 w 11868"/>
                <a:gd name="T23" fmla="*/ 9829 h 17280"/>
                <a:gd name="T24" fmla="*/ 7859 w 11868"/>
                <a:gd name="T25" fmla="*/ 8464 h 17280"/>
                <a:gd name="T26" fmla="*/ 7734 w 11868"/>
                <a:gd name="T27" fmla="*/ 6914 h 17280"/>
                <a:gd name="T28" fmla="*/ 6748 w 11868"/>
                <a:gd name="T29" fmla="*/ 5692 h 17280"/>
                <a:gd name="T30" fmla="*/ 5194 w 11868"/>
                <a:gd name="T31" fmla="*/ 5241 h 17280"/>
                <a:gd name="T32" fmla="*/ 3707 w 11868"/>
                <a:gd name="T33" fmla="*/ 5749 h 17280"/>
                <a:gd name="T34" fmla="*/ 2772 w 11868"/>
                <a:gd name="T35" fmla="*/ 6992 h 17280"/>
                <a:gd name="T36" fmla="*/ 2540 w 11868"/>
                <a:gd name="T37" fmla="*/ 8329 h 17280"/>
                <a:gd name="T38" fmla="*/ 1697 w 11868"/>
                <a:gd name="T39" fmla="*/ 9132 h 17280"/>
                <a:gd name="T40" fmla="*/ 569 w 11868"/>
                <a:gd name="T41" fmla="*/ 8947 h 17280"/>
                <a:gd name="T42" fmla="*/ 29 w 11868"/>
                <a:gd name="T43" fmla="*/ 7965 h 17280"/>
                <a:gd name="T44" fmla="*/ 448 w 11868"/>
                <a:gd name="T45" fmla="*/ 6938 h 17280"/>
                <a:gd name="T46" fmla="*/ 1433 w 11868"/>
                <a:gd name="T47" fmla="*/ 6597 h 17280"/>
                <a:gd name="T48" fmla="*/ 2913 w 11868"/>
                <a:gd name="T49" fmla="*/ 6069 h 17280"/>
                <a:gd name="T50" fmla="*/ 3849 w 11868"/>
                <a:gd name="T51" fmla="*/ 4750 h 17280"/>
                <a:gd name="T52" fmla="*/ 3861 w 11868"/>
                <a:gd name="T53" fmla="*/ 3180 h 17280"/>
                <a:gd name="T54" fmla="*/ 2995 w 11868"/>
                <a:gd name="T55" fmla="*/ 1888 h 17280"/>
                <a:gd name="T56" fmla="*/ 1536 w 11868"/>
                <a:gd name="T57" fmla="*/ 1302 h 17280"/>
                <a:gd name="T58" fmla="*/ 458 w 11868"/>
                <a:gd name="T59" fmla="*/ 964 h 17280"/>
                <a:gd name="T60" fmla="*/ 1 w 11868"/>
                <a:gd name="T61" fmla="*/ 39 h 17280"/>
                <a:gd name="T62" fmla="*/ 545 w 11868"/>
                <a:gd name="T63" fmla="*/ 1069 h 17280"/>
                <a:gd name="T64" fmla="*/ 1831 w 11868"/>
                <a:gd name="T65" fmla="*/ 1371 h 17280"/>
                <a:gd name="T66" fmla="*/ 3193 w 11868"/>
                <a:gd name="T67" fmla="*/ 2105 h 17280"/>
                <a:gd name="T68" fmla="*/ 3905 w 11868"/>
                <a:gd name="T69" fmla="*/ 3477 h 17280"/>
                <a:gd name="T70" fmla="*/ 3722 w 11868"/>
                <a:gd name="T71" fmla="*/ 5011 h 17280"/>
                <a:gd name="T72" fmla="*/ 2704 w 11868"/>
                <a:gd name="T73" fmla="*/ 6179 h 17280"/>
                <a:gd name="T74" fmla="*/ 1311 w 11868"/>
                <a:gd name="T75" fmla="*/ 6573 h 17280"/>
                <a:gd name="T76" fmla="*/ 268 w 11868"/>
                <a:gd name="T77" fmla="*/ 7097 h 17280"/>
                <a:gd name="T78" fmla="*/ 46 w 11868"/>
                <a:gd name="T79" fmla="*/ 8241 h 17280"/>
                <a:gd name="T80" fmla="*/ 797 w 11868"/>
                <a:gd name="T81" fmla="*/ 9105 h 17280"/>
                <a:gd name="T82" fmla="*/ 1927 w 11868"/>
                <a:gd name="T83" fmla="*/ 9068 h 17280"/>
                <a:gd name="T84" fmla="*/ 2613 w 11868"/>
                <a:gd name="T85" fmla="*/ 8172 h 17280"/>
                <a:gd name="T86" fmla="*/ 2912 w 11868"/>
                <a:gd name="T87" fmla="*/ 6733 h 17280"/>
                <a:gd name="T88" fmla="*/ 3971 w 11868"/>
                <a:gd name="T89" fmla="*/ 5610 h 17280"/>
                <a:gd name="T90" fmla="*/ 5481 w 11868"/>
                <a:gd name="T91" fmla="*/ 5276 h 17280"/>
                <a:gd name="T92" fmla="*/ 6921 w 11868"/>
                <a:gd name="T93" fmla="*/ 5853 h 17280"/>
                <a:gd name="T94" fmla="*/ 7786 w 11868"/>
                <a:gd name="T95" fmla="*/ 7145 h 17280"/>
                <a:gd name="T96" fmla="*/ 7772 w 11868"/>
                <a:gd name="T97" fmla="*/ 8685 h 17280"/>
                <a:gd name="T98" fmla="*/ 6885 w 11868"/>
                <a:gd name="T99" fmla="*/ 9962 h 17280"/>
                <a:gd name="T100" fmla="*/ 5383 w 11868"/>
                <a:gd name="T101" fmla="*/ 10516 h 17280"/>
                <a:gd name="T102" fmla="*/ 4460 w 11868"/>
                <a:gd name="T103" fmla="*/ 10795 h 17280"/>
                <a:gd name="T104" fmla="*/ 3948 w 11868"/>
                <a:gd name="T105" fmla="*/ 11818 h 17280"/>
                <a:gd name="T106" fmla="*/ 4445 w 11868"/>
                <a:gd name="T107" fmla="*/ 12874 h 17280"/>
                <a:gd name="T108" fmla="*/ 5609 w 11868"/>
                <a:gd name="T109" fmla="*/ 13117 h 17280"/>
                <a:gd name="T110" fmla="*/ 6487 w 11868"/>
                <a:gd name="T111" fmla="*/ 12349 h 17280"/>
                <a:gd name="T112" fmla="*/ 6674 w 11868"/>
                <a:gd name="T113" fmla="*/ 11175 h 17280"/>
                <a:gd name="T114" fmla="*/ 7496 w 11868"/>
                <a:gd name="T115" fmla="*/ 9855 h 17280"/>
                <a:gd name="T116" fmla="*/ 8905 w 11868"/>
                <a:gd name="T117" fmla="*/ 9232 h 17280"/>
                <a:gd name="T118" fmla="*/ 10435 w 11868"/>
                <a:gd name="T119" fmla="*/ 9514 h 17280"/>
                <a:gd name="T120" fmla="*/ 11533 w 11868"/>
                <a:gd name="T121" fmla="*/ 10606 h 17280"/>
                <a:gd name="T122" fmla="*/ 11841 w 11868"/>
                <a:gd name="T123" fmla="*/ 12083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868" h="17280">
                  <a:moveTo>
                    <a:pt x="11868" y="11803"/>
                  </a:moveTo>
                  <a:lnTo>
                    <a:pt x="11866" y="11750"/>
                  </a:lnTo>
                  <a:lnTo>
                    <a:pt x="11865" y="11709"/>
                  </a:lnTo>
                  <a:lnTo>
                    <a:pt x="11864" y="11683"/>
                  </a:lnTo>
                  <a:lnTo>
                    <a:pt x="11863" y="11674"/>
                  </a:lnTo>
                  <a:lnTo>
                    <a:pt x="11863" y="11665"/>
                  </a:lnTo>
                  <a:lnTo>
                    <a:pt x="11860" y="11638"/>
                  </a:lnTo>
                  <a:lnTo>
                    <a:pt x="11857" y="11598"/>
                  </a:lnTo>
                  <a:lnTo>
                    <a:pt x="11852" y="11545"/>
                  </a:lnTo>
                  <a:lnTo>
                    <a:pt x="11849" y="11515"/>
                  </a:lnTo>
                  <a:lnTo>
                    <a:pt x="11844" y="11483"/>
                  </a:lnTo>
                  <a:lnTo>
                    <a:pt x="11839" y="11448"/>
                  </a:lnTo>
                  <a:lnTo>
                    <a:pt x="11833" y="11413"/>
                  </a:lnTo>
                  <a:lnTo>
                    <a:pt x="11827" y="11377"/>
                  </a:lnTo>
                  <a:lnTo>
                    <a:pt x="11821" y="11339"/>
                  </a:lnTo>
                  <a:lnTo>
                    <a:pt x="11813" y="11301"/>
                  </a:lnTo>
                  <a:lnTo>
                    <a:pt x="11804" y="11263"/>
                  </a:lnTo>
                  <a:lnTo>
                    <a:pt x="11796" y="11224"/>
                  </a:lnTo>
                  <a:lnTo>
                    <a:pt x="11787" y="11188"/>
                  </a:lnTo>
                  <a:lnTo>
                    <a:pt x="11777" y="11151"/>
                  </a:lnTo>
                  <a:lnTo>
                    <a:pt x="11768" y="11114"/>
                  </a:lnTo>
                  <a:lnTo>
                    <a:pt x="11758" y="11081"/>
                  </a:lnTo>
                  <a:lnTo>
                    <a:pt x="11747" y="11047"/>
                  </a:lnTo>
                  <a:lnTo>
                    <a:pt x="11737" y="11016"/>
                  </a:lnTo>
                  <a:lnTo>
                    <a:pt x="11728" y="10988"/>
                  </a:lnTo>
                  <a:lnTo>
                    <a:pt x="11710" y="10937"/>
                  </a:lnTo>
                  <a:lnTo>
                    <a:pt x="11696" y="10898"/>
                  </a:lnTo>
                  <a:lnTo>
                    <a:pt x="11687" y="10875"/>
                  </a:lnTo>
                  <a:lnTo>
                    <a:pt x="11683" y="10865"/>
                  </a:lnTo>
                  <a:lnTo>
                    <a:pt x="11680" y="10856"/>
                  </a:lnTo>
                  <a:lnTo>
                    <a:pt x="11669" y="10832"/>
                  </a:lnTo>
                  <a:lnTo>
                    <a:pt x="11654" y="10795"/>
                  </a:lnTo>
                  <a:lnTo>
                    <a:pt x="11633" y="10746"/>
                  </a:lnTo>
                  <a:lnTo>
                    <a:pt x="11620" y="10718"/>
                  </a:lnTo>
                  <a:lnTo>
                    <a:pt x="11606" y="10689"/>
                  </a:lnTo>
                  <a:lnTo>
                    <a:pt x="11590" y="10657"/>
                  </a:lnTo>
                  <a:lnTo>
                    <a:pt x="11574" y="10626"/>
                  </a:lnTo>
                  <a:lnTo>
                    <a:pt x="11557" y="10593"/>
                  </a:lnTo>
                  <a:lnTo>
                    <a:pt x="11539" y="10559"/>
                  </a:lnTo>
                  <a:lnTo>
                    <a:pt x="11520" y="10526"/>
                  </a:lnTo>
                  <a:lnTo>
                    <a:pt x="11501" y="10492"/>
                  </a:lnTo>
                  <a:lnTo>
                    <a:pt x="11480" y="10459"/>
                  </a:lnTo>
                  <a:lnTo>
                    <a:pt x="11460" y="10426"/>
                  </a:lnTo>
                  <a:lnTo>
                    <a:pt x="11439" y="10394"/>
                  </a:lnTo>
                  <a:lnTo>
                    <a:pt x="11419" y="10363"/>
                  </a:lnTo>
                  <a:lnTo>
                    <a:pt x="11399" y="10333"/>
                  </a:lnTo>
                  <a:lnTo>
                    <a:pt x="11379" y="10305"/>
                  </a:lnTo>
                  <a:lnTo>
                    <a:pt x="11360" y="10279"/>
                  </a:lnTo>
                  <a:lnTo>
                    <a:pt x="11342" y="10255"/>
                  </a:lnTo>
                  <a:lnTo>
                    <a:pt x="11310" y="10212"/>
                  </a:lnTo>
                  <a:lnTo>
                    <a:pt x="11285" y="10180"/>
                  </a:lnTo>
                  <a:lnTo>
                    <a:pt x="11269" y="10160"/>
                  </a:lnTo>
                  <a:lnTo>
                    <a:pt x="11262" y="10152"/>
                  </a:lnTo>
                  <a:lnTo>
                    <a:pt x="11257" y="10146"/>
                  </a:lnTo>
                  <a:lnTo>
                    <a:pt x="11239" y="10125"/>
                  </a:lnTo>
                  <a:lnTo>
                    <a:pt x="11212" y="10094"/>
                  </a:lnTo>
                  <a:lnTo>
                    <a:pt x="11177" y="10055"/>
                  </a:lnTo>
                  <a:lnTo>
                    <a:pt x="11156" y="10032"/>
                  </a:lnTo>
                  <a:lnTo>
                    <a:pt x="11135" y="10008"/>
                  </a:lnTo>
                  <a:lnTo>
                    <a:pt x="11111" y="9984"/>
                  </a:lnTo>
                  <a:lnTo>
                    <a:pt x="11085" y="9959"/>
                  </a:lnTo>
                  <a:lnTo>
                    <a:pt x="11059" y="9933"/>
                  </a:lnTo>
                  <a:lnTo>
                    <a:pt x="11031" y="9907"/>
                  </a:lnTo>
                  <a:lnTo>
                    <a:pt x="11003" y="9880"/>
                  </a:lnTo>
                  <a:lnTo>
                    <a:pt x="10974" y="9854"/>
                  </a:lnTo>
                  <a:lnTo>
                    <a:pt x="10945" y="9829"/>
                  </a:lnTo>
                  <a:lnTo>
                    <a:pt x="10915" y="9804"/>
                  </a:lnTo>
                  <a:lnTo>
                    <a:pt x="10886" y="9779"/>
                  </a:lnTo>
                  <a:lnTo>
                    <a:pt x="10857" y="9757"/>
                  </a:lnTo>
                  <a:lnTo>
                    <a:pt x="10829" y="9734"/>
                  </a:lnTo>
                  <a:lnTo>
                    <a:pt x="10802" y="9714"/>
                  </a:lnTo>
                  <a:lnTo>
                    <a:pt x="10776" y="9694"/>
                  </a:lnTo>
                  <a:lnTo>
                    <a:pt x="10751" y="9677"/>
                  </a:lnTo>
                  <a:lnTo>
                    <a:pt x="10707" y="9647"/>
                  </a:lnTo>
                  <a:lnTo>
                    <a:pt x="10673" y="9624"/>
                  </a:lnTo>
                  <a:lnTo>
                    <a:pt x="10651" y="9609"/>
                  </a:lnTo>
                  <a:lnTo>
                    <a:pt x="10643" y="9604"/>
                  </a:lnTo>
                  <a:lnTo>
                    <a:pt x="10636" y="9599"/>
                  </a:lnTo>
                  <a:lnTo>
                    <a:pt x="10613" y="9585"/>
                  </a:lnTo>
                  <a:lnTo>
                    <a:pt x="10578" y="9563"/>
                  </a:lnTo>
                  <a:lnTo>
                    <a:pt x="10532" y="9537"/>
                  </a:lnTo>
                  <a:lnTo>
                    <a:pt x="10506" y="9522"/>
                  </a:lnTo>
                  <a:lnTo>
                    <a:pt x="10477" y="9506"/>
                  </a:lnTo>
                  <a:lnTo>
                    <a:pt x="10447" y="9490"/>
                  </a:lnTo>
                  <a:lnTo>
                    <a:pt x="10415" y="9474"/>
                  </a:lnTo>
                  <a:lnTo>
                    <a:pt x="10382" y="9458"/>
                  </a:lnTo>
                  <a:lnTo>
                    <a:pt x="10347" y="9440"/>
                  </a:lnTo>
                  <a:lnTo>
                    <a:pt x="10313" y="9424"/>
                  </a:lnTo>
                  <a:lnTo>
                    <a:pt x="10277" y="9409"/>
                  </a:lnTo>
                  <a:lnTo>
                    <a:pt x="10241" y="9393"/>
                  </a:lnTo>
                  <a:lnTo>
                    <a:pt x="10206" y="9379"/>
                  </a:lnTo>
                  <a:lnTo>
                    <a:pt x="10170" y="9365"/>
                  </a:lnTo>
                  <a:lnTo>
                    <a:pt x="10136" y="9352"/>
                  </a:lnTo>
                  <a:lnTo>
                    <a:pt x="10101" y="9339"/>
                  </a:lnTo>
                  <a:lnTo>
                    <a:pt x="10069" y="9328"/>
                  </a:lnTo>
                  <a:lnTo>
                    <a:pt x="10038" y="9317"/>
                  </a:lnTo>
                  <a:lnTo>
                    <a:pt x="10009" y="9309"/>
                  </a:lnTo>
                  <a:lnTo>
                    <a:pt x="9958" y="9293"/>
                  </a:lnTo>
                  <a:lnTo>
                    <a:pt x="9918" y="9282"/>
                  </a:lnTo>
                  <a:lnTo>
                    <a:pt x="9893" y="9275"/>
                  </a:lnTo>
                  <a:lnTo>
                    <a:pt x="9884" y="9273"/>
                  </a:lnTo>
                  <a:lnTo>
                    <a:pt x="9875" y="9270"/>
                  </a:lnTo>
                  <a:lnTo>
                    <a:pt x="9849" y="9263"/>
                  </a:lnTo>
                  <a:lnTo>
                    <a:pt x="9809" y="9255"/>
                  </a:lnTo>
                  <a:lnTo>
                    <a:pt x="9757" y="9243"/>
                  </a:lnTo>
                  <a:lnTo>
                    <a:pt x="9727" y="9237"/>
                  </a:lnTo>
                  <a:lnTo>
                    <a:pt x="9696" y="9231"/>
                  </a:lnTo>
                  <a:lnTo>
                    <a:pt x="9661" y="9224"/>
                  </a:lnTo>
                  <a:lnTo>
                    <a:pt x="9626" y="9219"/>
                  </a:lnTo>
                  <a:lnTo>
                    <a:pt x="9589" y="9213"/>
                  </a:lnTo>
                  <a:lnTo>
                    <a:pt x="9552" y="9208"/>
                  </a:lnTo>
                  <a:lnTo>
                    <a:pt x="9513" y="9204"/>
                  </a:lnTo>
                  <a:lnTo>
                    <a:pt x="9475" y="9199"/>
                  </a:lnTo>
                  <a:lnTo>
                    <a:pt x="9436" y="9196"/>
                  </a:lnTo>
                  <a:lnTo>
                    <a:pt x="9398" y="9193"/>
                  </a:lnTo>
                  <a:lnTo>
                    <a:pt x="9360" y="9191"/>
                  </a:lnTo>
                  <a:lnTo>
                    <a:pt x="9323" y="9190"/>
                  </a:lnTo>
                  <a:lnTo>
                    <a:pt x="9288" y="9189"/>
                  </a:lnTo>
                  <a:lnTo>
                    <a:pt x="9253" y="9188"/>
                  </a:lnTo>
                  <a:lnTo>
                    <a:pt x="9221" y="9188"/>
                  </a:lnTo>
                  <a:lnTo>
                    <a:pt x="9190" y="9188"/>
                  </a:lnTo>
                  <a:lnTo>
                    <a:pt x="9138" y="9189"/>
                  </a:lnTo>
                  <a:lnTo>
                    <a:pt x="9096" y="9190"/>
                  </a:lnTo>
                  <a:lnTo>
                    <a:pt x="9071" y="9191"/>
                  </a:lnTo>
                  <a:lnTo>
                    <a:pt x="9061" y="9192"/>
                  </a:lnTo>
                  <a:lnTo>
                    <a:pt x="9052" y="9192"/>
                  </a:lnTo>
                  <a:lnTo>
                    <a:pt x="9025" y="9194"/>
                  </a:lnTo>
                  <a:lnTo>
                    <a:pt x="8985" y="9197"/>
                  </a:lnTo>
                  <a:lnTo>
                    <a:pt x="8932" y="9203"/>
                  </a:lnTo>
                  <a:lnTo>
                    <a:pt x="8902" y="9206"/>
                  </a:lnTo>
                  <a:lnTo>
                    <a:pt x="8870" y="9209"/>
                  </a:lnTo>
                  <a:lnTo>
                    <a:pt x="8835" y="9215"/>
                  </a:lnTo>
                  <a:lnTo>
                    <a:pt x="8801" y="9220"/>
                  </a:lnTo>
                  <a:lnTo>
                    <a:pt x="8764" y="9225"/>
                  </a:lnTo>
                  <a:lnTo>
                    <a:pt x="8726" y="9232"/>
                  </a:lnTo>
                  <a:lnTo>
                    <a:pt x="8688" y="9239"/>
                  </a:lnTo>
                  <a:lnTo>
                    <a:pt x="8650" y="9248"/>
                  </a:lnTo>
                  <a:lnTo>
                    <a:pt x="8611" y="9257"/>
                  </a:lnTo>
                  <a:lnTo>
                    <a:pt x="8575" y="9265"/>
                  </a:lnTo>
                  <a:lnTo>
                    <a:pt x="8537" y="9275"/>
                  </a:lnTo>
                  <a:lnTo>
                    <a:pt x="8501" y="9285"/>
                  </a:lnTo>
                  <a:lnTo>
                    <a:pt x="8467" y="9294"/>
                  </a:lnTo>
                  <a:lnTo>
                    <a:pt x="8434" y="9304"/>
                  </a:lnTo>
                  <a:lnTo>
                    <a:pt x="8403" y="9314"/>
                  </a:lnTo>
                  <a:lnTo>
                    <a:pt x="8374" y="9324"/>
                  </a:lnTo>
                  <a:lnTo>
                    <a:pt x="8324" y="9341"/>
                  </a:lnTo>
                  <a:lnTo>
                    <a:pt x="8285" y="9355"/>
                  </a:lnTo>
                  <a:lnTo>
                    <a:pt x="8260" y="9365"/>
                  </a:lnTo>
                  <a:lnTo>
                    <a:pt x="8252" y="9368"/>
                  </a:lnTo>
                  <a:lnTo>
                    <a:pt x="8243" y="9371"/>
                  </a:lnTo>
                  <a:lnTo>
                    <a:pt x="8218" y="9381"/>
                  </a:lnTo>
                  <a:lnTo>
                    <a:pt x="8181" y="9397"/>
                  </a:lnTo>
                  <a:lnTo>
                    <a:pt x="8132" y="9418"/>
                  </a:lnTo>
                  <a:lnTo>
                    <a:pt x="8104" y="9431"/>
                  </a:lnTo>
                  <a:lnTo>
                    <a:pt x="8075" y="9445"/>
                  </a:lnTo>
                  <a:lnTo>
                    <a:pt x="8043" y="9460"/>
                  </a:lnTo>
                  <a:lnTo>
                    <a:pt x="8012" y="9476"/>
                  </a:lnTo>
                  <a:lnTo>
                    <a:pt x="7979" y="9492"/>
                  </a:lnTo>
                  <a:lnTo>
                    <a:pt x="7945" y="9510"/>
                  </a:lnTo>
                  <a:lnTo>
                    <a:pt x="7912" y="9529"/>
                  </a:lnTo>
                  <a:lnTo>
                    <a:pt x="7878" y="9548"/>
                  </a:lnTo>
                  <a:lnTo>
                    <a:pt x="7845" y="9569"/>
                  </a:lnTo>
                  <a:lnTo>
                    <a:pt x="7811" y="9588"/>
                  </a:lnTo>
                  <a:lnTo>
                    <a:pt x="7779" y="9609"/>
                  </a:lnTo>
                  <a:lnTo>
                    <a:pt x="7748" y="9629"/>
                  </a:lnTo>
                  <a:lnTo>
                    <a:pt x="7718" y="9650"/>
                  </a:lnTo>
                  <a:lnTo>
                    <a:pt x="7690" y="9669"/>
                  </a:lnTo>
                  <a:lnTo>
                    <a:pt x="7664" y="9688"/>
                  </a:lnTo>
                  <a:lnTo>
                    <a:pt x="7639" y="9706"/>
                  </a:lnTo>
                  <a:lnTo>
                    <a:pt x="7597" y="9737"/>
                  </a:lnTo>
                  <a:lnTo>
                    <a:pt x="7565" y="9763"/>
                  </a:lnTo>
                  <a:lnTo>
                    <a:pt x="7544" y="9779"/>
                  </a:lnTo>
                  <a:lnTo>
                    <a:pt x="7537" y="9786"/>
                  </a:lnTo>
                  <a:lnTo>
                    <a:pt x="7529" y="9791"/>
                  </a:lnTo>
                  <a:lnTo>
                    <a:pt x="7510" y="9809"/>
                  </a:lnTo>
                  <a:lnTo>
                    <a:pt x="7478" y="9834"/>
                  </a:lnTo>
                  <a:lnTo>
                    <a:pt x="7438" y="9870"/>
                  </a:lnTo>
                  <a:lnTo>
                    <a:pt x="7416" y="9891"/>
                  </a:lnTo>
                  <a:lnTo>
                    <a:pt x="7392" y="9912"/>
                  </a:lnTo>
                  <a:lnTo>
                    <a:pt x="7367" y="9936"/>
                  </a:lnTo>
                  <a:lnTo>
                    <a:pt x="7342" y="9961"/>
                  </a:lnTo>
                  <a:lnTo>
                    <a:pt x="7316" y="9988"/>
                  </a:lnTo>
                  <a:lnTo>
                    <a:pt x="7289" y="10015"/>
                  </a:lnTo>
                  <a:lnTo>
                    <a:pt x="7264" y="10043"/>
                  </a:lnTo>
                  <a:lnTo>
                    <a:pt x="7238" y="10072"/>
                  </a:lnTo>
                  <a:lnTo>
                    <a:pt x="7212" y="10101"/>
                  </a:lnTo>
                  <a:lnTo>
                    <a:pt x="7187" y="10130"/>
                  </a:lnTo>
                  <a:lnTo>
                    <a:pt x="7162" y="10160"/>
                  </a:lnTo>
                  <a:lnTo>
                    <a:pt x="7139" y="10189"/>
                  </a:lnTo>
                  <a:lnTo>
                    <a:pt x="7117" y="10217"/>
                  </a:lnTo>
                  <a:lnTo>
                    <a:pt x="7096" y="10244"/>
                  </a:lnTo>
                  <a:lnTo>
                    <a:pt x="7077" y="10270"/>
                  </a:lnTo>
                  <a:lnTo>
                    <a:pt x="7059" y="10295"/>
                  </a:lnTo>
                  <a:lnTo>
                    <a:pt x="7028" y="10338"/>
                  </a:lnTo>
                  <a:lnTo>
                    <a:pt x="7005" y="10371"/>
                  </a:lnTo>
                  <a:lnTo>
                    <a:pt x="6991" y="10394"/>
                  </a:lnTo>
                  <a:lnTo>
                    <a:pt x="6986" y="10401"/>
                  </a:lnTo>
                  <a:lnTo>
                    <a:pt x="6981" y="10409"/>
                  </a:lnTo>
                  <a:lnTo>
                    <a:pt x="6966" y="10432"/>
                  </a:lnTo>
                  <a:lnTo>
                    <a:pt x="6945" y="10466"/>
                  </a:lnTo>
                  <a:lnTo>
                    <a:pt x="6918" y="10513"/>
                  </a:lnTo>
                  <a:lnTo>
                    <a:pt x="6903" y="10539"/>
                  </a:lnTo>
                  <a:lnTo>
                    <a:pt x="6887" y="10567"/>
                  </a:lnTo>
                  <a:lnTo>
                    <a:pt x="6870" y="10597"/>
                  </a:lnTo>
                  <a:lnTo>
                    <a:pt x="6854" y="10629"/>
                  </a:lnTo>
                  <a:lnTo>
                    <a:pt x="6838" y="10663"/>
                  </a:lnTo>
                  <a:lnTo>
                    <a:pt x="6821" y="10696"/>
                  </a:lnTo>
                  <a:lnTo>
                    <a:pt x="6804" y="10732"/>
                  </a:lnTo>
                  <a:lnTo>
                    <a:pt x="6788" y="10768"/>
                  </a:lnTo>
                  <a:lnTo>
                    <a:pt x="6773" y="10803"/>
                  </a:lnTo>
                  <a:lnTo>
                    <a:pt x="6758" y="10839"/>
                  </a:lnTo>
                  <a:lnTo>
                    <a:pt x="6744" y="10873"/>
                  </a:lnTo>
                  <a:lnTo>
                    <a:pt x="6731" y="10908"/>
                  </a:lnTo>
                  <a:lnTo>
                    <a:pt x="6718" y="10943"/>
                  </a:lnTo>
                  <a:lnTo>
                    <a:pt x="6707" y="10975"/>
                  </a:lnTo>
                  <a:lnTo>
                    <a:pt x="6696" y="11005"/>
                  </a:lnTo>
                  <a:lnTo>
                    <a:pt x="6687" y="11034"/>
                  </a:lnTo>
                  <a:lnTo>
                    <a:pt x="6672" y="11085"/>
                  </a:lnTo>
                  <a:lnTo>
                    <a:pt x="6660" y="11125"/>
                  </a:lnTo>
                  <a:lnTo>
                    <a:pt x="6653" y="11150"/>
                  </a:lnTo>
                  <a:lnTo>
                    <a:pt x="6650" y="11160"/>
                  </a:lnTo>
                  <a:lnTo>
                    <a:pt x="6648" y="11168"/>
                  </a:lnTo>
                  <a:lnTo>
                    <a:pt x="6641" y="11194"/>
                  </a:lnTo>
                  <a:lnTo>
                    <a:pt x="6632" y="11234"/>
                  </a:lnTo>
                  <a:lnTo>
                    <a:pt x="6621" y="11286"/>
                  </a:lnTo>
                  <a:lnTo>
                    <a:pt x="6614" y="11316"/>
                  </a:lnTo>
                  <a:lnTo>
                    <a:pt x="6608" y="11348"/>
                  </a:lnTo>
                  <a:lnTo>
                    <a:pt x="6601" y="11381"/>
                  </a:lnTo>
                  <a:lnTo>
                    <a:pt x="6596" y="11417"/>
                  </a:lnTo>
                  <a:lnTo>
                    <a:pt x="6591" y="11453"/>
                  </a:lnTo>
                  <a:lnTo>
                    <a:pt x="6585" y="11491"/>
                  </a:lnTo>
                  <a:lnTo>
                    <a:pt x="6580" y="11529"/>
                  </a:lnTo>
                  <a:lnTo>
                    <a:pt x="6577" y="11568"/>
                  </a:lnTo>
                  <a:lnTo>
                    <a:pt x="6572" y="11607"/>
                  </a:lnTo>
                  <a:lnTo>
                    <a:pt x="6569" y="11646"/>
                  </a:lnTo>
                  <a:lnTo>
                    <a:pt x="6567" y="11683"/>
                  </a:lnTo>
                  <a:lnTo>
                    <a:pt x="6565" y="11720"/>
                  </a:lnTo>
                  <a:lnTo>
                    <a:pt x="6565" y="11739"/>
                  </a:lnTo>
                  <a:lnTo>
                    <a:pt x="6564" y="11756"/>
                  </a:lnTo>
                  <a:lnTo>
                    <a:pt x="6564" y="11773"/>
                  </a:lnTo>
                  <a:lnTo>
                    <a:pt x="6563" y="11790"/>
                  </a:lnTo>
                  <a:lnTo>
                    <a:pt x="6563" y="11804"/>
                  </a:lnTo>
                  <a:lnTo>
                    <a:pt x="6563" y="11818"/>
                  </a:lnTo>
                  <a:lnTo>
                    <a:pt x="6563" y="11832"/>
                  </a:lnTo>
                  <a:lnTo>
                    <a:pt x="6563" y="11847"/>
                  </a:lnTo>
                  <a:lnTo>
                    <a:pt x="6561" y="11872"/>
                  </a:lnTo>
                  <a:lnTo>
                    <a:pt x="6561" y="11892"/>
                  </a:lnTo>
                  <a:lnTo>
                    <a:pt x="6560" y="11905"/>
                  </a:lnTo>
                  <a:lnTo>
                    <a:pt x="6560" y="11910"/>
                  </a:lnTo>
                  <a:lnTo>
                    <a:pt x="6560" y="11915"/>
                  </a:lnTo>
                  <a:lnTo>
                    <a:pt x="6559" y="11928"/>
                  </a:lnTo>
                  <a:lnTo>
                    <a:pt x="6558" y="11947"/>
                  </a:lnTo>
                  <a:lnTo>
                    <a:pt x="6555" y="11973"/>
                  </a:lnTo>
                  <a:lnTo>
                    <a:pt x="6552" y="12004"/>
                  </a:lnTo>
                  <a:lnTo>
                    <a:pt x="6547" y="12038"/>
                  </a:lnTo>
                  <a:lnTo>
                    <a:pt x="6541" y="12073"/>
                  </a:lnTo>
                  <a:lnTo>
                    <a:pt x="6534" y="12111"/>
                  </a:lnTo>
                  <a:lnTo>
                    <a:pt x="6526" y="12148"/>
                  </a:lnTo>
                  <a:lnTo>
                    <a:pt x="6516" y="12182"/>
                  </a:lnTo>
                  <a:lnTo>
                    <a:pt x="6507" y="12216"/>
                  </a:lnTo>
                  <a:lnTo>
                    <a:pt x="6498" y="12245"/>
                  </a:lnTo>
                  <a:lnTo>
                    <a:pt x="6489" y="12269"/>
                  </a:lnTo>
                  <a:lnTo>
                    <a:pt x="6483" y="12288"/>
                  </a:lnTo>
                  <a:lnTo>
                    <a:pt x="6478" y="12300"/>
                  </a:lnTo>
                  <a:lnTo>
                    <a:pt x="6476" y="12304"/>
                  </a:lnTo>
                  <a:lnTo>
                    <a:pt x="6475" y="12309"/>
                  </a:lnTo>
                  <a:lnTo>
                    <a:pt x="6471" y="12321"/>
                  </a:lnTo>
                  <a:lnTo>
                    <a:pt x="6463" y="12339"/>
                  </a:lnTo>
                  <a:lnTo>
                    <a:pt x="6452" y="12363"/>
                  </a:lnTo>
                  <a:lnTo>
                    <a:pt x="6439" y="12391"/>
                  </a:lnTo>
                  <a:lnTo>
                    <a:pt x="6424" y="12421"/>
                  </a:lnTo>
                  <a:lnTo>
                    <a:pt x="6408" y="12453"/>
                  </a:lnTo>
                  <a:lnTo>
                    <a:pt x="6390" y="12486"/>
                  </a:lnTo>
                  <a:lnTo>
                    <a:pt x="6370" y="12519"/>
                  </a:lnTo>
                  <a:lnTo>
                    <a:pt x="6351" y="12550"/>
                  </a:lnTo>
                  <a:lnTo>
                    <a:pt x="6331" y="12578"/>
                  </a:lnTo>
                  <a:lnTo>
                    <a:pt x="6313" y="12604"/>
                  </a:lnTo>
                  <a:lnTo>
                    <a:pt x="6298" y="12624"/>
                  </a:lnTo>
                  <a:lnTo>
                    <a:pt x="6285" y="12640"/>
                  </a:lnTo>
                  <a:lnTo>
                    <a:pt x="6277" y="12650"/>
                  </a:lnTo>
                  <a:lnTo>
                    <a:pt x="6274" y="12653"/>
                  </a:lnTo>
                  <a:lnTo>
                    <a:pt x="6272" y="12657"/>
                  </a:lnTo>
                  <a:lnTo>
                    <a:pt x="6263" y="12667"/>
                  </a:lnTo>
                  <a:lnTo>
                    <a:pt x="6250" y="12682"/>
                  </a:lnTo>
                  <a:lnTo>
                    <a:pt x="6233" y="12702"/>
                  </a:lnTo>
                  <a:lnTo>
                    <a:pt x="6213" y="12725"/>
                  </a:lnTo>
                  <a:lnTo>
                    <a:pt x="6189" y="12749"/>
                  </a:lnTo>
                  <a:lnTo>
                    <a:pt x="6163" y="12775"/>
                  </a:lnTo>
                  <a:lnTo>
                    <a:pt x="6135" y="12801"/>
                  </a:lnTo>
                  <a:lnTo>
                    <a:pt x="6106" y="12826"/>
                  </a:lnTo>
                  <a:lnTo>
                    <a:pt x="6078" y="12849"/>
                  </a:lnTo>
                  <a:lnTo>
                    <a:pt x="6051" y="12870"/>
                  </a:lnTo>
                  <a:lnTo>
                    <a:pt x="6026" y="12889"/>
                  </a:lnTo>
                  <a:lnTo>
                    <a:pt x="6005" y="12904"/>
                  </a:lnTo>
                  <a:lnTo>
                    <a:pt x="5988" y="12915"/>
                  </a:lnTo>
                  <a:lnTo>
                    <a:pt x="5978" y="12922"/>
                  </a:lnTo>
                  <a:lnTo>
                    <a:pt x="5974" y="12924"/>
                  </a:lnTo>
                  <a:lnTo>
                    <a:pt x="5970" y="12928"/>
                  </a:lnTo>
                  <a:lnTo>
                    <a:pt x="5959" y="12934"/>
                  </a:lnTo>
                  <a:lnTo>
                    <a:pt x="5943" y="12945"/>
                  </a:lnTo>
                  <a:lnTo>
                    <a:pt x="5920" y="12958"/>
                  </a:lnTo>
                  <a:lnTo>
                    <a:pt x="5893" y="12973"/>
                  </a:lnTo>
                  <a:lnTo>
                    <a:pt x="5863" y="12989"/>
                  </a:lnTo>
                  <a:lnTo>
                    <a:pt x="5830" y="13005"/>
                  </a:lnTo>
                  <a:lnTo>
                    <a:pt x="5797" y="13022"/>
                  </a:lnTo>
                  <a:lnTo>
                    <a:pt x="5762" y="13037"/>
                  </a:lnTo>
                  <a:lnTo>
                    <a:pt x="5728" y="13050"/>
                  </a:lnTo>
                  <a:lnTo>
                    <a:pt x="5695" y="13062"/>
                  </a:lnTo>
                  <a:lnTo>
                    <a:pt x="5667" y="13071"/>
                  </a:lnTo>
                  <a:lnTo>
                    <a:pt x="5642" y="13079"/>
                  </a:lnTo>
                  <a:lnTo>
                    <a:pt x="5623" y="13084"/>
                  </a:lnTo>
                  <a:lnTo>
                    <a:pt x="5611" y="13089"/>
                  </a:lnTo>
                  <a:lnTo>
                    <a:pt x="5607" y="13090"/>
                  </a:lnTo>
                  <a:lnTo>
                    <a:pt x="5602" y="13091"/>
                  </a:lnTo>
                  <a:lnTo>
                    <a:pt x="5589" y="13094"/>
                  </a:lnTo>
                  <a:lnTo>
                    <a:pt x="5570" y="13098"/>
                  </a:lnTo>
                  <a:lnTo>
                    <a:pt x="5545" y="13105"/>
                  </a:lnTo>
                  <a:lnTo>
                    <a:pt x="5515" y="13110"/>
                  </a:lnTo>
                  <a:lnTo>
                    <a:pt x="5481" y="13117"/>
                  </a:lnTo>
                  <a:lnTo>
                    <a:pt x="5445" y="13122"/>
                  </a:lnTo>
                  <a:lnTo>
                    <a:pt x="5408" y="13126"/>
                  </a:lnTo>
                  <a:lnTo>
                    <a:pt x="5370" y="13130"/>
                  </a:lnTo>
                  <a:lnTo>
                    <a:pt x="5333" y="13132"/>
                  </a:lnTo>
                  <a:lnTo>
                    <a:pt x="5299" y="13134"/>
                  </a:lnTo>
                  <a:lnTo>
                    <a:pt x="5267" y="13134"/>
                  </a:lnTo>
                  <a:lnTo>
                    <a:pt x="5242" y="13134"/>
                  </a:lnTo>
                  <a:lnTo>
                    <a:pt x="5221" y="13133"/>
                  </a:lnTo>
                  <a:lnTo>
                    <a:pt x="5208" y="13133"/>
                  </a:lnTo>
                  <a:lnTo>
                    <a:pt x="5204" y="13132"/>
                  </a:lnTo>
                  <a:lnTo>
                    <a:pt x="5199" y="13132"/>
                  </a:lnTo>
                  <a:lnTo>
                    <a:pt x="5186" y="13132"/>
                  </a:lnTo>
                  <a:lnTo>
                    <a:pt x="5166" y="13130"/>
                  </a:lnTo>
                  <a:lnTo>
                    <a:pt x="5140" y="13127"/>
                  </a:lnTo>
                  <a:lnTo>
                    <a:pt x="5110" y="13124"/>
                  </a:lnTo>
                  <a:lnTo>
                    <a:pt x="5075" y="13120"/>
                  </a:lnTo>
                  <a:lnTo>
                    <a:pt x="5040" y="13113"/>
                  </a:lnTo>
                  <a:lnTo>
                    <a:pt x="5003" y="13107"/>
                  </a:lnTo>
                  <a:lnTo>
                    <a:pt x="4966" y="13098"/>
                  </a:lnTo>
                  <a:lnTo>
                    <a:pt x="4930" y="13090"/>
                  </a:lnTo>
                  <a:lnTo>
                    <a:pt x="4898" y="13080"/>
                  </a:lnTo>
                  <a:lnTo>
                    <a:pt x="4869" y="13071"/>
                  </a:lnTo>
                  <a:lnTo>
                    <a:pt x="4844" y="13063"/>
                  </a:lnTo>
                  <a:lnTo>
                    <a:pt x="4826" y="13056"/>
                  </a:lnTo>
                  <a:lnTo>
                    <a:pt x="4813" y="13052"/>
                  </a:lnTo>
                  <a:lnTo>
                    <a:pt x="4808" y="13051"/>
                  </a:lnTo>
                  <a:lnTo>
                    <a:pt x="4805" y="13049"/>
                  </a:lnTo>
                  <a:lnTo>
                    <a:pt x="4792" y="13044"/>
                  </a:lnTo>
                  <a:lnTo>
                    <a:pt x="4774" y="13037"/>
                  </a:lnTo>
                  <a:lnTo>
                    <a:pt x="4750" y="13026"/>
                  </a:lnTo>
                  <a:lnTo>
                    <a:pt x="4723" y="13014"/>
                  </a:lnTo>
                  <a:lnTo>
                    <a:pt x="4692" y="12999"/>
                  </a:lnTo>
                  <a:lnTo>
                    <a:pt x="4659" y="12983"/>
                  </a:lnTo>
                  <a:lnTo>
                    <a:pt x="4626" y="12964"/>
                  </a:lnTo>
                  <a:lnTo>
                    <a:pt x="4593" y="12945"/>
                  </a:lnTo>
                  <a:lnTo>
                    <a:pt x="4563" y="12925"/>
                  </a:lnTo>
                  <a:lnTo>
                    <a:pt x="4534" y="12906"/>
                  </a:lnTo>
                  <a:lnTo>
                    <a:pt x="4509" y="12888"/>
                  </a:lnTo>
                  <a:lnTo>
                    <a:pt x="4489" y="12873"/>
                  </a:lnTo>
                  <a:lnTo>
                    <a:pt x="4472" y="12861"/>
                  </a:lnTo>
                  <a:lnTo>
                    <a:pt x="4463" y="12852"/>
                  </a:lnTo>
                  <a:lnTo>
                    <a:pt x="4458" y="12850"/>
                  </a:lnTo>
                  <a:lnTo>
                    <a:pt x="4455" y="12847"/>
                  </a:lnTo>
                  <a:lnTo>
                    <a:pt x="4445" y="12839"/>
                  </a:lnTo>
                  <a:lnTo>
                    <a:pt x="4429" y="12826"/>
                  </a:lnTo>
                  <a:lnTo>
                    <a:pt x="4410" y="12809"/>
                  </a:lnTo>
                  <a:lnTo>
                    <a:pt x="4387" y="12788"/>
                  </a:lnTo>
                  <a:lnTo>
                    <a:pt x="4362" y="12765"/>
                  </a:lnTo>
                  <a:lnTo>
                    <a:pt x="4336" y="12739"/>
                  </a:lnTo>
                  <a:lnTo>
                    <a:pt x="4310" y="12711"/>
                  </a:lnTo>
                  <a:lnTo>
                    <a:pt x="4286" y="12682"/>
                  </a:lnTo>
                  <a:lnTo>
                    <a:pt x="4262" y="12654"/>
                  </a:lnTo>
                  <a:lnTo>
                    <a:pt x="4240" y="12627"/>
                  </a:lnTo>
                  <a:lnTo>
                    <a:pt x="4222" y="12603"/>
                  </a:lnTo>
                  <a:lnTo>
                    <a:pt x="4207" y="12581"/>
                  </a:lnTo>
                  <a:lnTo>
                    <a:pt x="4196" y="12565"/>
                  </a:lnTo>
                  <a:lnTo>
                    <a:pt x="4188" y="12554"/>
                  </a:lnTo>
                  <a:lnTo>
                    <a:pt x="4186" y="12551"/>
                  </a:lnTo>
                  <a:lnTo>
                    <a:pt x="4184" y="12546"/>
                  </a:lnTo>
                  <a:lnTo>
                    <a:pt x="4177" y="12536"/>
                  </a:lnTo>
                  <a:lnTo>
                    <a:pt x="4166" y="12518"/>
                  </a:lnTo>
                  <a:lnTo>
                    <a:pt x="4153" y="12497"/>
                  </a:lnTo>
                  <a:lnTo>
                    <a:pt x="4138" y="12470"/>
                  </a:lnTo>
                  <a:lnTo>
                    <a:pt x="4121" y="12439"/>
                  </a:lnTo>
                  <a:lnTo>
                    <a:pt x="4104" y="12407"/>
                  </a:lnTo>
                  <a:lnTo>
                    <a:pt x="4088" y="12374"/>
                  </a:lnTo>
                  <a:lnTo>
                    <a:pt x="4073" y="12339"/>
                  </a:lnTo>
                  <a:lnTo>
                    <a:pt x="4060" y="12304"/>
                  </a:lnTo>
                  <a:lnTo>
                    <a:pt x="4048" y="12273"/>
                  </a:lnTo>
                  <a:lnTo>
                    <a:pt x="4038" y="12244"/>
                  </a:lnTo>
                  <a:lnTo>
                    <a:pt x="4030" y="12219"/>
                  </a:lnTo>
                  <a:lnTo>
                    <a:pt x="4024" y="12200"/>
                  </a:lnTo>
                  <a:lnTo>
                    <a:pt x="4021" y="12188"/>
                  </a:lnTo>
                  <a:lnTo>
                    <a:pt x="4020" y="12183"/>
                  </a:lnTo>
                  <a:lnTo>
                    <a:pt x="4019" y="12179"/>
                  </a:lnTo>
                  <a:lnTo>
                    <a:pt x="4016" y="12166"/>
                  </a:lnTo>
                  <a:lnTo>
                    <a:pt x="4010" y="12148"/>
                  </a:lnTo>
                  <a:lnTo>
                    <a:pt x="4005" y="12122"/>
                  </a:lnTo>
                  <a:lnTo>
                    <a:pt x="3998" y="12093"/>
                  </a:lnTo>
                  <a:lnTo>
                    <a:pt x="3992" y="12058"/>
                  </a:lnTo>
                  <a:lnTo>
                    <a:pt x="3986" y="12023"/>
                  </a:lnTo>
                  <a:lnTo>
                    <a:pt x="3982" y="11985"/>
                  </a:lnTo>
                  <a:lnTo>
                    <a:pt x="3978" y="11947"/>
                  </a:lnTo>
                  <a:lnTo>
                    <a:pt x="3976" y="11910"/>
                  </a:lnTo>
                  <a:lnTo>
                    <a:pt x="3975" y="11876"/>
                  </a:lnTo>
                  <a:lnTo>
                    <a:pt x="3973" y="11845"/>
                  </a:lnTo>
                  <a:lnTo>
                    <a:pt x="3973" y="11818"/>
                  </a:lnTo>
                  <a:lnTo>
                    <a:pt x="3975" y="11799"/>
                  </a:lnTo>
                  <a:lnTo>
                    <a:pt x="3975" y="11786"/>
                  </a:lnTo>
                  <a:lnTo>
                    <a:pt x="3975" y="11782"/>
                  </a:lnTo>
                  <a:lnTo>
                    <a:pt x="3976" y="11776"/>
                  </a:lnTo>
                  <a:lnTo>
                    <a:pt x="3976" y="11763"/>
                  </a:lnTo>
                  <a:lnTo>
                    <a:pt x="3977" y="11744"/>
                  </a:lnTo>
                  <a:lnTo>
                    <a:pt x="3979" y="11718"/>
                  </a:lnTo>
                  <a:lnTo>
                    <a:pt x="3982" y="11687"/>
                  </a:lnTo>
                  <a:lnTo>
                    <a:pt x="3988" y="11653"/>
                  </a:lnTo>
                  <a:lnTo>
                    <a:pt x="3993" y="11618"/>
                  </a:lnTo>
                  <a:lnTo>
                    <a:pt x="3999" y="11580"/>
                  </a:lnTo>
                  <a:lnTo>
                    <a:pt x="4008" y="11543"/>
                  </a:lnTo>
                  <a:lnTo>
                    <a:pt x="4017" y="11507"/>
                  </a:lnTo>
                  <a:lnTo>
                    <a:pt x="4025" y="11475"/>
                  </a:lnTo>
                  <a:lnTo>
                    <a:pt x="4035" y="11446"/>
                  </a:lnTo>
                  <a:lnTo>
                    <a:pt x="4043" y="11421"/>
                  </a:lnTo>
                  <a:lnTo>
                    <a:pt x="4049" y="11403"/>
                  </a:lnTo>
                  <a:lnTo>
                    <a:pt x="4053" y="11391"/>
                  </a:lnTo>
                  <a:lnTo>
                    <a:pt x="4056" y="11386"/>
                  </a:lnTo>
                  <a:lnTo>
                    <a:pt x="4057" y="11382"/>
                  </a:lnTo>
                  <a:lnTo>
                    <a:pt x="4061" y="11370"/>
                  </a:lnTo>
                  <a:lnTo>
                    <a:pt x="4069" y="11352"/>
                  </a:lnTo>
                  <a:lnTo>
                    <a:pt x="4079" y="11327"/>
                  </a:lnTo>
                  <a:lnTo>
                    <a:pt x="4091" y="11300"/>
                  </a:lnTo>
                  <a:lnTo>
                    <a:pt x="4106" y="11269"/>
                  </a:lnTo>
                  <a:lnTo>
                    <a:pt x="4123" y="11236"/>
                  </a:lnTo>
                  <a:lnTo>
                    <a:pt x="4141" y="11203"/>
                  </a:lnTo>
                  <a:lnTo>
                    <a:pt x="4160" y="11170"/>
                  </a:lnTo>
                  <a:lnTo>
                    <a:pt x="4180" y="11139"/>
                  </a:lnTo>
                  <a:lnTo>
                    <a:pt x="4198" y="11111"/>
                  </a:lnTo>
                  <a:lnTo>
                    <a:pt x="4217" y="11086"/>
                  </a:lnTo>
                  <a:lnTo>
                    <a:pt x="4232" y="11065"/>
                  </a:lnTo>
                  <a:lnTo>
                    <a:pt x="4244" y="11048"/>
                  </a:lnTo>
                  <a:lnTo>
                    <a:pt x="4251" y="11039"/>
                  </a:lnTo>
                  <a:lnTo>
                    <a:pt x="4254" y="11035"/>
                  </a:lnTo>
                  <a:lnTo>
                    <a:pt x="4258" y="11031"/>
                  </a:lnTo>
                  <a:lnTo>
                    <a:pt x="4265" y="11021"/>
                  </a:lnTo>
                  <a:lnTo>
                    <a:pt x="4278" y="11006"/>
                  </a:lnTo>
                  <a:lnTo>
                    <a:pt x="4295" y="10987"/>
                  </a:lnTo>
                  <a:lnTo>
                    <a:pt x="4316" y="10963"/>
                  </a:lnTo>
                  <a:lnTo>
                    <a:pt x="4340" y="10938"/>
                  </a:lnTo>
                  <a:lnTo>
                    <a:pt x="4366" y="10912"/>
                  </a:lnTo>
                  <a:lnTo>
                    <a:pt x="4393" y="10886"/>
                  </a:lnTo>
                  <a:lnTo>
                    <a:pt x="4421" y="10862"/>
                  </a:lnTo>
                  <a:lnTo>
                    <a:pt x="4449" y="10838"/>
                  </a:lnTo>
                  <a:lnTo>
                    <a:pt x="4476" y="10816"/>
                  </a:lnTo>
                  <a:lnTo>
                    <a:pt x="4501" y="10798"/>
                  </a:lnTo>
                  <a:lnTo>
                    <a:pt x="4521" y="10783"/>
                  </a:lnTo>
                  <a:lnTo>
                    <a:pt x="4538" y="10771"/>
                  </a:lnTo>
                  <a:lnTo>
                    <a:pt x="4549" y="10763"/>
                  </a:lnTo>
                  <a:lnTo>
                    <a:pt x="4552" y="10761"/>
                  </a:lnTo>
                  <a:lnTo>
                    <a:pt x="4557" y="10759"/>
                  </a:lnTo>
                  <a:lnTo>
                    <a:pt x="4568" y="10751"/>
                  </a:lnTo>
                  <a:lnTo>
                    <a:pt x="4584" y="10741"/>
                  </a:lnTo>
                  <a:lnTo>
                    <a:pt x="4606" y="10728"/>
                  </a:lnTo>
                  <a:lnTo>
                    <a:pt x="4632" y="10711"/>
                  </a:lnTo>
                  <a:lnTo>
                    <a:pt x="4663" y="10695"/>
                  </a:lnTo>
                  <a:lnTo>
                    <a:pt x="4695" y="10679"/>
                  </a:lnTo>
                  <a:lnTo>
                    <a:pt x="4730" y="10663"/>
                  </a:lnTo>
                  <a:lnTo>
                    <a:pt x="4764" y="10648"/>
                  </a:lnTo>
                  <a:lnTo>
                    <a:pt x="4798" y="10634"/>
                  </a:lnTo>
                  <a:lnTo>
                    <a:pt x="4829" y="10622"/>
                  </a:lnTo>
                  <a:lnTo>
                    <a:pt x="4858" y="10612"/>
                  </a:lnTo>
                  <a:lnTo>
                    <a:pt x="4883" y="10603"/>
                  </a:lnTo>
                  <a:lnTo>
                    <a:pt x="4902" y="10598"/>
                  </a:lnTo>
                  <a:lnTo>
                    <a:pt x="4914" y="10595"/>
                  </a:lnTo>
                  <a:lnTo>
                    <a:pt x="4919" y="10593"/>
                  </a:lnTo>
                  <a:lnTo>
                    <a:pt x="4923" y="10592"/>
                  </a:lnTo>
                  <a:lnTo>
                    <a:pt x="4936" y="10588"/>
                  </a:lnTo>
                  <a:lnTo>
                    <a:pt x="4954" y="10584"/>
                  </a:lnTo>
                  <a:lnTo>
                    <a:pt x="4980" y="10578"/>
                  </a:lnTo>
                  <a:lnTo>
                    <a:pt x="5009" y="10571"/>
                  </a:lnTo>
                  <a:lnTo>
                    <a:pt x="5044" y="10565"/>
                  </a:lnTo>
                  <a:lnTo>
                    <a:pt x="5080" y="10559"/>
                  </a:lnTo>
                  <a:lnTo>
                    <a:pt x="5117" y="10554"/>
                  </a:lnTo>
                  <a:lnTo>
                    <a:pt x="5155" y="10551"/>
                  </a:lnTo>
                  <a:lnTo>
                    <a:pt x="5192" y="10548"/>
                  </a:lnTo>
                  <a:lnTo>
                    <a:pt x="5225" y="10546"/>
                  </a:lnTo>
                  <a:lnTo>
                    <a:pt x="5257" y="10546"/>
                  </a:lnTo>
                  <a:lnTo>
                    <a:pt x="5267" y="10545"/>
                  </a:lnTo>
                  <a:lnTo>
                    <a:pt x="5278" y="10545"/>
                  </a:lnTo>
                  <a:lnTo>
                    <a:pt x="5289" y="10545"/>
                  </a:lnTo>
                  <a:lnTo>
                    <a:pt x="5298" y="10545"/>
                  </a:lnTo>
                  <a:lnTo>
                    <a:pt x="5310" y="10545"/>
                  </a:lnTo>
                  <a:lnTo>
                    <a:pt x="5320" y="10545"/>
                  </a:lnTo>
                  <a:lnTo>
                    <a:pt x="5330" y="10545"/>
                  </a:lnTo>
                  <a:lnTo>
                    <a:pt x="5339" y="10545"/>
                  </a:lnTo>
                  <a:lnTo>
                    <a:pt x="5354" y="10544"/>
                  </a:lnTo>
                  <a:lnTo>
                    <a:pt x="5366" y="10544"/>
                  </a:lnTo>
                  <a:lnTo>
                    <a:pt x="5372" y="10544"/>
                  </a:lnTo>
                  <a:lnTo>
                    <a:pt x="5374" y="10543"/>
                  </a:lnTo>
                  <a:lnTo>
                    <a:pt x="5384" y="10543"/>
                  </a:lnTo>
                  <a:lnTo>
                    <a:pt x="5410" y="10542"/>
                  </a:lnTo>
                  <a:lnTo>
                    <a:pt x="5451" y="10540"/>
                  </a:lnTo>
                  <a:lnTo>
                    <a:pt x="5504" y="10535"/>
                  </a:lnTo>
                  <a:lnTo>
                    <a:pt x="5534" y="10532"/>
                  </a:lnTo>
                  <a:lnTo>
                    <a:pt x="5567" y="10529"/>
                  </a:lnTo>
                  <a:lnTo>
                    <a:pt x="5600" y="10525"/>
                  </a:lnTo>
                  <a:lnTo>
                    <a:pt x="5636" y="10520"/>
                  </a:lnTo>
                  <a:lnTo>
                    <a:pt x="5673" y="10515"/>
                  </a:lnTo>
                  <a:lnTo>
                    <a:pt x="5710" y="10508"/>
                  </a:lnTo>
                  <a:lnTo>
                    <a:pt x="5748" y="10502"/>
                  </a:lnTo>
                  <a:lnTo>
                    <a:pt x="5787" y="10494"/>
                  </a:lnTo>
                  <a:lnTo>
                    <a:pt x="5825" y="10487"/>
                  </a:lnTo>
                  <a:lnTo>
                    <a:pt x="5863" y="10478"/>
                  </a:lnTo>
                  <a:lnTo>
                    <a:pt x="5899" y="10470"/>
                  </a:lnTo>
                  <a:lnTo>
                    <a:pt x="5936" y="10461"/>
                  </a:lnTo>
                  <a:lnTo>
                    <a:pt x="5971" y="10451"/>
                  </a:lnTo>
                  <a:lnTo>
                    <a:pt x="6003" y="10443"/>
                  </a:lnTo>
                  <a:lnTo>
                    <a:pt x="6034" y="10433"/>
                  </a:lnTo>
                  <a:lnTo>
                    <a:pt x="6064" y="10424"/>
                  </a:lnTo>
                  <a:lnTo>
                    <a:pt x="6114" y="10408"/>
                  </a:lnTo>
                  <a:lnTo>
                    <a:pt x="6153" y="10394"/>
                  </a:lnTo>
                  <a:lnTo>
                    <a:pt x="6178" y="10385"/>
                  </a:lnTo>
                  <a:lnTo>
                    <a:pt x="6187" y="10382"/>
                  </a:lnTo>
                  <a:lnTo>
                    <a:pt x="6195" y="10379"/>
                  </a:lnTo>
                  <a:lnTo>
                    <a:pt x="6220" y="10369"/>
                  </a:lnTo>
                  <a:lnTo>
                    <a:pt x="6259" y="10354"/>
                  </a:lnTo>
                  <a:lnTo>
                    <a:pt x="6308" y="10333"/>
                  </a:lnTo>
                  <a:lnTo>
                    <a:pt x="6336" y="10322"/>
                  </a:lnTo>
                  <a:lnTo>
                    <a:pt x="6366" y="10309"/>
                  </a:lnTo>
                  <a:lnTo>
                    <a:pt x="6396" y="10295"/>
                  </a:lnTo>
                  <a:lnTo>
                    <a:pt x="6429" y="10278"/>
                  </a:lnTo>
                  <a:lnTo>
                    <a:pt x="6462" y="10262"/>
                  </a:lnTo>
                  <a:lnTo>
                    <a:pt x="6496" y="10245"/>
                  </a:lnTo>
                  <a:lnTo>
                    <a:pt x="6530" y="10227"/>
                  </a:lnTo>
                  <a:lnTo>
                    <a:pt x="6565" y="10208"/>
                  </a:lnTo>
                  <a:lnTo>
                    <a:pt x="6598" y="10189"/>
                  </a:lnTo>
                  <a:lnTo>
                    <a:pt x="6632" y="10169"/>
                  </a:lnTo>
                  <a:lnTo>
                    <a:pt x="6664" y="10149"/>
                  </a:lnTo>
                  <a:lnTo>
                    <a:pt x="6695" y="10129"/>
                  </a:lnTo>
                  <a:lnTo>
                    <a:pt x="6726" y="10110"/>
                  </a:lnTo>
                  <a:lnTo>
                    <a:pt x="6754" y="10090"/>
                  </a:lnTo>
                  <a:lnTo>
                    <a:pt x="6781" y="10072"/>
                  </a:lnTo>
                  <a:lnTo>
                    <a:pt x="6806" y="10055"/>
                  </a:lnTo>
                  <a:lnTo>
                    <a:pt x="6849" y="10023"/>
                  </a:lnTo>
                  <a:lnTo>
                    <a:pt x="6881" y="9999"/>
                  </a:lnTo>
                  <a:lnTo>
                    <a:pt x="6902" y="9982"/>
                  </a:lnTo>
                  <a:lnTo>
                    <a:pt x="6909" y="9977"/>
                  </a:lnTo>
                  <a:lnTo>
                    <a:pt x="6917" y="9972"/>
                  </a:lnTo>
                  <a:lnTo>
                    <a:pt x="6937" y="9955"/>
                  </a:lnTo>
                  <a:lnTo>
                    <a:pt x="6969" y="9928"/>
                  </a:lnTo>
                  <a:lnTo>
                    <a:pt x="7009" y="9894"/>
                  </a:lnTo>
                  <a:lnTo>
                    <a:pt x="7032" y="9874"/>
                  </a:lnTo>
                  <a:lnTo>
                    <a:pt x="7056" y="9853"/>
                  </a:lnTo>
                  <a:lnTo>
                    <a:pt x="7081" y="9829"/>
                  </a:lnTo>
                  <a:lnTo>
                    <a:pt x="7107" y="9804"/>
                  </a:lnTo>
                  <a:lnTo>
                    <a:pt x="7134" y="9778"/>
                  </a:lnTo>
                  <a:lnTo>
                    <a:pt x="7161" y="9752"/>
                  </a:lnTo>
                  <a:lnTo>
                    <a:pt x="7187" y="9724"/>
                  </a:lnTo>
                  <a:lnTo>
                    <a:pt x="7214" y="9696"/>
                  </a:lnTo>
                  <a:lnTo>
                    <a:pt x="7240" y="9667"/>
                  </a:lnTo>
                  <a:lnTo>
                    <a:pt x="7266" y="9639"/>
                  </a:lnTo>
                  <a:lnTo>
                    <a:pt x="7291" y="9610"/>
                  </a:lnTo>
                  <a:lnTo>
                    <a:pt x="7314" y="9582"/>
                  </a:lnTo>
                  <a:lnTo>
                    <a:pt x="7337" y="9554"/>
                  </a:lnTo>
                  <a:lnTo>
                    <a:pt x="7359" y="9527"/>
                  </a:lnTo>
                  <a:lnTo>
                    <a:pt x="7378" y="9501"/>
                  </a:lnTo>
                  <a:lnTo>
                    <a:pt x="7396" y="9477"/>
                  </a:lnTo>
                  <a:lnTo>
                    <a:pt x="7428" y="9434"/>
                  </a:lnTo>
                  <a:lnTo>
                    <a:pt x="7451" y="9400"/>
                  </a:lnTo>
                  <a:lnTo>
                    <a:pt x="7465" y="9379"/>
                  </a:lnTo>
                  <a:lnTo>
                    <a:pt x="7471" y="9371"/>
                  </a:lnTo>
                  <a:lnTo>
                    <a:pt x="7476" y="9364"/>
                  </a:lnTo>
                  <a:lnTo>
                    <a:pt x="7491" y="9341"/>
                  </a:lnTo>
                  <a:lnTo>
                    <a:pt x="7513" y="9306"/>
                  </a:lnTo>
                  <a:lnTo>
                    <a:pt x="7541" y="9261"/>
                  </a:lnTo>
                  <a:lnTo>
                    <a:pt x="7556" y="9235"/>
                  </a:lnTo>
                  <a:lnTo>
                    <a:pt x="7572" y="9207"/>
                  </a:lnTo>
                  <a:lnTo>
                    <a:pt x="7590" y="9177"/>
                  </a:lnTo>
                  <a:lnTo>
                    <a:pt x="7607" y="9145"/>
                  </a:lnTo>
                  <a:lnTo>
                    <a:pt x="7624" y="9113"/>
                  </a:lnTo>
                  <a:lnTo>
                    <a:pt x="7642" y="9080"/>
                  </a:lnTo>
                  <a:lnTo>
                    <a:pt x="7659" y="9044"/>
                  </a:lnTo>
                  <a:lnTo>
                    <a:pt x="7675" y="9009"/>
                  </a:lnTo>
                  <a:lnTo>
                    <a:pt x="7691" y="8974"/>
                  </a:lnTo>
                  <a:lnTo>
                    <a:pt x="7706" y="8938"/>
                  </a:lnTo>
                  <a:lnTo>
                    <a:pt x="7721" y="8904"/>
                  </a:lnTo>
                  <a:lnTo>
                    <a:pt x="7736" y="8869"/>
                  </a:lnTo>
                  <a:lnTo>
                    <a:pt x="7748" y="8835"/>
                  </a:lnTo>
                  <a:lnTo>
                    <a:pt x="7760" y="8803"/>
                  </a:lnTo>
                  <a:lnTo>
                    <a:pt x="7771" y="8773"/>
                  </a:lnTo>
                  <a:lnTo>
                    <a:pt x="7781" y="8744"/>
                  </a:lnTo>
                  <a:lnTo>
                    <a:pt x="7798" y="8693"/>
                  </a:lnTo>
                  <a:lnTo>
                    <a:pt x="7810" y="8654"/>
                  </a:lnTo>
                  <a:lnTo>
                    <a:pt x="7818" y="8628"/>
                  </a:lnTo>
                  <a:lnTo>
                    <a:pt x="7820" y="8619"/>
                  </a:lnTo>
                  <a:lnTo>
                    <a:pt x="7823" y="8611"/>
                  </a:lnTo>
                  <a:lnTo>
                    <a:pt x="7829" y="8585"/>
                  </a:lnTo>
                  <a:lnTo>
                    <a:pt x="7840" y="8545"/>
                  </a:lnTo>
                  <a:lnTo>
                    <a:pt x="7852" y="8493"/>
                  </a:lnTo>
                  <a:lnTo>
                    <a:pt x="7859" y="8464"/>
                  </a:lnTo>
                  <a:lnTo>
                    <a:pt x="7866" y="8432"/>
                  </a:lnTo>
                  <a:lnTo>
                    <a:pt x="7873" y="8398"/>
                  </a:lnTo>
                  <a:lnTo>
                    <a:pt x="7879" y="8362"/>
                  </a:lnTo>
                  <a:lnTo>
                    <a:pt x="7886" y="8327"/>
                  </a:lnTo>
                  <a:lnTo>
                    <a:pt x="7891" y="8289"/>
                  </a:lnTo>
                  <a:lnTo>
                    <a:pt x="7896" y="8250"/>
                  </a:lnTo>
                  <a:lnTo>
                    <a:pt x="7902" y="8212"/>
                  </a:lnTo>
                  <a:lnTo>
                    <a:pt x="7906" y="8173"/>
                  </a:lnTo>
                  <a:lnTo>
                    <a:pt x="7909" y="8135"/>
                  </a:lnTo>
                  <a:lnTo>
                    <a:pt x="7913" y="8097"/>
                  </a:lnTo>
                  <a:lnTo>
                    <a:pt x="7916" y="8060"/>
                  </a:lnTo>
                  <a:lnTo>
                    <a:pt x="7918" y="8024"/>
                  </a:lnTo>
                  <a:lnTo>
                    <a:pt x="7919" y="7990"/>
                  </a:lnTo>
                  <a:lnTo>
                    <a:pt x="7920" y="7957"/>
                  </a:lnTo>
                  <a:lnTo>
                    <a:pt x="7920" y="7927"/>
                  </a:lnTo>
                  <a:lnTo>
                    <a:pt x="7920" y="7874"/>
                  </a:lnTo>
                  <a:lnTo>
                    <a:pt x="7920" y="7834"/>
                  </a:lnTo>
                  <a:lnTo>
                    <a:pt x="7919" y="7807"/>
                  </a:lnTo>
                  <a:lnTo>
                    <a:pt x="7919" y="7799"/>
                  </a:lnTo>
                  <a:lnTo>
                    <a:pt x="7919" y="7789"/>
                  </a:lnTo>
                  <a:lnTo>
                    <a:pt x="7918" y="7763"/>
                  </a:lnTo>
                  <a:lnTo>
                    <a:pt x="7916" y="7722"/>
                  </a:lnTo>
                  <a:lnTo>
                    <a:pt x="7912" y="7669"/>
                  </a:lnTo>
                  <a:lnTo>
                    <a:pt x="7908" y="7639"/>
                  </a:lnTo>
                  <a:lnTo>
                    <a:pt x="7905" y="7606"/>
                  </a:lnTo>
                  <a:lnTo>
                    <a:pt x="7902" y="7573"/>
                  </a:lnTo>
                  <a:lnTo>
                    <a:pt x="7896" y="7537"/>
                  </a:lnTo>
                  <a:lnTo>
                    <a:pt x="7892" y="7501"/>
                  </a:lnTo>
                  <a:lnTo>
                    <a:pt x="7886" y="7463"/>
                  </a:lnTo>
                  <a:lnTo>
                    <a:pt x="7879" y="7425"/>
                  </a:lnTo>
                  <a:lnTo>
                    <a:pt x="7873" y="7386"/>
                  </a:lnTo>
                  <a:lnTo>
                    <a:pt x="7865" y="7348"/>
                  </a:lnTo>
                  <a:lnTo>
                    <a:pt x="7856" y="7311"/>
                  </a:lnTo>
                  <a:lnTo>
                    <a:pt x="7848" y="7274"/>
                  </a:lnTo>
                  <a:lnTo>
                    <a:pt x="7839" y="7237"/>
                  </a:lnTo>
                  <a:lnTo>
                    <a:pt x="7829" y="7203"/>
                  </a:lnTo>
                  <a:lnTo>
                    <a:pt x="7821" y="7169"/>
                  </a:lnTo>
                  <a:lnTo>
                    <a:pt x="7811" y="7138"/>
                  </a:lnTo>
                  <a:lnTo>
                    <a:pt x="7802" y="7109"/>
                  </a:lnTo>
                  <a:lnTo>
                    <a:pt x="7786" y="7058"/>
                  </a:lnTo>
                  <a:lnTo>
                    <a:pt x="7773" y="7019"/>
                  </a:lnTo>
                  <a:lnTo>
                    <a:pt x="7765" y="6994"/>
                  </a:lnTo>
                  <a:lnTo>
                    <a:pt x="7761" y="6985"/>
                  </a:lnTo>
                  <a:lnTo>
                    <a:pt x="7758" y="6977"/>
                  </a:lnTo>
                  <a:lnTo>
                    <a:pt x="7748" y="6952"/>
                  </a:lnTo>
                  <a:lnTo>
                    <a:pt x="7734" y="6914"/>
                  </a:lnTo>
                  <a:lnTo>
                    <a:pt x="7714" y="6864"/>
                  </a:lnTo>
                  <a:lnTo>
                    <a:pt x="7702" y="6836"/>
                  </a:lnTo>
                  <a:lnTo>
                    <a:pt x="7689" y="6807"/>
                  </a:lnTo>
                  <a:lnTo>
                    <a:pt x="7674" y="6776"/>
                  </a:lnTo>
                  <a:lnTo>
                    <a:pt x="7659" y="6744"/>
                  </a:lnTo>
                  <a:lnTo>
                    <a:pt x="7643" y="6710"/>
                  </a:lnTo>
                  <a:lnTo>
                    <a:pt x="7625" y="6675"/>
                  </a:lnTo>
                  <a:lnTo>
                    <a:pt x="7607" y="6642"/>
                  </a:lnTo>
                  <a:lnTo>
                    <a:pt x="7589" y="6607"/>
                  </a:lnTo>
                  <a:lnTo>
                    <a:pt x="7569" y="6574"/>
                  </a:lnTo>
                  <a:lnTo>
                    <a:pt x="7550" y="6540"/>
                  </a:lnTo>
                  <a:lnTo>
                    <a:pt x="7530" y="6508"/>
                  </a:lnTo>
                  <a:lnTo>
                    <a:pt x="7511" y="6477"/>
                  </a:lnTo>
                  <a:lnTo>
                    <a:pt x="7491" y="6447"/>
                  </a:lnTo>
                  <a:lnTo>
                    <a:pt x="7473" y="6417"/>
                  </a:lnTo>
                  <a:lnTo>
                    <a:pt x="7455" y="6390"/>
                  </a:lnTo>
                  <a:lnTo>
                    <a:pt x="7437" y="6366"/>
                  </a:lnTo>
                  <a:lnTo>
                    <a:pt x="7406" y="6322"/>
                  </a:lnTo>
                  <a:lnTo>
                    <a:pt x="7381" y="6290"/>
                  </a:lnTo>
                  <a:lnTo>
                    <a:pt x="7365" y="6268"/>
                  </a:lnTo>
                  <a:lnTo>
                    <a:pt x="7360" y="6262"/>
                  </a:lnTo>
                  <a:lnTo>
                    <a:pt x="7354" y="6254"/>
                  </a:lnTo>
                  <a:lnTo>
                    <a:pt x="7338" y="6234"/>
                  </a:lnTo>
                  <a:lnTo>
                    <a:pt x="7312" y="6201"/>
                  </a:lnTo>
                  <a:lnTo>
                    <a:pt x="7278" y="6161"/>
                  </a:lnTo>
                  <a:lnTo>
                    <a:pt x="7257" y="6139"/>
                  </a:lnTo>
                  <a:lnTo>
                    <a:pt x="7235" y="6114"/>
                  </a:lnTo>
                  <a:lnTo>
                    <a:pt x="7213" y="6089"/>
                  </a:lnTo>
                  <a:lnTo>
                    <a:pt x="7188" y="6063"/>
                  </a:lnTo>
                  <a:lnTo>
                    <a:pt x="7162" y="6036"/>
                  </a:lnTo>
                  <a:lnTo>
                    <a:pt x="7136" y="6009"/>
                  </a:lnTo>
                  <a:lnTo>
                    <a:pt x="7108" y="5982"/>
                  </a:lnTo>
                  <a:lnTo>
                    <a:pt x="7080" y="5956"/>
                  </a:lnTo>
                  <a:lnTo>
                    <a:pt x="7052" y="5929"/>
                  </a:lnTo>
                  <a:lnTo>
                    <a:pt x="7023" y="5903"/>
                  </a:lnTo>
                  <a:lnTo>
                    <a:pt x="6993" y="5878"/>
                  </a:lnTo>
                  <a:lnTo>
                    <a:pt x="6965" y="5855"/>
                  </a:lnTo>
                  <a:lnTo>
                    <a:pt x="6938" y="5832"/>
                  </a:lnTo>
                  <a:lnTo>
                    <a:pt x="6911" y="5810"/>
                  </a:lnTo>
                  <a:lnTo>
                    <a:pt x="6885" y="5791"/>
                  </a:lnTo>
                  <a:lnTo>
                    <a:pt x="6862" y="5773"/>
                  </a:lnTo>
                  <a:lnTo>
                    <a:pt x="6819" y="5741"/>
                  </a:lnTo>
                  <a:lnTo>
                    <a:pt x="6785" y="5718"/>
                  </a:lnTo>
                  <a:lnTo>
                    <a:pt x="6763" y="5702"/>
                  </a:lnTo>
                  <a:lnTo>
                    <a:pt x="6756" y="5697"/>
                  </a:lnTo>
                  <a:lnTo>
                    <a:pt x="6748" y="5692"/>
                  </a:lnTo>
                  <a:lnTo>
                    <a:pt x="6727" y="5678"/>
                  </a:lnTo>
                  <a:lnTo>
                    <a:pt x="6692" y="5655"/>
                  </a:lnTo>
                  <a:lnTo>
                    <a:pt x="6647" y="5627"/>
                  </a:lnTo>
                  <a:lnTo>
                    <a:pt x="6621" y="5611"/>
                  </a:lnTo>
                  <a:lnTo>
                    <a:pt x="6593" y="5594"/>
                  </a:lnTo>
                  <a:lnTo>
                    <a:pt x="6563" y="5577"/>
                  </a:lnTo>
                  <a:lnTo>
                    <a:pt x="6531" y="5560"/>
                  </a:lnTo>
                  <a:lnTo>
                    <a:pt x="6499" y="5543"/>
                  </a:lnTo>
                  <a:lnTo>
                    <a:pt x="6464" y="5525"/>
                  </a:lnTo>
                  <a:lnTo>
                    <a:pt x="6430" y="5508"/>
                  </a:lnTo>
                  <a:lnTo>
                    <a:pt x="6395" y="5492"/>
                  </a:lnTo>
                  <a:lnTo>
                    <a:pt x="6359" y="5476"/>
                  </a:lnTo>
                  <a:lnTo>
                    <a:pt x="6324" y="5459"/>
                  </a:lnTo>
                  <a:lnTo>
                    <a:pt x="6289" y="5444"/>
                  </a:lnTo>
                  <a:lnTo>
                    <a:pt x="6255" y="5430"/>
                  </a:lnTo>
                  <a:lnTo>
                    <a:pt x="6221" y="5417"/>
                  </a:lnTo>
                  <a:lnTo>
                    <a:pt x="6189" y="5405"/>
                  </a:lnTo>
                  <a:lnTo>
                    <a:pt x="6159" y="5394"/>
                  </a:lnTo>
                  <a:lnTo>
                    <a:pt x="6129" y="5384"/>
                  </a:lnTo>
                  <a:lnTo>
                    <a:pt x="6080" y="5368"/>
                  </a:lnTo>
                  <a:lnTo>
                    <a:pt x="6040" y="5355"/>
                  </a:lnTo>
                  <a:lnTo>
                    <a:pt x="6015" y="5347"/>
                  </a:lnTo>
                  <a:lnTo>
                    <a:pt x="6006" y="5345"/>
                  </a:lnTo>
                  <a:lnTo>
                    <a:pt x="5997" y="5342"/>
                  </a:lnTo>
                  <a:lnTo>
                    <a:pt x="5972" y="5335"/>
                  </a:lnTo>
                  <a:lnTo>
                    <a:pt x="5932" y="5324"/>
                  </a:lnTo>
                  <a:lnTo>
                    <a:pt x="5880" y="5311"/>
                  </a:lnTo>
                  <a:lnTo>
                    <a:pt x="5851" y="5305"/>
                  </a:lnTo>
                  <a:lnTo>
                    <a:pt x="5818" y="5298"/>
                  </a:lnTo>
                  <a:lnTo>
                    <a:pt x="5785" y="5291"/>
                  </a:lnTo>
                  <a:lnTo>
                    <a:pt x="5749" y="5284"/>
                  </a:lnTo>
                  <a:lnTo>
                    <a:pt x="5712" y="5278"/>
                  </a:lnTo>
                  <a:lnTo>
                    <a:pt x="5676" y="5271"/>
                  </a:lnTo>
                  <a:lnTo>
                    <a:pt x="5637" y="5266"/>
                  </a:lnTo>
                  <a:lnTo>
                    <a:pt x="5599" y="5261"/>
                  </a:lnTo>
                  <a:lnTo>
                    <a:pt x="5560" y="5256"/>
                  </a:lnTo>
                  <a:lnTo>
                    <a:pt x="5521" y="5253"/>
                  </a:lnTo>
                  <a:lnTo>
                    <a:pt x="5483" y="5250"/>
                  </a:lnTo>
                  <a:lnTo>
                    <a:pt x="5447" y="5247"/>
                  </a:lnTo>
                  <a:lnTo>
                    <a:pt x="5411" y="5244"/>
                  </a:lnTo>
                  <a:lnTo>
                    <a:pt x="5377" y="5243"/>
                  </a:lnTo>
                  <a:lnTo>
                    <a:pt x="5344" y="5241"/>
                  </a:lnTo>
                  <a:lnTo>
                    <a:pt x="5314" y="5241"/>
                  </a:lnTo>
                  <a:lnTo>
                    <a:pt x="5262" y="5240"/>
                  </a:lnTo>
                  <a:lnTo>
                    <a:pt x="5221" y="5241"/>
                  </a:lnTo>
                  <a:lnTo>
                    <a:pt x="5194" y="5241"/>
                  </a:lnTo>
                  <a:lnTo>
                    <a:pt x="5185" y="5242"/>
                  </a:lnTo>
                  <a:lnTo>
                    <a:pt x="5176" y="5242"/>
                  </a:lnTo>
                  <a:lnTo>
                    <a:pt x="5150" y="5243"/>
                  </a:lnTo>
                  <a:lnTo>
                    <a:pt x="5109" y="5246"/>
                  </a:lnTo>
                  <a:lnTo>
                    <a:pt x="5056" y="5249"/>
                  </a:lnTo>
                  <a:lnTo>
                    <a:pt x="5026" y="5252"/>
                  </a:lnTo>
                  <a:lnTo>
                    <a:pt x="4993" y="5255"/>
                  </a:lnTo>
                  <a:lnTo>
                    <a:pt x="4960" y="5259"/>
                  </a:lnTo>
                  <a:lnTo>
                    <a:pt x="4924" y="5263"/>
                  </a:lnTo>
                  <a:lnTo>
                    <a:pt x="4887" y="5268"/>
                  </a:lnTo>
                  <a:lnTo>
                    <a:pt x="4849" y="5274"/>
                  </a:lnTo>
                  <a:lnTo>
                    <a:pt x="4812" y="5280"/>
                  </a:lnTo>
                  <a:lnTo>
                    <a:pt x="4773" y="5287"/>
                  </a:lnTo>
                  <a:lnTo>
                    <a:pt x="4735" y="5294"/>
                  </a:lnTo>
                  <a:lnTo>
                    <a:pt x="4697" y="5303"/>
                  </a:lnTo>
                  <a:lnTo>
                    <a:pt x="4659" y="5311"/>
                  </a:lnTo>
                  <a:lnTo>
                    <a:pt x="4624" y="5320"/>
                  </a:lnTo>
                  <a:lnTo>
                    <a:pt x="4589" y="5329"/>
                  </a:lnTo>
                  <a:lnTo>
                    <a:pt x="4556" y="5337"/>
                  </a:lnTo>
                  <a:lnTo>
                    <a:pt x="4524" y="5346"/>
                  </a:lnTo>
                  <a:lnTo>
                    <a:pt x="4495" y="5356"/>
                  </a:lnTo>
                  <a:lnTo>
                    <a:pt x="4444" y="5371"/>
                  </a:lnTo>
                  <a:lnTo>
                    <a:pt x="4406" y="5384"/>
                  </a:lnTo>
                  <a:lnTo>
                    <a:pt x="4381" y="5392"/>
                  </a:lnTo>
                  <a:lnTo>
                    <a:pt x="4372" y="5396"/>
                  </a:lnTo>
                  <a:lnTo>
                    <a:pt x="4362" y="5399"/>
                  </a:lnTo>
                  <a:lnTo>
                    <a:pt x="4337" y="5409"/>
                  </a:lnTo>
                  <a:lnTo>
                    <a:pt x="4300" y="5423"/>
                  </a:lnTo>
                  <a:lnTo>
                    <a:pt x="4250" y="5443"/>
                  </a:lnTo>
                  <a:lnTo>
                    <a:pt x="4222" y="5455"/>
                  </a:lnTo>
                  <a:lnTo>
                    <a:pt x="4193" y="5468"/>
                  </a:lnTo>
                  <a:lnTo>
                    <a:pt x="4161" y="5482"/>
                  </a:lnTo>
                  <a:lnTo>
                    <a:pt x="4129" y="5497"/>
                  </a:lnTo>
                  <a:lnTo>
                    <a:pt x="4096" y="5513"/>
                  </a:lnTo>
                  <a:lnTo>
                    <a:pt x="4061" y="5531"/>
                  </a:lnTo>
                  <a:lnTo>
                    <a:pt x="4026" y="5548"/>
                  </a:lnTo>
                  <a:lnTo>
                    <a:pt x="3993" y="5567"/>
                  </a:lnTo>
                  <a:lnTo>
                    <a:pt x="3958" y="5586"/>
                  </a:lnTo>
                  <a:lnTo>
                    <a:pt x="3925" y="5605"/>
                  </a:lnTo>
                  <a:lnTo>
                    <a:pt x="3892" y="5625"/>
                  </a:lnTo>
                  <a:lnTo>
                    <a:pt x="3861" y="5644"/>
                  </a:lnTo>
                  <a:lnTo>
                    <a:pt x="3831" y="5664"/>
                  </a:lnTo>
                  <a:lnTo>
                    <a:pt x="3802" y="5682"/>
                  </a:lnTo>
                  <a:lnTo>
                    <a:pt x="3775" y="5700"/>
                  </a:lnTo>
                  <a:lnTo>
                    <a:pt x="3750" y="5718"/>
                  </a:lnTo>
                  <a:lnTo>
                    <a:pt x="3707" y="5749"/>
                  </a:lnTo>
                  <a:lnTo>
                    <a:pt x="3674" y="5773"/>
                  </a:lnTo>
                  <a:lnTo>
                    <a:pt x="3653" y="5789"/>
                  </a:lnTo>
                  <a:lnTo>
                    <a:pt x="3645" y="5794"/>
                  </a:lnTo>
                  <a:lnTo>
                    <a:pt x="3639" y="5801"/>
                  </a:lnTo>
                  <a:lnTo>
                    <a:pt x="3617" y="5817"/>
                  </a:lnTo>
                  <a:lnTo>
                    <a:pt x="3586" y="5842"/>
                  </a:lnTo>
                  <a:lnTo>
                    <a:pt x="3545" y="5876"/>
                  </a:lnTo>
                  <a:lnTo>
                    <a:pt x="3522" y="5896"/>
                  </a:lnTo>
                  <a:lnTo>
                    <a:pt x="3498" y="5917"/>
                  </a:lnTo>
                  <a:lnTo>
                    <a:pt x="3472" y="5941"/>
                  </a:lnTo>
                  <a:lnTo>
                    <a:pt x="3446" y="5965"/>
                  </a:lnTo>
                  <a:lnTo>
                    <a:pt x="3419" y="5991"/>
                  </a:lnTo>
                  <a:lnTo>
                    <a:pt x="3392" y="6018"/>
                  </a:lnTo>
                  <a:lnTo>
                    <a:pt x="3365" y="6045"/>
                  </a:lnTo>
                  <a:lnTo>
                    <a:pt x="3338" y="6073"/>
                  </a:lnTo>
                  <a:lnTo>
                    <a:pt x="3312" y="6101"/>
                  </a:lnTo>
                  <a:lnTo>
                    <a:pt x="3287" y="6130"/>
                  </a:lnTo>
                  <a:lnTo>
                    <a:pt x="3261" y="6158"/>
                  </a:lnTo>
                  <a:lnTo>
                    <a:pt x="3237" y="6186"/>
                  </a:lnTo>
                  <a:lnTo>
                    <a:pt x="3214" y="6214"/>
                  </a:lnTo>
                  <a:lnTo>
                    <a:pt x="3193" y="6241"/>
                  </a:lnTo>
                  <a:lnTo>
                    <a:pt x="3173" y="6266"/>
                  </a:lnTo>
                  <a:lnTo>
                    <a:pt x="3154" y="6290"/>
                  </a:lnTo>
                  <a:lnTo>
                    <a:pt x="3122" y="6333"/>
                  </a:lnTo>
                  <a:lnTo>
                    <a:pt x="3099" y="6367"/>
                  </a:lnTo>
                  <a:lnTo>
                    <a:pt x="3083" y="6388"/>
                  </a:lnTo>
                  <a:lnTo>
                    <a:pt x="3078" y="6396"/>
                  </a:lnTo>
                  <a:lnTo>
                    <a:pt x="3073" y="6403"/>
                  </a:lnTo>
                  <a:lnTo>
                    <a:pt x="3059" y="6425"/>
                  </a:lnTo>
                  <a:lnTo>
                    <a:pt x="3036" y="6459"/>
                  </a:lnTo>
                  <a:lnTo>
                    <a:pt x="3008" y="6505"/>
                  </a:lnTo>
                  <a:lnTo>
                    <a:pt x="2992" y="6531"/>
                  </a:lnTo>
                  <a:lnTo>
                    <a:pt x="2975" y="6559"/>
                  </a:lnTo>
                  <a:lnTo>
                    <a:pt x="2958" y="6588"/>
                  </a:lnTo>
                  <a:lnTo>
                    <a:pt x="2941" y="6619"/>
                  </a:lnTo>
                  <a:lnTo>
                    <a:pt x="2923" y="6652"/>
                  </a:lnTo>
                  <a:lnTo>
                    <a:pt x="2905" y="6686"/>
                  </a:lnTo>
                  <a:lnTo>
                    <a:pt x="2888" y="6721"/>
                  </a:lnTo>
                  <a:lnTo>
                    <a:pt x="2871" y="6755"/>
                  </a:lnTo>
                  <a:lnTo>
                    <a:pt x="2854" y="6791"/>
                  </a:lnTo>
                  <a:lnTo>
                    <a:pt x="2838" y="6826"/>
                  </a:lnTo>
                  <a:lnTo>
                    <a:pt x="2824" y="6861"/>
                  </a:lnTo>
                  <a:lnTo>
                    <a:pt x="2809" y="6896"/>
                  </a:lnTo>
                  <a:lnTo>
                    <a:pt x="2796" y="6928"/>
                  </a:lnTo>
                  <a:lnTo>
                    <a:pt x="2784" y="6961"/>
                  </a:lnTo>
                  <a:lnTo>
                    <a:pt x="2772" y="6992"/>
                  </a:lnTo>
                  <a:lnTo>
                    <a:pt x="2763" y="7020"/>
                  </a:lnTo>
                  <a:lnTo>
                    <a:pt x="2745" y="7071"/>
                  </a:lnTo>
                  <a:lnTo>
                    <a:pt x="2732" y="7110"/>
                  </a:lnTo>
                  <a:lnTo>
                    <a:pt x="2725" y="7134"/>
                  </a:lnTo>
                  <a:lnTo>
                    <a:pt x="2723" y="7144"/>
                  </a:lnTo>
                  <a:lnTo>
                    <a:pt x="2721" y="7153"/>
                  </a:lnTo>
                  <a:lnTo>
                    <a:pt x="2713" y="7179"/>
                  </a:lnTo>
                  <a:lnTo>
                    <a:pt x="2702" y="7218"/>
                  </a:lnTo>
                  <a:lnTo>
                    <a:pt x="2689" y="7269"/>
                  </a:lnTo>
                  <a:lnTo>
                    <a:pt x="2682" y="7300"/>
                  </a:lnTo>
                  <a:lnTo>
                    <a:pt x="2675" y="7331"/>
                  </a:lnTo>
                  <a:lnTo>
                    <a:pt x="2668" y="7365"/>
                  </a:lnTo>
                  <a:lnTo>
                    <a:pt x="2661" y="7400"/>
                  </a:lnTo>
                  <a:lnTo>
                    <a:pt x="2655" y="7437"/>
                  </a:lnTo>
                  <a:lnTo>
                    <a:pt x="2648" y="7474"/>
                  </a:lnTo>
                  <a:lnTo>
                    <a:pt x="2643" y="7512"/>
                  </a:lnTo>
                  <a:lnTo>
                    <a:pt x="2637" y="7550"/>
                  </a:lnTo>
                  <a:lnTo>
                    <a:pt x="2632" y="7589"/>
                  </a:lnTo>
                  <a:lnTo>
                    <a:pt x="2629" y="7628"/>
                  </a:lnTo>
                  <a:lnTo>
                    <a:pt x="2624" y="7666"/>
                  </a:lnTo>
                  <a:lnTo>
                    <a:pt x="2622" y="7703"/>
                  </a:lnTo>
                  <a:lnTo>
                    <a:pt x="2620" y="7738"/>
                  </a:lnTo>
                  <a:lnTo>
                    <a:pt x="2618" y="7773"/>
                  </a:lnTo>
                  <a:lnTo>
                    <a:pt x="2617" y="7805"/>
                  </a:lnTo>
                  <a:lnTo>
                    <a:pt x="2616" y="7835"/>
                  </a:lnTo>
                  <a:lnTo>
                    <a:pt x="2616" y="7873"/>
                  </a:lnTo>
                  <a:lnTo>
                    <a:pt x="2615" y="7902"/>
                  </a:lnTo>
                  <a:lnTo>
                    <a:pt x="2615" y="7922"/>
                  </a:lnTo>
                  <a:lnTo>
                    <a:pt x="2615" y="7928"/>
                  </a:lnTo>
                  <a:lnTo>
                    <a:pt x="2615" y="7933"/>
                  </a:lnTo>
                  <a:lnTo>
                    <a:pt x="2615" y="7946"/>
                  </a:lnTo>
                  <a:lnTo>
                    <a:pt x="2614" y="7966"/>
                  </a:lnTo>
                  <a:lnTo>
                    <a:pt x="2611" y="7992"/>
                  </a:lnTo>
                  <a:lnTo>
                    <a:pt x="2609" y="8022"/>
                  </a:lnTo>
                  <a:lnTo>
                    <a:pt x="2605" y="8057"/>
                  </a:lnTo>
                  <a:lnTo>
                    <a:pt x="2600" y="8092"/>
                  </a:lnTo>
                  <a:lnTo>
                    <a:pt x="2593" y="8130"/>
                  </a:lnTo>
                  <a:lnTo>
                    <a:pt x="2587" y="8167"/>
                  </a:lnTo>
                  <a:lnTo>
                    <a:pt x="2578" y="8203"/>
                  </a:lnTo>
                  <a:lnTo>
                    <a:pt x="2569" y="8236"/>
                  </a:lnTo>
                  <a:lnTo>
                    <a:pt x="2561" y="8265"/>
                  </a:lnTo>
                  <a:lnTo>
                    <a:pt x="2553" y="8290"/>
                  </a:lnTo>
                  <a:lnTo>
                    <a:pt x="2548" y="8308"/>
                  </a:lnTo>
                  <a:lnTo>
                    <a:pt x="2543" y="8320"/>
                  </a:lnTo>
                  <a:lnTo>
                    <a:pt x="2541" y="8325"/>
                  </a:lnTo>
                  <a:lnTo>
                    <a:pt x="2540" y="8329"/>
                  </a:lnTo>
                  <a:lnTo>
                    <a:pt x="2536" y="8341"/>
                  </a:lnTo>
                  <a:lnTo>
                    <a:pt x="2528" y="8360"/>
                  </a:lnTo>
                  <a:lnTo>
                    <a:pt x="2519" y="8384"/>
                  </a:lnTo>
                  <a:lnTo>
                    <a:pt x="2507" y="8412"/>
                  </a:lnTo>
                  <a:lnTo>
                    <a:pt x="2493" y="8443"/>
                  </a:lnTo>
                  <a:lnTo>
                    <a:pt x="2476" y="8476"/>
                  </a:lnTo>
                  <a:lnTo>
                    <a:pt x="2459" y="8509"/>
                  </a:lnTo>
                  <a:lnTo>
                    <a:pt x="2441" y="8543"/>
                  </a:lnTo>
                  <a:lnTo>
                    <a:pt x="2422" y="8574"/>
                  </a:lnTo>
                  <a:lnTo>
                    <a:pt x="2404" y="8602"/>
                  </a:lnTo>
                  <a:lnTo>
                    <a:pt x="2387" y="8628"/>
                  </a:lnTo>
                  <a:lnTo>
                    <a:pt x="2372" y="8650"/>
                  </a:lnTo>
                  <a:lnTo>
                    <a:pt x="2360" y="8666"/>
                  </a:lnTo>
                  <a:lnTo>
                    <a:pt x="2352" y="8676"/>
                  </a:lnTo>
                  <a:lnTo>
                    <a:pt x="2349" y="8680"/>
                  </a:lnTo>
                  <a:lnTo>
                    <a:pt x="2346" y="8683"/>
                  </a:lnTo>
                  <a:lnTo>
                    <a:pt x="2338" y="8693"/>
                  </a:lnTo>
                  <a:lnTo>
                    <a:pt x="2325" y="8709"/>
                  </a:lnTo>
                  <a:lnTo>
                    <a:pt x="2309" y="8729"/>
                  </a:lnTo>
                  <a:lnTo>
                    <a:pt x="2289" y="8752"/>
                  </a:lnTo>
                  <a:lnTo>
                    <a:pt x="2266" y="8777"/>
                  </a:lnTo>
                  <a:lnTo>
                    <a:pt x="2240" y="8804"/>
                  </a:lnTo>
                  <a:lnTo>
                    <a:pt x="2213" y="8830"/>
                  </a:lnTo>
                  <a:lnTo>
                    <a:pt x="2185" y="8856"/>
                  </a:lnTo>
                  <a:lnTo>
                    <a:pt x="2158" y="8881"/>
                  </a:lnTo>
                  <a:lnTo>
                    <a:pt x="2131" y="8902"/>
                  </a:lnTo>
                  <a:lnTo>
                    <a:pt x="2107" y="8921"/>
                  </a:lnTo>
                  <a:lnTo>
                    <a:pt x="2087" y="8937"/>
                  </a:lnTo>
                  <a:lnTo>
                    <a:pt x="2070" y="8949"/>
                  </a:lnTo>
                  <a:lnTo>
                    <a:pt x="2060" y="8956"/>
                  </a:lnTo>
                  <a:lnTo>
                    <a:pt x="2055" y="8959"/>
                  </a:lnTo>
                  <a:lnTo>
                    <a:pt x="2052" y="8961"/>
                  </a:lnTo>
                  <a:lnTo>
                    <a:pt x="2041" y="8968"/>
                  </a:lnTo>
                  <a:lnTo>
                    <a:pt x="2025" y="8979"/>
                  </a:lnTo>
                  <a:lnTo>
                    <a:pt x="2002" y="8993"/>
                  </a:lnTo>
                  <a:lnTo>
                    <a:pt x="1976" y="9009"/>
                  </a:lnTo>
                  <a:lnTo>
                    <a:pt x="1947" y="9027"/>
                  </a:lnTo>
                  <a:lnTo>
                    <a:pt x="1915" y="9044"/>
                  </a:lnTo>
                  <a:lnTo>
                    <a:pt x="1880" y="9060"/>
                  </a:lnTo>
                  <a:lnTo>
                    <a:pt x="1847" y="9076"/>
                  </a:lnTo>
                  <a:lnTo>
                    <a:pt x="1813" y="9090"/>
                  </a:lnTo>
                  <a:lnTo>
                    <a:pt x="1781" y="9103"/>
                  </a:lnTo>
                  <a:lnTo>
                    <a:pt x="1753" y="9114"/>
                  </a:lnTo>
                  <a:lnTo>
                    <a:pt x="1728" y="9122"/>
                  </a:lnTo>
                  <a:lnTo>
                    <a:pt x="1710" y="9128"/>
                  </a:lnTo>
                  <a:lnTo>
                    <a:pt x="1697" y="9132"/>
                  </a:lnTo>
                  <a:lnTo>
                    <a:pt x="1692" y="9134"/>
                  </a:lnTo>
                  <a:lnTo>
                    <a:pt x="1688" y="9135"/>
                  </a:lnTo>
                  <a:lnTo>
                    <a:pt x="1676" y="9138"/>
                  </a:lnTo>
                  <a:lnTo>
                    <a:pt x="1657" y="9143"/>
                  </a:lnTo>
                  <a:lnTo>
                    <a:pt x="1632" y="9150"/>
                  </a:lnTo>
                  <a:lnTo>
                    <a:pt x="1602" y="9156"/>
                  </a:lnTo>
                  <a:lnTo>
                    <a:pt x="1568" y="9164"/>
                  </a:lnTo>
                  <a:lnTo>
                    <a:pt x="1532" y="9170"/>
                  </a:lnTo>
                  <a:lnTo>
                    <a:pt x="1495" y="9176"/>
                  </a:lnTo>
                  <a:lnTo>
                    <a:pt x="1458" y="9180"/>
                  </a:lnTo>
                  <a:lnTo>
                    <a:pt x="1421" y="9183"/>
                  </a:lnTo>
                  <a:lnTo>
                    <a:pt x="1387" y="9185"/>
                  </a:lnTo>
                  <a:lnTo>
                    <a:pt x="1355" y="9186"/>
                  </a:lnTo>
                  <a:lnTo>
                    <a:pt x="1329" y="9188"/>
                  </a:lnTo>
                  <a:lnTo>
                    <a:pt x="1309" y="9188"/>
                  </a:lnTo>
                  <a:lnTo>
                    <a:pt x="1296" y="9186"/>
                  </a:lnTo>
                  <a:lnTo>
                    <a:pt x="1292" y="9186"/>
                  </a:lnTo>
                  <a:lnTo>
                    <a:pt x="1287" y="9186"/>
                  </a:lnTo>
                  <a:lnTo>
                    <a:pt x="1274" y="9186"/>
                  </a:lnTo>
                  <a:lnTo>
                    <a:pt x="1254" y="9185"/>
                  </a:lnTo>
                  <a:lnTo>
                    <a:pt x="1228" y="9184"/>
                  </a:lnTo>
                  <a:lnTo>
                    <a:pt x="1198" y="9181"/>
                  </a:lnTo>
                  <a:lnTo>
                    <a:pt x="1163" y="9178"/>
                  </a:lnTo>
                  <a:lnTo>
                    <a:pt x="1127" y="9172"/>
                  </a:lnTo>
                  <a:lnTo>
                    <a:pt x="1090" y="9167"/>
                  </a:lnTo>
                  <a:lnTo>
                    <a:pt x="1053" y="9159"/>
                  </a:lnTo>
                  <a:lnTo>
                    <a:pt x="1017" y="9152"/>
                  </a:lnTo>
                  <a:lnTo>
                    <a:pt x="984" y="9143"/>
                  </a:lnTo>
                  <a:lnTo>
                    <a:pt x="955" y="9135"/>
                  </a:lnTo>
                  <a:lnTo>
                    <a:pt x="930" y="9127"/>
                  </a:lnTo>
                  <a:lnTo>
                    <a:pt x="911" y="9121"/>
                  </a:lnTo>
                  <a:lnTo>
                    <a:pt x="898" y="9117"/>
                  </a:lnTo>
                  <a:lnTo>
                    <a:pt x="894" y="9115"/>
                  </a:lnTo>
                  <a:lnTo>
                    <a:pt x="890" y="9114"/>
                  </a:lnTo>
                  <a:lnTo>
                    <a:pt x="878" y="9110"/>
                  </a:lnTo>
                  <a:lnTo>
                    <a:pt x="860" y="9102"/>
                  </a:lnTo>
                  <a:lnTo>
                    <a:pt x="836" y="9094"/>
                  </a:lnTo>
                  <a:lnTo>
                    <a:pt x="808" y="9082"/>
                  </a:lnTo>
                  <a:lnTo>
                    <a:pt x="776" y="9068"/>
                  </a:lnTo>
                  <a:lnTo>
                    <a:pt x="743" y="9051"/>
                  </a:lnTo>
                  <a:lnTo>
                    <a:pt x="709" y="9034"/>
                  </a:lnTo>
                  <a:lnTo>
                    <a:pt x="677" y="9016"/>
                  </a:lnTo>
                  <a:lnTo>
                    <a:pt x="645" y="8997"/>
                  </a:lnTo>
                  <a:lnTo>
                    <a:pt x="616" y="8979"/>
                  </a:lnTo>
                  <a:lnTo>
                    <a:pt x="591" y="8962"/>
                  </a:lnTo>
                  <a:lnTo>
                    <a:pt x="569" y="8947"/>
                  </a:lnTo>
                  <a:lnTo>
                    <a:pt x="553" y="8935"/>
                  </a:lnTo>
                  <a:lnTo>
                    <a:pt x="543" y="8927"/>
                  </a:lnTo>
                  <a:lnTo>
                    <a:pt x="539" y="8924"/>
                  </a:lnTo>
                  <a:lnTo>
                    <a:pt x="535" y="8922"/>
                  </a:lnTo>
                  <a:lnTo>
                    <a:pt x="526" y="8914"/>
                  </a:lnTo>
                  <a:lnTo>
                    <a:pt x="510" y="8901"/>
                  </a:lnTo>
                  <a:lnTo>
                    <a:pt x="489" y="8885"/>
                  </a:lnTo>
                  <a:lnTo>
                    <a:pt x="466" y="8865"/>
                  </a:lnTo>
                  <a:lnTo>
                    <a:pt x="440" y="8842"/>
                  </a:lnTo>
                  <a:lnTo>
                    <a:pt x="415" y="8816"/>
                  </a:lnTo>
                  <a:lnTo>
                    <a:pt x="388" y="8789"/>
                  </a:lnTo>
                  <a:lnTo>
                    <a:pt x="362" y="8762"/>
                  </a:lnTo>
                  <a:lnTo>
                    <a:pt x="338" y="8734"/>
                  </a:lnTo>
                  <a:lnTo>
                    <a:pt x="315" y="8708"/>
                  </a:lnTo>
                  <a:lnTo>
                    <a:pt x="296" y="8683"/>
                  </a:lnTo>
                  <a:lnTo>
                    <a:pt x="281" y="8663"/>
                  </a:lnTo>
                  <a:lnTo>
                    <a:pt x="269" y="8646"/>
                  </a:lnTo>
                  <a:lnTo>
                    <a:pt x="261" y="8637"/>
                  </a:lnTo>
                  <a:lnTo>
                    <a:pt x="259" y="8632"/>
                  </a:lnTo>
                  <a:lnTo>
                    <a:pt x="256" y="8629"/>
                  </a:lnTo>
                  <a:lnTo>
                    <a:pt x="248" y="8618"/>
                  </a:lnTo>
                  <a:lnTo>
                    <a:pt x="237" y="8601"/>
                  </a:lnTo>
                  <a:lnTo>
                    <a:pt x="223" y="8580"/>
                  </a:lnTo>
                  <a:lnTo>
                    <a:pt x="207" y="8554"/>
                  </a:lnTo>
                  <a:lnTo>
                    <a:pt x="191" y="8523"/>
                  </a:lnTo>
                  <a:lnTo>
                    <a:pt x="173" y="8492"/>
                  </a:lnTo>
                  <a:lnTo>
                    <a:pt x="156" y="8457"/>
                  </a:lnTo>
                  <a:lnTo>
                    <a:pt x="140" y="8424"/>
                  </a:lnTo>
                  <a:lnTo>
                    <a:pt x="125" y="8391"/>
                  </a:lnTo>
                  <a:lnTo>
                    <a:pt x="113" y="8359"/>
                  </a:lnTo>
                  <a:lnTo>
                    <a:pt x="102" y="8330"/>
                  </a:lnTo>
                  <a:lnTo>
                    <a:pt x="94" y="8305"/>
                  </a:lnTo>
                  <a:lnTo>
                    <a:pt x="87" y="8287"/>
                  </a:lnTo>
                  <a:lnTo>
                    <a:pt x="84" y="8275"/>
                  </a:lnTo>
                  <a:lnTo>
                    <a:pt x="82" y="8271"/>
                  </a:lnTo>
                  <a:lnTo>
                    <a:pt x="81" y="8266"/>
                  </a:lnTo>
                  <a:lnTo>
                    <a:pt x="78" y="8253"/>
                  </a:lnTo>
                  <a:lnTo>
                    <a:pt x="72" y="8234"/>
                  </a:lnTo>
                  <a:lnTo>
                    <a:pt x="66" y="8209"/>
                  </a:lnTo>
                  <a:lnTo>
                    <a:pt x="58" y="8180"/>
                  </a:lnTo>
                  <a:lnTo>
                    <a:pt x="52" y="8146"/>
                  </a:lnTo>
                  <a:lnTo>
                    <a:pt x="45" y="8111"/>
                  </a:lnTo>
                  <a:lnTo>
                    <a:pt x="39" y="8073"/>
                  </a:lnTo>
                  <a:lnTo>
                    <a:pt x="34" y="8035"/>
                  </a:lnTo>
                  <a:lnTo>
                    <a:pt x="31" y="7998"/>
                  </a:lnTo>
                  <a:lnTo>
                    <a:pt x="29" y="7965"/>
                  </a:lnTo>
                  <a:lnTo>
                    <a:pt x="28" y="7934"/>
                  </a:lnTo>
                  <a:lnTo>
                    <a:pt x="27" y="7908"/>
                  </a:lnTo>
                  <a:lnTo>
                    <a:pt x="27" y="7887"/>
                  </a:lnTo>
                  <a:lnTo>
                    <a:pt x="27" y="7874"/>
                  </a:lnTo>
                  <a:lnTo>
                    <a:pt x="27" y="7870"/>
                  </a:lnTo>
                  <a:lnTo>
                    <a:pt x="27" y="7865"/>
                  </a:lnTo>
                  <a:lnTo>
                    <a:pt x="28" y="7852"/>
                  </a:lnTo>
                  <a:lnTo>
                    <a:pt x="28" y="7832"/>
                  </a:lnTo>
                  <a:lnTo>
                    <a:pt x="30" y="7806"/>
                  </a:lnTo>
                  <a:lnTo>
                    <a:pt x="32" y="7775"/>
                  </a:lnTo>
                  <a:lnTo>
                    <a:pt x="35" y="7741"/>
                  </a:lnTo>
                  <a:lnTo>
                    <a:pt x="40" y="7705"/>
                  </a:lnTo>
                  <a:lnTo>
                    <a:pt x="46" y="7668"/>
                  </a:lnTo>
                  <a:lnTo>
                    <a:pt x="54" y="7630"/>
                  </a:lnTo>
                  <a:lnTo>
                    <a:pt x="61" y="7595"/>
                  </a:lnTo>
                  <a:lnTo>
                    <a:pt x="69" y="7562"/>
                  </a:lnTo>
                  <a:lnTo>
                    <a:pt x="78" y="7532"/>
                  </a:lnTo>
                  <a:lnTo>
                    <a:pt x="85" y="7507"/>
                  </a:lnTo>
                  <a:lnTo>
                    <a:pt x="90" y="7489"/>
                  </a:lnTo>
                  <a:lnTo>
                    <a:pt x="95" y="7477"/>
                  </a:lnTo>
                  <a:lnTo>
                    <a:pt x="97" y="7473"/>
                  </a:lnTo>
                  <a:lnTo>
                    <a:pt x="98" y="7468"/>
                  </a:lnTo>
                  <a:lnTo>
                    <a:pt x="102" y="7455"/>
                  </a:lnTo>
                  <a:lnTo>
                    <a:pt x="109" y="7437"/>
                  </a:lnTo>
                  <a:lnTo>
                    <a:pt x="119" y="7413"/>
                  </a:lnTo>
                  <a:lnTo>
                    <a:pt x="130" y="7385"/>
                  </a:lnTo>
                  <a:lnTo>
                    <a:pt x="144" y="7354"/>
                  </a:lnTo>
                  <a:lnTo>
                    <a:pt x="160" y="7320"/>
                  </a:lnTo>
                  <a:lnTo>
                    <a:pt x="177" y="7287"/>
                  </a:lnTo>
                  <a:lnTo>
                    <a:pt x="195" y="7254"/>
                  </a:lnTo>
                  <a:lnTo>
                    <a:pt x="214" y="7222"/>
                  </a:lnTo>
                  <a:lnTo>
                    <a:pt x="232" y="7193"/>
                  </a:lnTo>
                  <a:lnTo>
                    <a:pt x="249" y="7168"/>
                  </a:lnTo>
                  <a:lnTo>
                    <a:pt x="263" y="7146"/>
                  </a:lnTo>
                  <a:lnTo>
                    <a:pt x="275" y="7130"/>
                  </a:lnTo>
                  <a:lnTo>
                    <a:pt x="283" y="7119"/>
                  </a:lnTo>
                  <a:lnTo>
                    <a:pt x="286" y="7116"/>
                  </a:lnTo>
                  <a:lnTo>
                    <a:pt x="288" y="7113"/>
                  </a:lnTo>
                  <a:lnTo>
                    <a:pt x="297" y="7102"/>
                  </a:lnTo>
                  <a:lnTo>
                    <a:pt x="309" y="7086"/>
                  </a:lnTo>
                  <a:lnTo>
                    <a:pt x="325" y="7066"/>
                  </a:lnTo>
                  <a:lnTo>
                    <a:pt x="345" y="7043"/>
                  </a:lnTo>
                  <a:lnTo>
                    <a:pt x="368" y="7017"/>
                  </a:lnTo>
                  <a:lnTo>
                    <a:pt x="393" y="6991"/>
                  </a:lnTo>
                  <a:lnTo>
                    <a:pt x="420" y="6964"/>
                  </a:lnTo>
                  <a:lnTo>
                    <a:pt x="448" y="6938"/>
                  </a:lnTo>
                  <a:lnTo>
                    <a:pt x="475" y="6913"/>
                  </a:lnTo>
                  <a:lnTo>
                    <a:pt x="502" y="6891"/>
                  </a:lnTo>
                  <a:lnTo>
                    <a:pt x="526" y="6872"/>
                  </a:lnTo>
                  <a:lnTo>
                    <a:pt x="546" y="6856"/>
                  </a:lnTo>
                  <a:lnTo>
                    <a:pt x="562" y="6844"/>
                  </a:lnTo>
                  <a:lnTo>
                    <a:pt x="573" y="6836"/>
                  </a:lnTo>
                  <a:lnTo>
                    <a:pt x="577" y="6834"/>
                  </a:lnTo>
                  <a:lnTo>
                    <a:pt x="581" y="6832"/>
                  </a:lnTo>
                  <a:lnTo>
                    <a:pt x="591" y="6825"/>
                  </a:lnTo>
                  <a:lnTo>
                    <a:pt x="608" y="6813"/>
                  </a:lnTo>
                  <a:lnTo>
                    <a:pt x="629" y="6799"/>
                  </a:lnTo>
                  <a:lnTo>
                    <a:pt x="655" y="6782"/>
                  </a:lnTo>
                  <a:lnTo>
                    <a:pt x="685" y="6765"/>
                  </a:lnTo>
                  <a:lnTo>
                    <a:pt x="717" y="6748"/>
                  </a:lnTo>
                  <a:lnTo>
                    <a:pt x="750" y="6731"/>
                  </a:lnTo>
                  <a:lnTo>
                    <a:pt x="785" y="6714"/>
                  </a:lnTo>
                  <a:lnTo>
                    <a:pt x="818" y="6700"/>
                  </a:lnTo>
                  <a:lnTo>
                    <a:pt x="850" y="6687"/>
                  </a:lnTo>
                  <a:lnTo>
                    <a:pt x="879" y="6677"/>
                  </a:lnTo>
                  <a:lnTo>
                    <a:pt x="903" y="6668"/>
                  </a:lnTo>
                  <a:lnTo>
                    <a:pt x="922" y="6661"/>
                  </a:lnTo>
                  <a:lnTo>
                    <a:pt x="934" y="6657"/>
                  </a:lnTo>
                  <a:lnTo>
                    <a:pt x="938" y="6656"/>
                  </a:lnTo>
                  <a:lnTo>
                    <a:pt x="943" y="6655"/>
                  </a:lnTo>
                  <a:lnTo>
                    <a:pt x="955" y="6652"/>
                  </a:lnTo>
                  <a:lnTo>
                    <a:pt x="974" y="6646"/>
                  </a:lnTo>
                  <a:lnTo>
                    <a:pt x="999" y="6639"/>
                  </a:lnTo>
                  <a:lnTo>
                    <a:pt x="1029" y="6632"/>
                  </a:lnTo>
                  <a:lnTo>
                    <a:pt x="1063" y="6625"/>
                  </a:lnTo>
                  <a:lnTo>
                    <a:pt x="1098" y="6618"/>
                  </a:lnTo>
                  <a:lnTo>
                    <a:pt x="1135" y="6612"/>
                  </a:lnTo>
                  <a:lnTo>
                    <a:pt x="1173" y="6607"/>
                  </a:lnTo>
                  <a:lnTo>
                    <a:pt x="1209" y="6604"/>
                  </a:lnTo>
                  <a:lnTo>
                    <a:pt x="1244" y="6601"/>
                  </a:lnTo>
                  <a:lnTo>
                    <a:pt x="1274" y="6600"/>
                  </a:lnTo>
                  <a:lnTo>
                    <a:pt x="1288" y="6600"/>
                  </a:lnTo>
                  <a:lnTo>
                    <a:pt x="1300" y="6599"/>
                  </a:lnTo>
                  <a:lnTo>
                    <a:pt x="1312" y="6599"/>
                  </a:lnTo>
                  <a:lnTo>
                    <a:pt x="1321" y="6599"/>
                  </a:lnTo>
                  <a:lnTo>
                    <a:pt x="1336" y="6599"/>
                  </a:lnTo>
                  <a:lnTo>
                    <a:pt x="1347" y="6599"/>
                  </a:lnTo>
                  <a:lnTo>
                    <a:pt x="1354" y="6599"/>
                  </a:lnTo>
                  <a:lnTo>
                    <a:pt x="1356" y="6599"/>
                  </a:lnTo>
                  <a:lnTo>
                    <a:pt x="1366" y="6599"/>
                  </a:lnTo>
                  <a:lnTo>
                    <a:pt x="1392" y="6598"/>
                  </a:lnTo>
                  <a:lnTo>
                    <a:pt x="1433" y="6597"/>
                  </a:lnTo>
                  <a:lnTo>
                    <a:pt x="1486" y="6594"/>
                  </a:lnTo>
                  <a:lnTo>
                    <a:pt x="1516" y="6592"/>
                  </a:lnTo>
                  <a:lnTo>
                    <a:pt x="1549" y="6589"/>
                  </a:lnTo>
                  <a:lnTo>
                    <a:pt x="1582" y="6586"/>
                  </a:lnTo>
                  <a:lnTo>
                    <a:pt x="1618" y="6583"/>
                  </a:lnTo>
                  <a:lnTo>
                    <a:pt x="1654" y="6578"/>
                  </a:lnTo>
                  <a:lnTo>
                    <a:pt x="1692" y="6573"/>
                  </a:lnTo>
                  <a:lnTo>
                    <a:pt x="1731" y="6567"/>
                  </a:lnTo>
                  <a:lnTo>
                    <a:pt x="1769" y="6561"/>
                  </a:lnTo>
                  <a:lnTo>
                    <a:pt x="1808" y="6555"/>
                  </a:lnTo>
                  <a:lnTo>
                    <a:pt x="1846" y="6547"/>
                  </a:lnTo>
                  <a:lnTo>
                    <a:pt x="1882" y="6539"/>
                  </a:lnTo>
                  <a:lnTo>
                    <a:pt x="1919" y="6531"/>
                  </a:lnTo>
                  <a:lnTo>
                    <a:pt x="1954" y="6523"/>
                  </a:lnTo>
                  <a:lnTo>
                    <a:pt x="1987" y="6515"/>
                  </a:lnTo>
                  <a:lnTo>
                    <a:pt x="2018" y="6506"/>
                  </a:lnTo>
                  <a:lnTo>
                    <a:pt x="2048" y="6498"/>
                  </a:lnTo>
                  <a:lnTo>
                    <a:pt x="2099" y="6483"/>
                  </a:lnTo>
                  <a:lnTo>
                    <a:pt x="2138" y="6470"/>
                  </a:lnTo>
                  <a:lnTo>
                    <a:pt x="2163" y="6463"/>
                  </a:lnTo>
                  <a:lnTo>
                    <a:pt x="2173" y="6459"/>
                  </a:lnTo>
                  <a:lnTo>
                    <a:pt x="2182" y="6456"/>
                  </a:lnTo>
                  <a:lnTo>
                    <a:pt x="2206" y="6448"/>
                  </a:lnTo>
                  <a:lnTo>
                    <a:pt x="2245" y="6434"/>
                  </a:lnTo>
                  <a:lnTo>
                    <a:pt x="2295" y="6414"/>
                  </a:lnTo>
                  <a:lnTo>
                    <a:pt x="2323" y="6403"/>
                  </a:lnTo>
                  <a:lnTo>
                    <a:pt x="2353" y="6390"/>
                  </a:lnTo>
                  <a:lnTo>
                    <a:pt x="2385" y="6377"/>
                  </a:lnTo>
                  <a:lnTo>
                    <a:pt x="2417" y="6362"/>
                  </a:lnTo>
                  <a:lnTo>
                    <a:pt x="2451" y="6347"/>
                  </a:lnTo>
                  <a:lnTo>
                    <a:pt x="2485" y="6330"/>
                  </a:lnTo>
                  <a:lnTo>
                    <a:pt x="2520" y="6314"/>
                  </a:lnTo>
                  <a:lnTo>
                    <a:pt x="2554" y="6295"/>
                  </a:lnTo>
                  <a:lnTo>
                    <a:pt x="2589" y="6277"/>
                  </a:lnTo>
                  <a:lnTo>
                    <a:pt x="2622" y="6259"/>
                  </a:lnTo>
                  <a:lnTo>
                    <a:pt x="2656" y="6239"/>
                  </a:lnTo>
                  <a:lnTo>
                    <a:pt x="2687" y="6221"/>
                  </a:lnTo>
                  <a:lnTo>
                    <a:pt x="2718" y="6201"/>
                  </a:lnTo>
                  <a:lnTo>
                    <a:pt x="2748" y="6183"/>
                  </a:lnTo>
                  <a:lnTo>
                    <a:pt x="2775" y="6166"/>
                  </a:lnTo>
                  <a:lnTo>
                    <a:pt x="2799" y="6148"/>
                  </a:lnTo>
                  <a:lnTo>
                    <a:pt x="2844" y="6119"/>
                  </a:lnTo>
                  <a:lnTo>
                    <a:pt x="2877" y="6096"/>
                  </a:lnTo>
                  <a:lnTo>
                    <a:pt x="2898" y="6079"/>
                  </a:lnTo>
                  <a:lnTo>
                    <a:pt x="2905" y="6074"/>
                  </a:lnTo>
                  <a:lnTo>
                    <a:pt x="2913" y="6069"/>
                  </a:lnTo>
                  <a:lnTo>
                    <a:pt x="2934" y="6052"/>
                  </a:lnTo>
                  <a:lnTo>
                    <a:pt x="2967" y="6027"/>
                  </a:lnTo>
                  <a:lnTo>
                    <a:pt x="3008" y="5994"/>
                  </a:lnTo>
                  <a:lnTo>
                    <a:pt x="3031" y="5975"/>
                  </a:lnTo>
                  <a:lnTo>
                    <a:pt x="3055" y="5953"/>
                  </a:lnTo>
                  <a:lnTo>
                    <a:pt x="3081" y="5930"/>
                  </a:lnTo>
                  <a:lnTo>
                    <a:pt x="3108" y="5907"/>
                  </a:lnTo>
                  <a:lnTo>
                    <a:pt x="3135" y="5882"/>
                  </a:lnTo>
                  <a:lnTo>
                    <a:pt x="3162" y="5856"/>
                  </a:lnTo>
                  <a:lnTo>
                    <a:pt x="3190" y="5829"/>
                  </a:lnTo>
                  <a:lnTo>
                    <a:pt x="3217" y="5801"/>
                  </a:lnTo>
                  <a:lnTo>
                    <a:pt x="3244" y="5773"/>
                  </a:lnTo>
                  <a:lnTo>
                    <a:pt x="3271" y="5745"/>
                  </a:lnTo>
                  <a:lnTo>
                    <a:pt x="3296" y="5716"/>
                  </a:lnTo>
                  <a:lnTo>
                    <a:pt x="3321" y="5689"/>
                  </a:lnTo>
                  <a:lnTo>
                    <a:pt x="3344" y="5662"/>
                  </a:lnTo>
                  <a:lnTo>
                    <a:pt x="3366" y="5635"/>
                  </a:lnTo>
                  <a:lnTo>
                    <a:pt x="3387" y="5611"/>
                  </a:lnTo>
                  <a:lnTo>
                    <a:pt x="3405" y="5587"/>
                  </a:lnTo>
                  <a:lnTo>
                    <a:pt x="3438" y="5545"/>
                  </a:lnTo>
                  <a:lnTo>
                    <a:pt x="3463" y="5512"/>
                  </a:lnTo>
                  <a:lnTo>
                    <a:pt x="3478" y="5491"/>
                  </a:lnTo>
                  <a:lnTo>
                    <a:pt x="3483" y="5483"/>
                  </a:lnTo>
                  <a:lnTo>
                    <a:pt x="3489" y="5476"/>
                  </a:lnTo>
                  <a:lnTo>
                    <a:pt x="3504" y="5454"/>
                  </a:lnTo>
                  <a:lnTo>
                    <a:pt x="3527" y="5419"/>
                  </a:lnTo>
                  <a:lnTo>
                    <a:pt x="3557" y="5375"/>
                  </a:lnTo>
                  <a:lnTo>
                    <a:pt x="3573" y="5350"/>
                  </a:lnTo>
                  <a:lnTo>
                    <a:pt x="3590" y="5322"/>
                  </a:lnTo>
                  <a:lnTo>
                    <a:pt x="3607" y="5293"/>
                  </a:lnTo>
                  <a:lnTo>
                    <a:pt x="3625" y="5262"/>
                  </a:lnTo>
                  <a:lnTo>
                    <a:pt x="3643" y="5229"/>
                  </a:lnTo>
                  <a:lnTo>
                    <a:pt x="3661" y="5196"/>
                  </a:lnTo>
                  <a:lnTo>
                    <a:pt x="3680" y="5161"/>
                  </a:lnTo>
                  <a:lnTo>
                    <a:pt x="3697" y="5127"/>
                  </a:lnTo>
                  <a:lnTo>
                    <a:pt x="3714" y="5092"/>
                  </a:lnTo>
                  <a:lnTo>
                    <a:pt x="3730" y="5057"/>
                  </a:lnTo>
                  <a:lnTo>
                    <a:pt x="3747" y="5022"/>
                  </a:lnTo>
                  <a:lnTo>
                    <a:pt x="3761" y="4989"/>
                  </a:lnTo>
                  <a:lnTo>
                    <a:pt x="3775" y="4955"/>
                  </a:lnTo>
                  <a:lnTo>
                    <a:pt x="3788" y="4924"/>
                  </a:lnTo>
                  <a:lnTo>
                    <a:pt x="3800" y="4892"/>
                  </a:lnTo>
                  <a:lnTo>
                    <a:pt x="3810" y="4864"/>
                  </a:lnTo>
                  <a:lnTo>
                    <a:pt x="3829" y="4815"/>
                  </a:lnTo>
                  <a:lnTo>
                    <a:pt x="3842" y="4776"/>
                  </a:lnTo>
                  <a:lnTo>
                    <a:pt x="3849" y="4750"/>
                  </a:lnTo>
                  <a:lnTo>
                    <a:pt x="3853" y="4741"/>
                  </a:lnTo>
                  <a:lnTo>
                    <a:pt x="3856" y="4733"/>
                  </a:lnTo>
                  <a:lnTo>
                    <a:pt x="3863" y="4707"/>
                  </a:lnTo>
                  <a:lnTo>
                    <a:pt x="3874" y="4668"/>
                  </a:lnTo>
                  <a:lnTo>
                    <a:pt x="3888" y="4616"/>
                  </a:lnTo>
                  <a:lnTo>
                    <a:pt x="3896" y="4587"/>
                  </a:lnTo>
                  <a:lnTo>
                    <a:pt x="3903" y="4555"/>
                  </a:lnTo>
                  <a:lnTo>
                    <a:pt x="3911" y="4522"/>
                  </a:lnTo>
                  <a:lnTo>
                    <a:pt x="3918" y="4486"/>
                  </a:lnTo>
                  <a:lnTo>
                    <a:pt x="3926" y="4450"/>
                  </a:lnTo>
                  <a:lnTo>
                    <a:pt x="3932" y="4413"/>
                  </a:lnTo>
                  <a:lnTo>
                    <a:pt x="3939" y="4374"/>
                  </a:lnTo>
                  <a:lnTo>
                    <a:pt x="3945" y="4336"/>
                  </a:lnTo>
                  <a:lnTo>
                    <a:pt x="3951" y="4297"/>
                  </a:lnTo>
                  <a:lnTo>
                    <a:pt x="3955" y="4260"/>
                  </a:lnTo>
                  <a:lnTo>
                    <a:pt x="3959" y="4222"/>
                  </a:lnTo>
                  <a:lnTo>
                    <a:pt x="3963" y="4185"/>
                  </a:lnTo>
                  <a:lnTo>
                    <a:pt x="3966" y="4149"/>
                  </a:lnTo>
                  <a:lnTo>
                    <a:pt x="3968" y="4115"/>
                  </a:lnTo>
                  <a:lnTo>
                    <a:pt x="3970" y="4082"/>
                  </a:lnTo>
                  <a:lnTo>
                    <a:pt x="3971" y="4052"/>
                  </a:lnTo>
                  <a:lnTo>
                    <a:pt x="3973" y="3999"/>
                  </a:lnTo>
                  <a:lnTo>
                    <a:pt x="3973" y="3958"/>
                  </a:lnTo>
                  <a:lnTo>
                    <a:pt x="3973" y="3932"/>
                  </a:lnTo>
                  <a:lnTo>
                    <a:pt x="3973" y="3923"/>
                  </a:lnTo>
                  <a:lnTo>
                    <a:pt x="3973" y="3914"/>
                  </a:lnTo>
                  <a:lnTo>
                    <a:pt x="3973" y="3887"/>
                  </a:lnTo>
                  <a:lnTo>
                    <a:pt x="3972" y="3847"/>
                  </a:lnTo>
                  <a:lnTo>
                    <a:pt x="3969" y="3794"/>
                  </a:lnTo>
                  <a:lnTo>
                    <a:pt x="3967" y="3764"/>
                  </a:lnTo>
                  <a:lnTo>
                    <a:pt x="3965" y="3731"/>
                  </a:lnTo>
                  <a:lnTo>
                    <a:pt x="3962" y="3697"/>
                  </a:lnTo>
                  <a:lnTo>
                    <a:pt x="3958" y="3661"/>
                  </a:lnTo>
                  <a:lnTo>
                    <a:pt x="3954" y="3624"/>
                  </a:lnTo>
                  <a:lnTo>
                    <a:pt x="3950" y="3587"/>
                  </a:lnTo>
                  <a:lnTo>
                    <a:pt x="3944" y="3549"/>
                  </a:lnTo>
                  <a:lnTo>
                    <a:pt x="3938" y="3510"/>
                  </a:lnTo>
                  <a:lnTo>
                    <a:pt x="3931" y="3472"/>
                  </a:lnTo>
                  <a:lnTo>
                    <a:pt x="3924" y="3433"/>
                  </a:lnTo>
                  <a:lnTo>
                    <a:pt x="3916" y="3397"/>
                  </a:lnTo>
                  <a:lnTo>
                    <a:pt x="3909" y="3360"/>
                  </a:lnTo>
                  <a:lnTo>
                    <a:pt x="3900" y="3325"/>
                  </a:lnTo>
                  <a:lnTo>
                    <a:pt x="3892" y="3292"/>
                  </a:lnTo>
                  <a:lnTo>
                    <a:pt x="3884" y="3261"/>
                  </a:lnTo>
                  <a:lnTo>
                    <a:pt x="3876" y="3231"/>
                  </a:lnTo>
                  <a:lnTo>
                    <a:pt x="3861" y="3180"/>
                  </a:lnTo>
                  <a:lnTo>
                    <a:pt x="3849" y="3141"/>
                  </a:lnTo>
                  <a:lnTo>
                    <a:pt x="3841" y="3116"/>
                  </a:lnTo>
                  <a:lnTo>
                    <a:pt x="3837" y="3106"/>
                  </a:lnTo>
                  <a:lnTo>
                    <a:pt x="3835" y="3097"/>
                  </a:lnTo>
                  <a:lnTo>
                    <a:pt x="3827" y="3073"/>
                  </a:lnTo>
                  <a:lnTo>
                    <a:pt x="3813" y="3034"/>
                  </a:lnTo>
                  <a:lnTo>
                    <a:pt x="3793" y="2984"/>
                  </a:lnTo>
                  <a:lnTo>
                    <a:pt x="3782" y="2956"/>
                  </a:lnTo>
                  <a:lnTo>
                    <a:pt x="3770" y="2926"/>
                  </a:lnTo>
                  <a:lnTo>
                    <a:pt x="3756" y="2894"/>
                  </a:lnTo>
                  <a:lnTo>
                    <a:pt x="3742" y="2861"/>
                  </a:lnTo>
                  <a:lnTo>
                    <a:pt x="3726" y="2827"/>
                  </a:lnTo>
                  <a:lnTo>
                    <a:pt x="3710" y="2793"/>
                  </a:lnTo>
                  <a:lnTo>
                    <a:pt x="3694" y="2758"/>
                  </a:lnTo>
                  <a:lnTo>
                    <a:pt x="3675" y="2724"/>
                  </a:lnTo>
                  <a:lnTo>
                    <a:pt x="3657" y="2689"/>
                  </a:lnTo>
                  <a:lnTo>
                    <a:pt x="3639" y="2656"/>
                  </a:lnTo>
                  <a:lnTo>
                    <a:pt x="3620" y="2622"/>
                  </a:lnTo>
                  <a:lnTo>
                    <a:pt x="3601" y="2591"/>
                  </a:lnTo>
                  <a:lnTo>
                    <a:pt x="3582" y="2560"/>
                  </a:lnTo>
                  <a:lnTo>
                    <a:pt x="3564" y="2530"/>
                  </a:lnTo>
                  <a:lnTo>
                    <a:pt x="3547" y="2503"/>
                  </a:lnTo>
                  <a:lnTo>
                    <a:pt x="3531" y="2478"/>
                  </a:lnTo>
                  <a:lnTo>
                    <a:pt x="3500" y="2434"/>
                  </a:lnTo>
                  <a:lnTo>
                    <a:pt x="3477" y="2401"/>
                  </a:lnTo>
                  <a:lnTo>
                    <a:pt x="3462" y="2379"/>
                  </a:lnTo>
                  <a:lnTo>
                    <a:pt x="3456" y="2372"/>
                  </a:lnTo>
                  <a:lnTo>
                    <a:pt x="3450" y="2364"/>
                  </a:lnTo>
                  <a:lnTo>
                    <a:pt x="3435" y="2344"/>
                  </a:lnTo>
                  <a:lnTo>
                    <a:pt x="3410" y="2311"/>
                  </a:lnTo>
                  <a:lnTo>
                    <a:pt x="3376" y="2269"/>
                  </a:lnTo>
                  <a:lnTo>
                    <a:pt x="3357" y="2246"/>
                  </a:lnTo>
                  <a:lnTo>
                    <a:pt x="3336" y="2222"/>
                  </a:lnTo>
                  <a:lnTo>
                    <a:pt x="3314" y="2196"/>
                  </a:lnTo>
                  <a:lnTo>
                    <a:pt x="3290" y="2169"/>
                  </a:lnTo>
                  <a:lnTo>
                    <a:pt x="3265" y="2142"/>
                  </a:lnTo>
                  <a:lnTo>
                    <a:pt x="3238" y="2114"/>
                  </a:lnTo>
                  <a:lnTo>
                    <a:pt x="3212" y="2085"/>
                  </a:lnTo>
                  <a:lnTo>
                    <a:pt x="3184" y="2058"/>
                  </a:lnTo>
                  <a:lnTo>
                    <a:pt x="3156" y="2031"/>
                  </a:lnTo>
                  <a:lnTo>
                    <a:pt x="3128" y="2004"/>
                  </a:lnTo>
                  <a:lnTo>
                    <a:pt x="3101" y="1980"/>
                  </a:lnTo>
                  <a:lnTo>
                    <a:pt x="3073" y="1955"/>
                  </a:lnTo>
                  <a:lnTo>
                    <a:pt x="3046" y="1931"/>
                  </a:lnTo>
                  <a:lnTo>
                    <a:pt x="3020" y="1909"/>
                  </a:lnTo>
                  <a:lnTo>
                    <a:pt x="2995" y="1888"/>
                  </a:lnTo>
                  <a:lnTo>
                    <a:pt x="2971" y="1869"/>
                  </a:lnTo>
                  <a:lnTo>
                    <a:pt x="2929" y="1837"/>
                  </a:lnTo>
                  <a:lnTo>
                    <a:pt x="2897" y="1812"/>
                  </a:lnTo>
                  <a:lnTo>
                    <a:pt x="2875" y="1796"/>
                  </a:lnTo>
                  <a:lnTo>
                    <a:pt x="2867" y="1791"/>
                  </a:lnTo>
                  <a:lnTo>
                    <a:pt x="2860" y="1785"/>
                  </a:lnTo>
                  <a:lnTo>
                    <a:pt x="2838" y="1770"/>
                  </a:lnTo>
                  <a:lnTo>
                    <a:pt x="2805" y="1747"/>
                  </a:lnTo>
                  <a:lnTo>
                    <a:pt x="2761" y="1718"/>
                  </a:lnTo>
                  <a:lnTo>
                    <a:pt x="2735" y="1702"/>
                  </a:lnTo>
                  <a:lnTo>
                    <a:pt x="2707" y="1685"/>
                  </a:lnTo>
                  <a:lnTo>
                    <a:pt x="2677" y="1666"/>
                  </a:lnTo>
                  <a:lnTo>
                    <a:pt x="2646" y="1648"/>
                  </a:lnTo>
                  <a:lnTo>
                    <a:pt x="2615" y="1631"/>
                  </a:lnTo>
                  <a:lnTo>
                    <a:pt x="2581" y="1612"/>
                  </a:lnTo>
                  <a:lnTo>
                    <a:pt x="2547" y="1594"/>
                  </a:lnTo>
                  <a:lnTo>
                    <a:pt x="2512" y="1576"/>
                  </a:lnTo>
                  <a:lnTo>
                    <a:pt x="2478" y="1558"/>
                  </a:lnTo>
                  <a:lnTo>
                    <a:pt x="2442" y="1542"/>
                  </a:lnTo>
                  <a:lnTo>
                    <a:pt x="2407" y="1526"/>
                  </a:lnTo>
                  <a:lnTo>
                    <a:pt x="2374" y="1511"/>
                  </a:lnTo>
                  <a:lnTo>
                    <a:pt x="2340" y="1497"/>
                  </a:lnTo>
                  <a:lnTo>
                    <a:pt x="2309" y="1484"/>
                  </a:lnTo>
                  <a:lnTo>
                    <a:pt x="2279" y="1472"/>
                  </a:lnTo>
                  <a:lnTo>
                    <a:pt x="2250" y="1461"/>
                  </a:lnTo>
                  <a:lnTo>
                    <a:pt x="2200" y="1443"/>
                  </a:lnTo>
                  <a:lnTo>
                    <a:pt x="2161" y="1430"/>
                  </a:lnTo>
                  <a:lnTo>
                    <a:pt x="2136" y="1422"/>
                  </a:lnTo>
                  <a:lnTo>
                    <a:pt x="2128" y="1419"/>
                  </a:lnTo>
                  <a:lnTo>
                    <a:pt x="2118" y="1416"/>
                  </a:lnTo>
                  <a:lnTo>
                    <a:pt x="2093" y="1408"/>
                  </a:lnTo>
                  <a:lnTo>
                    <a:pt x="2053" y="1396"/>
                  </a:lnTo>
                  <a:lnTo>
                    <a:pt x="2002" y="1382"/>
                  </a:lnTo>
                  <a:lnTo>
                    <a:pt x="1973" y="1375"/>
                  </a:lnTo>
                  <a:lnTo>
                    <a:pt x="1941" y="1367"/>
                  </a:lnTo>
                  <a:lnTo>
                    <a:pt x="1907" y="1360"/>
                  </a:lnTo>
                  <a:lnTo>
                    <a:pt x="1873" y="1352"/>
                  </a:lnTo>
                  <a:lnTo>
                    <a:pt x="1836" y="1345"/>
                  </a:lnTo>
                  <a:lnTo>
                    <a:pt x="1799" y="1337"/>
                  </a:lnTo>
                  <a:lnTo>
                    <a:pt x="1760" y="1331"/>
                  </a:lnTo>
                  <a:lnTo>
                    <a:pt x="1723" y="1324"/>
                  </a:lnTo>
                  <a:lnTo>
                    <a:pt x="1684" y="1319"/>
                  </a:lnTo>
                  <a:lnTo>
                    <a:pt x="1646" y="1314"/>
                  </a:lnTo>
                  <a:lnTo>
                    <a:pt x="1608" y="1310"/>
                  </a:lnTo>
                  <a:lnTo>
                    <a:pt x="1571" y="1306"/>
                  </a:lnTo>
                  <a:lnTo>
                    <a:pt x="1536" y="1302"/>
                  </a:lnTo>
                  <a:lnTo>
                    <a:pt x="1501" y="1300"/>
                  </a:lnTo>
                  <a:lnTo>
                    <a:pt x="1469" y="1298"/>
                  </a:lnTo>
                  <a:lnTo>
                    <a:pt x="1438" y="1297"/>
                  </a:lnTo>
                  <a:lnTo>
                    <a:pt x="1392" y="1295"/>
                  </a:lnTo>
                  <a:lnTo>
                    <a:pt x="1354" y="1294"/>
                  </a:lnTo>
                  <a:lnTo>
                    <a:pt x="1328" y="1294"/>
                  </a:lnTo>
                  <a:lnTo>
                    <a:pt x="1315" y="1294"/>
                  </a:lnTo>
                  <a:lnTo>
                    <a:pt x="1315" y="1294"/>
                  </a:lnTo>
                  <a:lnTo>
                    <a:pt x="1311" y="1294"/>
                  </a:lnTo>
                  <a:lnTo>
                    <a:pt x="1297" y="1294"/>
                  </a:lnTo>
                  <a:lnTo>
                    <a:pt x="1278" y="1293"/>
                  </a:lnTo>
                  <a:lnTo>
                    <a:pt x="1252" y="1292"/>
                  </a:lnTo>
                  <a:lnTo>
                    <a:pt x="1220" y="1291"/>
                  </a:lnTo>
                  <a:lnTo>
                    <a:pt x="1186" y="1287"/>
                  </a:lnTo>
                  <a:lnTo>
                    <a:pt x="1150" y="1283"/>
                  </a:lnTo>
                  <a:lnTo>
                    <a:pt x="1112" y="1278"/>
                  </a:lnTo>
                  <a:lnTo>
                    <a:pt x="1076" y="1271"/>
                  </a:lnTo>
                  <a:lnTo>
                    <a:pt x="1040" y="1264"/>
                  </a:lnTo>
                  <a:lnTo>
                    <a:pt x="1006" y="1256"/>
                  </a:lnTo>
                  <a:lnTo>
                    <a:pt x="977" y="1248"/>
                  </a:lnTo>
                  <a:lnTo>
                    <a:pt x="952" y="1241"/>
                  </a:lnTo>
                  <a:lnTo>
                    <a:pt x="933" y="1236"/>
                  </a:lnTo>
                  <a:lnTo>
                    <a:pt x="921" y="1231"/>
                  </a:lnTo>
                  <a:lnTo>
                    <a:pt x="917" y="1230"/>
                  </a:lnTo>
                  <a:lnTo>
                    <a:pt x="912" y="1228"/>
                  </a:lnTo>
                  <a:lnTo>
                    <a:pt x="899" y="1225"/>
                  </a:lnTo>
                  <a:lnTo>
                    <a:pt x="881" y="1217"/>
                  </a:lnTo>
                  <a:lnTo>
                    <a:pt x="857" y="1209"/>
                  </a:lnTo>
                  <a:lnTo>
                    <a:pt x="828" y="1198"/>
                  </a:lnTo>
                  <a:lnTo>
                    <a:pt x="797" y="1184"/>
                  </a:lnTo>
                  <a:lnTo>
                    <a:pt x="763" y="1169"/>
                  </a:lnTo>
                  <a:lnTo>
                    <a:pt x="730" y="1151"/>
                  </a:lnTo>
                  <a:lnTo>
                    <a:pt x="696" y="1134"/>
                  </a:lnTo>
                  <a:lnTo>
                    <a:pt x="665" y="1116"/>
                  </a:lnTo>
                  <a:lnTo>
                    <a:pt x="636" y="1098"/>
                  </a:lnTo>
                  <a:lnTo>
                    <a:pt x="610" y="1081"/>
                  </a:lnTo>
                  <a:lnTo>
                    <a:pt x="588" y="1067"/>
                  </a:lnTo>
                  <a:lnTo>
                    <a:pt x="572" y="1055"/>
                  </a:lnTo>
                  <a:lnTo>
                    <a:pt x="561" y="1048"/>
                  </a:lnTo>
                  <a:lnTo>
                    <a:pt x="558" y="1045"/>
                  </a:lnTo>
                  <a:lnTo>
                    <a:pt x="554" y="1042"/>
                  </a:lnTo>
                  <a:lnTo>
                    <a:pt x="544" y="1035"/>
                  </a:lnTo>
                  <a:lnTo>
                    <a:pt x="528" y="1023"/>
                  </a:lnTo>
                  <a:lnTo>
                    <a:pt x="507" y="1007"/>
                  </a:lnTo>
                  <a:lnTo>
                    <a:pt x="484" y="987"/>
                  </a:lnTo>
                  <a:lnTo>
                    <a:pt x="458" y="964"/>
                  </a:lnTo>
                  <a:lnTo>
                    <a:pt x="431" y="940"/>
                  </a:lnTo>
                  <a:lnTo>
                    <a:pt x="404" y="913"/>
                  </a:lnTo>
                  <a:lnTo>
                    <a:pt x="378" y="886"/>
                  </a:lnTo>
                  <a:lnTo>
                    <a:pt x="353" y="859"/>
                  </a:lnTo>
                  <a:lnTo>
                    <a:pt x="330" y="833"/>
                  </a:lnTo>
                  <a:lnTo>
                    <a:pt x="311" y="809"/>
                  </a:lnTo>
                  <a:lnTo>
                    <a:pt x="295" y="788"/>
                  </a:lnTo>
                  <a:lnTo>
                    <a:pt x="283" y="772"/>
                  </a:lnTo>
                  <a:lnTo>
                    <a:pt x="275" y="762"/>
                  </a:lnTo>
                  <a:lnTo>
                    <a:pt x="272" y="758"/>
                  </a:lnTo>
                  <a:lnTo>
                    <a:pt x="270" y="755"/>
                  </a:lnTo>
                  <a:lnTo>
                    <a:pt x="262" y="744"/>
                  </a:lnTo>
                  <a:lnTo>
                    <a:pt x="250" y="728"/>
                  </a:lnTo>
                  <a:lnTo>
                    <a:pt x="236" y="706"/>
                  </a:lnTo>
                  <a:lnTo>
                    <a:pt x="220" y="680"/>
                  </a:lnTo>
                  <a:lnTo>
                    <a:pt x="202" y="651"/>
                  </a:lnTo>
                  <a:lnTo>
                    <a:pt x="184" y="619"/>
                  </a:lnTo>
                  <a:lnTo>
                    <a:pt x="166" y="585"/>
                  </a:lnTo>
                  <a:lnTo>
                    <a:pt x="150" y="552"/>
                  </a:lnTo>
                  <a:lnTo>
                    <a:pt x="135" y="518"/>
                  </a:lnTo>
                  <a:lnTo>
                    <a:pt x="122" y="487"/>
                  </a:lnTo>
                  <a:lnTo>
                    <a:pt x="110" y="459"/>
                  </a:lnTo>
                  <a:lnTo>
                    <a:pt x="101" y="434"/>
                  </a:lnTo>
                  <a:lnTo>
                    <a:pt x="95" y="416"/>
                  </a:lnTo>
                  <a:lnTo>
                    <a:pt x="90" y="404"/>
                  </a:lnTo>
                  <a:lnTo>
                    <a:pt x="89" y="400"/>
                  </a:lnTo>
                  <a:lnTo>
                    <a:pt x="88" y="395"/>
                  </a:lnTo>
                  <a:lnTo>
                    <a:pt x="84" y="382"/>
                  </a:lnTo>
                  <a:lnTo>
                    <a:pt x="79" y="364"/>
                  </a:lnTo>
                  <a:lnTo>
                    <a:pt x="71" y="339"/>
                  </a:lnTo>
                  <a:lnTo>
                    <a:pt x="63" y="309"/>
                  </a:lnTo>
                  <a:lnTo>
                    <a:pt x="56" y="275"/>
                  </a:lnTo>
                  <a:lnTo>
                    <a:pt x="48" y="240"/>
                  </a:lnTo>
                  <a:lnTo>
                    <a:pt x="42" y="203"/>
                  </a:lnTo>
                  <a:lnTo>
                    <a:pt x="38" y="165"/>
                  </a:lnTo>
                  <a:lnTo>
                    <a:pt x="33" y="129"/>
                  </a:lnTo>
                  <a:lnTo>
                    <a:pt x="30" y="95"/>
                  </a:lnTo>
                  <a:lnTo>
                    <a:pt x="28" y="64"/>
                  </a:lnTo>
                  <a:lnTo>
                    <a:pt x="27" y="38"/>
                  </a:lnTo>
                  <a:lnTo>
                    <a:pt x="27" y="17"/>
                  </a:lnTo>
                  <a:lnTo>
                    <a:pt x="27" y="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8"/>
                  </a:lnTo>
                  <a:lnTo>
                    <a:pt x="1" y="39"/>
                  </a:lnTo>
                  <a:lnTo>
                    <a:pt x="2" y="65"/>
                  </a:lnTo>
                  <a:lnTo>
                    <a:pt x="3" y="96"/>
                  </a:lnTo>
                  <a:lnTo>
                    <a:pt x="6" y="132"/>
                  </a:lnTo>
                  <a:lnTo>
                    <a:pt x="11" y="168"/>
                  </a:lnTo>
                  <a:lnTo>
                    <a:pt x="16" y="207"/>
                  </a:lnTo>
                  <a:lnTo>
                    <a:pt x="22" y="245"/>
                  </a:lnTo>
                  <a:lnTo>
                    <a:pt x="30" y="282"/>
                  </a:lnTo>
                  <a:lnTo>
                    <a:pt x="38" y="315"/>
                  </a:lnTo>
                  <a:lnTo>
                    <a:pt x="45" y="346"/>
                  </a:lnTo>
                  <a:lnTo>
                    <a:pt x="53" y="370"/>
                  </a:lnTo>
                  <a:lnTo>
                    <a:pt x="58" y="391"/>
                  </a:lnTo>
                  <a:lnTo>
                    <a:pt x="62" y="403"/>
                  </a:lnTo>
                  <a:lnTo>
                    <a:pt x="63" y="407"/>
                  </a:lnTo>
                  <a:lnTo>
                    <a:pt x="66" y="411"/>
                  </a:lnTo>
                  <a:lnTo>
                    <a:pt x="69" y="424"/>
                  </a:lnTo>
                  <a:lnTo>
                    <a:pt x="76" y="444"/>
                  </a:lnTo>
                  <a:lnTo>
                    <a:pt x="85" y="468"/>
                  </a:lnTo>
                  <a:lnTo>
                    <a:pt x="97" y="497"/>
                  </a:lnTo>
                  <a:lnTo>
                    <a:pt x="110" y="529"/>
                  </a:lnTo>
                  <a:lnTo>
                    <a:pt x="125" y="563"/>
                  </a:lnTo>
                  <a:lnTo>
                    <a:pt x="142" y="597"/>
                  </a:lnTo>
                  <a:lnTo>
                    <a:pt x="161" y="632"/>
                  </a:lnTo>
                  <a:lnTo>
                    <a:pt x="179" y="664"/>
                  </a:lnTo>
                  <a:lnTo>
                    <a:pt x="197" y="694"/>
                  </a:lnTo>
                  <a:lnTo>
                    <a:pt x="214" y="720"/>
                  </a:lnTo>
                  <a:lnTo>
                    <a:pt x="229" y="743"/>
                  </a:lnTo>
                  <a:lnTo>
                    <a:pt x="240" y="759"/>
                  </a:lnTo>
                  <a:lnTo>
                    <a:pt x="248" y="770"/>
                  </a:lnTo>
                  <a:lnTo>
                    <a:pt x="250" y="774"/>
                  </a:lnTo>
                  <a:lnTo>
                    <a:pt x="254" y="778"/>
                  </a:lnTo>
                  <a:lnTo>
                    <a:pt x="261" y="788"/>
                  </a:lnTo>
                  <a:lnTo>
                    <a:pt x="273" y="805"/>
                  </a:lnTo>
                  <a:lnTo>
                    <a:pt x="289" y="825"/>
                  </a:lnTo>
                  <a:lnTo>
                    <a:pt x="310" y="850"/>
                  </a:lnTo>
                  <a:lnTo>
                    <a:pt x="332" y="876"/>
                  </a:lnTo>
                  <a:lnTo>
                    <a:pt x="358" y="904"/>
                  </a:lnTo>
                  <a:lnTo>
                    <a:pt x="384" y="932"/>
                  </a:lnTo>
                  <a:lnTo>
                    <a:pt x="412" y="959"/>
                  </a:lnTo>
                  <a:lnTo>
                    <a:pt x="440" y="984"/>
                  </a:lnTo>
                  <a:lnTo>
                    <a:pt x="466" y="1008"/>
                  </a:lnTo>
                  <a:lnTo>
                    <a:pt x="491" y="1027"/>
                  </a:lnTo>
                  <a:lnTo>
                    <a:pt x="512" y="1044"/>
                  </a:lnTo>
                  <a:lnTo>
                    <a:pt x="528" y="1056"/>
                  </a:lnTo>
                  <a:lnTo>
                    <a:pt x="539" y="1064"/>
                  </a:lnTo>
                  <a:lnTo>
                    <a:pt x="542" y="1067"/>
                  </a:lnTo>
                  <a:lnTo>
                    <a:pt x="545" y="1069"/>
                  </a:lnTo>
                  <a:lnTo>
                    <a:pt x="556" y="1078"/>
                  </a:lnTo>
                  <a:lnTo>
                    <a:pt x="573" y="1089"/>
                  </a:lnTo>
                  <a:lnTo>
                    <a:pt x="595" y="1104"/>
                  </a:lnTo>
                  <a:lnTo>
                    <a:pt x="622" y="1121"/>
                  </a:lnTo>
                  <a:lnTo>
                    <a:pt x="651" y="1139"/>
                  </a:lnTo>
                  <a:lnTo>
                    <a:pt x="683" y="1158"/>
                  </a:lnTo>
                  <a:lnTo>
                    <a:pt x="718" y="1176"/>
                  </a:lnTo>
                  <a:lnTo>
                    <a:pt x="753" y="1192"/>
                  </a:lnTo>
                  <a:lnTo>
                    <a:pt x="786" y="1209"/>
                  </a:lnTo>
                  <a:lnTo>
                    <a:pt x="818" y="1221"/>
                  </a:lnTo>
                  <a:lnTo>
                    <a:pt x="848" y="1233"/>
                  </a:lnTo>
                  <a:lnTo>
                    <a:pt x="872" y="1243"/>
                  </a:lnTo>
                  <a:lnTo>
                    <a:pt x="891" y="1250"/>
                  </a:lnTo>
                  <a:lnTo>
                    <a:pt x="904" y="1254"/>
                  </a:lnTo>
                  <a:lnTo>
                    <a:pt x="908" y="1255"/>
                  </a:lnTo>
                  <a:lnTo>
                    <a:pt x="912" y="1257"/>
                  </a:lnTo>
                  <a:lnTo>
                    <a:pt x="924" y="1260"/>
                  </a:lnTo>
                  <a:lnTo>
                    <a:pt x="944" y="1267"/>
                  </a:lnTo>
                  <a:lnTo>
                    <a:pt x="970" y="1273"/>
                  </a:lnTo>
                  <a:lnTo>
                    <a:pt x="1000" y="1282"/>
                  </a:lnTo>
                  <a:lnTo>
                    <a:pt x="1033" y="1290"/>
                  </a:lnTo>
                  <a:lnTo>
                    <a:pt x="1070" y="1297"/>
                  </a:lnTo>
                  <a:lnTo>
                    <a:pt x="1108" y="1304"/>
                  </a:lnTo>
                  <a:lnTo>
                    <a:pt x="1147" y="1309"/>
                  </a:lnTo>
                  <a:lnTo>
                    <a:pt x="1184" y="1313"/>
                  </a:lnTo>
                  <a:lnTo>
                    <a:pt x="1218" y="1317"/>
                  </a:lnTo>
                  <a:lnTo>
                    <a:pt x="1249" y="1319"/>
                  </a:lnTo>
                  <a:lnTo>
                    <a:pt x="1276" y="1320"/>
                  </a:lnTo>
                  <a:lnTo>
                    <a:pt x="1297" y="1321"/>
                  </a:lnTo>
                  <a:lnTo>
                    <a:pt x="1310" y="1321"/>
                  </a:lnTo>
                  <a:lnTo>
                    <a:pt x="1315" y="1321"/>
                  </a:lnTo>
                  <a:lnTo>
                    <a:pt x="1320" y="1321"/>
                  </a:lnTo>
                  <a:lnTo>
                    <a:pt x="1344" y="1321"/>
                  </a:lnTo>
                  <a:lnTo>
                    <a:pt x="1384" y="1322"/>
                  </a:lnTo>
                  <a:lnTo>
                    <a:pt x="1437" y="1323"/>
                  </a:lnTo>
                  <a:lnTo>
                    <a:pt x="1468" y="1325"/>
                  </a:lnTo>
                  <a:lnTo>
                    <a:pt x="1499" y="1327"/>
                  </a:lnTo>
                  <a:lnTo>
                    <a:pt x="1534" y="1329"/>
                  </a:lnTo>
                  <a:lnTo>
                    <a:pt x="1568" y="1333"/>
                  </a:lnTo>
                  <a:lnTo>
                    <a:pt x="1605" y="1336"/>
                  </a:lnTo>
                  <a:lnTo>
                    <a:pt x="1643" y="1340"/>
                  </a:lnTo>
                  <a:lnTo>
                    <a:pt x="1680" y="1346"/>
                  </a:lnTo>
                  <a:lnTo>
                    <a:pt x="1718" y="1351"/>
                  </a:lnTo>
                  <a:lnTo>
                    <a:pt x="1756" y="1356"/>
                  </a:lnTo>
                  <a:lnTo>
                    <a:pt x="1794" y="1363"/>
                  </a:lnTo>
                  <a:lnTo>
                    <a:pt x="1831" y="1371"/>
                  </a:lnTo>
                  <a:lnTo>
                    <a:pt x="1867" y="1378"/>
                  </a:lnTo>
                  <a:lnTo>
                    <a:pt x="1902" y="1386"/>
                  </a:lnTo>
                  <a:lnTo>
                    <a:pt x="1935" y="1393"/>
                  </a:lnTo>
                  <a:lnTo>
                    <a:pt x="1967" y="1401"/>
                  </a:lnTo>
                  <a:lnTo>
                    <a:pt x="1996" y="1408"/>
                  </a:lnTo>
                  <a:lnTo>
                    <a:pt x="2047" y="1422"/>
                  </a:lnTo>
                  <a:lnTo>
                    <a:pt x="2085" y="1434"/>
                  </a:lnTo>
                  <a:lnTo>
                    <a:pt x="2110" y="1442"/>
                  </a:lnTo>
                  <a:lnTo>
                    <a:pt x="2119" y="1444"/>
                  </a:lnTo>
                  <a:lnTo>
                    <a:pt x="2128" y="1447"/>
                  </a:lnTo>
                  <a:lnTo>
                    <a:pt x="2152" y="1456"/>
                  </a:lnTo>
                  <a:lnTo>
                    <a:pt x="2191" y="1469"/>
                  </a:lnTo>
                  <a:lnTo>
                    <a:pt x="2241" y="1486"/>
                  </a:lnTo>
                  <a:lnTo>
                    <a:pt x="2269" y="1497"/>
                  </a:lnTo>
                  <a:lnTo>
                    <a:pt x="2299" y="1509"/>
                  </a:lnTo>
                  <a:lnTo>
                    <a:pt x="2331" y="1522"/>
                  </a:lnTo>
                  <a:lnTo>
                    <a:pt x="2363" y="1536"/>
                  </a:lnTo>
                  <a:lnTo>
                    <a:pt x="2397" y="1551"/>
                  </a:lnTo>
                  <a:lnTo>
                    <a:pt x="2431" y="1566"/>
                  </a:lnTo>
                  <a:lnTo>
                    <a:pt x="2466" y="1583"/>
                  </a:lnTo>
                  <a:lnTo>
                    <a:pt x="2500" y="1599"/>
                  </a:lnTo>
                  <a:lnTo>
                    <a:pt x="2535" y="1618"/>
                  </a:lnTo>
                  <a:lnTo>
                    <a:pt x="2568" y="1635"/>
                  </a:lnTo>
                  <a:lnTo>
                    <a:pt x="2601" y="1653"/>
                  </a:lnTo>
                  <a:lnTo>
                    <a:pt x="2633" y="1672"/>
                  </a:lnTo>
                  <a:lnTo>
                    <a:pt x="2663" y="1690"/>
                  </a:lnTo>
                  <a:lnTo>
                    <a:pt x="2692" y="1707"/>
                  </a:lnTo>
                  <a:lnTo>
                    <a:pt x="2721" y="1725"/>
                  </a:lnTo>
                  <a:lnTo>
                    <a:pt x="2745" y="1741"/>
                  </a:lnTo>
                  <a:lnTo>
                    <a:pt x="2790" y="1769"/>
                  </a:lnTo>
                  <a:lnTo>
                    <a:pt x="2823" y="1793"/>
                  </a:lnTo>
                  <a:lnTo>
                    <a:pt x="2844" y="1808"/>
                  </a:lnTo>
                  <a:lnTo>
                    <a:pt x="2851" y="1813"/>
                  </a:lnTo>
                  <a:lnTo>
                    <a:pt x="2859" y="1819"/>
                  </a:lnTo>
                  <a:lnTo>
                    <a:pt x="2880" y="1834"/>
                  </a:lnTo>
                  <a:lnTo>
                    <a:pt x="2913" y="1858"/>
                  </a:lnTo>
                  <a:lnTo>
                    <a:pt x="2954" y="1890"/>
                  </a:lnTo>
                  <a:lnTo>
                    <a:pt x="2978" y="1909"/>
                  </a:lnTo>
                  <a:lnTo>
                    <a:pt x="3002" y="1930"/>
                  </a:lnTo>
                  <a:lnTo>
                    <a:pt x="3028" y="1952"/>
                  </a:lnTo>
                  <a:lnTo>
                    <a:pt x="3055" y="1974"/>
                  </a:lnTo>
                  <a:lnTo>
                    <a:pt x="3082" y="1999"/>
                  </a:lnTo>
                  <a:lnTo>
                    <a:pt x="3110" y="2025"/>
                  </a:lnTo>
                  <a:lnTo>
                    <a:pt x="3137" y="2051"/>
                  </a:lnTo>
                  <a:lnTo>
                    <a:pt x="3166" y="2078"/>
                  </a:lnTo>
                  <a:lnTo>
                    <a:pt x="3193" y="2105"/>
                  </a:lnTo>
                  <a:lnTo>
                    <a:pt x="3220" y="2132"/>
                  </a:lnTo>
                  <a:lnTo>
                    <a:pt x="3244" y="2159"/>
                  </a:lnTo>
                  <a:lnTo>
                    <a:pt x="3269" y="2186"/>
                  </a:lnTo>
                  <a:lnTo>
                    <a:pt x="3293" y="2213"/>
                  </a:lnTo>
                  <a:lnTo>
                    <a:pt x="3316" y="2239"/>
                  </a:lnTo>
                  <a:lnTo>
                    <a:pt x="3336" y="2263"/>
                  </a:lnTo>
                  <a:lnTo>
                    <a:pt x="3356" y="2286"/>
                  </a:lnTo>
                  <a:lnTo>
                    <a:pt x="3388" y="2327"/>
                  </a:lnTo>
                  <a:lnTo>
                    <a:pt x="3413" y="2359"/>
                  </a:lnTo>
                  <a:lnTo>
                    <a:pt x="3429" y="2380"/>
                  </a:lnTo>
                  <a:lnTo>
                    <a:pt x="3435" y="2388"/>
                  </a:lnTo>
                  <a:lnTo>
                    <a:pt x="3440" y="2395"/>
                  </a:lnTo>
                  <a:lnTo>
                    <a:pt x="3455" y="2416"/>
                  </a:lnTo>
                  <a:lnTo>
                    <a:pt x="3479" y="2449"/>
                  </a:lnTo>
                  <a:lnTo>
                    <a:pt x="3508" y="2493"/>
                  </a:lnTo>
                  <a:lnTo>
                    <a:pt x="3524" y="2517"/>
                  </a:lnTo>
                  <a:lnTo>
                    <a:pt x="3541" y="2544"/>
                  </a:lnTo>
                  <a:lnTo>
                    <a:pt x="3560" y="2574"/>
                  </a:lnTo>
                  <a:lnTo>
                    <a:pt x="3578" y="2604"/>
                  </a:lnTo>
                  <a:lnTo>
                    <a:pt x="3597" y="2636"/>
                  </a:lnTo>
                  <a:lnTo>
                    <a:pt x="3615" y="2669"/>
                  </a:lnTo>
                  <a:lnTo>
                    <a:pt x="3633" y="2702"/>
                  </a:lnTo>
                  <a:lnTo>
                    <a:pt x="3652" y="2736"/>
                  </a:lnTo>
                  <a:lnTo>
                    <a:pt x="3669" y="2770"/>
                  </a:lnTo>
                  <a:lnTo>
                    <a:pt x="3686" y="2805"/>
                  </a:lnTo>
                  <a:lnTo>
                    <a:pt x="3702" y="2838"/>
                  </a:lnTo>
                  <a:lnTo>
                    <a:pt x="3717" y="2872"/>
                  </a:lnTo>
                  <a:lnTo>
                    <a:pt x="3732" y="2905"/>
                  </a:lnTo>
                  <a:lnTo>
                    <a:pt x="3746" y="2937"/>
                  </a:lnTo>
                  <a:lnTo>
                    <a:pt x="3757" y="2966"/>
                  </a:lnTo>
                  <a:lnTo>
                    <a:pt x="3768" y="2994"/>
                  </a:lnTo>
                  <a:lnTo>
                    <a:pt x="3788" y="3043"/>
                  </a:lnTo>
                  <a:lnTo>
                    <a:pt x="3801" y="3081"/>
                  </a:lnTo>
                  <a:lnTo>
                    <a:pt x="3809" y="3106"/>
                  </a:lnTo>
                  <a:lnTo>
                    <a:pt x="3813" y="3115"/>
                  </a:lnTo>
                  <a:lnTo>
                    <a:pt x="3816" y="3123"/>
                  </a:lnTo>
                  <a:lnTo>
                    <a:pt x="3823" y="3148"/>
                  </a:lnTo>
                  <a:lnTo>
                    <a:pt x="3835" y="3187"/>
                  </a:lnTo>
                  <a:lnTo>
                    <a:pt x="3850" y="3238"/>
                  </a:lnTo>
                  <a:lnTo>
                    <a:pt x="3858" y="3267"/>
                  </a:lnTo>
                  <a:lnTo>
                    <a:pt x="3867" y="3298"/>
                  </a:lnTo>
                  <a:lnTo>
                    <a:pt x="3874" y="3332"/>
                  </a:lnTo>
                  <a:lnTo>
                    <a:pt x="3883" y="3366"/>
                  </a:lnTo>
                  <a:lnTo>
                    <a:pt x="3890" y="3402"/>
                  </a:lnTo>
                  <a:lnTo>
                    <a:pt x="3898" y="3439"/>
                  </a:lnTo>
                  <a:lnTo>
                    <a:pt x="3905" y="3477"/>
                  </a:lnTo>
                  <a:lnTo>
                    <a:pt x="3912" y="3514"/>
                  </a:lnTo>
                  <a:lnTo>
                    <a:pt x="3917" y="3552"/>
                  </a:lnTo>
                  <a:lnTo>
                    <a:pt x="3923" y="3590"/>
                  </a:lnTo>
                  <a:lnTo>
                    <a:pt x="3928" y="3628"/>
                  </a:lnTo>
                  <a:lnTo>
                    <a:pt x="3931" y="3664"/>
                  </a:lnTo>
                  <a:lnTo>
                    <a:pt x="3936" y="3699"/>
                  </a:lnTo>
                  <a:lnTo>
                    <a:pt x="3939" y="3734"/>
                  </a:lnTo>
                  <a:lnTo>
                    <a:pt x="3941" y="3765"/>
                  </a:lnTo>
                  <a:lnTo>
                    <a:pt x="3942" y="3795"/>
                  </a:lnTo>
                  <a:lnTo>
                    <a:pt x="3945" y="3848"/>
                  </a:lnTo>
                  <a:lnTo>
                    <a:pt x="3946" y="3888"/>
                  </a:lnTo>
                  <a:lnTo>
                    <a:pt x="3946" y="3914"/>
                  </a:lnTo>
                  <a:lnTo>
                    <a:pt x="3946" y="3924"/>
                  </a:lnTo>
                  <a:lnTo>
                    <a:pt x="3946" y="3932"/>
                  </a:lnTo>
                  <a:lnTo>
                    <a:pt x="3946" y="3958"/>
                  </a:lnTo>
                  <a:lnTo>
                    <a:pt x="3946" y="3998"/>
                  </a:lnTo>
                  <a:lnTo>
                    <a:pt x="3945" y="4051"/>
                  </a:lnTo>
                  <a:lnTo>
                    <a:pt x="3943" y="4081"/>
                  </a:lnTo>
                  <a:lnTo>
                    <a:pt x="3942" y="4113"/>
                  </a:lnTo>
                  <a:lnTo>
                    <a:pt x="3939" y="4147"/>
                  </a:lnTo>
                  <a:lnTo>
                    <a:pt x="3937" y="4182"/>
                  </a:lnTo>
                  <a:lnTo>
                    <a:pt x="3934" y="4218"/>
                  </a:lnTo>
                  <a:lnTo>
                    <a:pt x="3929" y="4256"/>
                  </a:lnTo>
                  <a:lnTo>
                    <a:pt x="3924" y="4294"/>
                  </a:lnTo>
                  <a:lnTo>
                    <a:pt x="3918" y="4332"/>
                  </a:lnTo>
                  <a:lnTo>
                    <a:pt x="3913" y="4371"/>
                  </a:lnTo>
                  <a:lnTo>
                    <a:pt x="3907" y="4407"/>
                  </a:lnTo>
                  <a:lnTo>
                    <a:pt x="3900" y="4445"/>
                  </a:lnTo>
                  <a:lnTo>
                    <a:pt x="3892" y="4481"/>
                  </a:lnTo>
                  <a:lnTo>
                    <a:pt x="3885" y="4515"/>
                  </a:lnTo>
                  <a:lnTo>
                    <a:pt x="3877" y="4549"/>
                  </a:lnTo>
                  <a:lnTo>
                    <a:pt x="3870" y="4580"/>
                  </a:lnTo>
                  <a:lnTo>
                    <a:pt x="3862" y="4609"/>
                  </a:lnTo>
                  <a:lnTo>
                    <a:pt x="3848" y="4660"/>
                  </a:lnTo>
                  <a:lnTo>
                    <a:pt x="3837" y="4699"/>
                  </a:lnTo>
                  <a:lnTo>
                    <a:pt x="3830" y="4724"/>
                  </a:lnTo>
                  <a:lnTo>
                    <a:pt x="3827" y="4734"/>
                  </a:lnTo>
                  <a:lnTo>
                    <a:pt x="3824" y="4742"/>
                  </a:lnTo>
                  <a:lnTo>
                    <a:pt x="3816" y="4767"/>
                  </a:lnTo>
                  <a:lnTo>
                    <a:pt x="3803" y="4806"/>
                  </a:lnTo>
                  <a:lnTo>
                    <a:pt x="3786" y="4856"/>
                  </a:lnTo>
                  <a:lnTo>
                    <a:pt x="3775" y="4884"/>
                  </a:lnTo>
                  <a:lnTo>
                    <a:pt x="3763" y="4913"/>
                  </a:lnTo>
                  <a:lnTo>
                    <a:pt x="3750" y="4945"/>
                  </a:lnTo>
                  <a:lnTo>
                    <a:pt x="3737" y="4978"/>
                  </a:lnTo>
                  <a:lnTo>
                    <a:pt x="3722" y="5011"/>
                  </a:lnTo>
                  <a:lnTo>
                    <a:pt x="3707" y="5046"/>
                  </a:lnTo>
                  <a:lnTo>
                    <a:pt x="3690" y="5080"/>
                  </a:lnTo>
                  <a:lnTo>
                    <a:pt x="3673" y="5115"/>
                  </a:lnTo>
                  <a:lnTo>
                    <a:pt x="3656" y="5149"/>
                  </a:lnTo>
                  <a:lnTo>
                    <a:pt x="3638" y="5183"/>
                  </a:lnTo>
                  <a:lnTo>
                    <a:pt x="3620" y="5216"/>
                  </a:lnTo>
                  <a:lnTo>
                    <a:pt x="3602" y="5249"/>
                  </a:lnTo>
                  <a:lnTo>
                    <a:pt x="3584" y="5279"/>
                  </a:lnTo>
                  <a:lnTo>
                    <a:pt x="3566" y="5308"/>
                  </a:lnTo>
                  <a:lnTo>
                    <a:pt x="3550" y="5335"/>
                  </a:lnTo>
                  <a:lnTo>
                    <a:pt x="3534" y="5361"/>
                  </a:lnTo>
                  <a:lnTo>
                    <a:pt x="3505" y="5405"/>
                  </a:lnTo>
                  <a:lnTo>
                    <a:pt x="3482" y="5439"/>
                  </a:lnTo>
                  <a:lnTo>
                    <a:pt x="3467" y="5460"/>
                  </a:lnTo>
                  <a:lnTo>
                    <a:pt x="3462" y="5467"/>
                  </a:lnTo>
                  <a:lnTo>
                    <a:pt x="3456" y="5475"/>
                  </a:lnTo>
                  <a:lnTo>
                    <a:pt x="3441" y="5496"/>
                  </a:lnTo>
                  <a:lnTo>
                    <a:pt x="3417" y="5529"/>
                  </a:lnTo>
                  <a:lnTo>
                    <a:pt x="3385" y="5571"/>
                  </a:lnTo>
                  <a:lnTo>
                    <a:pt x="3366" y="5593"/>
                  </a:lnTo>
                  <a:lnTo>
                    <a:pt x="3346" y="5618"/>
                  </a:lnTo>
                  <a:lnTo>
                    <a:pt x="3324" y="5645"/>
                  </a:lnTo>
                  <a:lnTo>
                    <a:pt x="3301" y="5671"/>
                  </a:lnTo>
                  <a:lnTo>
                    <a:pt x="3277" y="5699"/>
                  </a:lnTo>
                  <a:lnTo>
                    <a:pt x="3251" y="5727"/>
                  </a:lnTo>
                  <a:lnTo>
                    <a:pt x="3225" y="5754"/>
                  </a:lnTo>
                  <a:lnTo>
                    <a:pt x="3199" y="5782"/>
                  </a:lnTo>
                  <a:lnTo>
                    <a:pt x="3171" y="5809"/>
                  </a:lnTo>
                  <a:lnTo>
                    <a:pt x="3144" y="5836"/>
                  </a:lnTo>
                  <a:lnTo>
                    <a:pt x="3117" y="5862"/>
                  </a:lnTo>
                  <a:lnTo>
                    <a:pt x="3090" y="5887"/>
                  </a:lnTo>
                  <a:lnTo>
                    <a:pt x="3064" y="5911"/>
                  </a:lnTo>
                  <a:lnTo>
                    <a:pt x="3038" y="5934"/>
                  </a:lnTo>
                  <a:lnTo>
                    <a:pt x="3013" y="5954"/>
                  </a:lnTo>
                  <a:lnTo>
                    <a:pt x="2991" y="5973"/>
                  </a:lnTo>
                  <a:lnTo>
                    <a:pt x="2950" y="6006"/>
                  </a:lnTo>
                  <a:lnTo>
                    <a:pt x="2918" y="6031"/>
                  </a:lnTo>
                  <a:lnTo>
                    <a:pt x="2897" y="6047"/>
                  </a:lnTo>
                  <a:lnTo>
                    <a:pt x="2890" y="6052"/>
                  </a:lnTo>
                  <a:lnTo>
                    <a:pt x="2883" y="6058"/>
                  </a:lnTo>
                  <a:lnTo>
                    <a:pt x="2861" y="6074"/>
                  </a:lnTo>
                  <a:lnTo>
                    <a:pt x="2829" y="6097"/>
                  </a:lnTo>
                  <a:lnTo>
                    <a:pt x="2784" y="6127"/>
                  </a:lnTo>
                  <a:lnTo>
                    <a:pt x="2759" y="6143"/>
                  </a:lnTo>
                  <a:lnTo>
                    <a:pt x="2732" y="6161"/>
                  </a:lnTo>
                  <a:lnTo>
                    <a:pt x="2704" y="6179"/>
                  </a:lnTo>
                  <a:lnTo>
                    <a:pt x="2674" y="6197"/>
                  </a:lnTo>
                  <a:lnTo>
                    <a:pt x="2642" y="6216"/>
                  </a:lnTo>
                  <a:lnTo>
                    <a:pt x="2609" y="6235"/>
                  </a:lnTo>
                  <a:lnTo>
                    <a:pt x="2576" y="6253"/>
                  </a:lnTo>
                  <a:lnTo>
                    <a:pt x="2542" y="6272"/>
                  </a:lnTo>
                  <a:lnTo>
                    <a:pt x="2508" y="6289"/>
                  </a:lnTo>
                  <a:lnTo>
                    <a:pt x="2473" y="6306"/>
                  </a:lnTo>
                  <a:lnTo>
                    <a:pt x="2440" y="6322"/>
                  </a:lnTo>
                  <a:lnTo>
                    <a:pt x="2406" y="6339"/>
                  </a:lnTo>
                  <a:lnTo>
                    <a:pt x="2374" y="6353"/>
                  </a:lnTo>
                  <a:lnTo>
                    <a:pt x="2343" y="6366"/>
                  </a:lnTo>
                  <a:lnTo>
                    <a:pt x="2312" y="6378"/>
                  </a:lnTo>
                  <a:lnTo>
                    <a:pt x="2285" y="6389"/>
                  </a:lnTo>
                  <a:lnTo>
                    <a:pt x="2236" y="6409"/>
                  </a:lnTo>
                  <a:lnTo>
                    <a:pt x="2198" y="6423"/>
                  </a:lnTo>
                  <a:lnTo>
                    <a:pt x="2173" y="6431"/>
                  </a:lnTo>
                  <a:lnTo>
                    <a:pt x="2164" y="6434"/>
                  </a:lnTo>
                  <a:lnTo>
                    <a:pt x="2155" y="6437"/>
                  </a:lnTo>
                  <a:lnTo>
                    <a:pt x="2130" y="6445"/>
                  </a:lnTo>
                  <a:lnTo>
                    <a:pt x="2092" y="6457"/>
                  </a:lnTo>
                  <a:lnTo>
                    <a:pt x="2041" y="6472"/>
                  </a:lnTo>
                  <a:lnTo>
                    <a:pt x="2012" y="6480"/>
                  </a:lnTo>
                  <a:lnTo>
                    <a:pt x="1981" y="6489"/>
                  </a:lnTo>
                  <a:lnTo>
                    <a:pt x="1947" y="6497"/>
                  </a:lnTo>
                  <a:lnTo>
                    <a:pt x="1913" y="6505"/>
                  </a:lnTo>
                  <a:lnTo>
                    <a:pt x="1877" y="6513"/>
                  </a:lnTo>
                  <a:lnTo>
                    <a:pt x="1840" y="6521"/>
                  </a:lnTo>
                  <a:lnTo>
                    <a:pt x="1802" y="6529"/>
                  </a:lnTo>
                  <a:lnTo>
                    <a:pt x="1765" y="6535"/>
                  </a:lnTo>
                  <a:lnTo>
                    <a:pt x="1727" y="6542"/>
                  </a:lnTo>
                  <a:lnTo>
                    <a:pt x="1689" y="6547"/>
                  </a:lnTo>
                  <a:lnTo>
                    <a:pt x="1651" y="6551"/>
                  </a:lnTo>
                  <a:lnTo>
                    <a:pt x="1616" y="6556"/>
                  </a:lnTo>
                  <a:lnTo>
                    <a:pt x="1580" y="6560"/>
                  </a:lnTo>
                  <a:lnTo>
                    <a:pt x="1546" y="6563"/>
                  </a:lnTo>
                  <a:lnTo>
                    <a:pt x="1514" y="6565"/>
                  </a:lnTo>
                  <a:lnTo>
                    <a:pt x="1484" y="6567"/>
                  </a:lnTo>
                  <a:lnTo>
                    <a:pt x="1432" y="6570"/>
                  </a:lnTo>
                  <a:lnTo>
                    <a:pt x="1391" y="6572"/>
                  </a:lnTo>
                  <a:lnTo>
                    <a:pt x="1365" y="6572"/>
                  </a:lnTo>
                  <a:lnTo>
                    <a:pt x="1356" y="6572"/>
                  </a:lnTo>
                  <a:lnTo>
                    <a:pt x="1354" y="6572"/>
                  </a:lnTo>
                  <a:lnTo>
                    <a:pt x="1347" y="6572"/>
                  </a:lnTo>
                  <a:lnTo>
                    <a:pt x="1336" y="6572"/>
                  </a:lnTo>
                  <a:lnTo>
                    <a:pt x="1321" y="6572"/>
                  </a:lnTo>
                  <a:lnTo>
                    <a:pt x="1311" y="6573"/>
                  </a:lnTo>
                  <a:lnTo>
                    <a:pt x="1300" y="6573"/>
                  </a:lnTo>
                  <a:lnTo>
                    <a:pt x="1287" y="6573"/>
                  </a:lnTo>
                  <a:lnTo>
                    <a:pt x="1273" y="6573"/>
                  </a:lnTo>
                  <a:lnTo>
                    <a:pt x="1242" y="6575"/>
                  </a:lnTo>
                  <a:lnTo>
                    <a:pt x="1207" y="6577"/>
                  </a:lnTo>
                  <a:lnTo>
                    <a:pt x="1170" y="6580"/>
                  </a:lnTo>
                  <a:lnTo>
                    <a:pt x="1132" y="6586"/>
                  </a:lnTo>
                  <a:lnTo>
                    <a:pt x="1094" y="6591"/>
                  </a:lnTo>
                  <a:lnTo>
                    <a:pt x="1057" y="6599"/>
                  </a:lnTo>
                  <a:lnTo>
                    <a:pt x="1023" y="6606"/>
                  </a:lnTo>
                  <a:lnTo>
                    <a:pt x="992" y="6613"/>
                  </a:lnTo>
                  <a:lnTo>
                    <a:pt x="966" y="6620"/>
                  </a:lnTo>
                  <a:lnTo>
                    <a:pt x="947" y="6626"/>
                  </a:lnTo>
                  <a:lnTo>
                    <a:pt x="935" y="6629"/>
                  </a:lnTo>
                  <a:lnTo>
                    <a:pt x="931" y="6631"/>
                  </a:lnTo>
                  <a:lnTo>
                    <a:pt x="926" y="6632"/>
                  </a:lnTo>
                  <a:lnTo>
                    <a:pt x="914" y="6637"/>
                  </a:lnTo>
                  <a:lnTo>
                    <a:pt x="894" y="6642"/>
                  </a:lnTo>
                  <a:lnTo>
                    <a:pt x="869" y="6652"/>
                  </a:lnTo>
                  <a:lnTo>
                    <a:pt x="840" y="6663"/>
                  </a:lnTo>
                  <a:lnTo>
                    <a:pt x="808" y="6675"/>
                  </a:lnTo>
                  <a:lnTo>
                    <a:pt x="774" y="6691"/>
                  </a:lnTo>
                  <a:lnTo>
                    <a:pt x="739" y="6707"/>
                  </a:lnTo>
                  <a:lnTo>
                    <a:pt x="705" y="6724"/>
                  </a:lnTo>
                  <a:lnTo>
                    <a:pt x="672" y="6742"/>
                  </a:lnTo>
                  <a:lnTo>
                    <a:pt x="641" y="6760"/>
                  </a:lnTo>
                  <a:lnTo>
                    <a:pt x="615" y="6776"/>
                  </a:lnTo>
                  <a:lnTo>
                    <a:pt x="593" y="6791"/>
                  </a:lnTo>
                  <a:lnTo>
                    <a:pt x="575" y="6802"/>
                  </a:lnTo>
                  <a:lnTo>
                    <a:pt x="565" y="6809"/>
                  </a:lnTo>
                  <a:lnTo>
                    <a:pt x="561" y="6813"/>
                  </a:lnTo>
                  <a:lnTo>
                    <a:pt x="557" y="6815"/>
                  </a:lnTo>
                  <a:lnTo>
                    <a:pt x="546" y="6822"/>
                  </a:lnTo>
                  <a:lnTo>
                    <a:pt x="530" y="6835"/>
                  </a:lnTo>
                  <a:lnTo>
                    <a:pt x="510" y="6850"/>
                  </a:lnTo>
                  <a:lnTo>
                    <a:pt x="485" y="6871"/>
                  </a:lnTo>
                  <a:lnTo>
                    <a:pt x="458" y="6894"/>
                  </a:lnTo>
                  <a:lnTo>
                    <a:pt x="430" y="6918"/>
                  </a:lnTo>
                  <a:lnTo>
                    <a:pt x="402" y="6944"/>
                  </a:lnTo>
                  <a:lnTo>
                    <a:pt x="375" y="6971"/>
                  </a:lnTo>
                  <a:lnTo>
                    <a:pt x="349" y="6999"/>
                  </a:lnTo>
                  <a:lnTo>
                    <a:pt x="325" y="7025"/>
                  </a:lnTo>
                  <a:lnTo>
                    <a:pt x="304" y="7049"/>
                  </a:lnTo>
                  <a:lnTo>
                    <a:pt x="288" y="7070"/>
                  </a:lnTo>
                  <a:lnTo>
                    <a:pt x="275" y="7086"/>
                  </a:lnTo>
                  <a:lnTo>
                    <a:pt x="268" y="7097"/>
                  </a:lnTo>
                  <a:lnTo>
                    <a:pt x="264" y="7100"/>
                  </a:lnTo>
                  <a:lnTo>
                    <a:pt x="262" y="7103"/>
                  </a:lnTo>
                  <a:lnTo>
                    <a:pt x="254" y="7114"/>
                  </a:lnTo>
                  <a:lnTo>
                    <a:pt x="242" y="7131"/>
                  </a:lnTo>
                  <a:lnTo>
                    <a:pt x="227" y="7153"/>
                  </a:lnTo>
                  <a:lnTo>
                    <a:pt x="209" y="7179"/>
                  </a:lnTo>
                  <a:lnTo>
                    <a:pt x="191" y="7208"/>
                  </a:lnTo>
                  <a:lnTo>
                    <a:pt x="173" y="7240"/>
                  </a:lnTo>
                  <a:lnTo>
                    <a:pt x="153" y="7275"/>
                  </a:lnTo>
                  <a:lnTo>
                    <a:pt x="136" y="7308"/>
                  </a:lnTo>
                  <a:lnTo>
                    <a:pt x="120" y="7342"/>
                  </a:lnTo>
                  <a:lnTo>
                    <a:pt x="106" y="7374"/>
                  </a:lnTo>
                  <a:lnTo>
                    <a:pt x="94" y="7403"/>
                  </a:lnTo>
                  <a:lnTo>
                    <a:pt x="84" y="7427"/>
                  </a:lnTo>
                  <a:lnTo>
                    <a:pt x="78" y="7447"/>
                  </a:lnTo>
                  <a:lnTo>
                    <a:pt x="73" y="7460"/>
                  </a:lnTo>
                  <a:lnTo>
                    <a:pt x="71" y="7464"/>
                  </a:lnTo>
                  <a:lnTo>
                    <a:pt x="70" y="7468"/>
                  </a:lnTo>
                  <a:lnTo>
                    <a:pt x="66" y="7480"/>
                  </a:lnTo>
                  <a:lnTo>
                    <a:pt x="59" y="7500"/>
                  </a:lnTo>
                  <a:lnTo>
                    <a:pt x="52" y="7524"/>
                  </a:lnTo>
                  <a:lnTo>
                    <a:pt x="44" y="7555"/>
                  </a:lnTo>
                  <a:lnTo>
                    <a:pt x="35" y="7589"/>
                  </a:lnTo>
                  <a:lnTo>
                    <a:pt x="27" y="7625"/>
                  </a:lnTo>
                  <a:lnTo>
                    <a:pt x="20" y="7663"/>
                  </a:lnTo>
                  <a:lnTo>
                    <a:pt x="14" y="7701"/>
                  </a:lnTo>
                  <a:lnTo>
                    <a:pt x="8" y="7738"/>
                  </a:lnTo>
                  <a:lnTo>
                    <a:pt x="5" y="7773"/>
                  </a:lnTo>
                  <a:lnTo>
                    <a:pt x="3" y="7804"/>
                  </a:lnTo>
                  <a:lnTo>
                    <a:pt x="2" y="7831"/>
                  </a:lnTo>
                  <a:lnTo>
                    <a:pt x="1" y="7852"/>
                  </a:lnTo>
                  <a:lnTo>
                    <a:pt x="0" y="7865"/>
                  </a:lnTo>
                  <a:lnTo>
                    <a:pt x="0" y="7869"/>
                  </a:lnTo>
                  <a:lnTo>
                    <a:pt x="0" y="7874"/>
                  </a:lnTo>
                  <a:lnTo>
                    <a:pt x="0" y="7887"/>
                  </a:lnTo>
                  <a:lnTo>
                    <a:pt x="0" y="7908"/>
                  </a:lnTo>
                  <a:lnTo>
                    <a:pt x="1" y="7935"/>
                  </a:lnTo>
                  <a:lnTo>
                    <a:pt x="2" y="7966"/>
                  </a:lnTo>
                  <a:lnTo>
                    <a:pt x="4" y="8001"/>
                  </a:lnTo>
                  <a:lnTo>
                    <a:pt x="7" y="8038"/>
                  </a:lnTo>
                  <a:lnTo>
                    <a:pt x="13" y="8076"/>
                  </a:lnTo>
                  <a:lnTo>
                    <a:pt x="18" y="8115"/>
                  </a:lnTo>
                  <a:lnTo>
                    <a:pt x="25" y="8152"/>
                  </a:lnTo>
                  <a:lnTo>
                    <a:pt x="32" y="8185"/>
                  </a:lnTo>
                  <a:lnTo>
                    <a:pt x="40" y="8216"/>
                  </a:lnTo>
                  <a:lnTo>
                    <a:pt x="46" y="8241"/>
                  </a:lnTo>
                  <a:lnTo>
                    <a:pt x="52" y="8261"/>
                  </a:lnTo>
                  <a:lnTo>
                    <a:pt x="56" y="8274"/>
                  </a:lnTo>
                  <a:lnTo>
                    <a:pt x="57" y="8278"/>
                  </a:lnTo>
                  <a:lnTo>
                    <a:pt x="58" y="8283"/>
                  </a:lnTo>
                  <a:lnTo>
                    <a:pt x="62" y="8294"/>
                  </a:lnTo>
                  <a:lnTo>
                    <a:pt x="68" y="8314"/>
                  </a:lnTo>
                  <a:lnTo>
                    <a:pt x="78" y="8339"/>
                  </a:lnTo>
                  <a:lnTo>
                    <a:pt x="88" y="8368"/>
                  </a:lnTo>
                  <a:lnTo>
                    <a:pt x="101" y="8400"/>
                  </a:lnTo>
                  <a:lnTo>
                    <a:pt x="115" y="8435"/>
                  </a:lnTo>
                  <a:lnTo>
                    <a:pt x="132" y="8469"/>
                  </a:lnTo>
                  <a:lnTo>
                    <a:pt x="149" y="8504"/>
                  </a:lnTo>
                  <a:lnTo>
                    <a:pt x="167" y="8537"/>
                  </a:lnTo>
                  <a:lnTo>
                    <a:pt x="184" y="8568"/>
                  </a:lnTo>
                  <a:lnTo>
                    <a:pt x="201" y="8594"/>
                  </a:lnTo>
                  <a:lnTo>
                    <a:pt x="216" y="8616"/>
                  </a:lnTo>
                  <a:lnTo>
                    <a:pt x="227" y="8634"/>
                  </a:lnTo>
                  <a:lnTo>
                    <a:pt x="234" y="8644"/>
                  </a:lnTo>
                  <a:lnTo>
                    <a:pt x="236" y="8648"/>
                  </a:lnTo>
                  <a:lnTo>
                    <a:pt x="240" y="8652"/>
                  </a:lnTo>
                  <a:lnTo>
                    <a:pt x="247" y="8663"/>
                  </a:lnTo>
                  <a:lnTo>
                    <a:pt x="259" y="8679"/>
                  </a:lnTo>
                  <a:lnTo>
                    <a:pt x="275" y="8700"/>
                  </a:lnTo>
                  <a:lnTo>
                    <a:pt x="295" y="8724"/>
                  </a:lnTo>
                  <a:lnTo>
                    <a:pt x="317" y="8751"/>
                  </a:lnTo>
                  <a:lnTo>
                    <a:pt x="342" y="8779"/>
                  </a:lnTo>
                  <a:lnTo>
                    <a:pt x="368" y="8808"/>
                  </a:lnTo>
                  <a:lnTo>
                    <a:pt x="395" y="8835"/>
                  </a:lnTo>
                  <a:lnTo>
                    <a:pt x="422" y="8861"/>
                  </a:lnTo>
                  <a:lnTo>
                    <a:pt x="448" y="8885"/>
                  </a:lnTo>
                  <a:lnTo>
                    <a:pt x="473" y="8906"/>
                  </a:lnTo>
                  <a:lnTo>
                    <a:pt x="493" y="8922"/>
                  </a:lnTo>
                  <a:lnTo>
                    <a:pt x="508" y="8935"/>
                  </a:lnTo>
                  <a:lnTo>
                    <a:pt x="519" y="8943"/>
                  </a:lnTo>
                  <a:lnTo>
                    <a:pt x="523" y="8946"/>
                  </a:lnTo>
                  <a:lnTo>
                    <a:pt x="527" y="8949"/>
                  </a:lnTo>
                  <a:lnTo>
                    <a:pt x="538" y="8956"/>
                  </a:lnTo>
                  <a:lnTo>
                    <a:pt x="554" y="8968"/>
                  </a:lnTo>
                  <a:lnTo>
                    <a:pt x="575" y="8983"/>
                  </a:lnTo>
                  <a:lnTo>
                    <a:pt x="601" y="9001"/>
                  </a:lnTo>
                  <a:lnTo>
                    <a:pt x="632" y="9020"/>
                  </a:lnTo>
                  <a:lnTo>
                    <a:pt x="663" y="9039"/>
                  </a:lnTo>
                  <a:lnTo>
                    <a:pt x="696" y="9058"/>
                  </a:lnTo>
                  <a:lnTo>
                    <a:pt x="731" y="9075"/>
                  </a:lnTo>
                  <a:lnTo>
                    <a:pt x="764" y="9091"/>
                  </a:lnTo>
                  <a:lnTo>
                    <a:pt x="797" y="9105"/>
                  </a:lnTo>
                  <a:lnTo>
                    <a:pt x="825" y="9118"/>
                  </a:lnTo>
                  <a:lnTo>
                    <a:pt x="850" y="9128"/>
                  </a:lnTo>
                  <a:lnTo>
                    <a:pt x="869" y="9135"/>
                  </a:lnTo>
                  <a:lnTo>
                    <a:pt x="881" y="9139"/>
                  </a:lnTo>
                  <a:lnTo>
                    <a:pt x="885" y="9141"/>
                  </a:lnTo>
                  <a:lnTo>
                    <a:pt x="890" y="9142"/>
                  </a:lnTo>
                  <a:lnTo>
                    <a:pt x="903" y="9147"/>
                  </a:lnTo>
                  <a:lnTo>
                    <a:pt x="922" y="9153"/>
                  </a:lnTo>
                  <a:lnTo>
                    <a:pt x="947" y="9161"/>
                  </a:lnTo>
                  <a:lnTo>
                    <a:pt x="977" y="9169"/>
                  </a:lnTo>
                  <a:lnTo>
                    <a:pt x="1011" y="9178"/>
                  </a:lnTo>
                  <a:lnTo>
                    <a:pt x="1047" y="9185"/>
                  </a:lnTo>
                  <a:lnTo>
                    <a:pt x="1085" y="9193"/>
                  </a:lnTo>
                  <a:lnTo>
                    <a:pt x="1123" y="9199"/>
                  </a:lnTo>
                  <a:lnTo>
                    <a:pt x="1160" y="9204"/>
                  </a:lnTo>
                  <a:lnTo>
                    <a:pt x="1194" y="9208"/>
                  </a:lnTo>
                  <a:lnTo>
                    <a:pt x="1226" y="9210"/>
                  </a:lnTo>
                  <a:lnTo>
                    <a:pt x="1253" y="9212"/>
                  </a:lnTo>
                  <a:lnTo>
                    <a:pt x="1273" y="9213"/>
                  </a:lnTo>
                  <a:lnTo>
                    <a:pt x="1286" y="9213"/>
                  </a:lnTo>
                  <a:lnTo>
                    <a:pt x="1292" y="9213"/>
                  </a:lnTo>
                  <a:lnTo>
                    <a:pt x="1296" y="9213"/>
                  </a:lnTo>
                  <a:lnTo>
                    <a:pt x="1309" y="9213"/>
                  </a:lnTo>
                  <a:lnTo>
                    <a:pt x="1329" y="9213"/>
                  </a:lnTo>
                  <a:lnTo>
                    <a:pt x="1356" y="9213"/>
                  </a:lnTo>
                  <a:lnTo>
                    <a:pt x="1388" y="9212"/>
                  </a:lnTo>
                  <a:lnTo>
                    <a:pt x="1423" y="9210"/>
                  </a:lnTo>
                  <a:lnTo>
                    <a:pt x="1460" y="9207"/>
                  </a:lnTo>
                  <a:lnTo>
                    <a:pt x="1499" y="9202"/>
                  </a:lnTo>
                  <a:lnTo>
                    <a:pt x="1537" y="9196"/>
                  </a:lnTo>
                  <a:lnTo>
                    <a:pt x="1573" y="9190"/>
                  </a:lnTo>
                  <a:lnTo>
                    <a:pt x="1608" y="9183"/>
                  </a:lnTo>
                  <a:lnTo>
                    <a:pt x="1638" y="9176"/>
                  </a:lnTo>
                  <a:lnTo>
                    <a:pt x="1663" y="9169"/>
                  </a:lnTo>
                  <a:lnTo>
                    <a:pt x="1684" y="9164"/>
                  </a:lnTo>
                  <a:lnTo>
                    <a:pt x="1696" y="9161"/>
                  </a:lnTo>
                  <a:lnTo>
                    <a:pt x="1700" y="9158"/>
                  </a:lnTo>
                  <a:lnTo>
                    <a:pt x="1704" y="9157"/>
                  </a:lnTo>
                  <a:lnTo>
                    <a:pt x="1717" y="9154"/>
                  </a:lnTo>
                  <a:lnTo>
                    <a:pt x="1737" y="9148"/>
                  </a:lnTo>
                  <a:lnTo>
                    <a:pt x="1761" y="9139"/>
                  </a:lnTo>
                  <a:lnTo>
                    <a:pt x="1791" y="9128"/>
                  </a:lnTo>
                  <a:lnTo>
                    <a:pt x="1823" y="9115"/>
                  </a:lnTo>
                  <a:lnTo>
                    <a:pt x="1858" y="9101"/>
                  </a:lnTo>
                  <a:lnTo>
                    <a:pt x="1892" y="9085"/>
                  </a:lnTo>
                  <a:lnTo>
                    <a:pt x="1927" y="9068"/>
                  </a:lnTo>
                  <a:lnTo>
                    <a:pt x="1960" y="9049"/>
                  </a:lnTo>
                  <a:lnTo>
                    <a:pt x="1990" y="9032"/>
                  </a:lnTo>
                  <a:lnTo>
                    <a:pt x="2016" y="9016"/>
                  </a:lnTo>
                  <a:lnTo>
                    <a:pt x="2039" y="9002"/>
                  </a:lnTo>
                  <a:lnTo>
                    <a:pt x="2056" y="8991"/>
                  </a:lnTo>
                  <a:lnTo>
                    <a:pt x="2067" y="8983"/>
                  </a:lnTo>
                  <a:lnTo>
                    <a:pt x="2071" y="8980"/>
                  </a:lnTo>
                  <a:lnTo>
                    <a:pt x="2075" y="8978"/>
                  </a:lnTo>
                  <a:lnTo>
                    <a:pt x="2085" y="8970"/>
                  </a:lnTo>
                  <a:lnTo>
                    <a:pt x="2102" y="8959"/>
                  </a:lnTo>
                  <a:lnTo>
                    <a:pt x="2123" y="8942"/>
                  </a:lnTo>
                  <a:lnTo>
                    <a:pt x="2148" y="8923"/>
                  </a:lnTo>
                  <a:lnTo>
                    <a:pt x="2175" y="8900"/>
                  </a:lnTo>
                  <a:lnTo>
                    <a:pt x="2203" y="8877"/>
                  </a:lnTo>
                  <a:lnTo>
                    <a:pt x="2231" y="8850"/>
                  </a:lnTo>
                  <a:lnTo>
                    <a:pt x="2259" y="8823"/>
                  </a:lnTo>
                  <a:lnTo>
                    <a:pt x="2285" y="8796"/>
                  </a:lnTo>
                  <a:lnTo>
                    <a:pt x="2309" y="8770"/>
                  </a:lnTo>
                  <a:lnTo>
                    <a:pt x="2330" y="8746"/>
                  </a:lnTo>
                  <a:lnTo>
                    <a:pt x="2347" y="8725"/>
                  </a:lnTo>
                  <a:lnTo>
                    <a:pt x="2360" y="8710"/>
                  </a:lnTo>
                  <a:lnTo>
                    <a:pt x="2367" y="8699"/>
                  </a:lnTo>
                  <a:lnTo>
                    <a:pt x="2371" y="8696"/>
                  </a:lnTo>
                  <a:lnTo>
                    <a:pt x="2373" y="8692"/>
                  </a:lnTo>
                  <a:lnTo>
                    <a:pt x="2381" y="8681"/>
                  </a:lnTo>
                  <a:lnTo>
                    <a:pt x="2393" y="8665"/>
                  </a:lnTo>
                  <a:lnTo>
                    <a:pt x="2408" y="8643"/>
                  </a:lnTo>
                  <a:lnTo>
                    <a:pt x="2426" y="8617"/>
                  </a:lnTo>
                  <a:lnTo>
                    <a:pt x="2445" y="8588"/>
                  </a:lnTo>
                  <a:lnTo>
                    <a:pt x="2463" y="8556"/>
                  </a:lnTo>
                  <a:lnTo>
                    <a:pt x="2483" y="8522"/>
                  </a:lnTo>
                  <a:lnTo>
                    <a:pt x="2501" y="8488"/>
                  </a:lnTo>
                  <a:lnTo>
                    <a:pt x="2517" y="8454"/>
                  </a:lnTo>
                  <a:lnTo>
                    <a:pt x="2532" y="8423"/>
                  </a:lnTo>
                  <a:lnTo>
                    <a:pt x="2543" y="8394"/>
                  </a:lnTo>
                  <a:lnTo>
                    <a:pt x="2553" y="8370"/>
                  </a:lnTo>
                  <a:lnTo>
                    <a:pt x="2561" y="8351"/>
                  </a:lnTo>
                  <a:lnTo>
                    <a:pt x="2565" y="8339"/>
                  </a:lnTo>
                  <a:lnTo>
                    <a:pt x="2567" y="8334"/>
                  </a:lnTo>
                  <a:lnTo>
                    <a:pt x="2568" y="8330"/>
                  </a:lnTo>
                  <a:lnTo>
                    <a:pt x="2573" y="8317"/>
                  </a:lnTo>
                  <a:lnTo>
                    <a:pt x="2579" y="8298"/>
                  </a:lnTo>
                  <a:lnTo>
                    <a:pt x="2587" y="8273"/>
                  </a:lnTo>
                  <a:lnTo>
                    <a:pt x="2595" y="8243"/>
                  </a:lnTo>
                  <a:lnTo>
                    <a:pt x="2604" y="8209"/>
                  </a:lnTo>
                  <a:lnTo>
                    <a:pt x="2613" y="8172"/>
                  </a:lnTo>
                  <a:lnTo>
                    <a:pt x="2620" y="8135"/>
                  </a:lnTo>
                  <a:lnTo>
                    <a:pt x="2627" y="8097"/>
                  </a:lnTo>
                  <a:lnTo>
                    <a:pt x="2632" y="8060"/>
                  </a:lnTo>
                  <a:lnTo>
                    <a:pt x="2635" y="8025"/>
                  </a:lnTo>
                  <a:lnTo>
                    <a:pt x="2638" y="7994"/>
                  </a:lnTo>
                  <a:lnTo>
                    <a:pt x="2640" y="7967"/>
                  </a:lnTo>
                  <a:lnTo>
                    <a:pt x="2641" y="7947"/>
                  </a:lnTo>
                  <a:lnTo>
                    <a:pt x="2642" y="7934"/>
                  </a:lnTo>
                  <a:lnTo>
                    <a:pt x="2642" y="7929"/>
                  </a:lnTo>
                  <a:lnTo>
                    <a:pt x="2642" y="7922"/>
                  </a:lnTo>
                  <a:lnTo>
                    <a:pt x="2642" y="7903"/>
                  </a:lnTo>
                  <a:lnTo>
                    <a:pt x="2642" y="7873"/>
                  </a:lnTo>
                  <a:lnTo>
                    <a:pt x="2643" y="7835"/>
                  </a:lnTo>
                  <a:lnTo>
                    <a:pt x="2644" y="7805"/>
                  </a:lnTo>
                  <a:lnTo>
                    <a:pt x="2645" y="7774"/>
                  </a:lnTo>
                  <a:lnTo>
                    <a:pt x="2646" y="7739"/>
                  </a:lnTo>
                  <a:lnTo>
                    <a:pt x="2648" y="7705"/>
                  </a:lnTo>
                  <a:lnTo>
                    <a:pt x="2651" y="7668"/>
                  </a:lnTo>
                  <a:lnTo>
                    <a:pt x="2655" y="7630"/>
                  </a:lnTo>
                  <a:lnTo>
                    <a:pt x="2659" y="7592"/>
                  </a:lnTo>
                  <a:lnTo>
                    <a:pt x="2663" y="7555"/>
                  </a:lnTo>
                  <a:lnTo>
                    <a:pt x="2669" y="7516"/>
                  </a:lnTo>
                  <a:lnTo>
                    <a:pt x="2675" y="7478"/>
                  </a:lnTo>
                  <a:lnTo>
                    <a:pt x="2681" y="7441"/>
                  </a:lnTo>
                  <a:lnTo>
                    <a:pt x="2687" y="7404"/>
                  </a:lnTo>
                  <a:lnTo>
                    <a:pt x="2695" y="7370"/>
                  </a:lnTo>
                  <a:lnTo>
                    <a:pt x="2701" y="7336"/>
                  </a:lnTo>
                  <a:lnTo>
                    <a:pt x="2709" y="7305"/>
                  </a:lnTo>
                  <a:lnTo>
                    <a:pt x="2715" y="7276"/>
                  </a:lnTo>
                  <a:lnTo>
                    <a:pt x="2728" y="7225"/>
                  </a:lnTo>
                  <a:lnTo>
                    <a:pt x="2739" y="7185"/>
                  </a:lnTo>
                  <a:lnTo>
                    <a:pt x="2745" y="7160"/>
                  </a:lnTo>
                  <a:lnTo>
                    <a:pt x="2749" y="7152"/>
                  </a:lnTo>
                  <a:lnTo>
                    <a:pt x="2751" y="7143"/>
                  </a:lnTo>
                  <a:lnTo>
                    <a:pt x="2758" y="7117"/>
                  </a:lnTo>
                  <a:lnTo>
                    <a:pt x="2771" y="7079"/>
                  </a:lnTo>
                  <a:lnTo>
                    <a:pt x="2788" y="7029"/>
                  </a:lnTo>
                  <a:lnTo>
                    <a:pt x="2797" y="7001"/>
                  </a:lnTo>
                  <a:lnTo>
                    <a:pt x="2809" y="6970"/>
                  </a:lnTo>
                  <a:lnTo>
                    <a:pt x="2821" y="6939"/>
                  </a:lnTo>
                  <a:lnTo>
                    <a:pt x="2834" y="6906"/>
                  </a:lnTo>
                  <a:lnTo>
                    <a:pt x="2848" y="6871"/>
                  </a:lnTo>
                  <a:lnTo>
                    <a:pt x="2863" y="6836"/>
                  </a:lnTo>
                  <a:lnTo>
                    <a:pt x="2879" y="6802"/>
                  </a:lnTo>
                  <a:lnTo>
                    <a:pt x="2896" y="6767"/>
                  </a:lnTo>
                  <a:lnTo>
                    <a:pt x="2912" y="6733"/>
                  </a:lnTo>
                  <a:lnTo>
                    <a:pt x="2929" y="6698"/>
                  </a:lnTo>
                  <a:lnTo>
                    <a:pt x="2946" y="6665"/>
                  </a:lnTo>
                  <a:lnTo>
                    <a:pt x="2964" y="6632"/>
                  </a:lnTo>
                  <a:lnTo>
                    <a:pt x="2981" y="6601"/>
                  </a:lnTo>
                  <a:lnTo>
                    <a:pt x="2998" y="6572"/>
                  </a:lnTo>
                  <a:lnTo>
                    <a:pt x="3014" y="6544"/>
                  </a:lnTo>
                  <a:lnTo>
                    <a:pt x="3031" y="6519"/>
                  </a:lnTo>
                  <a:lnTo>
                    <a:pt x="3059" y="6474"/>
                  </a:lnTo>
                  <a:lnTo>
                    <a:pt x="3080" y="6440"/>
                  </a:lnTo>
                  <a:lnTo>
                    <a:pt x="3095" y="6418"/>
                  </a:lnTo>
                  <a:lnTo>
                    <a:pt x="3101" y="6411"/>
                  </a:lnTo>
                  <a:lnTo>
                    <a:pt x="3105" y="6403"/>
                  </a:lnTo>
                  <a:lnTo>
                    <a:pt x="3120" y="6382"/>
                  </a:lnTo>
                  <a:lnTo>
                    <a:pt x="3144" y="6349"/>
                  </a:lnTo>
                  <a:lnTo>
                    <a:pt x="3175" y="6306"/>
                  </a:lnTo>
                  <a:lnTo>
                    <a:pt x="3194" y="6282"/>
                  </a:lnTo>
                  <a:lnTo>
                    <a:pt x="3213" y="6258"/>
                  </a:lnTo>
                  <a:lnTo>
                    <a:pt x="3235" y="6232"/>
                  </a:lnTo>
                  <a:lnTo>
                    <a:pt x="3257" y="6204"/>
                  </a:lnTo>
                  <a:lnTo>
                    <a:pt x="3281" y="6175"/>
                  </a:lnTo>
                  <a:lnTo>
                    <a:pt x="3306" y="6147"/>
                  </a:lnTo>
                  <a:lnTo>
                    <a:pt x="3332" y="6119"/>
                  </a:lnTo>
                  <a:lnTo>
                    <a:pt x="3358" y="6091"/>
                  </a:lnTo>
                  <a:lnTo>
                    <a:pt x="3385" y="6063"/>
                  </a:lnTo>
                  <a:lnTo>
                    <a:pt x="3411" y="6036"/>
                  </a:lnTo>
                  <a:lnTo>
                    <a:pt x="3438" y="6010"/>
                  </a:lnTo>
                  <a:lnTo>
                    <a:pt x="3465" y="5984"/>
                  </a:lnTo>
                  <a:lnTo>
                    <a:pt x="3491" y="5961"/>
                  </a:lnTo>
                  <a:lnTo>
                    <a:pt x="3516" y="5938"/>
                  </a:lnTo>
                  <a:lnTo>
                    <a:pt x="3539" y="5916"/>
                  </a:lnTo>
                  <a:lnTo>
                    <a:pt x="3562" y="5897"/>
                  </a:lnTo>
                  <a:lnTo>
                    <a:pt x="3603" y="5863"/>
                  </a:lnTo>
                  <a:lnTo>
                    <a:pt x="3634" y="5837"/>
                  </a:lnTo>
                  <a:lnTo>
                    <a:pt x="3655" y="5821"/>
                  </a:lnTo>
                  <a:lnTo>
                    <a:pt x="3662" y="5816"/>
                  </a:lnTo>
                  <a:lnTo>
                    <a:pt x="3669" y="5810"/>
                  </a:lnTo>
                  <a:lnTo>
                    <a:pt x="3690" y="5794"/>
                  </a:lnTo>
                  <a:lnTo>
                    <a:pt x="3723" y="5770"/>
                  </a:lnTo>
                  <a:lnTo>
                    <a:pt x="3765" y="5739"/>
                  </a:lnTo>
                  <a:lnTo>
                    <a:pt x="3790" y="5723"/>
                  </a:lnTo>
                  <a:lnTo>
                    <a:pt x="3817" y="5705"/>
                  </a:lnTo>
                  <a:lnTo>
                    <a:pt x="3845" y="5686"/>
                  </a:lnTo>
                  <a:lnTo>
                    <a:pt x="3875" y="5667"/>
                  </a:lnTo>
                  <a:lnTo>
                    <a:pt x="3907" y="5647"/>
                  </a:lnTo>
                  <a:lnTo>
                    <a:pt x="3939" y="5628"/>
                  </a:lnTo>
                  <a:lnTo>
                    <a:pt x="3971" y="5610"/>
                  </a:lnTo>
                  <a:lnTo>
                    <a:pt x="4006" y="5590"/>
                  </a:lnTo>
                  <a:lnTo>
                    <a:pt x="4039" y="5572"/>
                  </a:lnTo>
                  <a:lnTo>
                    <a:pt x="4073" y="5554"/>
                  </a:lnTo>
                  <a:lnTo>
                    <a:pt x="4107" y="5537"/>
                  </a:lnTo>
                  <a:lnTo>
                    <a:pt x="4140" y="5522"/>
                  </a:lnTo>
                  <a:lnTo>
                    <a:pt x="4172" y="5507"/>
                  </a:lnTo>
                  <a:lnTo>
                    <a:pt x="4204" y="5493"/>
                  </a:lnTo>
                  <a:lnTo>
                    <a:pt x="4233" y="5480"/>
                  </a:lnTo>
                  <a:lnTo>
                    <a:pt x="4261" y="5468"/>
                  </a:lnTo>
                  <a:lnTo>
                    <a:pt x="4309" y="5448"/>
                  </a:lnTo>
                  <a:lnTo>
                    <a:pt x="4347" y="5433"/>
                  </a:lnTo>
                  <a:lnTo>
                    <a:pt x="4372" y="5425"/>
                  </a:lnTo>
                  <a:lnTo>
                    <a:pt x="4381" y="5422"/>
                  </a:lnTo>
                  <a:lnTo>
                    <a:pt x="4389" y="5418"/>
                  </a:lnTo>
                  <a:lnTo>
                    <a:pt x="4414" y="5410"/>
                  </a:lnTo>
                  <a:lnTo>
                    <a:pt x="4453" y="5397"/>
                  </a:lnTo>
                  <a:lnTo>
                    <a:pt x="4503" y="5381"/>
                  </a:lnTo>
                  <a:lnTo>
                    <a:pt x="4532" y="5372"/>
                  </a:lnTo>
                  <a:lnTo>
                    <a:pt x="4563" y="5363"/>
                  </a:lnTo>
                  <a:lnTo>
                    <a:pt x="4596" y="5355"/>
                  </a:lnTo>
                  <a:lnTo>
                    <a:pt x="4630" y="5346"/>
                  </a:lnTo>
                  <a:lnTo>
                    <a:pt x="4666" y="5337"/>
                  </a:lnTo>
                  <a:lnTo>
                    <a:pt x="4703" y="5329"/>
                  </a:lnTo>
                  <a:lnTo>
                    <a:pt x="4740" y="5320"/>
                  </a:lnTo>
                  <a:lnTo>
                    <a:pt x="4778" y="5314"/>
                  </a:lnTo>
                  <a:lnTo>
                    <a:pt x="4816" y="5306"/>
                  </a:lnTo>
                  <a:lnTo>
                    <a:pt x="4854" y="5300"/>
                  </a:lnTo>
                  <a:lnTo>
                    <a:pt x="4891" y="5294"/>
                  </a:lnTo>
                  <a:lnTo>
                    <a:pt x="4927" y="5290"/>
                  </a:lnTo>
                  <a:lnTo>
                    <a:pt x="4962" y="5286"/>
                  </a:lnTo>
                  <a:lnTo>
                    <a:pt x="4996" y="5281"/>
                  </a:lnTo>
                  <a:lnTo>
                    <a:pt x="5028" y="5278"/>
                  </a:lnTo>
                  <a:lnTo>
                    <a:pt x="5058" y="5276"/>
                  </a:lnTo>
                  <a:lnTo>
                    <a:pt x="5111" y="5273"/>
                  </a:lnTo>
                  <a:lnTo>
                    <a:pt x="5151" y="5270"/>
                  </a:lnTo>
                  <a:lnTo>
                    <a:pt x="5177" y="5269"/>
                  </a:lnTo>
                  <a:lnTo>
                    <a:pt x="5186" y="5268"/>
                  </a:lnTo>
                  <a:lnTo>
                    <a:pt x="5195" y="5268"/>
                  </a:lnTo>
                  <a:lnTo>
                    <a:pt x="5221" y="5268"/>
                  </a:lnTo>
                  <a:lnTo>
                    <a:pt x="5262" y="5267"/>
                  </a:lnTo>
                  <a:lnTo>
                    <a:pt x="5314" y="5268"/>
                  </a:lnTo>
                  <a:lnTo>
                    <a:pt x="5344" y="5268"/>
                  </a:lnTo>
                  <a:lnTo>
                    <a:pt x="5375" y="5269"/>
                  </a:lnTo>
                  <a:lnTo>
                    <a:pt x="5410" y="5271"/>
                  </a:lnTo>
                  <a:lnTo>
                    <a:pt x="5446" y="5274"/>
                  </a:lnTo>
                  <a:lnTo>
                    <a:pt x="5481" y="5276"/>
                  </a:lnTo>
                  <a:lnTo>
                    <a:pt x="5519" y="5279"/>
                  </a:lnTo>
                  <a:lnTo>
                    <a:pt x="5557" y="5283"/>
                  </a:lnTo>
                  <a:lnTo>
                    <a:pt x="5596" y="5288"/>
                  </a:lnTo>
                  <a:lnTo>
                    <a:pt x="5634" y="5293"/>
                  </a:lnTo>
                  <a:lnTo>
                    <a:pt x="5671" y="5298"/>
                  </a:lnTo>
                  <a:lnTo>
                    <a:pt x="5708" y="5304"/>
                  </a:lnTo>
                  <a:lnTo>
                    <a:pt x="5745" y="5310"/>
                  </a:lnTo>
                  <a:lnTo>
                    <a:pt x="5779" y="5317"/>
                  </a:lnTo>
                  <a:lnTo>
                    <a:pt x="5813" y="5324"/>
                  </a:lnTo>
                  <a:lnTo>
                    <a:pt x="5844" y="5331"/>
                  </a:lnTo>
                  <a:lnTo>
                    <a:pt x="5873" y="5337"/>
                  </a:lnTo>
                  <a:lnTo>
                    <a:pt x="5925" y="5350"/>
                  </a:lnTo>
                  <a:lnTo>
                    <a:pt x="5964" y="5361"/>
                  </a:lnTo>
                  <a:lnTo>
                    <a:pt x="5989" y="5368"/>
                  </a:lnTo>
                  <a:lnTo>
                    <a:pt x="5999" y="5371"/>
                  </a:lnTo>
                  <a:lnTo>
                    <a:pt x="6007" y="5373"/>
                  </a:lnTo>
                  <a:lnTo>
                    <a:pt x="6032" y="5381"/>
                  </a:lnTo>
                  <a:lnTo>
                    <a:pt x="6071" y="5392"/>
                  </a:lnTo>
                  <a:lnTo>
                    <a:pt x="6121" y="5410"/>
                  </a:lnTo>
                  <a:lnTo>
                    <a:pt x="6150" y="5419"/>
                  </a:lnTo>
                  <a:lnTo>
                    <a:pt x="6180" y="5430"/>
                  </a:lnTo>
                  <a:lnTo>
                    <a:pt x="6211" y="5442"/>
                  </a:lnTo>
                  <a:lnTo>
                    <a:pt x="6245" y="5455"/>
                  </a:lnTo>
                  <a:lnTo>
                    <a:pt x="6278" y="5469"/>
                  </a:lnTo>
                  <a:lnTo>
                    <a:pt x="6314" y="5484"/>
                  </a:lnTo>
                  <a:lnTo>
                    <a:pt x="6349" y="5499"/>
                  </a:lnTo>
                  <a:lnTo>
                    <a:pt x="6383" y="5516"/>
                  </a:lnTo>
                  <a:lnTo>
                    <a:pt x="6419" y="5532"/>
                  </a:lnTo>
                  <a:lnTo>
                    <a:pt x="6452" y="5549"/>
                  </a:lnTo>
                  <a:lnTo>
                    <a:pt x="6486" y="5566"/>
                  </a:lnTo>
                  <a:lnTo>
                    <a:pt x="6518" y="5584"/>
                  </a:lnTo>
                  <a:lnTo>
                    <a:pt x="6550" y="5601"/>
                  </a:lnTo>
                  <a:lnTo>
                    <a:pt x="6579" y="5618"/>
                  </a:lnTo>
                  <a:lnTo>
                    <a:pt x="6607" y="5634"/>
                  </a:lnTo>
                  <a:lnTo>
                    <a:pt x="6633" y="5649"/>
                  </a:lnTo>
                  <a:lnTo>
                    <a:pt x="6677" y="5678"/>
                  </a:lnTo>
                  <a:lnTo>
                    <a:pt x="6712" y="5699"/>
                  </a:lnTo>
                  <a:lnTo>
                    <a:pt x="6733" y="5714"/>
                  </a:lnTo>
                  <a:lnTo>
                    <a:pt x="6741" y="5719"/>
                  </a:lnTo>
                  <a:lnTo>
                    <a:pt x="6748" y="5724"/>
                  </a:lnTo>
                  <a:lnTo>
                    <a:pt x="6770" y="5739"/>
                  </a:lnTo>
                  <a:lnTo>
                    <a:pt x="6803" y="5763"/>
                  </a:lnTo>
                  <a:lnTo>
                    <a:pt x="6846" y="5794"/>
                  </a:lnTo>
                  <a:lnTo>
                    <a:pt x="6869" y="5811"/>
                  </a:lnTo>
                  <a:lnTo>
                    <a:pt x="6894" y="5832"/>
                  </a:lnTo>
                  <a:lnTo>
                    <a:pt x="6921" y="5853"/>
                  </a:lnTo>
                  <a:lnTo>
                    <a:pt x="6948" y="5875"/>
                  </a:lnTo>
                  <a:lnTo>
                    <a:pt x="6976" y="5899"/>
                  </a:lnTo>
                  <a:lnTo>
                    <a:pt x="7005" y="5924"/>
                  </a:lnTo>
                  <a:lnTo>
                    <a:pt x="7033" y="5949"/>
                  </a:lnTo>
                  <a:lnTo>
                    <a:pt x="7062" y="5976"/>
                  </a:lnTo>
                  <a:lnTo>
                    <a:pt x="7090" y="6002"/>
                  </a:lnTo>
                  <a:lnTo>
                    <a:pt x="7117" y="6029"/>
                  </a:lnTo>
                  <a:lnTo>
                    <a:pt x="7144" y="6054"/>
                  </a:lnTo>
                  <a:lnTo>
                    <a:pt x="7168" y="6081"/>
                  </a:lnTo>
                  <a:lnTo>
                    <a:pt x="7193" y="6107"/>
                  </a:lnTo>
                  <a:lnTo>
                    <a:pt x="7216" y="6132"/>
                  </a:lnTo>
                  <a:lnTo>
                    <a:pt x="7238" y="6156"/>
                  </a:lnTo>
                  <a:lnTo>
                    <a:pt x="7257" y="6179"/>
                  </a:lnTo>
                  <a:lnTo>
                    <a:pt x="7291" y="6219"/>
                  </a:lnTo>
                  <a:lnTo>
                    <a:pt x="7316" y="6250"/>
                  </a:lnTo>
                  <a:lnTo>
                    <a:pt x="7333" y="6270"/>
                  </a:lnTo>
                  <a:lnTo>
                    <a:pt x="7338" y="6278"/>
                  </a:lnTo>
                  <a:lnTo>
                    <a:pt x="7345" y="6286"/>
                  </a:lnTo>
                  <a:lnTo>
                    <a:pt x="7360" y="6306"/>
                  </a:lnTo>
                  <a:lnTo>
                    <a:pt x="7384" y="6339"/>
                  </a:lnTo>
                  <a:lnTo>
                    <a:pt x="7415" y="6381"/>
                  </a:lnTo>
                  <a:lnTo>
                    <a:pt x="7432" y="6405"/>
                  </a:lnTo>
                  <a:lnTo>
                    <a:pt x="7450" y="6432"/>
                  </a:lnTo>
                  <a:lnTo>
                    <a:pt x="7469" y="6461"/>
                  </a:lnTo>
                  <a:lnTo>
                    <a:pt x="7488" y="6491"/>
                  </a:lnTo>
                  <a:lnTo>
                    <a:pt x="7508" y="6522"/>
                  </a:lnTo>
                  <a:lnTo>
                    <a:pt x="7527" y="6553"/>
                  </a:lnTo>
                  <a:lnTo>
                    <a:pt x="7547" y="6587"/>
                  </a:lnTo>
                  <a:lnTo>
                    <a:pt x="7565" y="6620"/>
                  </a:lnTo>
                  <a:lnTo>
                    <a:pt x="7584" y="6654"/>
                  </a:lnTo>
                  <a:lnTo>
                    <a:pt x="7602" y="6688"/>
                  </a:lnTo>
                  <a:lnTo>
                    <a:pt x="7619" y="6722"/>
                  </a:lnTo>
                  <a:lnTo>
                    <a:pt x="7635" y="6754"/>
                  </a:lnTo>
                  <a:lnTo>
                    <a:pt x="7650" y="6787"/>
                  </a:lnTo>
                  <a:lnTo>
                    <a:pt x="7664" y="6818"/>
                  </a:lnTo>
                  <a:lnTo>
                    <a:pt x="7677" y="6847"/>
                  </a:lnTo>
                  <a:lnTo>
                    <a:pt x="7689" y="6875"/>
                  </a:lnTo>
                  <a:lnTo>
                    <a:pt x="7710" y="6924"/>
                  </a:lnTo>
                  <a:lnTo>
                    <a:pt x="7724" y="6962"/>
                  </a:lnTo>
                  <a:lnTo>
                    <a:pt x="7733" y="6987"/>
                  </a:lnTo>
                  <a:lnTo>
                    <a:pt x="7737" y="6995"/>
                  </a:lnTo>
                  <a:lnTo>
                    <a:pt x="7740" y="7004"/>
                  </a:lnTo>
                  <a:lnTo>
                    <a:pt x="7748" y="7028"/>
                  </a:lnTo>
                  <a:lnTo>
                    <a:pt x="7761" y="7066"/>
                  </a:lnTo>
                  <a:lnTo>
                    <a:pt x="7778" y="7117"/>
                  </a:lnTo>
                  <a:lnTo>
                    <a:pt x="7786" y="7145"/>
                  </a:lnTo>
                  <a:lnTo>
                    <a:pt x="7795" y="7177"/>
                  </a:lnTo>
                  <a:lnTo>
                    <a:pt x="7804" y="7209"/>
                  </a:lnTo>
                  <a:lnTo>
                    <a:pt x="7813" y="7244"/>
                  </a:lnTo>
                  <a:lnTo>
                    <a:pt x="7822" y="7279"/>
                  </a:lnTo>
                  <a:lnTo>
                    <a:pt x="7831" y="7316"/>
                  </a:lnTo>
                  <a:lnTo>
                    <a:pt x="7838" y="7354"/>
                  </a:lnTo>
                  <a:lnTo>
                    <a:pt x="7846" y="7392"/>
                  </a:lnTo>
                  <a:lnTo>
                    <a:pt x="7853" y="7429"/>
                  </a:lnTo>
                  <a:lnTo>
                    <a:pt x="7860" y="7467"/>
                  </a:lnTo>
                  <a:lnTo>
                    <a:pt x="7865" y="7504"/>
                  </a:lnTo>
                  <a:lnTo>
                    <a:pt x="7871" y="7541"/>
                  </a:lnTo>
                  <a:lnTo>
                    <a:pt x="7875" y="7576"/>
                  </a:lnTo>
                  <a:lnTo>
                    <a:pt x="7879" y="7610"/>
                  </a:lnTo>
                  <a:lnTo>
                    <a:pt x="7882" y="7641"/>
                  </a:lnTo>
                  <a:lnTo>
                    <a:pt x="7885" y="7671"/>
                  </a:lnTo>
                  <a:lnTo>
                    <a:pt x="7889" y="7724"/>
                  </a:lnTo>
                  <a:lnTo>
                    <a:pt x="7891" y="7764"/>
                  </a:lnTo>
                  <a:lnTo>
                    <a:pt x="7892" y="7790"/>
                  </a:lnTo>
                  <a:lnTo>
                    <a:pt x="7892" y="7800"/>
                  </a:lnTo>
                  <a:lnTo>
                    <a:pt x="7893" y="7808"/>
                  </a:lnTo>
                  <a:lnTo>
                    <a:pt x="7893" y="7834"/>
                  </a:lnTo>
                  <a:lnTo>
                    <a:pt x="7894" y="7875"/>
                  </a:lnTo>
                  <a:lnTo>
                    <a:pt x="7894" y="7927"/>
                  </a:lnTo>
                  <a:lnTo>
                    <a:pt x="7893" y="7957"/>
                  </a:lnTo>
                  <a:lnTo>
                    <a:pt x="7892" y="7990"/>
                  </a:lnTo>
                  <a:lnTo>
                    <a:pt x="7891" y="8023"/>
                  </a:lnTo>
                  <a:lnTo>
                    <a:pt x="7889" y="8059"/>
                  </a:lnTo>
                  <a:lnTo>
                    <a:pt x="7887" y="8095"/>
                  </a:lnTo>
                  <a:lnTo>
                    <a:pt x="7883" y="8132"/>
                  </a:lnTo>
                  <a:lnTo>
                    <a:pt x="7879" y="8170"/>
                  </a:lnTo>
                  <a:lnTo>
                    <a:pt x="7875" y="8209"/>
                  </a:lnTo>
                  <a:lnTo>
                    <a:pt x="7871" y="8247"/>
                  </a:lnTo>
                  <a:lnTo>
                    <a:pt x="7865" y="8285"/>
                  </a:lnTo>
                  <a:lnTo>
                    <a:pt x="7859" y="8322"/>
                  </a:lnTo>
                  <a:lnTo>
                    <a:pt x="7853" y="8358"/>
                  </a:lnTo>
                  <a:lnTo>
                    <a:pt x="7847" y="8393"/>
                  </a:lnTo>
                  <a:lnTo>
                    <a:pt x="7839" y="8426"/>
                  </a:lnTo>
                  <a:lnTo>
                    <a:pt x="7833" y="8457"/>
                  </a:lnTo>
                  <a:lnTo>
                    <a:pt x="7826" y="8488"/>
                  </a:lnTo>
                  <a:lnTo>
                    <a:pt x="7814" y="8538"/>
                  </a:lnTo>
                  <a:lnTo>
                    <a:pt x="7804" y="8578"/>
                  </a:lnTo>
                  <a:lnTo>
                    <a:pt x="7797" y="8603"/>
                  </a:lnTo>
                  <a:lnTo>
                    <a:pt x="7794" y="8612"/>
                  </a:lnTo>
                  <a:lnTo>
                    <a:pt x="7792" y="8621"/>
                  </a:lnTo>
                  <a:lnTo>
                    <a:pt x="7784" y="8646"/>
                  </a:lnTo>
                  <a:lnTo>
                    <a:pt x="7772" y="8685"/>
                  </a:lnTo>
                  <a:lnTo>
                    <a:pt x="7756" y="8735"/>
                  </a:lnTo>
                  <a:lnTo>
                    <a:pt x="7746" y="8763"/>
                  </a:lnTo>
                  <a:lnTo>
                    <a:pt x="7736" y="8793"/>
                  </a:lnTo>
                  <a:lnTo>
                    <a:pt x="7724" y="8826"/>
                  </a:lnTo>
                  <a:lnTo>
                    <a:pt x="7711" y="8859"/>
                  </a:lnTo>
                  <a:lnTo>
                    <a:pt x="7697" y="8893"/>
                  </a:lnTo>
                  <a:lnTo>
                    <a:pt x="7683" y="8927"/>
                  </a:lnTo>
                  <a:lnTo>
                    <a:pt x="7666" y="8963"/>
                  </a:lnTo>
                  <a:lnTo>
                    <a:pt x="7651" y="8997"/>
                  </a:lnTo>
                  <a:lnTo>
                    <a:pt x="7634" y="9033"/>
                  </a:lnTo>
                  <a:lnTo>
                    <a:pt x="7618" y="9067"/>
                  </a:lnTo>
                  <a:lnTo>
                    <a:pt x="7601" y="9100"/>
                  </a:lnTo>
                  <a:lnTo>
                    <a:pt x="7583" y="9134"/>
                  </a:lnTo>
                  <a:lnTo>
                    <a:pt x="7566" y="9164"/>
                  </a:lnTo>
                  <a:lnTo>
                    <a:pt x="7550" y="9194"/>
                  </a:lnTo>
                  <a:lnTo>
                    <a:pt x="7534" y="9222"/>
                  </a:lnTo>
                  <a:lnTo>
                    <a:pt x="7518" y="9248"/>
                  </a:lnTo>
                  <a:lnTo>
                    <a:pt x="7490" y="9292"/>
                  </a:lnTo>
                  <a:lnTo>
                    <a:pt x="7469" y="9327"/>
                  </a:lnTo>
                  <a:lnTo>
                    <a:pt x="7455" y="9348"/>
                  </a:lnTo>
                  <a:lnTo>
                    <a:pt x="7449" y="9356"/>
                  </a:lnTo>
                  <a:lnTo>
                    <a:pt x="7444" y="9364"/>
                  </a:lnTo>
                  <a:lnTo>
                    <a:pt x="7429" y="9385"/>
                  </a:lnTo>
                  <a:lnTo>
                    <a:pt x="7406" y="9419"/>
                  </a:lnTo>
                  <a:lnTo>
                    <a:pt x="7375" y="9461"/>
                  </a:lnTo>
                  <a:lnTo>
                    <a:pt x="7356" y="9485"/>
                  </a:lnTo>
                  <a:lnTo>
                    <a:pt x="7337" y="9510"/>
                  </a:lnTo>
                  <a:lnTo>
                    <a:pt x="7316" y="9536"/>
                  </a:lnTo>
                  <a:lnTo>
                    <a:pt x="7294" y="9564"/>
                  </a:lnTo>
                  <a:lnTo>
                    <a:pt x="7270" y="9593"/>
                  </a:lnTo>
                  <a:lnTo>
                    <a:pt x="7245" y="9621"/>
                  </a:lnTo>
                  <a:lnTo>
                    <a:pt x="7220" y="9650"/>
                  </a:lnTo>
                  <a:lnTo>
                    <a:pt x="7194" y="9678"/>
                  </a:lnTo>
                  <a:lnTo>
                    <a:pt x="7167" y="9706"/>
                  </a:lnTo>
                  <a:lnTo>
                    <a:pt x="7141" y="9733"/>
                  </a:lnTo>
                  <a:lnTo>
                    <a:pt x="7114" y="9760"/>
                  </a:lnTo>
                  <a:lnTo>
                    <a:pt x="7089" y="9786"/>
                  </a:lnTo>
                  <a:lnTo>
                    <a:pt x="7063" y="9810"/>
                  </a:lnTo>
                  <a:lnTo>
                    <a:pt x="7038" y="9833"/>
                  </a:lnTo>
                  <a:lnTo>
                    <a:pt x="7014" y="9854"/>
                  </a:lnTo>
                  <a:lnTo>
                    <a:pt x="6991" y="9874"/>
                  </a:lnTo>
                  <a:lnTo>
                    <a:pt x="6951" y="9908"/>
                  </a:lnTo>
                  <a:lnTo>
                    <a:pt x="6920" y="9934"/>
                  </a:lnTo>
                  <a:lnTo>
                    <a:pt x="6900" y="9950"/>
                  </a:lnTo>
                  <a:lnTo>
                    <a:pt x="6893" y="9957"/>
                  </a:lnTo>
                  <a:lnTo>
                    <a:pt x="6885" y="9962"/>
                  </a:lnTo>
                  <a:lnTo>
                    <a:pt x="6865" y="9978"/>
                  </a:lnTo>
                  <a:lnTo>
                    <a:pt x="6833" y="10002"/>
                  </a:lnTo>
                  <a:lnTo>
                    <a:pt x="6790" y="10033"/>
                  </a:lnTo>
                  <a:lnTo>
                    <a:pt x="6766" y="10050"/>
                  </a:lnTo>
                  <a:lnTo>
                    <a:pt x="6739" y="10069"/>
                  </a:lnTo>
                  <a:lnTo>
                    <a:pt x="6710" y="10087"/>
                  </a:lnTo>
                  <a:lnTo>
                    <a:pt x="6680" y="10107"/>
                  </a:lnTo>
                  <a:lnTo>
                    <a:pt x="6650" y="10126"/>
                  </a:lnTo>
                  <a:lnTo>
                    <a:pt x="6618" y="10146"/>
                  </a:lnTo>
                  <a:lnTo>
                    <a:pt x="6585" y="10165"/>
                  </a:lnTo>
                  <a:lnTo>
                    <a:pt x="6552" y="10184"/>
                  </a:lnTo>
                  <a:lnTo>
                    <a:pt x="6517" y="10203"/>
                  </a:lnTo>
                  <a:lnTo>
                    <a:pt x="6484" y="10221"/>
                  </a:lnTo>
                  <a:lnTo>
                    <a:pt x="6450" y="10238"/>
                  </a:lnTo>
                  <a:lnTo>
                    <a:pt x="6418" y="10255"/>
                  </a:lnTo>
                  <a:lnTo>
                    <a:pt x="6385" y="10270"/>
                  </a:lnTo>
                  <a:lnTo>
                    <a:pt x="6354" y="10284"/>
                  </a:lnTo>
                  <a:lnTo>
                    <a:pt x="6325" y="10298"/>
                  </a:lnTo>
                  <a:lnTo>
                    <a:pt x="6297" y="10310"/>
                  </a:lnTo>
                  <a:lnTo>
                    <a:pt x="6248" y="10329"/>
                  </a:lnTo>
                  <a:lnTo>
                    <a:pt x="6210" y="10344"/>
                  </a:lnTo>
                  <a:lnTo>
                    <a:pt x="6187" y="10354"/>
                  </a:lnTo>
                  <a:lnTo>
                    <a:pt x="6178" y="10357"/>
                  </a:lnTo>
                  <a:lnTo>
                    <a:pt x="6169" y="10360"/>
                  </a:lnTo>
                  <a:lnTo>
                    <a:pt x="6145" y="10369"/>
                  </a:lnTo>
                  <a:lnTo>
                    <a:pt x="6106" y="10382"/>
                  </a:lnTo>
                  <a:lnTo>
                    <a:pt x="6056" y="10398"/>
                  </a:lnTo>
                  <a:lnTo>
                    <a:pt x="6027" y="10407"/>
                  </a:lnTo>
                  <a:lnTo>
                    <a:pt x="5995" y="10417"/>
                  </a:lnTo>
                  <a:lnTo>
                    <a:pt x="5963" y="10425"/>
                  </a:lnTo>
                  <a:lnTo>
                    <a:pt x="5928" y="10435"/>
                  </a:lnTo>
                  <a:lnTo>
                    <a:pt x="5893" y="10444"/>
                  </a:lnTo>
                  <a:lnTo>
                    <a:pt x="5856" y="10452"/>
                  </a:lnTo>
                  <a:lnTo>
                    <a:pt x="5819" y="10461"/>
                  </a:lnTo>
                  <a:lnTo>
                    <a:pt x="5782" y="10468"/>
                  </a:lnTo>
                  <a:lnTo>
                    <a:pt x="5744" y="10476"/>
                  </a:lnTo>
                  <a:lnTo>
                    <a:pt x="5706" y="10482"/>
                  </a:lnTo>
                  <a:lnTo>
                    <a:pt x="5668" y="10488"/>
                  </a:lnTo>
                  <a:lnTo>
                    <a:pt x="5633" y="10493"/>
                  </a:lnTo>
                  <a:lnTo>
                    <a:pt x="5597" y="10499"/>
                  </a:lnTo>
                  <a:lnTo>
                    <a:pt x="5563" y="10502"/>
                  </a:lnTo>
                  <a:lnTo>
                    <a:pt x="5531" y="10506"/>
                  </a:lnTo>
                  <a:lnTo>
                    <a:pt x="5502" y="10508"/>
                  </a:lnTo>
                  <a:lnTo>
                    <a:pt x="5449" y="10513"/>
                  </a:lnTo>
                  <a:lnTo>
                    <a:pt x="5409" y="10515"/>
                  </a:lnTo>
                  <a:lnTo>
                    <a:pt x="5383" y="10516"/>
                  </a:lnTo>
                  <a:lnTo>
                    <a:pt x="5373" y="10517"/>
                  </a:lnTo>
                  <a:lnTo>
                    <a:pt x="5371" y="10517"/>
                  </a:lnTo>
                  <a:lnTo>
                    <a:pt x="5365" y="10517"/>
                  </a:lnTo>
                  <a:lnTo>
                    <a:pt x="5353" y="10517"/>
                  </a:lnTo>
                  <a:lnTo>
                    <a:pt x="5339" y="10518"/>
                  </a:lnTo>
                  <a:lnTo>
                    <a:pt x="5329" y="10518"/>
                  </a:lnTo>
                  <a:lnTo>
                    <a:pt x="5319" y="10518"/>
                  </a:lnTo>
                  <a:lnTo>
                    <a:pt x="5310" y="10518"/>
                  </a:lnTo>
                  <a:lnTo>
                    <a:pt x="5298" y="10519"/>
                  </a:lnTo>
                  <a:lnTo>
                    <a:pt x="5288" y="10519"/>
                  </a:lnTo>
                  <a:lnTo>
                    <a:pt x="5278" y="10519"/>
                  </a:lnTo>
                  <a:lnTo>
                    <a:pt x="5267" y="10519"/>
                  </a:lnTo>
                  <a:lnTo>
                    <a:pt x="5257" y="10519"/>
                  </a:lnTo>
                  <a:lnTo>
                    <a:pt x="5225" y="10519"/>
                  </a:lnTo>
                  <a:lnTo>
                    <a:pt x="5190" y="10521"/>
                  </a:lnTo>
                  <a:lnTo>
                    <a:pt x="5152" y="10524"/>
                  </a:lnTo>
                  <a:lnTo>
                    <a:pt x="5114" y="10528"/>
                  </a:lnTo>
                  <a:lnTo>
                    <a:pt x="5075" y="10533"/>
                  </a:lnTo>
                  <a:lnTo>
                    <a:pt x="5038" y="10539"/>
                  </a:lnTo>
                  <a:lnTo>
                    <a:pt x="5005" y="10545"/>
                  </a:lnTo>
                  <a:lnTo>
                    <a:pt x="4974" y="10552"/>
                  </a:lnTo>
                  <a:lnTo>
                    <a:pt x="4948" y="10558"/>
                  </a:lnTo>
                  <a:lnTo>
                    <a:pt x="4928" y="10562"/>
                  </a:lnTo>
                  <a:lnTo>
                    <a:pt x="4916" y="10566"/>
                  </a:lnTo>
                  <a:lnTo>
                    <a:pt x="4911" y="10568"/>
                  </a:lnTo>
                  <a:lnTo>
                    <a:pt x="4907" y="10569"/>
                  </a:lnTo>
                  <a:lnTo>
                    <a:pt x="4895" y="10572"/>
                  </a:lnTo>
                  <a:lnTo>
                    <a:pt x="4875" y="10579"/>
                  </a:lnTo>
                  <a:lnTo>
                    <a:pt x="4849" y="10586"/>
                  </a:lnTo>
                  <a:lnTo>
                    <a:pt x="4820" y="10597"/>
                  </a:lnTo>
                  <a:lnTo>
                    <a:pt x="4788" y="10609"/>
                  </a:lnTo>
                  <a:lnTo>
                    <a:pt x="4753" y="10623"/>
                  </a:lnTo>
                  <a:lnTo>
                    <a:pt x="4718" y="10638"/>
                  </a:lnTo>
                  <a:lnTo>
                    <a:pt x="4683" y="10655"/>
                  </a:lnTo>
                  <a:lnTo>
                    <a:pt x="4650" y="10671"/>
                  </a:lnTo>
                  <a:lnTo>
                    <a:pt x="4619" y="10689"/>
                  </a:lnTo>
                  <a:lnTo>
                    <a:pt x="4592" y="10704"/>
                  </a:lnTo>
                  <a:lnTo>
                    <a:pt x="4570" y="10718"/>
                  </a:lnTo>
                  <a:lnTo>
                    <a:pt x="4552" y="10729"/>
                  </a:lnTo>
                  <a:lnTo>
                    <a:pt x="4542" y="10736"/>
                  </a:lnTo>
                  <a:lnTo>
                    <a:pt x="4537" y="10738"/>
                  </a:lnTo>
                  <a:lnTo>
                    <a:pt x="4534" y="10742"/>
                  </a:lnTo>
                  <a:lnTo>
                    <a:pt x="4523" y="10749"/>
                  </a:lnTo>
                  <a:lnTo>
                    <a:pt x="4506" y="10760"/>
                  </a:lnTo>
                  <a:lnTo>
                    <a:pt x="4484" y="10776"/>
                  </a:lnTo>
                  <a:lnTo>
                    <a:pt x="4460" y="10795"/>
                  </a:lnTo>
                  <a:lnTo>
                    <a:pt x="4433" y="10817"/>
                  </a:lnTo>
                  <a:lnTo>
                    <a:pt x="4403" y="10841"/>
                  </a:lnTo>
                  <a:lnTo>
                    <a:pt x="4374" y="10867"/>
                  </a:lnTo>
                  <a:lnTo>
                    <a:pt x="4346" y="10893"/>
                  </a:lnTo>
                  <a:lnTo>
                    <a:pt x="4320" y="10920"/>
                  </a:lnTo>
                  <a:lnTo>
                    <a:pt x="4296" y="10946"/>
                  </a:lnTo>
                  <a:lnTo>
                    <a:pt x="4275" y="10968"/>
                  </a:lnTo>
                  <a:lnTo>
                    <a:pt x="4258" y="10989"/>
                  </a:lnTo>
                  <a:lnTo>
                    <a:pt x="4245" y="11004"/>
                  </a:lnTo>
                  <a:lnTo>
                    <a:pt x="4236" y="11015"/>
                  </a:lnTo>
                  <a:lnTo>
                    <a:pt x="4234" y="11018"/>
                  </a:lnTo>
                  <a:lnTo>
                    <a:pt x="4231" y="11022"/>
                  </a:lnTo>
                  <a:lnTo>
                    <a:pt x="4222" y="11032"/>
                  </a:lnTo>
                  <a:lnTo>
                    <a:pt x="4210" y="11048"/>
                  </a:lnTo>
                  <a:lnTo>
                    <a:pt x="4194" y="11070"/>
                  </a:lnTo>
                  <a:lnTo>
                    <a:pt x="4177" y="11096"/>
                  </a:lnTo>
                  <a:lnTo>
                    <a:pt x="4157" y="11125"/>
                  </a:lnTo>
                  <a:lnTo>
                    <a:pt x="4137" y="11156"/>
                  </a:lnTo>
                  <a:lnTo>
                    <a:pt x="4117" y="11190"/>
                  </a:lnTo>
                  <a:lnTo>
                    <a:pt x="4099" y="11223"/>
                  </a:lnTo>
                  <a:lnTo>
                    <a:pt x="4083" y="11257"/>
                  </a:lnTo>
                  <a:lnTo>
                    <a:pt x="4067" y="11288"/>
                  </a:lnTo>
                  <a:lnTo>
                    <a:pt x="4054" y="11317"/>
                  </a:lnTo>
                  <a:lnTo>
                    <a:pt x="4044" y="11341"/>
                  </a:lnTo>
                  <a:lnTo>
                    <a:pt x="4036" y="11361"/>
                  </a:lnTo>
                  <a:lnTo>
                    <a:pt x="4032" y="11372"/>
                  </a:lnTo>
                  <a:lnTo>
                    <a:pt x="4031" y="11377"/>
                  </a:lnTo>
                  <a:lnTo>
                    <a:pt x="4029" y="11381"/>
                  </a:lnTo>
                  <a:lnTo>
                    <a:pt x="4024" y="11393"/>
                  </a:lnTo>
                  <a:lnTo>
                    <a:pt x="4018" y="11412"/>
                  </a:lnTo>
                  <a:lnTo>
                    <a:pt x="4009" y="11437"/>
                  </a:lnTo>
                  <a:lnTo>
                    <a:pt x="4000" y="11467"/>
                  </a:lnTo>
                  <a:lnTo>
                    <a:pt x="3991" y="11501"/>
                  </a:lnTo>
                  <a:lnTo>
                    <a:pt x="3982" y="11537"/>
                  </a:lnTo>
                  <a:lnTo>
                    <a:pt x="3973" y="11574"/>
                  </a:lnTo>
                  <a:lnTo>
                    <a:pt x="3966" y="11612"/>
                  </a:lnTo>
                  <a:lnTo>
                    <a:pt x="3961" y="11649"/>
                  </a:lnTo>
                  <a:lnTo>
                    <a:pt x="3956" y="11685"/>
                  </a:lnTo>
                  <a:lnTo>
                    <a:pt x="3953" y="11715"/>
                  </a:lnTo>
                  <a:lnTo>
                    <a:pt x="3951" y="11742"/>
                  </a:lnTo>
                  <a:lnTo>
                    <a:pt x="3950" y="11762"/>
                  </a:lnTo>
                  <a:lnTo>
                    <a:pt x="3949" y="11775"/>
                  </a:lnTo>
                  <a:lnTo>
                    <a:pt x="3949" y="11780"/>
                  </a:lnTo>
                  <a:lnTo>
                    <a:pt x="3949" y="11785"/>
                  </a:lnTo>
                  <a:lnTo>
                    <a:pt x="3948" y="11798"/>
                  </a:lnTo>
                  <a:lnTo>
                    <a:pt x="3948" y="11818"/>
                  </a:lnTo>
                  <a:lnTo>
                    <a:pt x="3948" y="11845"/>
                  </a:lnTo>
                  <a:lnTo>
                    <a:pt x="3948" y="11877"/>
                  </a:lnTo>
                  <a:lnTo>
                    <a:pt x="3949" y="11912"/>
                  </a:lnTo>
                  <a:lnTo>
                    <a:pt x="3952" y="11949"/>
                  </a:lnTo>
                  <a:lnTo>
                    <a:pt x="3955" y="11988"/>
                  </a:lnTo>
                  <a:lnTo>
                    <a:pt x="3961" y="12026"/>
                  </a:lnTo>
                  <a:lnTo>
                    <a:pt x="3966" y="12064"/>
                  </a:lnTo>
                  <a:lnTo>
                    <a:pt x="3972" y="12097"/>
                  </a:lnTo>
                  <a:lnTo>
                    <a:pt x="3979" y="12128"/>
                  </a:lnTo>
                  <a:lnTo>
                    <a:pt x="3984" y="12153"/>
                  </a:lnTo>
                  <a:lnTo>
                    <a:pt x="3990" y="12174"/>
                  </a:lnTo>
                  <a:lnTo>
                    <a:pt x="3993" y="12186"/>
                  </a:lnTo>
                  <a:lnTo>
                    <a:pt x="3994" y="12191"/>
                  </a:lnTo>
                  <a:lnTo>
                    <a:pt x="3995" y="12195"/>
                  </a:lnTo>
                  <a:lnTo>
                    <a:pt x="3998" y="12207"/>
                  </a:lnTo>
                  <a:lnTo>
                    <a:pt x="4005" y="12227"/>
                  </a:lnTo>
                  <a:lnTo>
                    <a:pt x="4012" y="12253"/>
                  </a:lnTo>
                  <a:lnTo>
                    <a:pt x="4022" y="12282"/>
                  </a:lnTo>
                  <a:lnTo>
                    <a:pt x="4035" y="12314"/>
                  </a:lnTo>
                  <a:lnTo>
                    <a:pt x="4049" y="12349"/>
                  </a:lnTo>
                  <a:lnTo>
                    <a:pt x="4064" y="12384"/>
                  </a:lnTo>
                  <a:lnTo>
                    <a:pt x="4080" y="12419"/>
                  </a:lnTo>
                  <a:lnTo>
                    <a:pt x="4098" y="12452"/>
                  </a:lnTo>
                  <a:lnTo>
                    <a:pt x="4114" y="12483"/>
                  </a:lnTo>
                  <a:lnTo>
                    <a:pt x="4129" y="12510"/>
                  </a:lnTo>
                  <a:lnTo>
                    <a:pt x="4143" y="12532"/>
                  </a:lnTo>
                  <a:lnTo>
                    <a:pt x="4154" y="12550"/>
                  </a:lnTo>
                  <a:lnTo>
                    <a:pt x="4161" y="12561"/>
                  </a:lnTo>
                  <a:lnTo>
                    <a:pt x="4164" y="12565"/>
                  </a:lnTo>
                  <a:lnTo>
                    <a:pt x="4167" y="12569"/>
                  </a:lnTo>
                  <a:lnTo>
                    <a:pt x="4173" y="12580"/>
                  </a:lnTo>
                  <a:lnTo>
                    <a:pt x="4185" y="12597"/>
                  </a:lnTo>
                  <a:lnTo>
                    <a:pt x="4200" y="12618"/>
                  </a:lnTo>
                  <a:lnTo>
                    <a:pt x="4220" y="12644"/>
                  </a:lnTo>
                  <a:lnTo>
                    <a:pt x="4241" y="12671"/>
                  </a:lnTo>
                  <a:lnTo>
                    <a:pt x="4265" y="12700"/>
                  </a:lnTo>
                  <a:lnTo>
                    <a:pt x="4291" y="12729"/>
                  </a:lnTo>
                  <a:lnTo>
                    <a:pt x="4317" y="12757"/>
                  </a:lnTo>
                  <a:lnTo>
                    <a:pt x="4344" y="12783"/>
                  </a:lnTo>
                  <a:lnTo>
                    <a:pt x="4369" y="12808"/>
                  </a:lnTo>
                  <a:lnTo>
                    <a:pt x="4393" y="12828"/>
                  </a:lnTo>
                  <a:lnTo>
                    <a:pt x="4412" y="12847"/>
                  </a:lnTo>
                  <a:lnTo>
                    <a:pt x="4428" y="12860"/>
                  </a:lnTo>
                  <a:lnTo>
                    <a:pt x="4438" y="12867"/>
                  </a:lnTo>
                  <a:lnTo>
                    <a:pt x="4442" y="12870"/>
                  </a:lnTo>
                  <a:lnTo>
                    <a:pt x="4445" y="12874"/>
                  </a:lnTo>
                  <a:lnTo>
                    <a:pt x="4456" y="12881"/>
                  </a:lnTo>
                  <a:lnTo>
                    <a:pt x="4472" y="12894"/>
                  </a:lnTo>
                  <a:lnTo>
                    <a:pt x="4493" y="12910"/>
                  </a:lnTo>
                  <a:lnTo>
                    <a:pt x="4519" y="12928"/>
                  </a:lnTo>
                  <a:lnTo>
                    <a:pt x="4548" y="12947"/>
                  </a:lnTo>
                  <a:lnTo>
                    <a:pt x="4579" y="12968"/>
                  </a:lnTo>
                  <a:lnTo>
                    <a:pt x="4613" y="12987"/>
                  </a:lnTo>
                  <a:lnTo>
                    <a:pt x="4646" y="13005"/>
                  </a:lnTo>
                  <a:lnTo>
                    <a:pt x="4680" y="13023"/>
                  </a:lnTo>
                  <a:lnTo>
                    <a:pt x="4711" y="13038"/>
                  </a:lnTo>
                  <a:lnTo>
                    <a:pt x="4739" y="13051"/>
                  </a:lnTo>
                  <a:lnTo>
                    <a:pt x="4764" y="13062"/>
                  </a:lnTo>
                  <a:lnTo>
                    <a:pt x="4782" y="13069"/>
                  </a:lnTo>
                  <a:lnTo>
                    <a:pt x="4795" y="13073"/>
                  </a:lnTo>
                  <a:lnTo>
                    <a:pt x="4800" y="13076"/>
                  </a:lnTo>
                  <a:lnTo>
                    <a:pt x="4804" y="13077"/>
                  </a:lnTo>
                  <a:lnTo>
                    <a:pt x="4816" y="13081"/>
                  </a:lnTo>
                  <a:lnTo>
                    <a:pt x="4835" y="13089"/>
                  </a:lnTo>
                  <a:lnTo>
                    <a:pt x="4860" y="13096"/>
                  </a:lnTo>
                  <a:lnTo>
                    <a:pt x="4891" y="13106"/>
                  </a:lnTo>
                  <a:lnTo>
                    <a:pt x="4924" y="13116"/>
                  </a:lnTo>
                  <a:lnTo>
                    <a:pt x="4960" y="13124"/>
                  </a:lnTo>
                  <a:lnTo>
                    <a:pt x="4997" y="13133"/>
                  </a:lnTo>
                  <a:lnTo>
                    <a:pt x="5035" y="13140"/>
                  </a:lnTo>
                  <a:lnTo>
                    <a:pt x="5072" y="13146"/>
                  </a:lnTo>
                  <a:lnTo>
                    <a:pt x="5107" y="13151"/>
                  </a:lnTo>
                  <a:lnTo>
                    <a:pt x="5138" y="13154"/>
                  </a:lnTo>
                  <a:lnTo>
                    <a:pt x="5164" y="13157"/>
                  </a:lnTo>
                  <a:lnTo>
                    <a:pt x="5184" y="13158"/>
                  </a:lnTo>
                  <a:lnTo>
                    <a:pt x="5197" y="13159"/>
                  </a:lnTo>
                  <a:lnTo>
                    <a:pt x="5203" y="13159"/>
                  </a:lnTo>
                  <a:lnTo>
                    <a:pt x="5207" y="13159"/>
                  </a:lnTo>
                  <a:lnTo>
                    <a:pt x="5220" y="13160"/>
                  </a:lnTo>
                  <a:lnTo>
                    <a:pt x="5240" y="13160"/>
                  </a:lnTo>
                  <a:lnTo>
                    <a:pt x="5267" y="13161"/>
                  </a:lnTo>
                  <a:lnTo>
                    <a:pt x="5299" y="13160"/>
                  </a:lnTo>
                  <a:lnTo>
                    <a:pt x="5334" y="13159"/>
                  </a:lnTo>
                  <a:lnTo>
                    <a:pt x="5372" y="13157"/>
                  </a:lnTo>
                  <a:lnTo>
                    <a:pt x="5410" y="13153"/>
                  </a:lnTo>
                  <a:lnTo>
                    <a:pt x="5449" y="13148"/>
                  </a:lnTo>
                  <a:lnTo>
                    <a:pt x="5486" y="13143"/>
                  </a:lnTo>
                  <a:lnTo>
                    <a:pt x="5520" y="13137"/>
                  </a:lnTo>
                  <a:lnTo>
                    <a:pt x="5550" y="13131"/>
                  </a:lnTo>
                  <a:lnTo>
                    <a:pt x="5576" y="13124"/>
                  </a:lnTo>
                  <a:lnTo>
                    <a:pt x="5596" y="13120"/>
                  </a:lnTo>
                  <a:lnTo>
                    <a:pt x="5609" y="13117"/>
                  </a:lnTo>
                  <a:lnTo>
                    <a:pt x="5613" y="13116"/>
                  </a:lnTo>
                  <a:lnTo>
                    <a:pt x="5617" y="13114"/>
                  </a:lnTo>
                  <a:lnTo>
                    <a:pt x="5630" y="13110"/>
                  </a:lnTo>
                  <a:lnTo>
                    <a:pt x="5650" y="13105"/>
                  </a:lnTo>
                  <a:lnTo>
                    <a:pt x="5675" y="13097"/>
                  </a:lnTo>
                  <a:lnTo>
                    <a:pt x="5705" y="13087"/>
                  </a:lnTo>
                  <a:lnTo>
                    <a:pt x="5737" y="13074"/>
                  </a:lnTo>
                  <a:lnTo>
                    <a:pt x="5772" y="13062"/>
                  </a:lnTo>
                  <a:lnTo>
                    <a:pt x="5808" y="13046"/>
                  </a:lnTo>
                  <a:lnTo>
                    <a:pt x="5842" y="13030"/>
                  </a:lnTo>
                  <a:lnTo>
                    <a:pt x="5876" y="13013"/>
                  </a:lnTo>
                  <a:lnTo>
                    <a:pt x="5906" y="12997"/>
                  </a:lnTo>
                  <a:lnTo>
                    <a:pt x="5934" y="12981"/>
                  </a:lnTo>
                  <a:lnTo>
                    <a:pt x="5957" y="12968"/>
                  </a:lnTo>
                  <a:lnTo>
                    <a:pt x="5974" y="12957"/>
                  </a:lnTo>
                  <a:lnTo>
                    <a:pt x="5985" y="12949"/>
                  </a:lnTo>
                  <a:lnTo>
                    <a:pt x="5989" y="12947"/>
                  </a:lnTo>
                  <a:lnTo>
                    <a:pt x="5992" y="12945"/>
                  </a:lnTo>
                  <a:lnTo>
                    <a:pt x="6003" y="12937"/>
                  </a:lnTo>
                  <a:lnTo>
                    <a:pt x="6020" y="12925"/>
                  </a:lnTo>
                  <a:lnTo>
                    <a:pt x="6042" y="12910"/>
                  </a:lnTo>
                  <a:lnTo>
                    <a:pt x="6067" y="12892"/>
                  </a:lnTo>
                  <a:lnTo>
                    <a:pt x="6095" y="12870"/>
                  </a:lnTo>
                  <a:lnTo>
                    <a:pt x="6124" y="12847"/>
                  </a:lnTo>
                  <a:lnTo>
                    <a:pt x="6152" y="12821"/>
                  </a:lnTo>
                  <a:lnTo>
                    <a:pt x="6181" y="12795"/>
                  </a:lnTo>
                  <a:lnTo>
                    <a:pt x="6207" y="12768"/>
                  </a:lnTo>
                  <a:lnTo>
                    <a:pt x="6232" y="12743"/>
                  </a:lnTo>
                  <a:lnTo>
                    <a:pt x="6254" y="12719"/>
                  </a:lnTo>
                  <a:lnTo>
                    <a:pt x="6271" y="12700"/>
                  </a:lnTo>
                  <a:lnTo>
                    <a:pt x="6284" y="12684"/>
                  </a:lnTo>
                  <a:lnTo>
                    <a:pt x="6292" y="12674"/>
                  </a:lnTo>
                  <a:lnTo>
                    <a:pt x="6296" y="12671"/>
                  </a:lnTo>
                  <a:lnTo>
                    <a:pt x="6298" y="12666"/>
                  </a:lnTo>
                  <a:lnTo>
                    <a:pt x="6307" y="12657"/>
                  </a:lnTo>
                  <a:lnTo>
                    <a:pt x="6318" y="12640"/>
                  </a:lnTo>
                  <a:lnTo>
                    <a:pt x="6335" y="12619"/>
                  </a:lnTo>
                  <a:lnTo>
                    <a:pt x="6353" y="12594"/>
                  </a:lnTo>
                  <a:lnTo>
                    <a:pt x="6372" y="12565"/>
                  </a:lnTo>
                  <a:lnTo>
                    <a:pt x="6393" y="12533"/>
                  </a:lnTo>
                  <a:lnTo>
                    <a:pt x="6412" y="12500"/>
                  </a:lnTo>
                  <a:lnTo>
                    <a:pt x="6432" y="12466"/>
                  </a:lnTo>
                  <a:lnTo>
                    <a:pt x="6449" y="12433"/>
                  </a:lnTo>
                  <a:lnTo>
                    <a:pt x="6464" y="12402"/>
                  </a:lnTo>
                  <a:lnTo>
                    <a:pt x="6477" y="12374"/>
                  </a:lnTo>
                  <a:lnTo>
                    <a:pt x="6487" y="12349"/>
                  </a:lnTo>
                  <a:lnTo>
                    <a:pt x="6496" y="12330"/>
                  </a:lnTo>
                  <a:lnTo>
                    <a:pt x="6500" y="12318"/>
                  </a:lnTo>
                  <a:lnTo>
                    <a:pt x="6502" y="12314"/>
                  </a:lnTo>
                  <a:lnTo>
                    <a:pt x="6503" y="12310"/>
                  </a:lnTo>
                  <a:lnTo>
                    <a:pt x="6507" y="12297"/>
                  </a:lnTo>
                  <a:lnTo>
                    <a:pt x="6515" y="12279"/>
                  </a:lnTo>
                  <a:lnTo>
                    <a:pt x="6524" y="12253"/>
                  </a:lnTo>
                  <a:lnTo>
                    <a:pt x="6532" y="12223"/>
                  </a:lnTo>
                  <a:lnTo>
                    <a:pt x="6542" y="12190"/>
                  </a:lnTo>
                  <a:lnTo>
                    <a:pt x="6552" y="12154"/>
                  </a:lnTo>
                  <a:lnTo>
                    <a:pt x="6560" y="12117"/>
                  </a:lnTo>
                  <a:lnTo>
                    <a:pt x="6568" y="12079"/>
                  </a:lnTo>
                  <a:lnTo>
                    <a:pt x="6573" y="12042"/>
                  </a:lnTo>
                  <a:lnTo>
                    <a:pt x="6579" y="12007"/>
                  </a:lnTo>
                  <a:lnTo>
                    <a:pt x="6582" y="11976"/>
                  </a:lnTo>
                  <a:lnTo>
                    <a:pt x="6584" y="11949"/>
                  </a:lnTo>
                  <a:lnTo>
                    <a:pt x="6586" y="11929"/>
                  </a:lnTo>
                  <a:lnTo>
                    <a:pt x="6587" y="11916"/>
                  </a:lnTo>
                  <a:lnTo>
                    <a:pt x="6587" y="11911"/>
                  </a:lnTo>
                  <a:lnTo>
                    <a:pt x="6587" y="11907"/>
                  </a:lnTo>
                  <a:lnTo>
                    <a:pt x="6588" y="11893"/>
                  </a:lnTo>
                  <a:lnTo>
                    <a:pt x="6588" y="11872"/>
                  </a:lnTo>
                  <a:lnTo>
                    <a:pt x="6588" y="11847"/>
                  </a:lnTo>
                  <a:lnTo>
                    <a:pt x="6590" y="11832"/>
                  </a:lnTo>
                  <a:lnTo>
                    <a:pt x="6590" y="11820"/>
                  </a:lnTo>
                  <a:lnTo>
                    <a:pt x="6590" y="11805"/>
                  </a:lnTo>
                  <a:lnTo>
                    <a:pt x="6590" y="11790"/>
                  </a:lnTo>
                  <a:lnTo>
                    <a:pt x="6590" y="11774"/>
                  </a:lnTo>
                  <a:lnTo>
                    <a:pt x="6591" y="11757"/>
                  </a:lnTo>
                  <a:lnTo>
                    <a:pt x="6591" y="11739"/>
                  </a:lnTo>
                  <a:lnTo>
                    <a:pt x="6592" y="11721"/>
                  </a:lnTo>
                  <a:lnTo>
                    <a:pt x="6594" y="11685"/>
                  </a:lnTo>
                  <a:lnTo>
                    <a:pt x="6596" y="11647"/>
                  </a:lnTo>
                  <a:lnTo>
                    <a:pt x="6599" y="11609"/>
                  </a:lnTo>
                  <a:lnTo>
                    <a:pt x="6602" y="11571"/>
                  </a:lnTo>
                  <a:lnTo>
                    <a:pt x="6607" y="11532"/>
                  </a:lnTo>
                  <a:lnTo>
                    <a:pt x="6611" y="11494"/>
                  </a:lnTo>
                  <a:lnTo>
                    <a:pt x="6617" y="11458"/>
                  </a:lnTo>
                  <a:lnTo>
                    <a:pt x="6622" y="11421"/>
                  </a:lnTo>
                  <a:lnTo>
                    <a:pt x="6628" y="11386"/>
                  </a:lnTo>
                  <a:lnTo>
                    <a:pt x="6634" y="11353"/>
                  </a:lnTo>
                  <a:lnTo>
                    <a:pt x="6640" y="11321"/>
                  </a:lnTo>
                  <a:lnTo>
                    <a:pt x="6647" y="11291"/>
                  </a:lnTo>
                  <a:lnTo>
                    <a:pt x="6658" y="11240"/>
                  </a:lnTo>
                  <a:lnTo>
                    <a:pt x="6667" y="11201"/>
                  </a:lnTo>
                  <a:lnTo>
                    <a:pt x="6674" y="11175"/>
                  </a:lnTo>
                  <a:lnTo>
                    <a:pt x="6676" y="11166"/>
                  </a:lnTo>
                  <a:lnTo>
                    <a:pt x="6679" y="11157"/>
                  </a:lnTo>
                  <a:lnTo>
                    <a:pt x="6686" y="11132"/>
                  </a:lnTo>
                  <a:lnTo>
                    <a:pt x="6696" y="11093"/>
                  </a:lnTo>
                  <a:lnTo>
                    <a:pt x="6713" y="11043"/>
                  </a:lnTo>
                  <a:lnTo>
                    <a:pt x="6721" y="11014"/>
                  </a:lnTo>
                  <a:lnTo>
                    <a:pt x="6732" y="10984"/>
                  </a:lnTo>
                  <a:lnTo>
                    <a:pt x="6743" y="10951"/>
                  </a:lnTo>
                  <a:lnTo>
                    <a:pt x="6756" y="10918"/>
                  </a:lnTo>
                  <a:lnTo>
                    <a:pt x="6769" y="10883"/>
                  </a:lnTo>
                  <a:lnTo>
                    <a:pt x="6783" y="10849"/>
                  </a:lnTo>
                  <a:lnTo>
                    <a:pt x="6797" y="10813"/>
                  </a:lnTo>
                  <a:lnTo>
                    <a:pt x="6813" y="10778"/>
                  </a:lnTo>
                  <a:lnTo>
                    <a:pt x="6828" y="10743"/>
                  </a:lnTo>
                  <a:lnTo>
                    <a:pt x="6844" y="10708"/>
                  </a:lnTo>
                  <a:lnTo>
                    <a:pt x="6862" y="10675"/>
                  </a:lnTo>
                  <a:lnTo>
                    <a:pt x="6878" y="10641"/>
                  </a:lnTo>
                  <a:lnTo>
                    <a:pt x="6894" y="10610"/>
                  </a:lnTo>
                  <a:lnTo>
                    <a:pt x="6910" y="10580"/>
                  </a:lnTo>
                  <a:lnTo>
                    <a:pt x="6927" y="10552"/>
                  </a:lnTo>
                  <a:lnTo>
                    <a:pt x="6942" y="10526"/>
                  </a:lnTo>
                  <a:lnTo>
                    <a:pt x="6968" y="10480"/>
                  </a:lnTo>
                  <a:lnTo>
                    <a:pt x="6989" y="10446"/>
                  </a:lnTo>
                  <a:lnTo>
                    <a:pt x="7003" y="10424"/>
                  </a:lnTo>
                  <a:lnTo>
                    <a:pt x="7009" y="10417"/>
                  </a:lnTo>
                  <a:lnTo>
                    <a:pt x="7013" y="10408"/>
                  </a:lnTo>
                  <a:lnTo>
                    <a:pt x="7028" y="10386"/>
                  </a:lnTo>
                  <a:lnTo>
                    <a:pt x="7051" y="10353"/>
                  </a:lnTo>
                  <a:lnTo>
                    <a:pt x="7081" y="10310"/>
                  </a:lnTo>
                  <a:lnTo>
                    <a:pt x="7098" y="10286"/>
                  </a:lnTo>
                  <a:lnTo>
                    <a:pt x="7118" y="10260"/>
                  </a:lnTo>
                  <a:lnTo>
                    <a:pt x="7138" y="10233"/>
                  </a:lnTo>
                  <a:lnTo>
                    <a:pt x="7160" y="10205"/>
                  </a:lnTo>
                  <a:lnTo>
                    <a:pt x="7183" y="10177"/>
                  </a:lnTo>
                  <a:lnTo>
                    <a:pt x="7207" y="10148"/>
                  </a:lnTo>
                  <a:lnTo>
                    <a:pt x="7232" y="10119"/>
                  </a:lnTo>
                  <a:lnTo>
                    <a:pt x="7257" y="10089"/>
                  </a:lnTo>
                  <a:lnTo>
                    <a:pt x="7283" y="10061"/>
                  </a:lnTo>
                  <a:lnTo>
                    <a:pt x="7309" y="10033"/>
                  </a:lnTo>
                  <a:lnTo>
                    <a:pt x="7335" y="10006"/>
                  </a:lnTo>
                  <a:lnTo>
                    <a:pt x="7361" y="9980"/>
                  </a:lnTo>
                  <a:lnTo>
                    <a:pt x="7387" y="9955"/>
                  </a:lnTo>
                  <a:lnTo>
                    <a:pt x="7410" y="9932"/>
                  </a:lnTo>
                  <a:lnTo>
                    <a:pt x="7434" y="9910"/>
                  </a:lnTo>
                  <a:lnTo>
                    <a:pt x="7457" y="9890"/>
                  </a:lnTo>
                  <a:lnTo>
                    <a:pt x="7496" y="9855"/>
                  </a:lnTo>
                  <a:lnTo>
                    <a:pt x="7527" y="9829"/>
                  </a:lnTo>
                  <a:lnTo>
                    <a:pt x="7547" y="9812"/>
                  </a:lnTo>
                  <a:lnTo>
                    <a:pt x="7554" y="9806"/>
                  </a:lnTo>
                  <a:lnTo>
                    <a:pt x="7561" y="9800"/>
                  </a:lnTo>
                  <a:lnTo>
                    <a:pt x="7581" y="9784"/>
                  </a:lnTo>
                  <a:lnTo>
                    <a:pt x="7613" y="9759"/>
                  </a:lnTo>
                  <a:lnTo>
                    <a:pt x="7656" y="9728"/>
                  </a:lnTo>
                  <a:lnTo>
                    <a:pt x="7679" y="9709"/>
                  </a:lnTo>
                  <a:lnTo>
                    <a:pt x="7705" y="9691"/>
                  </a:lnTo>
                  <a:lnTo>
                    <a:pt x="7733" y="9671"/>
                  </a:lnTo>
                  <a:lnTo>
                    <a:pt x="7763" y="9652"/>
                  </a:lnTo>
                  <a:lnTo>
                    <a:pt x="7794" y="9631"/>
                  </a:lnTo>
                  <a:lnTo>
                    <a:pt x="7825" y="9611"/>
                  </a:lnTo>
                  <a:lnTo>
                    <a:pt x="7858" y="9591"/>
                  </a:lnTo>
                  <a:lnTo>
                    <a:pt x="7891" y="9572"/>
                  </a:lnTo>
                  <a:lnTo>
                    <a:pt x="7925" y="9553"/>
                  </a:lnTo>
                  <a:lnTo>
                    <a:pt x="7958" y="9534"/>
                  </a:lnTo>
                  <a:lnTo>
                    <a:pt x="7992" y="9516"/>
                  </a:lnTo>
                  <a:lnTo>
                    <a:pt x="8024" y="9500"/>
                  </a:lnTo>
                  <a:lnTo>
                    <a:pt x="8055" y="9483"/>
                  </a:lnTo>
                  <a:lnTo>
                    <a:pt x="8087" y="9468"/>
                  </a:lnTo>
                  <a:lnTo>
                    <a:pt x="8116" y="9454"/>
                  </a:lnTo>
                  <a:lnTo>
                    <a:pt x="8143" y="9442"/>
                  </a:lnTo>
                  <a:lnTo>
                    <a:pt x="8191" y="9421"/>
                  </a:lnTo>
                  <a:lnTo>
                    <a:pt x="8228" y="9406"/>
                  </a:lnTo>
                  <a:lnTo>
                    <a:pt x="8253" y="9396"/>
                  </a:lnTo>
                  <a:lnTo>
                    <a:pt x="8262" y="9393"/>
                  </a:lnTo>
                  <a:lnTo>
                    <a:pt x="8270" y="9390"/>
                  </a:lnTo>
                  <a:lnTo>
                    <a:pt x="8294" y="9380"/>
                  </a:lnTo>
                  <a:lnTo>
                    <a:pt x="8333" y="9366"/>
                  </a:lnTo>
                  <a:lnTo>
                    <a:pt x="8383" y="9348"/>
                  </a:lnTo>
                  <a:lnTo>
                    <a:pt x="8412" y="9340"/>
                  </a:lnTo>
                  <a:lnTo>
                    <a:pt x="8442" y="9330"/>
                  </a:lnTo>
                  <a:lnTo>
                    <a:pt x="8474" y="9320"/>
                  </a:lnTo>
                  <a:lnTo>
                    <a:pt x="8509" y="9311"/>
                  </a:lnTo>
                  <a:lnTo>
                    <a:pt x="8545" y="9301"/>
                  </a:lnTo>
                  <a:lnTo>
                    <a:pt x="8581" y="9291"/>
                  </a:lnTo>
                  <a:lnTo>
                    <a:pt x="8618" y="9283"/>
                  </a:lnTo>
                  <a:lnTo>
                    <a:pt x="8656" y="9274"/>
                  </a:lnTo>
                  <a:lnTo>
                    <a:pt x="8694" y="9266"/>
                  </a:lnTo>
                  <a:lnTo>
                    <a:pt x="8731" y="9259"/>
                  </a:lnTo>
                  <a:lnTo>
                    <a:pt x="8768" y="9252"/>
                  </a:lnTo>
                  <a:lnTo>
                    <a:pt x="8804" y="9246"/>
                  </a:lnTo>
                  <a:lnTo>
                    <a:pt x="8839" y="9240"/>
                  </a:lnTo>
                  <a:lnTo>
                    <a:pt x="8873" y="9236"/>
                  </a:lnTo>
                  <a:lnTo>
                    <a:pt x="8905" y="9232"/>
                  </a:lnTo>
                  <a:lnTo>
                    <a:pt x="8934" y="9229"/>
                  </a:lnTo>
                  <a:lnTo>
                    <a:pt x="8987" y="9224"/>
                  </a:lnTo>
                  <a:lnTo>
                    <a:pt x="9027" y="9221"/>
                  </a:lnTo>
                  <a:lnTo>
                    <a:pt x="9053" y="9219"/>
                  </a:lnTo>
                  <a:lnTo>
                    <a:pt x="9063" y="9219"/>
                  </a:lnTo>
                  <a:lnTo>
                    <a:pt x="9072" y="9218"/>
                  </a:lnTo>
                  <a:lnTo>
                    <a:pt x="9098" y="9217"/>
                  </a:lnTo>
                  <a:lnTo>
                    <a:pt x="9139" y="9216"/>
                  </a:lnTo>
                  <a:lnTo>
                    <a:pt x="9190" y="9215"/>
                  </a:lnTo>
                  <a:lnTo>
                    <a:pt x="9221" y="9213"/>
                  </a:lnTo>
                  <a:lnTo>
                    <a:pt x="9253" y="9215"/>
                  </a:lnTo>
                  <a:lnTo>
                    <a:pt x="9287" y="9215"/>
                  </a:lnTo>
                  <a:lnTo>
                    <a:pt x="9322" y="9216"/>
                  </a:lnTo>
                  <a:lnTo>
                    <a:pt x="9359" y="9218"/>
                  </a:lnTo>
                  <a:lnTo>
                    <a:pt x="9396" y="9220"/>
                  </a:lnTo>
                  <a:lnTo>
                    <a:pt x="9433" y="9223"/>
                  </a:lnTo>
                  <a:lnTo>
                    <a:pt x="9472" y="9226"/>
                  </a:lnTo>
                  <a:lnTo>
                    <a:pt x="9510" y="9231"/>
                  </a:lnTo>
                  <a:lnTo>
                    <a:pt x="9548" y="9235"/>
                  </a:lnTo>
                  <a:lnTo>
                    <a:pt x="9586" y="9240"/>
                  </a:lnTo>
                  <a:lnTo>
                    <a:pt x="9622" y="9246"/>
                  </a:lnTo>
                  <a:lnTo>
                    <a:pt x="9657" y="9251"/>
                  </a:lnTo>
                  <a:lnTo>
                    <a:pt x="9691" y="9257"/>
                  </a:lnTo>
                  <a:lnTo>
                    <a:pt x="9722" y="9263"/>
                  </a:lnTo>
                  <a:lnTo>
                    <a:pt x="9752" y="9269"/>
                  </a:lnTo>
                  <a:lnTo>
                    <a:pt x="9803" y="9280"/>
                  </a:lnTo>
                  <a:lnTo>
                    <a:pt x="9843" y="9289"/>
                  </a:lnTo>
                  <a:lnTo>
                    <a:pt x="9869" y="9296"/>
                  </a:lnTo>
                  <a:lnTo>
                    <a:pt x="9877" y="9299"/>
                  </a:lnTo>
                  <a:lnTo>
                    <a:pt x="9886" y="9301"/>
                  </a:lnTo>
                  <a:lnTo>
                    <a:pt x="9912" y="9307"/>
                  </a:lnTo>
                  <a:lnTo>
                    <a:pt x="9951" y="9318"/>
                  </a:lnTo>
                  <a:lnTo>
                    <a:pt x="10001" y="9333"/>
                  </a:lnTo>
                  <a:lnTo>
                    <a:pt x="10030" y="9343"/>
                  </a:lnTo>
                  <a:lnTo>
                    <a:pt x="10060" y="9353"/>
                  </a:lnTo>
                  <a:lnTo>
                    <a:pt x="10092" y="9365"/>
                  </a:lnTo>
                  <a:lnTo>
                    <a:pt x="10126" y="9377"/>
                  </a:lnTo>
                  <a:lnTo>
                    <a:pt x="10160" y="9390"/>
                  </a:lnTo>
                  <a:lnTo>
                    <a:pt x="10195" y="9404"/>
                  </a:lnTo>
                  <a:lnTo>
                    <a:pt x="10231" y="9418"/>
                  </a:lnTo>
                  <a:lnTo>
                    <a:pt x="10266" y="9433"/>
                  </a:lnTo>
                  <a:lnTo>
                    <a:pt x="10302" y="9449"/>
                  </a:lnTo>
                  <a:lnTo>
                    <a:pt x="10336" y="9465"/>
                  </a:lnTo>
                  <a:lnTo>
                    <a:pt x="10370" y="9481"/>
                  </a:lnTo>
                  <a:lnTo>
                    <a:pt x="10403" y="9498"/>
                  </a:lnTo>
                  <a:lnTo>
                    <a:pt x="10435" y="9514"/>
                  </a:lnTo>
                  <a:lnTo>
                    <a:pt x="10465" y="9530"/>
                  </a:lnTo>
                  <a:lnTo>
                    <a:pt x="10493" y="9545"/>
                  </a:lnTo>
                  <a:lnTo>
                    <a:pt x="10519" y="9560"/>
                  </a:lnTo>
                  <a:lnTo>
                    <a:pt x="10564" y="9587"/>
                  </a:lnTo>
                  <a:lnTo>
                    <a:pt x="10599" y="9608"/>
                  </a:lnTo>
                  <a:lnTo>
                    <a:pt x="10622" y="9622"/>
                  </a:lnTo>
                  <a:lnTo>
                    <a:pt x="10629" y="9627"/>
                  </a:lnTo>
                  <a:lnTo>
                    <a:pt x="10637" y="9631"/>
                  </a:lnTo>
                  <a:lnTo>
                    <a:pt x="10658" y="9645"/>
                  </a:lnTo>
                  <a:lnTo>
                    <a:pt x="10692" y="9668"/>
                  </a:lnTo>
                  <a:lnTo>
                    <a:pt x="10735" y="9698"/>
                  </a:lnTo>
                  <a:lnTo>
                    <a:pt x="10760" y="9716"/>
                  </a:lnTo>
                  <a:lnTo>
                    <a:pt x="10786" y="9735"/>
                  </a:lnTo>
                  <a:lnTo>
                    <a:pt x="10813" y="9756"/>
                  </a:lnTo>
                  <a:lnTo>
                    <a:pt x="10841" y="9777"/>
                  </a:lnTo>
                  <a:lnTo>
                    <a:pt x="10869" y="9800"/>
                  </a:lnTo>
                  <a:lnTo>
                    <a:pt x="10898" y="9825"/>
                  </a:lnTo>
                  <a:lnTo>
                    <a:pt x="10927" y="9849"/>
                  </a:lnTo>
                  <a:lnTo>
                    <a:pt x="10956" y="9874"/>
                  </a:lnTo>
                  <a:lnTo>
                    <a:pt x="10986" y="9900"/>
                  </a:lnTo>
                  <a:lnTo>
                    <a:pt x="11013" y="9926"/>
                  </a:lnTo>
                  <a:lnTo>
                    <a:pt x="11041" y="9952"/>
                  </a:lnTo>
                  <a:lnTo>
                    <a:pt x="11067" y="9977"/>
                  </a:lnTo>
                  <a:lnTo>
                    <a:pt x="11091" y="10003"/>
                  </a:lnTo>
                  <a:lnTo>
                    <a:pt x="11115" y="10027"/>
                  </a:lnTo>
                  <a:lnTo>
                    <a:pt x="11137" y="10050"/>
                  </a:lnTo>
                  <a:lnTo>
                    <a:pt x="11157" y="10072"/>
                  </a:lnTo>
                  <a:lnTo>
                    <a:pt x="11192" y="10112"/>
                  </a:lnTo>
                  <a:lnTo>
                    <a:pt x="11219" y="10142"/>
                  </a:lnTo>
                  <a:lnTo>
                    <a:pt x="11235" y="10163"/>
                  </a:lnTo>
                  <a:lnTo>
                    <a:pt x="11242" y="10169"/>
                  </a:lnTo>
                  <a:lnTo>
                    <a:pt x="11247" y="10177"/>
                  </a:lnTo>
                  <a:lnTo>
                    <a:pt x="11264" y="10197"/>
                  </a:lnTo>
                  <a:lnTo>
                    <a:pt x="11289" y="10229"/>
                  </a:lnTo>
                  <a:lnTo>
                    <a:pt x="11320" y="10271"/>
                  </a:lnTo>
                  <a:lnTo>
                    <a:pt x="11339" y="10295"/>
                  </a:lnTo>
                  <a:lnTo>
                    <a:pt x="11357" y="10320"/>
                  </a:lnTo>
                  <a:lnTo>
                    <a:pt x="11377" y="10349"/>
                  </a:lnTo>
                  <a:lnTo>
                    <a:pt x="11397" y="10378"/>
                  </a:lnTo>
                  <a:lnTo>
                    <a:pt x="11417" y="10409"/>
                  </a:lnTo>
                  <a:lnTo>
                    <a:pt x="11437" y="10440"/>
                  </a:lnTo>
                  <a:lnTo>
                    <a:pt x="11458" y="10473"/>
                  </a:lnTo>
                  <a:lnTo>
                    <a:pt x="11477" y="10505"/>
                  </a:lnTo>
                  <a:lnTo>
                    <a:pt x="11496" y="10539"/>
                  </a:lnTo>
                  <a:lnTo>
                    <a:pt x="11516" y="10572"/>
                  </a:lnTo>
                  <a:lnTo>
                    <a:pt x="11533" y="10606"/>
                  </a:lnTo>
                  <a:lnTo>
                    <a:pt x="11550" y="10638"/>
                  </a:lnTo>
                  <a:lnTo>
                    <a:pt x="11567" y="10669"/>
                  </a:lnTo>
                  <a:lnTo>
                    <a:pt x="11582" y="10701"/>
                  </a:lnTo>
                  <a:lnTo>
                    <a:pt x="11596" y="10729"/>
                  </a:lnTo>
                  <a:lnTo>
                    <a:pt x="11608" y="10757"/>
                  </a:lnTo>
                  <a:lnTo>
                    <a:pt x="11629" y="10804"/>
                  </a:lnTo>
                  <a:lnTo>
                    <a:pt x="11644" y="10842"/>
                  </a:lnTo>
                  <a:lnTo>
                    <a:pt x="11655" y="10867"/>
                  </a:lnTo>
                  <a:lnTo>
                    <a:pt x="11658" y="10876"/>
                  </a:lnTo>
                  <a:lnTo>
                    <a:pt x="11662" y="10884"/>
                  </a:lnTo>
                  <a:lnTo>
                    <a:pt x="11671" y="10908"/>
                  </a:lnTo>
                  <a:lnTo>
                    <a:pt x="11685" y="10946"/>
                  </a:lnTo>
                  <a:lnTo>
                    <a:pt x="11703" y="10997"/>
                  </a:lnTo>
                  <a:lnTo>
                    <a:pt x="11712" y="11025"/>
                  </a:lnTo>
                  <a:lnTo>
                    <a:pt x="11722" y="11055"/>
                  </a:lnTo>
                  <a:lnTo>
                    <a:pt x="11732" y="11088"/>
                  </a:lnTo>
                  <a:lnTo>
                    <a:pt x="11742" y="11122"/>
                  </a:lnTo>
                  <a:lnTo>
                    <a:pt x="11751" y="11157"/>
                  </a:lnTo>
                  <a:lnTo>
                    <a:pt x="11761" y="11194"/>
                  </a:lnTo>
                  <a:lnTo>
                    <a:pt x="11770" y="11231"/>
                  </a:lnTo>
                  <a:lnTo>
                    <a:pt x="11778" y="11269"/>
                  </a:lnTo>
                  <a:lnTo>
                    <a:pt x="11787" y="11307"/>
                  </a:lnTo>
                  <a:lnTo>
                    <a:pt x="11795" y="11344"/>
                  </a:lnTo>
                  <a:lnTo>
                    <a:pt x="11801" y="11381"/>
                  </a:lnTo>
                  <a:lnTo>
                    <a:pt x="11808" y="11418"/>
                  </a:lnTo>
                  <a:lnTo>
                    <a:pt x="11813" y="11452"/>
                  </a:lnTo>
                  <a:lnTo>
                    <a:pt x="11817" y="11486"/>
                  </a:lnTo>
                  <a:lnTo>
                    <a:pt x="11822" y="11518"/>
                  </a:lnTo>
                  <a:lnTo>
                    <a:pt x="11825" y="11547"/>
                  </a:lnTo>
                  <a:lnTo>
                    <a:pt x="11830" y="11600"/>
                  </a:lnTo>
                  <a:lnTo>
                    <a:pt x="11833" y="11640"/>
                  </a:lnTo>
                  <a:lnTo>
                    <a:pt x="11836" y="11666"/>
                  </a:lnTo>
                  <a:lnTo>
                    <a:pt x="11836" y="11676"/>
                  </a:lnTo>
                  <a:lnTo>
                    <a:pt x="11837" y="11685"/>
                  </a:lnTo>
                  <a:lnTo>
                    <a:pt x="11838" y="11710"/>
                  </a:lnTo>
                  <a:lnTo>
                    <a:pt x="11840" y="11751"/>
                  </a:lnTo>
                  <a:lnTo>
                    <a:pt x="11841" y="11803"/>
                  </a:lnTo>
                  <a:lnTo>
                    <a:pt x="11841" y="11827"/>
                  </a:lnTo>
                  <a:lnTo>
                    <a:pt x="11841" y="11852"/>
                  </a:lnTo>
                  <a:lnTo>
                    <a:pt x="11841" y="11879"/>
                  </a:lnTo>
                  <a:lnTo>
                    <a:pt x="11841" y="11907"/>
                  </a:lnTo>
                  <a:lnTo>
                    <a:pt x="11841" y="11935"/>
                  </a:lnTo>
                  <a:lnTo>
                    <a:pt x="11841" y="11965"/>
                  </a:lnTo>
                  <a:lnTo>
                    <a:pt x="11841" y="11994"/>
                  </a:lnTo>
                  <a:lnTo>
                    <a:pt x="11841" y="12025"/>
                  </a:lnTo>
                  <a:lnTo>
                    <a:pt x="11841" y="12083"/>
                  </a:lnTo>
                  <a:lnTo>
                    <a:pt x="11841" y="12138"/>
                  </a:lnTo>
                  <a:lnTo>
                    <a:pt x="11841" y="12191"/>
                  </a:lnTo>
                  <a:lnTo>
                    <a:pt x="11841" y="12237"/>
                  </a:lnTo>
                  <a:lnTo>
                    <a:pt x="11841" y="12277"/>
                  </a:lnTo>
                  <a:lnTo>
                    <a:pt x="11841" y="12308"/>
                  </a:lnTo>
                  <a:lnTo>
                    <a:pt x="11841" y="12327"/>
                  </a:lnTo>
                  <a:lnTo>
                    <a:pt x="11841" y="12334"/>
                  </a:lnTo>
                  <a:lnTo>
                    <a:pt x="11841" y="12952"/>
                  </a:lnTo>
                  <a:lnTo>
                    <a:pt x="11841" y="13570"/>
                  </a:lnTo>
                  <a:lnTo>
                    <a:pt x="11841" y="14189"/>
                  </a:lnTo>
                  <a:lnTo>
                    <a:pt x="11841" y="14807"/>
                  </a:lnTo>
                  <a:lnTo>
                    <a:pt x="11841" y="15426"/>
                  </a:lnTo>
                  <a:lnTo>
                    <a:pt x="11841" y="16043"/>
                  </a:lnTo>
                  <a:lnTo>
                    <a:pt x="11841" y="16662"/>
                  </a:lnTo>
                  <a:lnTo>
                    <a:pt x="11841" y="17280"/>
                  </a:lnTo>
                  <a:lnTo>
                    <a:pt x="11868" y="17280"/>
                  </a:lnTo>
                  <a:lnTo>
                    <a:pt x="11868" y="16662"/>
                  </a:lnTo>
                  <a:lnTo>
                    <a:pt x="11868" y="16043"/>
                  </a:lnTo>
                  <a:lnTo>
                    <a:pt x="11868" y="15426"/>
                  </a:lnTo>
                  <a:lnTo>
                    <a:pt x="11868" y="14807"/>
                  </a:lnTo>
                  <a:lnTo>
                    <a:pt x="11868" y="14189"/>
                  </a:lnTo>
                  <a:lnTo>
                    <a:pt x="11868" y="13570"/>
                  </a:lnTo>
                  <a:lnTo>
                    <a:pt x="11868" y="12952"/>
                  </a:lnTo>
                  <a:lnTo>
                    <a:pt x="11868" y="12334"/>
                  </a:lnTo>
                  <a:lnTo>
                    <a:pt x="11868" y="12327"/>
                  </a:lnTo>
                  <a:lnTo>
                    <a:pt x="11868" y="12308"/>
                  </a:lnTo>
                  <a:lnTo>
                    <a:pt x="11868" y="12277"/>
                  </a:lnTo>
                  <a:lnTo>
                    <a:pt x="11868" y="12237"/>
                  </a:lnTo>
                  <a:lnTo>
                    <a:pt x="11868" y="12191"/>
                  </a:lnTo>
                  <a:lnTo>
                    <a:pt x="11868" y="12138"/>
                  </a:lnTo>
                  <a:lnTo>
                    <a:pt x="11868" y="12083"/>
                  </a:lnTo>
                  <a:lnTo>
                    <a:pt x="11868" y="12025"/>
                  </a:lnTo>
                  <a:lnTo>
                    <a:pt x="11868" y="11994"/>
                  </a:lnTo>
                  <a:lnTo>
                    <a:pt x="11868" y="11965"/>
                  </a:lnTo>
                  <a:lnTo>
                    <a:pt x="11868" y="11935"/>
                  </a:lnTo>
                  <a:lnTo>
                    <a:pt x="11868" y="11907"/>
                  </a:lnTo>
                  <a:lnTo>
                    <a:pt x="11868" y="11879"/>
                  </a:lnTo>
                  <a:lnTo>
                    <a:pt x="11868" y="11852"/>
                  </a:lnTo>
                  <a:lnTo>
                    <a:pt x="11868" y="11827"/>
                  </a:lnTo>
                  <a:lnTo>
                    <a:pt x="11868" y="1180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7" name="Freeform 79"/>
            <p:cNvSpPr>
              <a:spLocks/>
            </p:cNvSpPr>
            <p:nvPr/>
          </p:nvSpPr>
          <p:spPr bwMode="auto">
            <a:xfrm>
              <a:off x="5218113" y="0"/>
              <a:ext cx="4710113" cy="6858000"/>
            </a:xfrm>
            <a:custGeom>
              <a:avLst/>
              <a:gdLst>
                <a:gd name="T0" fmla="*/ 11289 w 11868"/>
                <a:gd name="T1" fmla="*/ 10747 h 17280"/>
                <a:gd name="T2" fmla="*/ 10157 w 11868"/>
                <a:gd name="T3" fmla="*/ 10578 h 17280"/>
                <a:gd name="T4" fmla="*/ 9324 w 11868"/>
                <a:gd name="T5" fmla="*/ 11341 h 17280"/>
                <a:gd name="T6" fmla="*/ 9142 w 11868"/>
                <a:gd name="T7" fmla="*/ 12499 h 17280"/>
                <a:gd name="T8" fmla="*/ 8330 w 11868"/>
                <a:gd name="T9" fmla="*/ 13815 h 17280"/>
                <a:gd name="T10" fmla="*/ 6919 w 11868"/>
                <a:gd name="T11" fmla="*/ 14446 h 17280"/>
                <a:gd name="T12" fmla="*/ 5397 w 11868"/>
                <a:gd name="T13" fmla="*/ 14174 h 17280"/>
                <a:gd name="T14" fmla="*/ 4290 w 11868"/>
                <a:gd name="T15" fmla="*/ 13091 h 17280"/>
                <a:gd name="T16" fmla="*/ 3988 w 11868"/>
                <a:gd name="T17" fmla="*/ 11565 h 17280"/>
                <a:gd name="T18" fmla="*/ 4593 w 11868"/>
                <a:gd name="T19" fmla="*/ 10148 h 17280"/>
                <a:gd name="T20" fmla="*/ 5902 w 11868"/>
                <a:gd name="T21" fmla="*/ 9309 h 17280"/>
                <a:gd name="T22" fmla="*/ 7146 w 11868"/>
                <a:gd name="T23" fmla="*/ 9097 h 17280"/>
                <a:gd name="T24" fmla="*/ 7880 w 11868"/>
                <a:gd name="T25" fmla="*/ 8219 h 17280"/>
                <a:gd name="T26" fmla="*/ 7640 w 11868"/>
                <a:gd name="T27" fmla="*/ 7077 h 17280"/>
                <a:gd name="T28" fmla="*/ 6563 w 11868"/>
                <a:gd name="T29" fmla="*/ 6573 h 17280"/>
                <a:gd name="T30" fmla="*/ 5531 w 11868"/>
                <a:gd name="T31" fmla="*/ 7117 h 17280"/>
                <a:gd name="T32" fmla="*/ 5262 w 11868"/>
                <a:gd name="T33" fmla="*/ 8187 h 17280"/>
                <a:gd name="T34" fmla="*/ 4638 w 11868"/>
                <a:gd name="T35" fmla="*/ 9612 h 17280"/>
                <a:gd name="T36" fmla="*/ 3333 w 11868"/>
                <a:gd name="T37" fmla="*/ 10430 h 17280"/>
                <a:gd name="T38" fmla="*/ 1779 w 11868"/>
                <a:gd name="T39" fmla="*/ 10370 h 17280"/>
                <a:gd name="T40" fmla="*/ 503 w 11868"/>
                <a:gd name="T41" fmla="*/ 9402 h 17280"/>
                <a:gd name="T42" fmla="*/ 27 w 11868"/>
                <a:gd name="T43" fmla="*/ 7922 h 17280"/>
                <a:gd name="T44" fmla="*/ 462 w 11868"/>
                <a:gd name="T45" fmla="*/ 6444 h 17280"/>
                <a:gd name="T46" fmla="*/ 1665 w 11868"/>
                <a:gd name="T47" fmla="*/ 5459 h 17280"/>
                <a:gd name="T48" fmla="*/ 3040 w 11868"/>
                <a:gd name="T49" fmla="*/ 5210 h 17280"/>
                <a:gd name="T50" fmla="*/ 3882 w 11868"/>
                <a:gd name="T51" fmla="*/ 4432 h 17280"/>
                <a:gd name="T52" fmla="*/ 3807 w 11868"/>
                <a:gd name="T53" fmla="*/ 3305 h 17280"/>
                <a:gd name="T54" fmla="*/ 2893 w 11868"/>
                <a:gd name="T55" fmla="*/ 2647 h 17280"/>
                <a:gd name="T56" fmla="*/ 1418 w 11868"/>
                <a:gd name="T57" fmla="*/ 2318 h 17280"/>
                <a:gd name="T58" fmla="*/ 329 w 11868"/>
                <a:gd name="T59" fmla="*/ 1224 h 17280"/>
                <a:gd name="T60" fmla="*/ 13 w 11868"/>
                <a:gd name="T61" fmla="*/ 261 h 17280"/>
                <a:gd name="T62" fmla="*/ 623 w 11868"/>
                <a:gd name="T63" fmla="*/ 1707 h 17280"/>
                <a:gd name="T64" fmla="*/ 1948 w 11868"/>
                <a:gd name="T65" fmla="*/ 2557 h 17280"/>
                <a:gd name="T66" fmla="*/ 3299 w 11868"/>
                <a:gd name="T67" fmla="*/ 2825 h 17280"/>
                <a:gd name="T68" fmla="*/ 3929 w 11868"/>
                <a:gd name="T69" fmla="*/ 3732 h 17280"/>
                <a:gd name="T70" fmla="*/ 3629 w 11868"/>
                <a:gd name="T71" fmla="*/ 4796 h 17280"/>
                <a:gd name="T72" fmla="*/ 2612 w 11868"/>
                <a:gd name="T73" fmla="*/ 5241 h 17280"/>
                <a:gd name="T74" fmla="*/ 1127 w 11868"/>
                <a:gd name="T75" fmla="*/ 5724 h 17280"/>
                <a:gd name="T76" fmla="*/ 156 w 11868"/>
                <a:gd name="T77" fmla="*/ 6996 h 17280"/>
                <a:gd name="T78" fmla="*/ 80 w 11868"/>
                <a:gd name="T79" fmla="*/ 8540 h 17280"/>
                <a:gd name="T80" fmla="*/ 901 w 11868"/>
                <a:gd name="T81" fmla="*/ 9884 h 17280"/>
                <a:gd name="T82" fmla="*/ 2332 w 11868"/>
                <a:gd name="T83" fmla="*/ 10527 h 17280"/>
                <a:gd name="T84" fmla="*/ 3871 w 11868"/>
                <a:gd name="T85" fmla="*/ 10250 h 17280"/>
                <a:gd name="T86" fmla="*/ 4985 w 11868"/>
                <a:gd name="T87" fmla="*/ 9158 h 17280"/>
                <a:gd name="T88" fmla="*/ 5309 w 11868"/>
                <a:gd name="T89" fmla="*/ 7799 h 17280"/>
                <a:gd name="T90" fmla="*/ 5861 w 11868"/>
                <a:gd name="T91" fmla="*/ 6831 h 17280"/>
                <a:gd name="T92" fmla="*/ 6977 w 11868"/>
                <a:gd name="T93" fmla="*/ 6655 h 17280"/>
                <a:gd name="T94" fmla="*/ 7817 w 11868"/>
                <a:gd name="T95" fmla="*/ 7450 h 17280"/>
                <a:gd name="T96" fmla="*/ 7685 w 11868"/>
                <a:gd name="T97" fmla="*/ 8599 h 17280"/>
                <a:gd name="T98" fmla="*/ 6716 w 11868"/>
                <a:gd name="T99" fmla="*/ 9182 h 17280"/>
                <a:gd name="T100" fmla="*/ 5357 w 11868"/>
                <a:gd name="T101" fmla="*/ 9495 h 17280"/>
                <a:gd name="T102" fmla="*/ 4253 w 11868"/>
                <a:gd name="T103" fmla="*/ 10601 h 17280"/>
                <a:gd name="T104" fmla="*/ 3964 w 11868"/>
                <a:gd name="T105" fmla="*/ 12135 h 17280"/>
                <a:gd name="T106" fmla="*/ 4587 w 11868"/>
                <a:gd name="T107" fmla="*/ 13567 h 17280"/>
                <a:gd name="T108" fmla="*/ 5909 w 11868"/>
                <a:gd name="T109" fmla="*/ 14401 h 17280"/>
                <a:gd name="T110" fmla="*/ 7477 w 11868"/>
                <a:gd name="T111" fmla="*/ 14343 h 17280"/>
                <a:gd name="T112" fmla="*/ 8741 w 11868"/>
                <a:gd name="T113" fmla="*/ 13406 h 17280"/>
                <a:gd name="T114" fmla="*/ 9251 w 11868"/>
                <a:gd name="T115" fmla="*/ 11946 h 17280"/>
                <a:gd name="T116" fmla="*/ 9582 w 11868"/>
                <a:gd name="T117" fmla="*/ 10977 h 17280"/>
                <a:gd name="T118" fmla="*/ 10600 w 11868"/>
                <a:gd name="T119" fmla="*/ 10546 h 17280"/>
                <a:gd name="T120" fmla="*/ 11585 w 11868"/>
                <a:gd name="T121" fmla="*/ 11067 h 17280"/>
                <a:gd name="T122" fmla="*/ 11841 w 11868"/>
                <a:gd name="T123" fmla="*/ 12308 h 17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868" h="17280">
                  <a:moveTo>
                    <a:pt x="11865" y="11756"/>
                  </a:moveTo>
                  <a:lnTo>
                    <a:pt x="11865" y="11751"/>
                  </a:lnTo>
                  <a:lnTo>
                    <a:pt x="11864" y="11739"/>
                  </a:lnTo>
                  <a:lnTo>
                    <a:pt x="11863" y="11718"/>
                  </a:lnTo>
                  <a:lnTo>
                    <a:pt x="11860" y="11692"/>
                  </a:lnTo>
                  <a:lnTo>
                    <a:pt x="11856" y="11661"/>
                  </a:lnTo>
                  <a:lnTo>
                    <a:pt x="11851" y="11626"/>
                  </a:lnTo>
                  <a:lnTo>
                    <a:pt x="11844" y="11589"/>
                  </a:lnTo>
                  <a:lnTo>
                    <a:pt x="11837" y="11552"/>
                  </a:lnTo>
                  <a:lnTo>
                    <a:pt x="11828" y="11514"/>
                  </a:lnTo>
                  <a:lnTo>
                    <a:pt x="11819" y="11478"/>
                  </a:lnTo>
                  <a:lnTo>
                    <a:pt x="11808" y="11445"/>
                  </a:lnTo>
                  <a:lnTo>
                    <a:pt x="11798" y="11416"/>
                  </a:lnTo>
                  <a:lnTo>
                    <a:pt x="11789" y="11391"/>
                  </a:lnTo>
                  <a:lnTo>
                    <a:pt x="11783" y="11371"/>
                  </a:lnTo>
                  <a:lnTo>
                    <a:pt x="11779" y="11359"/>
                  </a:lnTo>
                  <a:lnTo>
                    <a:pt x="11776" y="11355"/>
                  </a:lnTo>
                  <a:lnTo>
                    <a:pt x="11774" y="11351"/>
                  </a:lnTo>
                  <a:lnTo>
                    <a:pt x="11770" y="11338"/>
                  </a:lnTo>
                  <a:lnTo>
                    <a:pt x="11761" y="11319"/>
                  </a:lnTo>
                  <a:lnTo>
                    <a:pt x="11752" y="11296"/>
                  </a:lnTo>
                  <a:lnTo>
                    <a:pt x="11738" y="11267"/>
                  </a:lnTo>
                  <a:lnTo>
                    <a:pt x="11722" y="11236"/>
                  </a:lnTo>
                  <a:lnTo>
                    <a:pt x="11705" y="11203"/>
                  </a:lnTo>
                  <a:lnTo>
                    <a:pt x="11686" y="11169"/>
                  </a:lnTo>
                  <a:lnTo>
                    <a:pt x="11665" y="11137"/>
                  </a:lnTo>
                  <a:lnTo>
                    <a:pt x="11645" y="11106"/>
                  </a:lnTo>
                  <a:lnTo>
                    <a:pt x="11625" y="11076"/>
                  </a:lnTo>
                  <a:lnTo>
                    <a:pt x="11607" y="11051"/>
                  </a:lnTo>
                  <a:lnTo>
                    <a:pt x="11591" y="11030"/>
                  </a:lnTo>
                  <a:lnTo>
                    <a:pt x="11578" y="11014"/>
                  </a:lnTo>
                  <a:lnTo>
                    <a:pt x="11570" y="11003"/>
                  </a:lnTo>
                  <a:lnTo>
                    <a:pt x="11567" y="11000"/>
                  </a:lnTo>
                  <a:lnTo>
                    <a:pt x="11564" y="10997"/>
                  </a:lnTo>
                  <a:lnTo>
                    <a:pt x="11555" y="10986"/>
                  </a:lnTo>
                  <a:lnTo>
                    <a:pt x="11542" y="10971"/>
                  </a:lnTo>
                  <a:lnTo>
                    <a:pt x="11525" y="10951"/>
                  </a:lnTo>
                  <a:lnTo>
                    <a:pt x="11503" y="10929"/>
                  </a:lnTo>
                  <a:lnTo>
                    <a:pt x="11478" y="10903"/>
                  </a:lnTo>
                  <a:lnTo>
                    <a:pt x="11451" y="10877"/>
                  </a:lnTo>
                  <a:lnTo>
                    <a:pt x="11423" y="10851"/>
                  </a:lnTo>
                  <a:lnTo>
                    <a:pt x="11393" y="10826"/>
                  </a:lnTo>
                  <a:lnTo>
                    <a:pt x="11364" y="10802"/>
                  </a:lnTo>
                  <a:lnTo>
                    <a:pt x="11337" y="10781"/>
                  </a:lnTo>
                  <a:lnTo>
                    <a:pt x="11311" y="10762"/>
                  </a:lnTo>
                  <a:lnTo>
                    <a:pt x="11289" y="10747"/>
                  </a:lnTo>
                  <a:lnTo>
                    <a:pt x="11272" y="10735"/>
                  </a:lnTo>
                  <a:lnTo>
                    <a:pt x="11261" y="10729"/>
                  </a:lnTo>
                  <a:lnTo>
                    <a:pt x="11258" y="10725"/>
                  </a:lnTo>
                  <a:lnTo>
                    <a:pt x="11254" y="10723"/>
                  </a:lnTo>
                  <a:lnTo>
                    <a:pt x="11243" y="10717"/>
                  </a:lnTo>
                  <a:lnTo>
                    <a:pt x="11226" y="10706"/>
                  </a:lnTo>
                  <a:lnTo>
                    <a:pt x="11202" y="10692"/>
                  </a:lnTo>
                  <a:lnTo>
                    <a:pt x="11175" y="10677"/>
                  </a:lnTo>
                  <a:lnTo>
                    <a:pt x="11143" y="10661"/>
                  </a:lnTo>
                  <a:lnTo>
                    <a:pt x="11110" y="10644"/>
                  </a:lnTo>
                  <a:lnTo>
                    <a:pt x="11075" y="10628"/>
                  </a:lnTo>
                  <a:lnTo>
                    <a:pt x="11040" y="10614"/>
                  </a:lnTo>
                  <a:lnTo>
                    <a:pt x="11005" y="10600"/>
                  </a:lnTo>
                  <a:lnTo>
                    <a:pt x="10973" y="10588"/>
                  </a:lnTo>
                  <a:lnTo>
                    <a:pt x="10943" y="10579"/>
                  </a:lnTo>
                  <a:lnTo>
                    <a:pt x="10918" y="10571"/>
                  </a:lnTo>
                  <a:lnTo>
                    <a:pt x="10898" y="10566"/>
                  </a:lnTo>
                  <a:lnTo>
                    <a:pt x="10885" y="10562"/>
                  </a:lnTo>
                  <a:lnTo>
                    <a:pt x="10881" y="10561"/>
                  </a:lnTo>
                  <a:lnTo>
                    <a:pt x="10877" y="10560"/>
                  </a:lnTo>
                  <a:lnTo>
                    <a:pt x="10864" y="10557"/>
                  </a:lnTo>
                  <a:lnTo>
                    <a:pt x="10844" y="10553"/>
                  </a:lnTo>
                  <a:lnTo>
                    <a:pt x="10818" y="10546"/>
                  </a:lnTo>
                  <a:lnTo>
                    <a:pt x="10787" y="10541"/>
                  </a:lnTo>
                  <a:lnTo>
                    <a:pt x="10752" y="10534"/>
                  </a:lnTo>
                  <a:lnTo>
                    <a:pt x="10716" y="10530"/>
                  </a:lnTo>
                  <a:lnTo>
                    <a:pt x="10678" y="10526"/>
                  </a:lnTo>
                  <a:lnTo>
                    <a:pt x="10639" y="10522"/>
                  </a:lnTo>
                  <a:lnTo>
                    <a:pt x="10601" y="10520"/>
                  </a:lnTo>
                  <a:lnTo>
                    <a:pt x="10567" y="10519"/>
                  </a:lnTo>
                  <a:lnTo>
                    <a:pt x="10534" y="10519"/>
                  </a:lnTo>
                  <a:lnTo>
                    <a:pt x="10508" y="10519"/>
                  </a:lnTo>
                  <a:lnTo>
                    <a:pt x="10488" y="10520"/>
                  </a:lnTo>
                  <a:lnTo>
                    <a:pt x="10474" y="10521"/>
                  </a:lnTo>
                  <a:lnTo>
                    <a:pt x="10470" y="10521"/>
                  </a:lnTo>
                  <a:lnTo>
                    <a:pt x="10465" y="10521"/>
                  </a:lnTo>
                  <a:lnTo>
                    <a:pt x="10452" y="10522"/>
                  </a:lnTo>
                  <a:lnTo>
                    <a:pt x="10432" y="10524"/>
                  </a:lnTo>
                  <a:lnTo>
                    <a:pt x="10405" y="10527"/>
                  </a:lnTo>
                  <a:lnTo>
                    <a:pt x="10373" y="10530"/>
                  </a:lnTo>
                  <a:lnTo>
                    <a:pt x="10339" y="10535"/>
                  </a:lnTo>
                  <a:lnTo>
                    <a:pt x="10302" y="10542"/>
                  </a:lnTo>
                  <a:lnTo>
                    <a:pt x="10264" y="10549"/>
                  </a:lnTo>
                  <a:lnTo>
                    <a:pt x="10228" y="10558"/>
                  </a:lnTo>
                  <a:lnTo>
                    <a:pt x="10191" y="10567"/>
                  </a:lnTo>
                  <a:lnTo>
                    <a:pt x="10157" y="10578"/>
                  </a:lnTo>
                  <a:lnTo>
                    <a:pt x="10128" y="10586"/>
                  </a:lnTo>
                  <a:lnTo>
                    <a:pt x="10103" y="10595"/>
                  </a:lnTo>
                  <a:lnTo>
                    <a:pt x="10084" y="10602"/>
                  </a:lnTo>
                  <a:lnTo>
                    <a:pt x="10072" y="10607"/>
                  </a:lnTo>
                  <a:lnTo>
                    <a:pt x="10068" y="10609"/>
                  </a:lnTo>
                  <a:lnTo>
                    <a:pt x="10063" y="10610"/>
                  </a:lnTo>
                  <a:lnTo>
                    <a:pt x="10052" y="10615"/>
                  </a:lnTo>
                  <a:lnTo>
                    <a:pt x="10032" y="10623"/>
                  </a:lnTo>
                  <a:lnTo>
                    <a:pt x="10008" y="10634"/>
                  </a:lnTo>
                  <a:lnTo>
                    <a:pt x="9979" y="10647"/>
                  </a:lnTo>
                  <a:lnTo>
                    <a:pt x="9949" y="10662"/>
                  </a:lnTo>
                  <a:lnTo>
                    <a:pt x="9915" y="10679"/>
                  </a:lnTo>
                  <a:lnTo>
                    <a:pt x="9882" y="10698"/>
                  </a:lnTo>
                  <a:lnTo>
                    <a:pt x="9848" y="10718"/>
                  </a:lnTo>
                  <a:lnTo>
                    <a:pt x="9817" y="10738"/>
                  </a:lnTo>
                  <a:lnTo>
                    <a:pt x="9788" y="10758"/>
                  </a:lnTo>
                  <a:lnTo>
                    <a:pt x="9763" y="10776"/>
                  </a:lnTo>
                  <a:lnTo>
                    <a:pt x="9742" y="10792"/>
                  </a:lnTo>
                  <a:lnTo>
                    <a:pt x="9725" y="10805"/>
                  </a:lnTo>
                  <a:lnTo>
                    <a:pt x="9716" y="10813"/>
                  </a:lnTo>
                  <a:lnTo>
                    <a:pt x="9712" y="10816"/>
                  </a:lnTo>
                  <a:lnTo>
                    <a:pt x="9708" y="10819"/>
                  </a:lnTo>
                  <a:lnTo>
                    <a:pt x="9698" y="10828"/>
                  </a:lnTo>
                  <a:lnTo>
                    <a:pt x="9682" y="10841"/>
                  </a:lnTo>
                  <a:lnTo>
                    <a:pt x="9663" y="10858"/>
                  </a:lnTo>
                  <a:lnTo>
                    <a:pt x="9640" y="10880"/>
                  </a:lnTo>
                  <a:lnTo>
                    <a:pt x="9614" y="10905"/>
                  </a:lnTo>
                  <a:lnTo>
                    <a:pt x="9588" y="10931"/>
                  </a:lnTo>
                  <a:lnTo>
                    <a:pt x="9562" y="10960"/>
                  </a:lnTo>
                  <a:lnTo>
                    <a:pt x="9536" y="10989"/>
                  </a:lnTo>
                  <a:lnTo>
                    <a:pt x="9513" y="11018"/>
                  </a:lnTo>
                  <a:lnTo>
                    <a:pt x="9491" y="11045"/>
                  </a:lnTo>
                  <a:lnTo>
                    <a:pt x="9473" y="11071"/>
                  </a:lnTo>
                  <a:lnTo>
                    <a:pt x="9457" y="11093"/>
                  </a:lnTo>
                  <a:lnTo>
                    <a:pt x="9447" y="11110"/>
                  </a:lnTo>
                  <a:lnTo>
                    <a:pt x="9439" y="11121"/>
                  </a:lnTo>
                  <a:lnTo>
                    <a:pt x="9437" y="11124"/>
                  </a:lnTo>
                  <a:lnTo>
                    <a:pt x="9434" y="11128"/>
                  </a:lnTo>
                  <a:lnTo>
                    <a:pt x="9427" y="11139"/>
                  </a:lnTo>
                  <a:lnTo>
                    <a:pt x="9416" y="11156"/>
                  </a:lnTo>
                  <a:lnTo>
                    <a:pt x="9402" y="11179"/>
                  </a:lnTo>
                  <a:lnTo>
                    <a:pt x="9387" y="11207"/>
                  </a:lnTo>
                  <a:lnTo>
                    <a:pt x="9371" y="11237"/>
                  </a:lnTo>
                  <a:lnTo>
                    <a:pt x="9355" y="11271"/>
                  </a:lnTo>
                  <a:lnTo>
                    <a:pt x="9339" y="11305"/>
                  </a:lnTo>
                  <a:lnTo>
                    <a:pt x="9324" y="11341"/>
                  </a:lnTo>
                  <a:lnTo>
                    <a:pt x="9309" y="11376"/>
                  </a:lnTo>
                  <a:lnTo>
                    <a:pt x="9298" y="11409"/>
                  </a:lnTo>
                  <a:lnTo>
                    <a:pt x="9288" y="11438"/>
                  </a:lnTo>
                  <a:lnTo>
                    <a:pt x="9280" y="11463"/>
                  </a:lnTo>
                  <a:lnTo>
                    <a:pt x="9275" y="11484"/>
                  </a:lnTo>
                  <a:lnTo>
                    <a:pt x="9272" y="11496"/>
                  </a:lnTo>
                  <a:lnTo>
                    <a:pt x="9270" y="11500"/>
                  </a:lnTo>
                  <a:lnTo>
                    <a:pt x="9268" y="11505"/>
                  </a:lnTo>
                  <a:lnTo>
                    <a:pt x="9265" y="11517"/>
                  </a:lnTo>
                  <a:lnTo>
                    <a:pt x="9261" y="11538"/>
                  </a:lnTo>
                  <a:lnTo>
                    <a:pt x="9255" y="11562"/>
                  </a:lnTo>
                  <a:lnTo>
                    <a:pt x="9249" y="11594"/>
                  </a:lnTo>
                  <a:lnTo>
                    <a:pt x="9242" y="11628"/>
                  </a:lnTo>
                  <a:lnTo>
                    <a:pt x="9237" y="11665"/>
                  </a:lnTo>
                  <a:lnTo>
                    <a:pt x="9233" y="11703"/>
                  </a:lnTo>
                  <a:lnTo>
                    <a:pt x="9232" y="11722"/>
                  </a:lnTo>
                  <a:lnTo>
                    <a:pt x="9230" y="11742"/>
                  </a:lnTo>
                  <a:lnTo>
                    <a:pt x="9228" y="11761"/>
                  </a:lnTo>
                  <a:lnTo>
                    <a:pt x="9227" y="11780"/>
                  </a:lnTo>
                  <a:lnTo>
                    <a:pt x="9227" y="11788"/>
                  </a:lnTo>
                  <a:lnTo>
                    <a:pt x="9226" y="11797"/>
                  </a:lnTo>
                  <a:lnTo>
                    <a:pt x="9226" y="11805"/>
                  </a:lnTo>
                  <a:lnTo>
                    <a:pt x="9226" y="11814"/>
                  </a:lnTo>
                  <a:lnTo>
                    <a:pt x="9226" y="11825"/>
                  </a:lnTo>
                  <a:lnTo>
                    <a:pt x="9226" y="11834"/>
                  </a:lnTo>
                  <a:lnTo>
                    <a:pt x="9226" y="11843"/>
                  </a:lnTo>
                  <a:lnTo>
                    <a:pt x="9226" y="11852"/>
                  </a:lnTo>
                  <a:lnTo>
                    <a:pt x="9225" y="11905"/>
                  </a:lnTo>
                  <a:lnTo>
                    <a:pt x="9224" y="11945"/>
                  </a:lnTo>
                  <a:lnTo>
                    <a:pt x="9223" y="11971"/>
                  </a:lnTo>
                  <a:lnTo>
                    <a:pt x="9222" y="11980"/>
                  </a:lnTo>
                  <a:lnTo>
                    <a:pt x="9222" y="11989"/>
                  </a:lnTo>
                  <a:lnTo>
                    <a:pt x="9220" y="12015"/>
                  </a:lnTo>
                  <a:lnTo>
                    <a:pt x="9218" y="12056"/>
                  </a:lnTo>
                  <a:lnTo>
                    <a:pt x="9212" y="12108"/>
                  </a:lnTo>
                  <a:lnTo>
                    <a:pt x="9209" y="12138"/>
                  </a:lnTo>
                  <a:lnTo>
                    <a:pt x="9206" y="12171"/>
                  </a:lnTo>
                  <a:lnTo>
                    <a:pt x="9201" y="12204"/>
                  </a:lnTo>
                  <a:lnTo>
                    <a:pt x="9196" y="12239"/>
                  </a:lnTo>
                  <a:lnTo>
                    <a:pt x="9190" y="12275"/>
                  </a:lnTo>
                  <a:lnTo>
                    <a:pt x="9183" y="12312"/>
                  </a:lnTo>
                  <a:lnTo>
                    <a:pt x="9177" y="12350"/>
                  </a:lnTo>
                  <a:lnTo>
                    <a:pt x="9169" y="12388"/>
                  </a:lnTo>
                  <a:lnTo>
                    <a:pt x="9160" y="12425"/>
                  </a:lnTo>
                  <a:lnTo>
                    <a:pt x="9152" y="12462"/>
                  </a:lnTo>
                  <a:lnTo>
                    <a:pt x="9142" y="12499"/>
                  </a:lnTo>
                  <a:lnTo>
                    <a:pt x="9133" y="12534"/>
                  </a:lnTo>
                  <a:lnTo>
                    <a:pt x="9124" y="12569"/>
                  </a:lnTo>
                  <a:lnTo>
                    <a:pt x="9114" y="12601"/>
                  </a:lnTo>
                  <a:lnTo>
                    <a:pt x="9104" y="12633"/>
                  </a:lnTo>
                  <a:lnTo>
                    <a:pt x="9095" y="12661"/>
                  </a:lnTo>
                  <a:lnTo>
                    <a:pt x="9078" y="12711"/>
                  </a:lnTo>
                  <a:lnTo>
                    <a:pt x="9064" y="12749"/>
                  </a:lnTo>
                  <a:lnTo>
                    <a:pt x="9055" y="12773"/>
                  </a:lnTo>
                  <a:lnTo>
                    <a:pt x="9051" y="12782"/>
                  </a:lnTo>
                  <a:lnTo>
                    <a:pt x="9048" y="12790"/>
                  </a:lnTo>
                  <a:lnTo>
                    <a:pt x="9038" y="12815"/>
                  </a:lnTo>
                  <a:lnTo>
                    <a:pt x="9023" y="12853"/>
                  </a:lnTo>
                  <a:lnTo>
                    <a:pt x="9003" y="12902"/>
                  </a:lnTo>
                  <a:lnTo>
                    <a:pt x="8990" y="12929"/>
                  </a:lnTo>
                  <a:lnTo>
                    <a:pt x="8977" y="12958"/>
                  </a:lnTo>
                  <a:lnTo>
                    <a:pt x="8962" y="12989"/>
                  </a:lnTo>
                  <a:lnTo>
                    <a:pt x="8945" y="13020"/>
                  </a:lnTo>
                  <a:lnTo>
                    <a:pt x="8929" y="13053"/>
                  </a:lnTo>
                  <a:lnTo>
                    <a:pt x="8912" y="13086"/>
                  </a:lnTo>
                  <a:lnTo>
                    <a:pt x="8894" y="13120"/>
                  </a:lnTo>
                  <a:lnTo>
                    <a:pt x="8874" y="13153"/>
                  </a:lnTo>
                  <a:lnTo>
                    <a:pt x="8855" y="13187"/>
                  </a:lnTo>
                  <a:lnTo>
                    <a:pt x="8834" y="13219"/>
                  </a:lnTo>
                  <a:lnTo>
                    <a:pt x="8815" y="13252"/>
                  </a:lnTo>
                  <a:lnTo>
                    <a:pt x="8794" y="13282"/>
                  </a:lnTo>
                  <a:lnTo>
                    <a:pt x="8775" y="13311"/>
                  </a:lnTo>
                  <a:lnTo>
                    <a:pt x="8755" y="13339"/>
                  </a:lnTo>
                  <a:lnTo>
                    <a:pt x="8737" y="13366"/>
                  </a:lnTo>
                  <a:lnTo>
                    <a:pt x="8720" y="13390"/>
                  </a:lnTo>
                  <a:lnTo>
                    <a:pt x="8688" y="13432"/>
                  </a:lnTo>
                  <a:lnTo>
                    <a:pt x="8664" y="13464"/>
                  </a:lnTo>
                  <a:lnTo>
                    <a:pt x="8647" y="13485"/>
                  </a:lnTo>
                  <a:lnTo>
                    <a:pt x="8641" y="13491"/>
                  </a:lnTo>
                  <a:lnTo>
                    <a:pt x="8635" y="13499"/>
                  </a:lnTo>
                  <a:lnTo>
                    <a:pt x="8619" y="13519"/>
                  </a:lnTo>
                  <a:lnTo>
                    <a:pt x="8592" y="13550"/>
                  </a:lnTo>
                  <a:lnTo>
                    <a:pt x="8558" y="13590"/>
                  </a:lnTo>
                  <a:lnTo>
                    <a:pt x="8538" y="13611"/>
                  </a:lnTo>
                  <a:lnTo>
                    <a:pt x="8516" y="13635"/>
                  </a:lnTo>
                  <a:lnTo>
                    <a:pt x="8493" y="13660"/>
                  </a:lnTo>
                  <a:lnTo>
                    <a:pt x="8468" y="13686"/>
                  </a:lnTo>
                  <a:lnTo>
                    <a:pt x="8442" y="13711"/>
                  </a:lnTo>
                  <a:lnTo>
                    <a:pt x="8415" y="13738"/>
                  </a:lnTo>
                  <a:lnTo>
                    <a:pt x="8387" y="13764"/>
                  </a:lnTo>
                  <a:lnTo>
                    <a:pt x="8359" y="13789"/>
                  </a:lnTo>
                  <a:lnTo>
                    <a:pt x="8330" y="13815"/>
                  </a:lnTo>
                  <a:lnTo>
                    <a:pt x="8302" y="13840"/>
                  </a:lnTo>
                  <a:lnTo>
                    <a:pt x="8273" y="13864"/>
                  </a:lnTo>
                  <a:lnTo>
                    <a:pt x="8244" y="13888"/>
                  </a:lnTo>
                  <a:lnTo>
                    <a:pt x="8216" y="13909"/>
                  </a:lnTo>
                  <a:lnTo>
                    <a:pt x="8189" y="13930"/>
                  </a:lnTo>
                  <a:lnTo>
                    <a:pt x="8163" y="13949"/>
                  </a:lnTo>
                  <a:lnTo>
                    <a:pt x="8140" y="13967"/>
                  </a:lnTo>
                  <a:lnTo>
                    <a:pt x="8096" y="13998"/>
                  </a:lnTo>
                  <a:lnTo>
                    <a:pt x="8063" y="14021"/>
                  </a:lnTo>
                  <a:lnTo>
                    <a:pt x="8041" y="14035"/>
                  </a:lnTo>
                  <a:lnTo>
                    <a:pt x="8034" y="14040"/>
                  </a:lnTo>
                  <a:lnTo>
                    <a:pt x="8026" y="14045"/>
                  </a:lnTo>
                  <a:lnTo>
                    <a:pt x="8004" y="14059"/>
                  </a:lnTo>
                  <a:lnTo>
                    <a:pt x="7969" y="14080"/>
                  </a:lnTo>
                  <a:lnTo>
                    <a:pt x="7925" y="14107"/>
                  </a:lnTo>
                  <a:lnTo>
                    <a:pt x="7898" y="14122"/>
                  </a:lnTo>
                  <a:lnTo>
                    <a:pt x="7870" y="14138"/>
                  </a:lnTo>
                  <a:lnTo>
                    <a:pt x="7841" y="14154"/>
                  </a:lnTo>
                  <a:lnTo>
                    <a:pt x="7809" y="14171"/>
                  </a:lnTo>
                  <a:lnTo>
                    <a:pt x="7776" y="14188"/>
                  </a:lnTo>
                  <a:lnTo>
                    <a:pt x="7742" y="14204"/>
                  </a:lnTo>
                  <a:lnTo>
                    <a:pt x="7708" y="14220"/>
                  </a:lnTo>
                  <a:lnTo>
                    <a:pt x="7673" y="14237"/>
                  </a:lnTo>
                  <a:lnTo>
                    <a:pt x="7637" y="14253"/>
                  </a:lnTo>
                  <a:lnTo>
                    <a:pt x="7602" y="14267"/>
                  </a:lnTo>
                  <a:lnTo>
                    <a:pt x="7567" y="14281"/>
                  </a:lnTo>
                  <a:lnTo>
                    <a:pt x="7533" y="14295"/>
                  </a:lnTo>
                  <a:lnTo>
                    <a:pt x="7499" y="14307"/>
                  </a:lnTo>
                  <a:lnTo>
                    <a:pt x="7468" y="14319"/>
                  </a:lnTo>
                  <a:lnTo>
                    <a:pt x="7437" y="14329"/>
                  </a:lnTo>
                  <a:lnTo>
                    <a:pt x="7408" y="14338"/>
                  </a:lnTo>
                  <a:lnTo>
                    <a:pt x="7358" y="14354"/>
                  </a:lnTo>
                  <a:lnTo>
                    <a:pt x="7319" y="14366"/>
                  </a:lnTo>
                  <a:lnTo>
                    <a:pt x="7294" y="14373"/>
                  </a:lnTo>
                  <a:lnTo>
                    <a:pt x="7285" y="14375"/>
                  </a:lnTo>
                  <a:lnTo>
                    <a:pt x="7276" y="14377"/>
                  </a:lnTo>
                  <a:lnTo>
                    <a:pt x="7251" y="14385"/>
                  </a:lnTo>
                  <a:lnTo>
                    <a:pt x="7211" y="14394"/>
                  </a:lnTo>
                  <a:lnTo>
                    <a:pt x="7160" y="14405"/>
                  </a:lnTo>
                  <a:lnTo>
                    <a:pt x="7131" y="14412"/>
                  </a:lnTo>
                  <a:lnTo>
                    <a:pt x="7098" y="14418"/>
                  </a:lnTo>
                  <a:lnTo>
                    <a:pt x="7065" y="14424"/>
                  </a:lnTo>
                  <a:lnTo>
                    <a:pt x="7030" y="14430"/>
                  </a:lnTo>
                  <a:lnTo>
                    <a:pt x="6994" y="14436"/>
                  </a:lnTo>
                  <a:lnTo>
                    <a:pt x="6957" y="14442"/>
                  </a:lnTo>
                  <a:lnTo>
                    <a:pt x="6919" y="14446"/>
                  </a:lnTo>
                  <a:lnTo>
                    <a:pt x="6880" y="14450"/>
                  </a:lnTo>
                  <a:lnTo>
                    <a:pt x="6842" y="14455"/>
                  </a:lnTo>
                  <a:lnTo>
                    <a:pt x="6805" y="14458"/>
                  </a:lnTo>
                  <a:lnTo>
                    <a:pt x="6767" y="14460"/>
                  </a:lnTo>
                  <a:lnTo>
                    <a:pt x="6730" y="14462"/>
                  </a:lnTo>
                  <a:lnTo>
                    <a:pt x="6695" y="14463"/>
                  </a:lnTo>
                  <a:lnTo>
                    <a:pt x="6661" y="14464"/>
                  </a:lnTo>
                  <a:lnTo>
                    <a:pt x="6629" y="14466"/>
                  </a:lnTo>
                  <a:lnTo>
                    <a:pt x="6599" y="14466"/>
                  </a:lnTo>
                  <a:lnTo>
                    <a:pt x="6547" y="14464"/>
                  </a:lnTo>
                  <a:lnTo>
                    <a:pt x="6507" y="14463"/>
                  </a:lnTo>
                  <a:lnTo>
                    <a:pt x="6481" y="14462"/>
                  </a:lnTo>
                  <a:lnTo>
                    <a:pt x="6471" y="14462"/>
                  </a:lnTo>
                  <a:lnTo>
                    <a:pt x="6462" y="14462"/>
                  </a:lnTo>
                  <a:lnTo>
                    <a:pt x="6436" y="14460"/>
                  </a:lnTo>
                  <a:lnTo>
                    <a:pt x="6395" y="14458"/>
                  </a:lnTo>
                  <a:lnTo>
                    <a:pt x="6343" y="14453"/>
                  </a:lnTo>
                  <a:lnTo>
                    <a:pt x="6313" y="14450"/>
                  </a:lnTo>
                  <a:lnTo>
                    <a:pt x="6281" y="14446"/>
                  </a:lnTo>
                  <a:lnTo>
                    <a:pt x="6247" y="14442"/>
                  </a:lnTo>
                  <a:lnTo>
                    <a:pt x="6213" y="14437"/>
                  </a:lnTo>
                  <a:lnTo>
                    <a:pt x="6176" y="14431"/>
                  </a:lnTo>
                  <a:lnTo>
                    <a:pt x="6139" y="14424"/>
                  </a:lnTo>
                  <a:lnTo>
                    <a:pt x="6102" y="14418"/>
                  </a:lnTo>
                  <a:lnTo>
                    <a:pt x="6064" y="14410"/>
                  </a:lnTo>
                  <a:lnTo>
                    <a:pt x="6026" y="14403"/>
                  </a:lnTo>
                  <a:lnTo>
                    <a:pt x="5988" y="14394"/>
                  </a:lnTo>
                  <a:lnTo>
                    <a:pt x="5952" y="14385"/>
                  </a:lnTo>
                  <a:lnTo>
                    <a:pt x="5917" y="14376"/>
                  </a:lnTo>
                  <a:lnTo>
                    <a:pt x="5882" y="14366"/>
                  </a:lnTo>
                  <a:lnTo>
                    <a:pt x="5850" y="14356"/>
                  </a:lnTo>
                  <a:lnTo>
                    <a:pt x="5819" y="14347"/>
                  </a:lnTo>
                  <a:lnTo>
                    <a:pt x="5789" y="14338"/>
                  </a:lnTo>
                  <a:lnTo>
                    <a:pt x="5740" y="14321"/>
                  </a:lnTo>
                  <a:lnTo>
                    <a:pt x="5702" y="14308"/>
                  </a:lnTo>
                  <a:lnTo>
                    <a:pt x="5677" y="14298"/>
                  </a:lnTo>
                  <a:lnTo>
                    <a:pt x="5668" y="14295"/>
                  </a:lnTo>
                  <a:lnTo>
                    <a:pt x="5660" y="14292"/>
                  </a:lnTo>
                  <a:lnTo>
                    <a:pt x="5635" y="14282"/>
                  </a:lnTo>
                  <a:lnTo>
                    <a:pt x="5597" y="14267"/>
                  </a:lnTo>
                  <a:lnTo>
                    <a:pt x="5550" y="14246"/>
                  </a:lnTo>
                  <a:lnTo>
                    <a:pt x="5522" y="14234"/>
                  </a:lnTo>
                  <a:lnTo>
                    <a:pt x="5492" y="14221"/>
                  </a:lnTo>
                  <a:lnTo>
                    <a:pt x="5461" y="14206"/>
                  </a:lnTo>
                  <a:lnTo>
                    <a:pt x="5430" y="14191"/>
                  </a:lnTo>
                  <a:lnTo>
                    <a:pt x="5397" y="14174"/>
                  </a:lnTo>
                  <a:lnTo>
                    <a:pt x="5364" y="14157"/>
                  </a:lnTo>
                  <a:lnTo>
                    <a:pt x="5330" y="14138"/>
                  </a:lnTo>
                  <a:lnTo>
                    <a:pt x="5297" y="14120"/>
                  </a:lnTo>
                  <a:lnTo>
                    <a:pt x="5263" y="14100"/>
                  </a:lnTo>
                  <a:lnTo>
                    <a:pt x="5230" y="14080"/>
                  </a:lnTo>
                  <a:lnTo>
                    <a:pt x="5199" y="14061"/>
                  </a:lnTo>
                  <a:lnTo>
                    <a:pt x="5167" y="14041"/>
                  </a:lnTo>
                  <a:lnTo>
                    <a:pt x="5138" y="14021"/>
                  </a:lnTo>
                  <a:lnTo>
                    <a:pt x="5110" y="14002"/>
                  </a:lnTo>
                  <a:lnTo>
                    <a:pt x="5083" y="13984"/>
                  </a:lnTo>
                  <a:lnTo>
                    <a:pt x="5059" y="13965"/>
                  </a:lnTo>
                  <a:lnTo>
                    <a:pt x="5017" y="13934"/>
                  </a:lnTo>
                  <a:lnTo>
                    <a:pt x="4985" y="13910"/>
                  </a:lnTo>
                  <a:lnTo>
                    <a:pt x="4964" y="13894"/>
                  </a:lnTo>
                  <a:lnTo>
                    <a:pt x="4957" y="13888"/>
                  </a:lnTo>
                  <a:lnTo>
                    <a:pt x="4950" y="13882"/>
                  </a:lnTo>
                  <a:lnTo>
                    <a:pt x="4930" y="13866"/>
                  </a:lnTo>
                  <a:lnTo>
                    <a:pt x="4898" y="13840"/>
                  </a:lnTo>
                  <a:lnTo>
                    <a:pt x="4858" y="13806"/>
                  </a:lnTo>
                  <a:lnTo>
                    <a:pt x="4837" y="13785"/>
                  </a:lnTo>
                  <a:lnTo>
                    <a:pt x="4813" y="13764"/>
                  </a:lnTo>
                  <a:lnTo>
                    <a:pt x="4788" y="13740"/>
                  </a:lnTo>
                  <a:lnTo>
                    <a:pt x="4762" y="13716"/>
                  </a:lnTo>
                  <a:lnTo>
                    <a:pt x="4736" y="13690"/>
                  </a:lnTo>
                  <a:lnTo>
                    <a:pt x="4710" y="13663"/>
                  </a:lnTo>
                  <a:lnTo>
                    <a:pt x="4684" y="13635"/>
                  </a:lnTo>
                  <a:lnTo>
                    <a:pt x="4657" y="13607"/>
                  </a:lnTo>
                  <a:lnTo>
                    <a:pt x="4633" y="13579"/>
                  </a:lnTo>
                  <a:lnTo>
                    <a:pt x="4607" y="13550"/>
                  </a:lnTo>
                  <a:lnTo>
                    <a:pt x="4583" y="13521"/>
                  </a:lnTo>
                  <a:lnTo>
                    <a:pt x="4559" y="13492"/>
                  </a:lnTo>
                  <a:lnTo>
                    <a:pt x="4538" y="13465"/>
                  </a:lnTo>
                  <a:lnTo>
                    <a:pt x="4517" y="13438"/>
                  </a:lnTo>
                  <a:lnTo>
                    <a:pt x="4498" y="13413"/>
                  </a:lnTo>
                  <a:lnTo>
                    <a:pt x="4479" y="13389"/>
                  </a:lnTo>
                  <a:lnTo>
                    <a:pt x="4449" y="13346"/>
                  </a:lnTo>
                  <a:lnTo>
                    <a:pt x="4425" y="13312"/>
                  </a:lnTo>
                  <a:lnTo>
                    <a:pt x="4411" y="13290"/>
                  </a:lnTo>
                  <a:lnTo>
                    <a:pt x="4406" y="13283"/>
                  </a:lnTo>
                  <a:lnTo>
                    <a:pt x="4400" y="13275"/>
                  </a:lnTo>
                  <a:lnTo>
                    <a:pt x="4386" y="13254"/>
                  </a:lnTo>
                  <a:lnTo>
                    <a:pt x="4365" y="13219"/>
                  </a:lnTo>
                  <a:lnTo>
                    <a:pt x="4338" y="13174"/>
                  </a:lnTo>
                  <a:lnTo>
                    <a:pt x="4323" y="13148"/>
                  </a:lnTo>
                  <a:lnTo>
                    <a:pt x="4306" y="13120"/>
                  </a:lnTo>
                  <a:lnTo>
                    <a:pt x="4290" y="13091"/>
                  </a:lnTo>
                  <a:lnTo>
                    <a:pt x="4274" y="13059"/>
                  </a:lnTo>
                  <a:lnTo>
                    <a:pt x="4257" y="13026"/>
                  </a:lnTo>
                  <a:lnTo>
                    <a:pt x="4240" y="12992"/>
                  </a:lnTo>
                  <a:lnTo>
                    <a:pt x="4223" y="12958"/>
                  </a:lnTo>
                  <a:lnTo>
                    <a:pt x="4207" y="12923"/>
                  </a:lnTo>
                  <a:lnTo>
                    <a:pt x="4192" y="12888"/>
                  </a:lnTo>
                  <a:lnTo>
                    <a:pt x="4177" y="12853"/>
                  </a:lnTo>
                  <a:lnTo>
                    <a:pt x="4163" y="12817"/>
                  </a:lnTo>
                  <a:lnTo>
                    <a:pt x="4149" y="12784"/>
                  </a:lnTo>
                  <a:lnTo>
                    <a:pt x="4137" y="12750"/>
                  </a:lnTo>
                  <a:lnTo>
                    <a:pt x="4125" y="12718"/>
                  </a:lnTo>
                  <a:lnTo>
                    <a:pt x="4114" y="12688"/>
                  </a:lnTo>
                  <a:lnTo>
                    <a:pt x="4104" y="12659"/>
                  </a:lnTo>
                  <a:lnTo>
                    <a:pt x="4088" y="12609"/>
                  </a:lnTo>
                  <a:lnTo>
                    <a:pt x="4077" y="12570"/>
                  </a:lnTo>
                  <a:lnTo>
                    <a:pt x="4070" y="12545"/>
                  </a:lnTo>
                  <a:lnTo>
                    <a:pt x="4068" y="12536"/>
                  </a:lnTo>
                  <a:lnTo>
                    <a:pt x="4064" y="12527"/>
                  </a:lnTo>
                  <a:lnTo>
                    <a:pt x="4058" y="12502"/>
                  </a:lnTo>
                  <a:lnTo>
                    <a:pt x="4048" y="12462"/>
                  </a:lnTo>
                  <a:lnTo>
                    <a:pt x="4036" y="12411"/>
                  </a:lnTo>
                  <a:lnTo>
                    <a:pt x="4030" y="12381"/>
                  </a:lnTo>
                  <a:lnTo>
                    <a:pt x="4023" y="12350"/>
                  </a:lnTo>
                  <a:lnTo>
                    <a:pt x="4017" y="12316"/>
                  </a:lnTo>
                  <a:lnTo>
                    <a:pt x="4012" y="12282"/>
                  </a:lnTo>
                  <a:lnTo>
                    <a:pt x="4005" y="12245"/>
                  </a:lnTo>
                  <a:lnTo>
                    <a:pt x="4000" y="12208"/>
                  </a:lnTo>
                  <a:lnTo>
                    <a:pt x="3994" y="12171"/>
                  </a:lnTo>
                  <a:lnTo>
                    <a:pt x="3990" y="12132"/>
                  </a:lnTo>
                  <a:lnTo>
                    <a:pt x="3986" y="12094"/>
                  </a:lnTo>
                  <a:lnTo>
                    <a:pt x="3982" y="12056"/>
                  </a:lnTo>
                  <a:lnTo>
                    <a:pt x="3980" y="12018"/>
                  </a:lnTo>
                  <a:lnTo>
                    <a:pt x="3978" y="11982"/>
                  </a:lnTo>
                  <a:lnTo>
                    <a:pt x="3976" y="11946"/>
                  </a:lnTo>
                  <a:lnTo>
                    <a:pt x="3975" y="11912"/>
                  </a:lnTo>
                  <a:lnTo>
                    <a:pt x="3975" y="11880"/>
                  </a:lnTo>
                  <a:lnTo>
                    <a:pt x="3974" y="11851"/>
                  </a:lnTo>
                  <a:lnTo>
                    <a:pt x="3975" y="11798"/>
                  </a:lnTo>
                  <a:lnTo>
                    <a:pt x="3975" y="11758"/>
                  </a:lnTo>
                  <a:lnTo>
                    <a:pt x="3976" y="11732"/>
                  </a:lnTo>
                  <a:lnTo>
                    <a:pt x="3977" y="11722"/>
                  </a:lnTo>
                  <a:lnTo>
                    <a:pt x="3977" y="11714"/>
                  </a:lnTo>
                  <a:lnTo>
                    <a:pt x="3978" y="11688"/>
                  </a:lnTo>
                  <a:lnTo>
                    <a:pt x="3981" y="11647"/>
                  </a:lnTo>
                  <a:lnTo>
                    <a:pt x="3986" y="11595"/>
                  </a:lnTo>
                  <a:lnTo>
                    <a:pt x="3988" y="11565"/>
                  </a:lnTo>
                  <a:lnTo>
                    <a:pt x="3992" y="11532"/>
                  </a:lnTo>
                  <a:lnTo>
                    <a:pt x="3996" y="11499"/>
                  </a:lnTo>
                  <a:lnTo>
                    <a:pt x="4001" y="11464"/>
                  </a:lnTo>
                  <a:lnTo>
                    <a:pt x="4006" y="11427"/>
                  </a:lnTo>
                  <a:lnTo>
                    <a:pt x="4013" y="11391"/>
                  </a:lnTo>
                  <a:lnTo>
                    <a:pt x="4019" y="11353"/>
                  </a:lnTo>
                  <a:lnTo>
                    <a:pt x="4027" y="11315"/>
                  </a:lnTo>
                  <a:lnTo>
                    <a:pt x="4034" y="11277"/>
                  </a:lnTo>
                  <a:lnTo>
                    <a:pt x="4043" y="11240"/>
                  </a:lnTo>
                  <a:lnTo>
                    <a:pt x="4051" y="11203"/>
                  </a:lnTo>
                  <a:lnTo>
                    <a:pt x="4061" y="11167"/>
                  </a:lnTo>
                  <a:lnTo>
                    <a:pt x="4070" y="11134"/>
                  </a:lnTo>
                  <a:lnTo>
                    <a:pt x="4080" y="11100"/>
                  </a:lnTo>
                  <a:lnTo>
                    <a:pt x="4089" y="11070"/>
                  </a:lnTo>
                  <a:lnTo>
                    <a:pt x="4098" y="11041"/>
                  </a:lnTo>
                  <a:lnTo>
                    <a:pt x="4114" y="10991"/>
                  </a:lnTo>
                  <a:lnTo>
                    <a:pt x="4128" y="10952"/>
                  </a:lnTo>
                  <a:lnTo>
                    <a:pt x="4137" y="10927"/>
                  </a:lnTo>
                  <a:lnTo>
                    <a:pt x="4140" y="10919"/>
                  </a:lnTo>
                  <a:lnTo>
                    <a:pt x="4143" y="10910"/>
                  </a:lnTo>
                  <a:lnTo>
                    <a:pt x="4153" y="10886"/>
                  </a:lnTo>
                  <a:lnTo>
                    <a:pt x="4168" y="10849"/>
                  </a:lnTo>
                  <a:lnTo>
                    <a:pt x="4189" y="10800"/>
                  </a:lnTo>
                  <a:lnTo>
                    <a:pt x="4201" y="10772"/>
                  </a:lnTo>
                  <a:lnTo>
                    <a:pt x="4213" y="10743"/>
                  </a:lnTo>
                  <a:lnTo>
                    <a:pt x="4228" y="10713"/>
                  </a:lnTo>
                  <a:lnTo>
                    <a:pt x="4244" y="10680"/>
                  </a:lnTo>
                  <a:lnTo>
                    <a:pt x="4260" y="10647"/>
                  </a:lnTo>
                  <a:lnTo>
                    <a:pt x="4277" y="10614"/>
                  </a:lnTo>
                  <a:lnTo>
                    <a:pt x="4296" y="10580"/>
                  </a:lnTo>
                  <a:lnTo>
                    <a:pt x="4314" y="10546"/>
                  </a:lnTo>
                  <a:lnTo>
                    <a:pt x="4333" y="10513"/>
                  </a:lnTo>
                  <a:lnTo>
                    <a:pt x="4353" y="10480"/>
                  </a:lnTo>
                  <a:lnTo>
                    <a:pt x="4372" y="10448"/>
                  </a:lnTo>
                  <a:lnTo>
                    <a:pt x="4393" y="10418"/>
                  </a:lnTo>
                  <a:lnTo>
                    <a:pt x="4412" y="10387"/>
                  </a:lnTo>
                  <a:lnTo>
                    <a:pt x="4431" y="10359"/>
                  </a:lnTo>
                  <a:lnTo>
                    <a:pt x="4449" y="10333"/>
                  </a:lnTo>
                  <a:lnTo>
                    <a:pt x="4466" y="10309"/>
                  </a:lnTo>
                  <a:lnTo>
                    <a:pt x="4498" y="10266"/>
                  </a:lnTo>
                  <a:lnTo>
                    <a:pt x="4522" y="10234"/>
                  </a:lnTo>
                  <a:lnTo>
                    <a:pt x="4539" y="10214"/>
                  </a:lnTo>
                  <a:lnTo>
                    <a:pt x="4544" y="10206"/>
                  </a:lnTo>
                  <a:lnTo>
                    <a:pt x="4549" y="10198"/>
                  </a:lnTo>
                  <a:lnTo>
                    <a:pt x="4567" y="10179"/>
                  </a:lnTo>
                  <a:lnTo>
                    <a:pt x="4593" y="10148"/>
                  </a:lnTo>
                  <a:lnTo>
                    <a:pt x="4626" y="10108"/>
                  </a:lnTo>
                  <a:lnTo>
                    <a:pt x="4647" y="10085"/>
                  </a:lnTo>
                  <a:lnTo>
                    <a:pt x="4668" y="10061"/>
                  </a:lnTo>
                  <a:lnTo>
                    <a:pt x="4691" y="10036"/>
                  </a:lnTo>
                  <a:lnTo>
                    <a:pt x="4716" y="10011"/>
                  </a:lnTo>
                  <a:lnTo>
                    <a:pt x="4742" y="9985"/>
                  </a:lnTo>
                  <a:lnTo>
                    <a:pt x="4768" y="9959"/>
                  </a:lnTo>
                  <a:lnTo>
                    <a:pt x="4796" y="9932"/>
                  </a:lnTo>
                  <a:lnTo>
                    <a:pt x="4824" y="9906"/>
                  </a:lnTo>
                  <a:lnTo>
                    <a:pt x="4852" y="9880"/>
                  </a:lnTo>
                  <a:lnTo>
                    <a:pt x="4881" y="9855"/>
                  </a:lnTo>
                  <a:lnTo>
                    <a:pt x="4909" y="9830"/>
                  </a:lnTo>
                  <a:lnTo>
                    <a:pt x="4937" y="9807"/>
                  </a:lnTo>
                  <a:lnTo>
                    <a:pt x="4965" y="9785"/>
                  </a:lnTo>
                  <a:lnTo>
                    <a:pt x="4992" y="9763"/>
                  </a:lnTo>
                  <a:lnTo>
                    <a:pt x="5017" y="9744"/>
                  </a:lnTo>
                  <a:lnTo>
                    <a:pt x="5042" y="9726"/>
                  </a:lnTo>
                  <a:lnTo>
                    <a:pt x="5084" y="9695"/>
                  </a:lnTo>
                  <a:lnTo>
                    <a:pt x="5118" y="9672"/>
                  </a:lnTo>
                  <a:lnTo>
                    <a:pt x="5139" y="9657"/>
                  </a:lnTo>
                  <a:lnTo>
                    <a:pt x="5147" y="9652"/>
                  </a:lnTo>
                  <a:lnTo>
                    <a:pt x="5154" y="9648"/>
                  </a:lnTo>
                  <a:lnTo>
                    <a:pt x="5176" y="9633"/>
                  </a:lnTo>
                  <a:lnTo>
                    <a:pt x="5210" y="9611"/>
                  </a:lnTo>
                  <a:lnTo>
                    <a:pt x="5256" y="9584"/>
                  </a:lnTo>
                  <a:lnTo>
                    <a:pt x="5282" y="9569"/>
                  </a:lnTo>
                  <a:lnTo>
                    <a:pt x="5310" y="9553"/>
                  </a:lnTo>
                  <a:lnTo>
                    <a:pt x="5339" y="9536"/>
                  </a:lnTo>
                  <a:lnTo>
                    <a:pt x="5370" y="9519"/>
                  </a:lnTo>
                  <a:lnTo>
                    <a:pt x="5403" y="9502"/>
                  </a:lnTo>
                  <a:lnTo>
                    <a:pt x="5436" y="9486"/>
                  </a:lnTo>
                  <a:lnTo>
                    <a:pt x="5471" y="9468"/>
                  </a:lnTo>
                  <a:lnTo>
                    <a:pt x="5505" y="9452"/>
                  </a:lnTo>
                  <a:lnTo>
                    <a:pt x="5541" y="9436"/>
                  </a:lnTo>
                  <a:lnTo>
                    <a:pt x="5577" y="9421"/>
                  </a:lnTo>
                  <a:lnTo>
                    <a:pt x="5611" y="9407"/>
                  </a:lnTo>
                  <a:lnTo>
                    <a:pt x="5645" y="9393"/>
                  </a:lnTo>
                  <a:lnTo>
                    <a:pt x="5678" y="9381"/>
                  </a:lnTo>
                  <a:lnTo>
                    <a:pt x="5711" y="9369"/>
                  </a:lnTo>
                  <a:lnTo>
                    <a:pt x="5741" y="9358"/>
                  </a:lnTo>
                  <a:lnTo>
                    <a:pt x="5769" y="9348"/>
                  </a:lnTo>
                  <a:lnTo>
                    <a:pt x="5820" y="9332"/>
                  </a:lnTo>
                  <a:lnTo>
                    <a:pt x="5859" y="9320"/>
                  </a:lnTo>
                  <a:lnTo>
                    <a:pt x="5883" y="9313"/>
                  </a:lnTo>
                  <a:lnTo>
                    <a:pt x="5892" y="9311"/>
                  </a:lnTo>
                  <a:lnTo>
                    <a:pt x="5902" y="9309"/>
                  </a:lnTo>
                  <a:lnTo>
                    <a:pt x="5927" y="9301"/>
                  </a:lnTo>
                  <a:lnTo>
                    <a:pt x="5965" y="9291"/>
                  </a:lnTo>
                  <a:lnTo>
                    <a:pt x="6017" y="9279"/>
                  </a:lnTo>
                  <a:lnTo>
                    <a:pt x="6046" y="9273"/>
                  </a:lnTo>
                  <a:lnTo>
                    <a:pt x="6078" y="9266"/>
                  </a:lnTo>
                  <a:lnTo>
                    <a:pt x="6111" y="9260"/>
                  </a:lnTo>
                  <a:lnTo>
                    <a:pt x="6147" y="9253"/>
                  </a:lnTo>
                  <a:lnTo>
                    <a:pt x="6183" y="9247"/>
                  </a:lnTo>
                  <a:lnTo>
                    <a:pt x="6220" y="9242"/>
                  </a:lnTo>
                  <a:lnTo>
                    <a:pt x="6258" y="9236"/>
                  </a:lnTo>
                  <a:lnTo>
                    <a:pt x="6296" y="9232"/>
                  </a:lnTo>
                  <a:lnTo>
                    <a:pt x="6335" y="9228"/>
                  </a:lnTo>
                  <a:lnTo>
                    <a:pt x="6373" y="9224"/>
                  </a:lnTo>
                  <a:lnTo>
                    <a:pt x="6409" y="9221"/>
                  </a:lnTo>
                  <a:lnTo>
                    <a:pt x="6446" y="9219"/>
                  </a:lnTo>
                  <a:lnTo>
                    <a:pt x="6482" y="9217"/>
                  </a:lnTo>
                  <a:lnTo>
                    <a:pt x="6515" y="9216"/>
                  </a:lnTo>
                  <a:lnTo>
                    <a:pt x="6548" y="9215"/>
                  </a:lnTo>
                  <a:lnTo>
                    <a:pt x="6578" y="9215"/>
                  </a:lnTo>
                  <a:lnTo>
                    <a:pt x="6595" y="9213"/>
                  </a:lnTo>
                  <a:lnTo>
                    <a:pt x="6610" y="9213"/>
                  </a:lnTo>
                  <a:lnTo>
                    <a:pt x="6624" y="9213"/>
                  </a:lnTo>
                  <a:lnTo>
                    <a:pt x="6636" y="9213"/>
                  </a:lnTo>
                  <a:lnTo>
                    <a:pt x="6649" y="9213"/>
                  </a:lnTo>
                  <a:lnTo>
                    <a:pt x="6653" y="9212"/>
                  </a:lnTo>
                  <a:lnTo>
                    <a:pt x="6659" y="9212"/>
                  </a:lnTo>
                  <a:lnTo>
                    <a:pt x="6672" y="9212"/>
                  </a:lnTo>
                  <a:lnTo>
                    <a:pt x="6692" y="9211"/>
                  </a:lnTo>
                  <a:lnTo>
                    <a:pt x="6718" y="9209"/>
                  </a:lnTo>
                  <a:lnTo>
                    <a:pt x="6750" y="9206"/>
                  </a:lnTo>
                  <a:lnTo>
                    <a:pt x="6784" y="9202"/>
                  </a:lnTo>
                  <a:lnTo>
                    <a:pt x="6821" y="9195"/>
                  </a:lnTo>
                  <a:lnTo>
                    <a:pt x="6860" y="9189"/>
                  </a:lnTo>
                  <a:lnTo>
                    <a:pt x="6896" y="9181"/>
                  </a:lnTo>
                  <a:lnTo>
                    <a:pt x="6933" y="9171"/>
                  </a:lnTo>
                  <a:lnTo>
                    <a:pt x="6967" y="9163"/>
                  </a:lnTo>
                  <a:lnTo>
                    <a:pt x="6997" y="9154"/>
                  </a:lnTo>
                  <a:lnTo>
                    <a:pt x="7022" y="9145"/>
                  </a:lnTo>
                  <a:lnTo>
                    <a:pt x="7041" y="9139"/>
                  </a:lnTo>
                  <a:lnTo>
                    <a:pt x="7053" y="9135"/>
                  </a:lnTo>
                  <a:lnTo>
                    <a:pt x="7057" y="9132"/>
                  </a:lnTo>
                  <a:lnTo>
                    <a:pt x="7062" y="9131"/>
                  </a:lnTo>
                  <a:lnTo>
                    <a:pt x="7074" y="9127"/>
                  </a:lnTo>
                  <a:lnTo>
                    <a:pt x="7093" y="9120"/>
                  </a:lnTo>
                  <a:lnTo>
                    <a:pt x="7118" y="9109"/>
                  </a:lnTo>
                  <a:lnTo>
                    <a:pt x="7146" y="9097"/>
                  </a:lnTo>
                  <a:lnTo>
                    <a:pt x="7177" y="9082"/>
                  </a:lnTo>
                  <a:lnTo>
                    <a:pt x="7211" y="9064"/>
                  </a:lnTo>
                  <a:lnTo>
                    <a:pt x="7244" y="9046"/>
                  </a:lnTo>
                  <a:lnTo>
                    <a:pt x="7278" y="9027"/>
                  </a:lnTo>
                  <a:lnTo>
                    <a:pt x="7310" y="9007"/>
                  </a:lnTo>
                  <a:lnTo>
                    <a:pt x="7339" y="8988"/>
                  </a:lnTo>
                  <a:lnTo>
                    <a:pt x="7365" y="8970"/>
                  </a:lnTo>
                  <a:lnTo>
                    <a:pt x="7387" y="8954"/>
                  </a:lnTo>
                  <a:lnTo>
                    <a:pt x="7403" y="8942"/>
                  </a:lnTo>
                  <a:lnTo>
                    <a:pt x="7413" y="8934"/>
                  </a:lnTo>
                  <a:lnTo>
                    <a:pt x="7417" y="8932"/>
                  </a:lnTo>
                  <a:lnTo>
                    <a:pt x="7420" y="8928"/>
                  </a:lnTo>
                  <a:lnTo>
                    <a:pt x="7431" y="8920"/>
                  </a:lnTo>
                  <a:lnTo>
                    <a:pt x="7446" y="8907"/>
                  </a:lnTo>
                  <a:lnTo>
                    <a:pt x="7467" y="8889"/>
                  </a:lnTo>
                  <a:lnTo>
                    <a:pt x="7491" y="8869"/>
                  </a:lnTo>
                  <a:lnTo>
                    <a:pt x="7515" y="8845"/>
                  </a:lnTo>
                  <a:lnTo>
                    <a:pt x="7542" y="8818"/>
                  </a:lnTo>
                  <a:lnTo>
                    <a:pt x="7569" y="8791"/>
                  </a:lnTo>
                  <a:lnTo>
                    <a:pt x="7595" y="8762"/>
                  </a:lnTo>
                  <a:lnTo>
                    <a:pt x="7619" y="8733"/>
                  </a:lnTo>
                  <a:lnTo>
                    <a:pt x="7642" y="8706"/>
                  </a:lnTo>
                  <a:lnTo>
                    <a:pt x="7660" y="8681"/>
                  </a:lnTo>
                  <a:lnTo>
                    <a:pt x="7676" y="8659"/>
                  </a:lnTo>
                  <a:lnTo>
                    <a:pt x="7688" y="8643"/>
                  </a:lnTo>
                  <a:lnTo>
                    <a:pt x="7695" y="8632"/>
                  </a:lnTo>
                  <a:lnTo>
                    <a:pt x="7698" y="8628"/>
                  </a:lnTo>
                  <a:lnTo>
                    <a:pt x="7700" y="8625"/>
                  </a:lnTo>
                  <a:lnTo>
                    <a:pt x="7708" y="8613"/>
                  </a:lnTo>
                  <a:lnTo>
                    <a:pt x="7718" y="8597"/>
                  </a:lnTo>
                  <a:lnTo>
                    <a:pt x="7732" y="8574"/>
                  </a:lnTo>
                  <a:lnTo>
                    <a:pt x="7749" y="8547"/>
                  </a:lnTo>
                  <a:lnTo>
                    <a:pt x="7765" y="8516"/>
                  </a:lnTo>
                  <a:lnTo>
                    <a:pt x="7782" y="8483"/>
                  </a:lnTo>
                  <a:lnTo>
                    <a:pt x="7799" y="8449"/>
                  </a:lnTo>
                  <a:lnTo>
                    <a:pt x="7815" y="8413"/>
                  </a:lnTo>
                  <a:lnTo>
                    <a:pt x="7829" y="8379"/>
                  </a:lnTo>
                  <a:lnTo>
                    <a:pt x="7842" y="8346"/>
                  </a:lnTo>
                  <a:lnTo>
                    <a:pt x="7851" y="8317"/>
                  </a:lnTo>
                  <a:lnTo>
                    <a:pt x="7860" y="8292"/>
                  </a:lnTo>
                  <a:lnTo>
                    <a:pt x="7866" y="8273"/>
                  </a:lnTo>
                  <a:lnTo>
                    <a:pt x="7870" y="8260"/>
                  </a:lnTo>
                  <a:lnTo>
                    <a:pt x="7871" y="8256"/>
                  </a:lnTo>
                  <a:lnTo>
                    <a:pt x="7872" y="8251"/>
                  </a:lnTo>
                  <a:lnTo>
                    <a:pt x="7876" y="8238"/>
                  </a:lnTo>
                  <a:lnTo>
                    <a:pt x="7880" y="8219"/>
                  </a:lnTo>
                  <a:lnTo>
                    <a:pt x="7887" y="8193"/>
                  </a:lnTo>
                  <a:lnTo>
                    <a:pt x="7893" y="8163"/>
                  </a:lnTo>
                  <a:lnTo>
                    <a:pt x="7900" y="8128"/>
                  </a:lnTo>
                  <a:lnTo>
                    <a:pt x="7906" y="8091"/>
                  </a:lnTo>
                  <a:lnTo>
                    <a:pt x="7912" y="8054"/>
                  </a:lnTo>
                  <a:lnTo>
                    <a:pt x="7915" y="8015"/>
                  </a:lnTo>
                  <a:lnTo>
                    <a:pt x="7918" y="7977"/>
                  </a:lnTo>
                  <a:lnTo>
                    <a:pt x="7920" y="7942"/>
                  </a:lnTo>
                  <a:lnTo>
                    <a:pt x="7920" y="7911"/>
                  </a:lnTo>
                  <a:lnTo>
                    <a:pt x="7920" y="7884"/>
                  </a:lnTo>
                  <a:lnTo>
                    <a:pt x="7920" y="7863"/>
                  </a:lnTo>
                  <a:lnTo>
                    <a:pt x="7920" y="7851"/>
                  </a:lnTo>
                  <a:lnTo>
                    <a:pt x="7920" y="7845"/>
                  </a:lnTo>
                  <a:lnTo>
                    <a:pt x="7920" y="7841"/>
                  </a:lnTo>
                  <a:lnTo>
                    <a:pt x="7919" y="7828"/>
                  </a:lnTo>
                  <a:lnTo>
                    <a:pt x="7918" y="7807"/>
                  </a:lnTo>
                  <a:lnTo>
                    <a:pt x="7916" y="7780"/>
                  </a:lnTo>
                  <a:lnTo>
                    <a:pt x="7913" y="7749"/>
                  </a:lnTo>
                  <a:lnTo>
                    <a:pt x="7909" y="7714"/>
                  </a:lnTo>
                  <a:lnTo>
                    <a:pt x="7903" y="7678"/>
                  </a:lnTo>
                  <a:lnTo>
                    <a:pt x="7897" y="7640"/>
                  </a:lnTo>
                  <a:lnTo>
                    <a:pt x="7889" y="7602"/>
                  </a:lnTo>
                  <a:lnTo>
                    <a:pt x="7880" y="7565"/>
                  </a:lnTo>
                  <a:lnTo>
                    <a:pt x="7871" y="7532"/>
                  </a:lnTo>
                  <a:lnTo>
                    <a:pt x="7862" y="7503"/>
                  </a:lnTo>
                  <a:lnTo>
                    <a:pt x="7855" y="7477"/>
                  </a:lnTo>
                  <a:lnTo>
                    <a:pt x="7848" y="7457"/>
                  </a:lnTo>
                  <a:lnTo>
                    <a:pt x="7844" y="7446"/>
                  </a:lnTo>
                  <a:lnTo>
                    <a:pt x="7842" y="7441"/>
                  </a:lnTo>
                  <a:lnTo>
                    <a:pt x="7841" y="7437"/>
                  </a:lnTo>
                  <a:lnTo>
                    <a:pt x="7836" y="7425"/>
                  </a:lnTo>
                  <a:lnTo>
                    <a:pt x="7829" y="7406"/>
                  </a:lnTo>
                  <a:lnTo>
                    <a:pt x="7818" y="7381"/>
                  </a:lnTo>
                  <a:lnTo>
                    <a:pt x="7806" y="7353"/>
                  </a:lnTo>
                  <a:lnTo>
                    <a:pt x="7791" y="7321"/>
                  </a:lnTo>
                  <a:lnTo>
                    <a:pt x="7775" y="7288"/>
                  </a:lnTo>
                  <a:lnTo>
                    <a:pt x="7756" y="7253"/>
                  </a:lnTo>
                  <a:lnTo>
                    <a:pt x="7737" y="7220"/>
                  </a:lnTo>
                  <a:lnTo>
                    <a:pt x="7717" y="7188"/>
                  </a:lnTo>
                  <a:lnTo>
                    <a:pt x="7698" y="7159"/>
                  </a:lnTo>
                  <a:lnTo>
                    <a:pt x="7681" y="7133"/>
                  </a:lnTo>
                  <a:lnTo>
                    <a:pt x="7666" y="7112"/>
                  </a:lnTo>
                  <a:lnTo>
                    <a:pt x="7653" y="7096"/>
                  </a:lnTo>
                  <a:lnTo>
                    <a:pt x="7645" y="7085"/>
                  </a:lnTo>
                  <a:lnTo>
                    <a:pt x="7642" y="7082"/>
                  </a:lnTo>
                  <a:lnTo>
                    <a:pt x="7640" y="7077"/>
                  </a:lnTo>
                  <a:lnTo>
                    <a:pt x="7631" y="7068"/>
                  </a:lnTo>
                  <a:lnTo>
                    <a:pt x="7618" y="7051"/>
                  </a:lnTo>
                  <a:lnTo>
                    <a:pt x="7601" y="7031"/>
                  </a:lnTo>
                  <a:lnTo>
                    <a:pt x="7580" y="7007"/>
                  </a:lnTo>
                  <a:lnTo>
                    <a:pt x="7556" y="6982"/>
                  </a:lnTo>
                  <a:lnTo>
                    <a:pt x="7529" y="6955"/>
                  </a:lnTo>
                  <a:lnTo>
                    <a:pt x="7502" y="6928"/>
                  </a:lnTo>
                  <a:lnTo>
                    <a:pt x="7473" y="6902"/>
                  </a:lnTo>
                  <a:lnTo>
                    <a:pt x="7445" y="6877"/>
                  </a:lnTo>
                  <a:lnTo>
                    <a:pt x="7418" y="6856"/>
                  </a:lnTo>
                  <a:lnTo>
                    <a:pt x="7393" y="6836"/>
                  </a:lnTo>
                  <a:lnTo>
                    <a:pt x="7372" y="6821"/>
                  </a:lnTo>
                  <a:lnTo>
                    <a:pt x="7354" y="6809"/>
                  </a:lnTo>
                  <a:lnTo>
                    <a:pt x="7344" y="6802"/>
                  </a:lnTo>
                  <a:lnTo>
                    <a:pt x="7340" y="6799"/>
                  </a:lnTo>
                  <a:lnTo>
                    <a:pt x="7336" y="6796"/>
                  </a:lnTo>
                  <a:lnTo>
                    <a:pt x="7325" y="6789"/>
                  </a:lnTo>
                  <a:lnTo>
                    <a:pt x="7308" y="6778"/>
                  </a:lnTo>
                  <a:lnTo>
                    <a:pt x="7285" y="6764"/>
                  </a:lnTo>
                  <a:lnTo>
                    <a:pt x="7258" y="6748"/>
                  </a:lnTo>
                  <a:lnTo>
                    <a:pt x="7228" y="6731"/>
                  </a:lnTo>
                  <a:lnTo>
                    <a:pt x="7196" y="6713"/>
                  </a:lnTo>
                  <a:lnTo>
                    <a:pt x="7161" y="6697"/>
                  </a:lnTo>
                  <a:lnTo>
                    <a:pt x="7125" y="6681"/>
                  </a:lnTo>
                  <a:lnTo>
                    <a:pt x="7091" y="6667"/>
                  </a:lnTo>
                  <a:lnTo>
                    <a:pt x="7059" y="6654"/>
                  </a:lnTo>
                  <a:lnTo>
                    <a:pt x="7029" y="6643"/>
                  </a:lnTo>
                  <a:lnTo>
                    <a:pt x="7005" y="6636"/>
                  </a:lnTo>
                  <a:lnTo>
                    <a:pt x="6985" y="6629"/>
                  </a:lnTo>
                  <a:lnTo>
                    <a:pt x="6972" y="6626"/>
                  </a:lnTo>
                  <a:lnTo>
                    <a:pt x="6968" y="6624"/>
                  </a:lnTo>
                  <a:lnTo>
                    <a:pt x="6963" y="6623"/>
                  </a:lnTo>
                  <a:lnTo>
                    <a:pt x="6950" y="6619"/>
                  </a:lnTo>
                  <a:lnTo>
                    <a:pt x="6931" y="6614"/>
                  </a:lnTo>
                  <a:lnTo>
                    <a:pt x="6905" y="6607"/>
                  </a:lnTo>
                  <a:lnTo>
                    <a:pt x="6875" y="6601"/>
                  </a:lnTo>
                  <a:lnTo>
                    <a:pt x="6841" y="6594"/>
                  </a:lnTo>
                  <a:lnTo>
                    <a:pt x="6804" y="6588"/>
                  </a:lnTo>
                  <a:lnTo>
                    <a:pt x="6766" y="6583"/>
                  </a:lnTo>
                  <a:lnTo>
                    <a:pt x="6728" y="6578"/>
                  </a:lnTo>
                  <a:lnTo>
                    <a:pt x="6690" y="6575"/>
                  </a:lnTo>
                  <a:lnTo>
                    <a:pt x="6655" y="6574"/>
                  </a:lnTo>
                  <a:lnTo>
                    <a:pt x="6623" y="6573"/>
                  </a:lnTo>
                  <a:lnTo>
                    <a:pt x="6596" y="6572"/>
                  </a:lnTo>
                  <a:lnTo>
                    <a:pt x="6576" y="6573"/>
                  </a:lnTo>
                  <a:lnTo>
                    <a:pt x="6563" y="6573"/>
                  </a:lnTo>
                  <a:lnTo>
                    <a:pt x="6558" y="6573"/>
                  </a:lnTo>
                  <a:lnTo>
                    <a:pt x="6553" y="6573"/>
                  </a:lnTo>
                  <a:lnTo>
                    <a:pt x="6540" y="6574"/>
                  </a:lnTo>
                  <a:lnTo>
                    <a:pt x="6520" y="6575"/>
                  </a:lnTo>
                  <a:lnTo>
                    <a:pt x="6494" y="6576"/>
                  </a:lnTo>
                  <a:lnTo>
                    <a:pt x="6462" y="6579"/>
                  </a:lnTo>
                  <a:lnTo>
                    <a:pt x="6428" y="6584"/>
                  </a:lnTo>
                  <a:lnTo>
                    <a:pt x="6390" y="6589"/>
                  </a:lnTo>
                  <a:lnTo>
                    <a:pt x="6352" y="6596"/>
                  </a:lnTo>
                  <a:lnTo>
                    <a:pt x="6314" y="6603"/>
                  </a:lnTo>
                  <a:lnTo>
                    <a:pt x="6279" y="6612"/>
                  </a:lnTo>
                  <a:lnTo>
                    <a:pt x="6245" y="6620"/>
                  </a:lnTo>
                  <a:lnTo>
                    <a:pt x="6215" y="6629"/>
                  </a:lnTo>
                  <a:lnTo>
                    <a:pt x="6190" y="6637"/>
                  </a:lnTo>
                  <a:lnTo>
                    <a:pt x="6171" y="6643"/>
                  </a:lnTo>
                  <a:lnTo>
                    <a:pt x="6158" y="6647"/>
                  </a:lnTo>
                  <a:lnTo>
                    <a:pt x="6153" y="6650"/>
                  </a:lnTo>
                  <a:lnTo>
                    <a:pt x="6149" y="6651"/>
                  </a:lnTo>
                  <a:lnTo>
                    <a:pt x="6137" y="6656"/>
                  </a:lnTo>
                  <a:lnTo>
                    <a:pt x="6118" y="6663"/>
                  </a:lnTo>
                  <a:lnTo>
                    <a:pt x="6094" y="6672"/>
                  </a:lnTo>
                  <a:lnTo>
                    <a:pt x="6065" y="6685"/>
                  </a:lnTo>
                  <a:lnTo>
                    <a:pt x="6033" y="6699"/>
                  </a:lnTo>
                  <a:lnTo>
                    <a:pt x="6000" y="6717"/>
                  </a:lnTo>
                  <a:lnTo>
                    <a:pt x="5965" y="6734"/>
                  </a:lnTo>
                  <a:lnTo>
                    <a:pt x="5932" y="6753"/>
                  </a:lnTo>
                  <a:lnTo>
                    <a:pt x="5901" y="6773"/>
                  </a:lnTo>
                  <a:lnTo>
                    <a:pt x="5870" y="6792"/>
                  </a:lnTo>
                  <a:lnTo>
                    <a:pt x="5844" y="6809"/>
                  </a:lnTo>
                  <a:lnTo>
                    <a:pt x="5823" y="6825"/>
                  </a:lnTo>
                  <a:lnTo>
                    <a:pt x="5807" y="6836"/>
                  </a:lnTo>
                  <a:lnTo>
                    <a:pt x="5796" y="6845"/>
                  </a:lnTo>
                  <a:lnTo>
                    <a:pt x="5793" y="6847"/>
                  </a:lnTo>
                  <a:lnTo>
                    <a:pt x="5789" y="6850"/>
                  </a:lnTo>
                  <a:lnTo>
                    <a:pt x="5779" y="6859"/>
                  </a:lnTo>
                  <a:lnTo>
                    <a:pt x="5762" y="6871"/>
                  </a:lnTo>
                  <a:lnTo>
                    <a:pt x="5742" y="6888"/>
                  </a:lnTo>
                  <a:lnTo>
                    <a:pt x="5719" y="6909"/>
                  </a:lnTo>
                  <a:lnTo>
                    <a:pt x="5693" y="6933"/>
                  </a:lnTo>
                  <a:lnTo>
                    <a:pt x="5666" y="6960"/>
                  </a:lnTo>
                  <a:lnTo>
                    <a:pt x="5639" y="6987"/>
                  </a:lnTo>
                  <a:lnTo>
                    <a:pt x="5613" y="7016"/>
                  </a:lnTo>
                  <a:lnTo>
                    <a:pt x="5588" y="7044"/>
                  </a:lnTo>
                  <a:lnTo>
                    <a:pt x="5566" y="7071"/>
                  </a:lnTo>
                  <a:lnTo>
                    <a:pt x="5547" y="7096"/>
                  </a:lnTo>
                  <a:lnTo>
                    <a:pt x="5531" y="7117"/>
                  </a:lnTo>
                  <a:lnTo>
                    <a:pt x="5519" y="7133"/>
                  </a:lnTo>
                  <a:lnTo>
                    <a:pt x="5512" y="7144"/>
                  </a:lnTo>
                  <a:lnTo>
                    <a:pt x="5509" y="7149"/>
                  </a:lnTo>
                  <a:lnTo>
                    <a:pt x="5506" y="7152"/>
                  </a:lnTo>
                  <a:lnTo>
                    <a:pt x="5499" y="7163"/>
                  </a:lnTo>
                  <a:lnTo>
                    <a:pt x="5488" y="7180"/>
                  </a:lnTo>
                  <a:lnTo>
                    <a:pt x="5474" y="7203"/>
                  </a:lnTo>
                  <a:lnTo>
                    <a:pt x="5458" y="7230"/>
                  </a:lnTo>
                  <a:lnTo>
                    <a:pt x="5440" y="7260"/>
                  </a:lnTo>
                  <a:lnTo>
                    <a:pt x="5423" y="7292"/>
                  </a:lnTo>
                  <a:lnTo>
                    <a:pt x="5406" y="7327"/>
                  </a:lnTo>
                  <a:lnTo>
                    <a:pt x="5390" y="7362"/>
                  </a:lnTo>
                  <a:lnTo>
                    <a:pt x="5376" y="7397"/>
                  </a:lnTo>
                  <a:lnTo>
                    <a:pt x="5363" y="7429"/>
                  </a:lnTo>
                  <a:lnTo>
                    <a:pt x="5352" y="7458"/>
                  </a:lnTo>
                  <a:lnTo>
                    <a:pt x="5343" y="7483"/>
                  </a:lnTo>
                  <a:lnTo>
                    <a:pt x="5338" y="7503"/>
                  </a:lnTo>
                  <a:lnTo>
                    <a:pt x="5334" y="7515"/>
                  </a:lnTo>
                  <a:lnTo>
                    <a:pt x="5332" y="7520"/>
                  </a:lnTo>
                  <a:lnTo>
                    <a:pt x="5331" y="7524"/>
                  </a:lnTo>
                  <a:lnTo>
                    <a:pt x="5327" y="7536"/>
                  </a:lnTo>
                  <a:lnTo>
                    <a:pt x="5323" y="7557"/>
                  </a:lnTo>
                  <a:lnTo>
                    <a:pt x="5316" y="7582"/>
                  </a:lnTo>
                  <a:lnTo>
                    <a:pt x="5309" y="7612"/>
                  </a:lnTo>
                  <a:lnTo>
                    <a:pt x="5302" y="7646"/>
                  </a:lnTo>
                  <a:lnTo>
                    <a:pt x="5296" y="7683"/>
                  </a:lnTo>
                  <a:lnTo>
                    <a:pt x="5290" y="7721"/>
                  </a:lnTo>
                  <a:lnTo>
                    <a:pt x="5286" y="7760"/>
                  </a:lnTo>
                  <a:lnTo>
                    <a:pt x="5283" y="7798"/>
                  </a:lnTo>
                  <a:lnTo>
                    <a:pt x="5281" y="7832"/>
                  </a:lnTo>
                  <a:lnTo>
                    <a:pt x="5280" y="7863"/>
                  </a:lnTo>
                  <a:lnTo>
                    <a:pt x="5280" y="7883"/>
                  </a:lnTo>
                  <a:lnTo>
                    <a:pt x="5280" y="7900"/>
                  </a:lnTo>
                  <a:lnTo>
                    <a:pt x="5278" y="7915"/>
                  </a:lnTo>
                  <a:lnTo>
                    <a:pt x="5278" y="7928"/>
                  </a:lnTo>
                  <a:lnTo>
                    <a:pt x="5278" y="7943"/>
                  </a:lnTo>
                  <a:lnTo>
                    <a:pt x="5278" y="7954"/>
                  </a:lnTo>
                  <a:lnTo>
                    <a:pt x="5278" y="7961"/>
                  </a:lnTo>
                  <a:lnTo>
                    <a:pt x="5278" y="7964"/>
                  </a:lnTo>
                  <a:lnTo>
                    <a:pt x="5277" y="7973"/>
                  </a:lnTo>
                  <a:lnTo>
                    <a:pt x="5277" y="7998"/>
                  </a:lnTo>
                  <a:lnTo>
                    <a:pt x="5275" y="8040"/>
                  </a:lnTo>
                  <a:lnTo>
                    <a:pt x="5272" y="8091"/>
                  </a:lnTo>
                  <a:lnTo>
                    <a:pt x="5269" y="8122"/>
                  </a:lnTo>
                  <a:lnTo>
                    <a:pt x="5267" y="8153"/>
                  </a:lnTo>
                  <a:lnTo>
                    <a:pt x="5262" y="8187"/>
                  </a:lnTo>
                  <a:lnTo>
                    <a:pt x="5258" y="8222"/>
                  </a:lnTo>
                  <a:lnTo>
                    <a:pt x="5254" y="8259"/>
                  </a:lnTo>
                  <a:lnTo>
                    <a:pt x="5248" y="8295"/>
                  </a:lnTo>
                  <a:lnTo>
                    <a:pt x="5242" y="8333"/>
                  </a:lnTo>
                  <a:lnTo>
                    <a:pt x="5235" y="8372"/>
                  </a:lnTo>
                  <a:lnTo>
                    <a:pt x="5228" y="8410"/>
                  </a:lnTo>
                  <a:lnTo>
                    <a:pt x="5220" y="8447"/>
                  </a:lnTo>
                  <a:lnTo>
                    <a:pt x="5213" y="8483"/>
                  </a:lnTo>
                  <a:lnTo>
                    <a:pt x="5204" y="8519"/>
                  </a:lnTo>
                  <a:lnTo>
                    <a:pt x="5195" y="8554"/>
                  </a:lnTo>
                  <a:lnTo>
                    <a:pt x="5187" y="8587"/>
                  </a:lnTo>
                  <a:lnTo>
                    <a:pt x="5178" y="8618"/>
                  </a:lnTo>
                  <a:lnTo>
                    <a:pt x="5169" y="8646"/>
                  </a:lnTo>
                  <a:lnTo>
                    <a:pt x="5153" y="8697"/>
                  </a:lnTo>
                  <a:lnTo>
                    <a:pt x="5140" y="8736"/>
                  </a:lnTo>
                  <a:lnTo>
                    <a:pt x="5133" y="8761"/>
                  </a:lnTo>
                  <a:lnTo>
                    <a:pt x="5129" y="8770"/>
                  </a:lnTo>
                  <a:lnTo>
                    <a:pt x="5126" y="8778"/>
                  </a:lnTo>
                  <a:lnTo>
                    <a:pt x="5118" y="8803"/>
                  </a:lnTo>
                  <a:lnTo>
                    <a:pt x="5102" y="8841"/>
                  </a:lnTo>
                  <a:lnTo>
                    <a:pt x="5083" y="8889"/>
                  </a:lnTo>
                  <a:lnTo>
                    <a:pt x="5071" y="8918"/>
                  </a:lnTo>
                  <a:lnTo>
                    <a:pt x="5059" y="8947"/>
                  </a:lnTo>
                  <a:lnTo>
                    <a:pt x="5045" y="8978"/>
                  </a:lnTo>
                  <a:lnTo>
                    <a:pt x="5030" y="9010"/>
                  </a:lnTo>
                  <a:lnTo>
                    <a:pt x="5014" y="9044"/>
                  </a:lnTo>
                  <a:lnTo>
                    <a:pt x="4998" y="9077"/>
                  </a:lnTo>
                  <a:lnTo>
                    <a:pt x="4979" y="9111"/>
                  </a:lnTo>
                  <a:lnTo>
                    <a:pt x="4962" y="9145"/>
                  </a:lnTo>
                  <a:lnTo>
                    <a:pt x="4943" y="9179"/>
                  </a:lnTo>
                  <a:lnTo>
                    <a:pt x="4924" y="9212"/>
                  </a:lnTo>
                  <a:lnTo>
                    <a:pt x="4905" y="9245"/>
                  </a:lnTo>
                  <a:lnTo>
                    <a:pt x="4885" y="9276"/>
                  </a:lnTo>
                  <a:lnTo>
                    <a:pt x="4867" y="9305"/>
                  </a:lnTo>
                  <a:lnTo>
                    <a:pt x="4849" y="9334"/>
                  </a:lnTo>
                  <a:lnTo>
                    <a:pt x="4830" y="9361"/>
                  </a:lnTo>
                  <a:lnTo>
                    <a:pt x="4814" y="9386"/>
                  </a:lnTo>
                  <a:lnTo>
                    <a:pt x="4783" y="9428"/>
                  </a:lnTo>
                  <a:lnTo>
                    <a:pt x="4759" y="9462"/>
                  </a:lnTo>
                  <a:lnTo>
                    <a:pt x="4744" y="9482"/>
                  </a:lnTo>
                  <a:lnTo>
                    <a:pt x="4738" y="9490"/>
                  </a:lnTo>
                  <a:lnTo>
                    <a:pt x="4732" y="9498"/>
                  </a:lnTo>
                  <a:lnTo>
                    <a:pt x="4716" y="9518"/>
                  </a:lnTo>
                  <a:lnTo>
                    <a:pt x="4691" y="9549"/>
                  </a:lnTo>
                  <a:lnTo>
                    <a:pt x="4657" y="9589"/>
                  </a:lnTo>
                  <a:lnTo>
                    <a:pt x="4638" y="9612"/>
                  </a:lnTo>
                  <a:lnTo>
                    <a:pt x="4616" y="9637"/>
                  </a:lnTo>
                  <a:lnTo>
                    <a:pt x="4594" y="9662"/>
                  </a:lnTo>
                  <a:lnTo>
                    <a:pt x="4570" y="9688"/>
                  </a:lnTo>
                  <a:lnTo>
                    <a:pt x="4544" y="9715"/>
                  </a:lnTo>
                  <a:lnTo>
                    <a:pt x="4518" y="9742"/>
                  </a:lnTo>
                  <a:lnTo>
                    <a:pt x="4491" y="9769"/>
                  </a:lnTo>
                  <a:lnTo>
                    <a:pt x="4464" y="9795"/>
                  </a:lnTo>
                  <a:lnTo>
                    <a:pt x="4436" y="9822"/>
                  </a:lnTo>
                  <a:lnTo>
                    <a:pt x="4407" y="9847"/>
                  </a:lnTo>
                  <a:lnTo>
                    <a:pt x="4379" y="9872"/>
                  </a:lnTo>
                  <a:lnTo>
                    <a:pt x="4352" y="9896"/>
                  </a:lnTo>
                  <a:lnTo>
                    <a:pt x="4325" y="9919"/>
                  </a:lnTo>
                  <a:lnTo>
                    <a:pt x="4298" y="9940"/>
                  </a:lnTo>
                  <a:lnTo>
                    <a:pt x="4273" y="9960"/>
                  </a:lnTo>
                  <a:lnTo>
                    <a:pt x="4249" y="9978"/>
                  </a:lnTo>
                  <a:lnTo>
                    <a:pt x="4207" y="10009"/>
                  </a:lnTo>
                  <a:lnTo>
                    <a:pt x="4175" y="10033"/>
                  </a:lnTo>
                  <a:lnTo>
                    <a:pt x="4153" y="10048"/>
                  </a:lnTo>
                  <a:lnTo>
                    <a:pt x="4145" y="10054"/>
                  </a:lnTo>
                  <a:lnTo>
                    <a:pt x="4138" y="10059"/>
                  </a:lnTo>
                  <a:lnTo>
                    <a:pt x="4116" y="10074"/>
                  </a:lnTo>
                  <a:lnTo>
                    <a:pt x="4082" y="10096"/>
                  </a:lnTo>
                  <a:lnTo>
                    <a:pt x="4037" y="10124"/>
                  </a:lnTo>
                  <a:lnTo>
                    <a:pt x="4013" y="10140"/>
                  </a:lnTo>
                  <a:lnTo>
                    <a:pt x="3985" y="10156"/>
                  </a:lnTo>
                  <a:lnTo>
                    <a:pt x="3955" y="10174"/>
                  </a:lnTo>
                  <a:lnTo>
                    <a:pt x="3924" y="10191"/>
                  </a:lnTo>
                  <a:lnTo>
                    <a:pt x="3892" y="10208"/>
                  </a:lnTo>
                  <a:lnTo>
                    <a:pt x="3858" y="10227"/>
                  </a:lnTo>
                  <a:lnTo>
                    <a:pt x="3825" y="10244"/>
                  </a:lnTo>
                  <a:lnTo>
                    <a:pt x="3790" y="10260"/>
                  </a:lnTo>
                  <a:lnTo>
                    <a:pt x="3754" y="10277"/>
                  </a:lnTo>
                  <a:lnTo>
                    <a:pt x="3720" y="10292"/>
                  </a:lnTo>
                  <a:lnTo>
                    <a:pt x="3685" y="10308"/>
                  </a:lnTo>
                  <a:lnTo>
                    <a:pt x="3652" y="10322"/>
                  </a:lnTo>
                  <a:lnTo>
                    <a:pt x="3618" y="10336"/>
                  </a:lnTo>
                  <a:lnTo>
                    <a:pt x="3587" y="10347"/>
                  </a:lnTo>
                  <a:lnTo>
                    <a:pt x="3557" y="10359"/>
                  </a:lnTo>
                  <a:lnTo>
                    <a:pt x="3529" y="10369"/>
                  </a:lnTo>
                  <a:lnTo>
                    <a:pt x="3479" y="10386"/>
                  </a:lnTo>
                  <a:lnTo>
                    <a:pt x="3440" y="10398"/>
                  </a:lnTo>
                  <a:lnTo>
                    <a:pt x="3415" y="10407"/>
                  </a:lnTo>
                  <a:lnTo>
                    <a:pt x="3406" y="10409"/>
                  </a:lnTo>
                  <a:lnTo>
                    <a:pt x="3397" y="10412"/>
                  </a:lnTo>
                  <a:lnTo>
                    <a:pt x="3372" y="10419"/>
                  </a:lnTo>
                  <a:lnTo>
                    <a:pt x="3333" y="10430"/>
                  </a:lnTo>
                  <a:lnTo>
                    <a:pt x="3281" y="10443"/>
                  </a:lnTo>
                  <a:lnTo>
                    <a:pt x="3252" y="10450"/>
                  </a:lnTo>
                  <a:lnTo>
                    <a:pt x="3221" y="10458"/>
                  </a:lnTo>
                  <a:lnTo>
                    <a:pt x="3187" y="10464"/>
                  </a:lnTo>
                  <a:lnTo>
                    <a:pt x="3153" y="10472"/>
                  </a:lnTo>
                  <a:lnTo>
                    <a:pt x="3117" y="10478"/>
                  </a:lnTo>
                  <a:lnTo>
                    <a:pt x="3079" y="10485"/>
                  </a:lnTo>
                  <a:lnTo>
                    <a:pt x="3042" y="10490"/>
                  </a:lnTo>
                  <a:lnTo>
                    <a:pt x="3004" y="10495"/>
                  </a:lnTo>
                  <a:lnTo>
                    <a:pt x="2965" y="10501"/>
                  </a:lnTo>
                  <a:lnTo>
                    <a:pt x="2927" y="10504"/>
                  </a:lnTo>
                  <a:lnTo>
                    <a:pt x="2890" y="10508"/>
                  </a:lnTo>
                  <a:lnTo>
                    <a:pt x="2854" y="10512"/>
                  </a:lnTo>
                  <a:lnTo>
                    <a:pt x="2818" y="10514"/>
                  </a:lnTo>
                  <a:lnTo>
                    <a:pt x="2784" y="10516"/>
                  </a:lnTo>
                  <a:lnTo>
                    <a:pt x="2752" y="10517"/>
                  </a:lnTo>
                  <a:lnTo>
                    <a:pt x="2722" y="10518"/>
                  </a:lnTo>
                  <a:lnTo>
                    <a:pt x="2670" y="10519"/>
                  </a:lnTo>
                  <a:lnTo>
                    <a:pt x="2630" y="10519"/>
                  </a:lnTo>
                  <a:lnTo>
                    <a:pt x="2603" y="10518"/>
                  </a:lnTo>
                  <a:lnTo>
                    <a:pt x="2594" y="10518"/>
                  </a:lnTo>
                  <a:lnTo>
                    <a:pt x="2585" y="10518"/>
                  </a:lnTo>
                  <a:lnTo>
                    <a:pt x="2559" y="10517"/>
                  </a:lnTo>
                  <a:lnTo>
                    <a:pt x="2519" y="10516"/>
                  </a:lnTo>
                  <a:lnTo>
                    <a:pt x="2466" y="10513"/>
                  </a:lnTo>
                  <a:lnTo>
                    <a:pt x="2437" y="10509"/>
                  </a:lnTo>
                  <a:lnTo>
                    <a:pt x="2404" y="10507"/>
                  </a:lnTo>
                  <a:lnTo>
                    <a:pt x="2371" y="10504"/>
                  </a:lnTo>
                  <a:lnTo>
                    <a:pt x="2335" y="10500"/>
                  </a:lnTo>
                  <a:lnTo>
                    <a:pt x="2298" y="10495"/>
                  </a:lnTo>
                  <a:lnTo>
                    <a:pt x="2262" y="10490"/>
                  </a:lnTo>
                  <a:lnTo>
                    <a:pt x="2224" y="10484"/>
                  </a:lnTo>
                  <a:lnTo>
                    <a:pt x="2186" y="10477"/>
                  </a:lnTo>
                  <a:lnTo>
                    <a:pt x="2148" y="10471"/>
                  </a:lnTo>
                  <a:lnTo>
                    <a:pt x="2111" y="10463"/>
                  </a:lnTo>
                  <a:lnTo>
                    <a:pt x="2074" y="10454"/>
                  </a:lnTo>
                  <a:lnTo>
                    <a:pt x="2038" y="10446"/>
                  </a:lnTo>
                  <a:lnTo>
                    <a:pt x="2004" y="10438"/>
                  </a:lnTo>
                  <a:lnTo>
                    <a:pt x="1970" y="10430"/>
                  </a:lnTo>
                  <a:lnTo>
                    <a:pt x="1940" y="10421"/>
                  </a:lnTo>
                  <a:lnTo>
                    <a:pt x="1911" y="10412"/>
                  </a:lnTo>
                  <a:lnTo>
                    <a:pt x="1860" y="10397"/>
                  </a:lnTo>
                  <a:lnTo>
                    <a:pt x="1821" y="10384"/>
                  </a:lnTo>
                  <a:lnTo>
                    <a:pt x="1796" y="10376"/>
                  </a:lnTo>
                  <a:lnTo>
                    <a:pt x="1788" y="10372"/>
                  </a:lnTo>
                  <a:lnTo>
                    <a:pt x="1779" y="10370"/>
                  </a:lnTo>
                  <a:lnTo>
                    <a:pt x="1754" y="10360"/>
                  </a:lnTo>
                  <a:lnTo>
                    <a:pt x="1716" y="10346"/>
                  </a:lnTo>
                  <a:lnTo>
                    <a:pt x="1668" y="10327"/>
                  </a:lnTo>
                  <a:lnTo>
                    <a:pt x="1640" y="10316"/>
                  </a:lnTo>
                  <a:lnTo>
                    <a:pt x="1609" y="10303"/>
                  </a:lnTo>
                  <a:lnTo>
                    <a:pt x="1579" y="10289"/>
                  </a:lnTo>
                  <a:lnTo>
                    <a:pt x="1547" y="10275"/>
                  </a:lnTo>
                  <a:lnTo>
                    <a:pt x="1513" y="10259"/>
                  </a:lnTo>
                  <a:lnTo>
                    <a:pt x="1480" y="10243"/>
                  </a:lnTo>
                  <a:lnTo>
                    <a:pt x="1445" y="10225"/>
                  </a:lnTo>
                  <a:lnTo>
                    <a:pt x="1411" y="10207"/>
                  </a:lnTo>
                  <a:lnTo>
                    <a:pt x="1377" y="10189"/>
                  </a:lnTo>
                  <a:lnTo>
                    <a:pt x="1344" y="10169"/>
                  </a:lnTo>
                  <a:lnTo>
                    <a:pt x="1311" y="10151"/>
                  </a:lnTo>
                  <a:lnTo>
                    <a:pt x="1280" y="10131"/>
                  </a:lnTo>
                  <a:lnTo>
                    <a:pt x="1250" y="10113"/>
                  </a:lnTo>
                  <a:lnTo>
                    <a:pt x="1222" y="10095"/>
                  </a:lnTo>
                  <a:lnTo>
                    <a:pt x="1195" y="10076"/>
                  </a:lnTo>
                  <a:lnTo>
                    <a:pt x="1170" y="10060"/>
                  </a:lnTo>
                  <a:lnTo>
                    <a:pt x="1127" y="10030"/>
                  </a:lnTo>
                  <a:lnTo>
                    <a:pt x="1094" y="10006"/>
                  </a:lnTo>
                  <a:lnTo>
                    <a:pt x="1073" y="9990"/>
                  </a:lnTo>
                  <a:lnTo>
                    <a:pt x="1066" y="9985"/>
                  </a:lnTo>
                  <a:lnTo>
                    <a:pt x="1058" y="9979"/>
                  </a:lnTo>
                  <a:lnTo>
                    <a:pt x="1038" y="9963"/>
                  </a:lnTo>
                  <a:lnTo>
                    <a:pt x="1006" y="9938"/>
                  </a:lnTo>
                  <a:lnTo>
                    <a:pt x="966" y="9905"/>
                  </a:lnTo>
                  <a:lnTo>
                    <a:pt x="942" y="9885"/>
                  </a:lnTo>
                  <a:lnTo>
                    <a:pt x="918" y="9865"/>
                  </a:lnTo>
                  <a:lnTo>
                    <a:pt x="893" y="9842"/>
                  </a:lnTo>
                  <a:lnTo>
                    <a:pt x="866" y="9817"/>
                  </a:lnTo>
                  <a:lnTo>
                    <a:pt x="840" y="9792"/>
                  </a:lnTo>
                  <a:lnTo>
                    <a:pt x="813" y="9766"/>
                  </a:lnTo>
                  <a:lnTo>
                    <a:pt x="786" y="9739"/>
                  </a:lnTo>
                  <a:lnTo>
                    <a:pt x="759" y="9712"/>
                  </a:lnTo>
                  <a:lnTo>
                    <a:pt x="732" y="9684"/>
                  </a:lnTo>
                  <a:lnTo>
                    <a:pt x="706" y="9656"/>
                  </a:lnTo>
                  <a:lnTo>
                    <a:pt x="682" y="9628"/>
                  </a:lnTo>
                  <a:lnTo>
                    <a:pt x="658" y="9600"/>
                  </a:lnTo>
                  <a:lnTo>
                    <a:pt x="635" y="9573"/>
                  </a:lnTo>
                  <a:lnTo>
                    <a:pt x="613" y="9547"/>
                  </a:lnTo>
                  <a:lnTo>
                    <a:pt x="593" y="9522"/>
                  </a:lnTo>
                  <a:lnTo>
                    <a:pt x="575" y="9499"/>
                  </a:lnTo>
                  <a:lnTo>
                    <a:pt x="543" y="9456"/>
                  </a:lnTo>
                  <a:lnTo>
                    <a:pt x="518" y="9424"/>
                  </a:lnTo>
                  <a:lnTo>
                    <a:pt x="503" y="9402"/>
                  </a:lnTo>
                  <a:lnTo>
                    <a:pt x="499" y="9395"/>
                  </a:lnTo>
                  <a:lnTo>
                    <a:pt x="494" y="9387"/>
                  </a:lnTo>
                  <a:lnTo>
                    <a:pt x="478" y="9366"/>
                  </a:lnTo>
                  <a:lnTo>
                    <a:pt x="456" y="9332"/>
                  </a:lnTo>
                  <a:lnTo>
                    <a:pt x="428" y="9288"/>
                  </a:lnTo>
                  <a:lnTo>
                    <a:pt x="411" y="9262"/>
                  </a:lnTo>
                  <a:lnTo>
                    <a:pt x="395" y="9235"/>
                  </a:lnTo>
                  <a:lnTo>
                    <a:pt x="378" y="9205"/>
                  </a:lnTo>
                  <a:lnTo>
                    <a:pt x="361" y="9175"/>
                  </a:lnTo>
                  <a:lnTo>
                    <a:pt x="342" y="9142"/>
                  </a:lnTo>
                  <a:lnTo>
                    <a:pt x="325" y="9109"/>
                  </a:lnTo>
                  <a:lnTo>
                    <a:pt x="308" y="9075"/>
                  </a:lnTo>
                  <a:lnTo>
                    <a:pt x="291" y="9041"/>
                  </a:lnTo>
                  <a:lnTo>
                    <a:pt x="273" y="9006"/>
                  </a:lnTo>
                  <a:lnTo>
                    <a:pt x="258" y="8970"/>
                  </a:lnTo>
                  <a:lnTo>
                    <a:pt x="243" y="8936"/>
                  </a:lnTo>
                  <a:lnTo>
                    <a:pt x="228" y="8902"/>
                  </a:lnTo>
                  <a:lnTo>
                    <a:pt x="215" y="8870"/>
                  </a:lnTo>
                  <a:lnTo>
                    <a:pt x="202" y="8838"/>
                  </a:lnTo>
                  <a:lnTo>
                    <a:pt x="191" y="8807"/>
                  </a:lnTo>
                  <a:lnTo>
                    <a:pt x="180" y="8779"/>
                  </a:lnTo>
                  <a:lnTo>
                    <a:pt x="163" y="8730"/>
                  </a:lnTo>
                  <a:lnTo>
                    <a:pt x="150" y="8691"/>
                  </a:lnTo>
                  <a:lnTo>
                    <a:pt x="143" y="8666"/>
                  </a:lnTo>
                  <a:lnTo>
                    <a:pt x="140" y="8657"/>
                  </a:lnTo>
                  <a:lnTo>
                    <a:pt x="137" y="8649"/>
                  </a:lnTo>
                  <a:lnTo>
                    <a:pt x="130" y="8624"/>
                  </a:lnTo>
                  <a:lnTo>
                    <a:pt x="119" y="8584"/>
                  </a:lnTo>
                  <a:lnTo>
                    <a:pt x="106" y="8533"/>
                  </a:lnTo>
                  <a:lnTo>
                    <a:pt x="98" y="8504"/>
                  </a:lnTo>
                  <a:lnTo>
                    <a:pt x="91" y="8473"/>
                  </a:lnTo>
                  <a:lnTo>
                    <a:pt x="84" y="8439"/>
                  </a:lnTo>
                  <a:lnTo>
                    <a:pt x="77" y="8405"/>
                  </a:lnTo>
                  <a:lnTo>
                    <a:pt x="70" y="8368"/>
                  </a:lnTo>
                  <a:lnTo>
                    <a:pt x="64" y="8331"/>
                  </a:lnTo>
                  <a:lnTo>
                    <a:pt x="57" y="8293"/>
                  </a:lnTo>
                  <a:lnTo>
                    <a:pt x="52" y="8256"/>
                  </a:lnTo>
                  <a:lnTo>
                    <a:pt x="46" y="8218"/>
                  </a:lnTo>
                  <a:lnTo>
                    <a:pt x="42" y="8179"/>
                  </a:lnTo>
                  <a:lnTo>
                    <a:pt x="39" y="8142"/>
                  </a:lnTo>
                  <a:lnTo>
                    <a:pt x="36" y="8105"/>
                  </a:lnTo>
                  <a:lnTo>
                    <a:pt x="32" y="8070"/>
                  </a:lnTo>
                  <a:lnTo>
                    <a:pt x="30" y="8036"/>
                  </a:lnTo>
                  <a:lnTo>
                    <a:pt x="29" y="8004"/>
                  </a:lnTo>
                  <a:lnTo>
                    <a:pt x="28" y="7975"/>
                  </a:lnTo>
                  <a:lnTo>
                    <a:pt x="27" y="7922"/>
                  </a:lnTo>
                  <a:lnTo>
                    <a:pt x="27" y="7882"/>
                  </a:lnTo>
                  <a:lnTo>
                    <a:pt x="27" y="7856"/>
                  </a:lnTo>
                  <a:lnTo>
                    <a:pt x="27" y="7846"/>
                  </a:lnTo>
                  <a:lnTo>
                    <a:pt x="27" y="7838"/>
                  </a:lnTo>
                  <a:lnTo>
                    <a:pt x="28" y="7811"/>
                  </a:lnTo>
                  <a:lnTo>
                    <a:pt x="30" y="7771"/>
                  </a:lnTo>
                  <a:lnTo>
                    <a:pt x="32" y="7719"/>
                  </a:lnTo>
                  <a:lnTo>
                    <a:pt x="35" y="7689"/>
                  </a:lnTo>
                  <a:lnTo>
                    <a:pt x="38" y="7656"/>
                  </a:lnTo>
                  <a:lnTo>
                    <a:pt x="41" y="7623"/>
                  </a:lnTo>
                  <a:lnTo>
                    <a:pt x="44" y="7587"/>
                  </a:lnTo>
                  <a:lnTo>
                    <a:pt x="49" y="7551"/>
                  </a:lnTo>
                  <a:lnTo>
                    <a:pt x="54" y="7514"/>
                  </a:lnTo>
                  <a:lnTo>
                    <a:pt x="60" y="7476"/>
                  </a:lnTo>
                  <a:lnTo>
                    <a:pt x="66" y="7438"/>
                  </a:lnTo>
                  <a:lnTo>
                    <a:pt x="73" y="7400"/>
                  </a:lnTo>
                  <a:lnTo>
                    <a:pt x="81" y="7362"/>
                  </a:lnTo>
                  <a:lnTo>
                    <a:pt x="89" y="7326"/>
                  </a:lnTo>
                  <a:lnTo>
                    <a:pt x="97" y="7290"/>
                  </a:lnTo>
                  <a:lnTo>
                    <a:pt x="105" y="7255"/>
                  </a:lnTo>
                  <a:lnTo>
                    <a:pt x="113" y="7222"/>
                  </a:lnTo>
                  <a:lnTo>
                    <a:pt x="122" y="7191"/>
                  </a:lnTo>
                  <a:lnTo>
                    <a:pt x="131" y="7161"/>
                  </a:lnTo>
                  <a:lnTo>
                    <a:pt x="146" y="7112"/>
                  </a:lnTo>
                  <a:lnTo>
                    <a:pt x="158" y="7073"/>
                  </a:lnTo>
                  <a:lnTo>
                    <a:pt x="166" y="7048"/>
                  </a:lnTo>
                  <a:lnTo>
                    <a:pt x="170" y="7039"/>
                  </a:lnTo>
                  <a:lnTo>
                    <a:pt x="172" y="7031"/>
                  </a:lnTo>
                  <a:lnTo>
                    <a:pt x="180" y="7006"/>
                  </a:lnTo>
                  <a:lnTo>
                    <a:pt x="194" y="6968"/>
                  </a:lnTo>
                  <a:lnTo>
                    <a:pt x="214" y="6918"/>
                  </a:lnTo>
                  <a:lnTo>
                    <a:pt x="226" y="6890"/>
                  </a:lnTo>
                  <a:lnTo>
                    <a:pt x="238" y="6861"/>
                  </a:lnTo>
                  <a:lnTo>
                    <a:pt x="252" y="6830"/>
                  </a:lnTo>
                  <a:lnTo>
                    <a:pt x="266" y="6798"/>
                  </a:lnTo>
                  <a:lnTo>
                    <a:pt x="282" y="6764"/>
                  </a:lnTo>
                  <a:lnTo>
                    <a:pt x="298" y="6731"/>
                  </a:lnTo>
                  <a:lnTo>
                    <a:pt x="315" y="6696"/>
                  </a:lnTo>
                  <a:lnTo>
                    <a:pt x="333" y="6661"/>
                  </a:lnTo>
                  <a:lnTo>
                    <a:pt x="351" y="6628"/>
                  </a:lnTo>
                  <a:lnTo>
                    <a:pt x="370" y="6594"/>
                  </a:lnTo>
                  <a:lnTo>
                    <a:pt x="389" y="6562"/>
                  </a:lnTo>
                  <a:lnTo>
                    <a:pt x="408" y="6531"/>
                  </a:lnTo>
                  <a:lnTo>
                    <a:pt x="427" y="6501"/>
                  </a:lnTo>
                  <a:lnTo>
                    <a:pt x="445" y="6471"/>
                  </a:lnTo>
                  <a:lnTo>
                    <a:pt x="462" y="6444"/>
                  </a:lnTo>
                  <a:lnTo>
                    <a:pt x="480" y="6420"/>
                  </a:lnTo>
                  <a:lnTo>
                    <a:pt x="509" y="6376"/>
                  </a:lnTo>
                  <a:lnTo>
                    <a:pt x="532" y="6344"/>
                  </a:lnTo>
                  <a:lnTo>
                    <a:pt x="549" y="6322"/>
                  </a:lnTo>
                  <a:lnTo>
                    <a:pt x="554" y="6315"/>
                  </a:lnTo>
                  <a:lnTo>
                    <a:pt x="559" y="6308"/>
                  </a:lnTo>
                  <a:lnTo>
                    <a:pt x="576" y="6287"/>
                  </a:lnTo>
                  <a:lnTo>
                    <a:pt x="601" y="6255"/>
                  </a:lnTo>
                  <a:lnTo>
                    <a:pt x="634" y="6214"/>
                  </a:lnTo>
                  <a:lnTo>
                    <a:pt x="652" y="6192"/>
                  </a:lnTo>
                  <a:lnTo>
                    <a:pt x="674" y="6167"/>
                  </a:lnTo>
                  <a:lnTo>
                    <a:pt x="697" y="6142"/>
                  </a:lnTo>
                  <a:lnTo>
                    <a:pt x="720" y="6116"/>
                  </a:lnTo>
                  <a:lnTo>
                    <a:pt x="745" y="6089"/>
                  </a:lnTo>
                  <a:lnTo>
                    <a:pt x="771" y="6062"/>
                  </a:lnTo>
                  <a:lnTo>
                    <a:pt x="798" y="6035"/>
                  </a:lnTo>
                  <a:lnTo>
                    <a:pt x="825" y="6008"/>
                  </a:lnTo>
                  <a:lnTo>
                    <a:pt x="853" y="5981"/>
                  </a:lnTo>
                  <a:lnTo>
                    <a:pt x="881" y="5955"/>
                  </a:lnTo>
                  <a:lnTo>
                    <a:pt x="909" y="5930"/>
                  </a:lnTo>
                  <a:lnTo>
                    <a:pt x="936" y="5905"/>
                  </a:lnTo>
                  <a:lnTo>
                    <a:pt x="963" y="5883"/>
                  </a:lnTo>
                  <a:lnTo>
                    <a:pt x="989" y="5861"/>
                  </a:lnTo>
                  <a:lnTo>
                    <a:pt x="1014" y="5841"/>
                  </a:lnTo>
                  <a:lnTo>
                    <a:pt x="1038" y="5822"/>
                  </a:lnTo>
                  <a:lnTo>
                    <a:pt x="1080" y="5790"/>
                  </a:lnTo>
                  <a:lnTo>
                    <a:pt x="1112" y="5766"/>
                  </a:lnTo>
                  <a:lnTo>
                    <a:pt x="1134" y="5751"/>
                  </a:lnTo>
                  <a:lnTo>
                    <a:pt x="1142" y="5746"/>
                  </a:lnTo>
                  <a:lnTo>
                    <a:pt x="1149" y="5740"/>
                  </a:lnTo>
                  <a:lnTo>
                    <a:pt x="1171" y="5725"/>
                  </a:lnTo>
                  <a:lnTo>
                    <a:pt x="1204" y="5703"/>
                  </a:lnTo>
                  <a:lnTo>
                    <a:pt x="1249" y="5674"/>
                  </a:lnTo>
                  <a:lnTo>
                    <a:pt x="1273" y="5658"/>
                  </a:lnTo>
                  <a:lnTo>
                    <a:pt x="1302" y="5642"/>
                  </a:lnTo>
                  <a:lnTo>
                    <a:pt x="1331" y="5625"/>
                  </a:lnTo>
                  <a:lnTo>
                    <a:pt x="1361" y="5606"/>
                  </a:lnTo>
                  <a:lnTo>
                    <a:pt x="1393" y="5589"/>
                  </a:lnTo>
                  <a:lnTo>
                    <a:pt x="1427" y="5571"/>
                  </a:lnTo>
                  <a:lnTo>
                    <a:pt x="1460" y="5553"/>
                  </a:lnTo>
                  <a:lnTo>
                    <a:pt x="1495" y="5536"/>
                  </a:lnTo>
                  <a:lnTo>
                    <a:pt x="1529" y="5519"/>
                  </a:lnTo>
                  <a:lnTo>
                    <a:pt x="1564" y="5503"/>
                  </a:lnTo>
                  <a:lnTo>
                    <a:pt x="1599" y="5487"/>
                  </a:lnTo>
                  <a:lnTo>
                    <a:pt x="1632" y="5473"/>
                  </a:lnTo>
                  <a:lnTo>
                    <a:pt x="1665" y="5459"/>
                  </a:lnTo>
                  <a:lnTo>
                    <a:pt x="1697" y="5448"/>
                  </a:lnTo>
                  <a:lnTo>
                    <a:pt x="1727" y="5436"/>
                  </a:lnTo>
                  <a:lnTo>
                    <a:pt x="1755" y="5425"/>
                  </a:lnTo>
                  <a:lnTo>
                    <a:pt x="1805" y="5408"/>
                  </a:lnTo>
                  <a:lnTo>
                    <a:pt x="1844" y="5395"/>
                  </a:lnTo>
                  <a:lnTo>
                    <a:pt x="1869" y="5387"/>
                  </a:lnTo>
                  <a:lnTo>
                    <a:pt x="1877" y="5384"/>
                  </a:lnTo>
                  <a:lnTo>
                    <a:pt x="1886" y="5382"/>
                  </a:lnTo>
                  <a:lnTo>
                    <a:pt x="1912" y="5374"/>
                  </a:lnTo>
                  <a:lnTo>
                    <a:pt x="1951" y="5362"/>
                  </a:lnTo>
                  <a:lnTo>
                    <a:pt x="2001" y="5349"/>
                  </a:lnTo>
                  <a:lnTo>
                    <a:pt x="2031" y="5342"/>
                  </a:lnTo>
                  <a:lnTo>
                    <a:pt x="2062" y="5334"/>
                  </a:lnTo>
                  <a:lnTo>
                    <a:pt x="2095" y="5327"/>
                  </a:lnTo>
                  <a:lnTo>
                    <a:pt x="2130" y="5320"/>
                  </a:lnTo>
                  <a:lnTo>
                    <a:pt x="2166" y="5313"/>
                  </a:lnTo>
                  <a:lnTo>
                    <a:pt x="2203" y="5306"/>
                  </a:lnTo>
                  <a:lnTo>
                    <a:pt x="2241" y="5300"/>
                  </a:lnTo>
                  <a:lnTo>
                    <a:pt x="2279" y="5294"/>
                  </a:lnTo>
                  <a:lnTo>
                    <a:pt x="2317" y="5289"/>
                  </a:lnTo>
                  <a:lnTo>
                    <a:pt x="2355" y="5284"/>
                  </a:lnTo>
                  <a:lnTo>
                    <a:pt x="2392" y="5280"/>
                  </a:lnTo>
                  <a:lnTo>
                    <a:pt x="2429" y="5277"/>
                  </a:lnTo>
                  <a:lnTo>
                    <a:pt x="2465" y="5274"/>
                  </a:lnTo>
                  <a:lnTo>
                    <a:pt x="2498" y="5271"/>
                  </a:lnTo>
                  <a:lnTo>
                    <a:pt x="2531" y="5270"/>
                  </a:lnTo>
                  <a:lnTo>
                    <a:pt x="2560" y="5269"/>
                  </a:lnTo>
                  <a:lnTo>
                    <a:pt x="2588" y="5268"/>
                  </a:lnTo>
                  <a:lnTo>
                    <a:pt x="2613" y="5268"/>
                  </a:lnTo>
                  <a:lnTo>
                    <a:pt x="2634" y="5267"/>
                  </a:lnTo>
                  <a:lnTo>
                    <a:pt x="2653" y="5267"/>
                  </a:lnTo>
                  <a:lnTo>
                    <a:pt x="2666" y="5267"/>
                  </a:lnTo>
                  <a:lnTo>
                    <a:pt x="2671" y="5267"/>
                  </a:lnTo>
                  <a:lnTo>
                    <a:pt x="2675" y="5267"/>
                  </a:lnTo>
                  <a:lnTo>
                    <a:pt x="2688" y="5267"/>
                  </a:lnTo>
                  <a:lnTo>
                    <a:pt x="2709" y="5266"/>
                  </a:lnTo>
                  <a:lnTo>
                    <a:pt x="2736" y="5265"/>
                  </a:lnTo>
                  <a:lnTo>
                    <a:pt x="2767" y="5263"/>
                  </a:lnTo>
                  <a:lnTo>
                    <a:pt x="2802" y="5260"/>
                  </a:lnTo>
                  <a:lnTo>
                    <a:pt x="2840" y="5254"/>
                  </a:lnTo>
                  <a:lnTo>
                    <a:pt x="2877" y="5249"/>
                  </a:lnTo>
                  <a:lnTo>
                    <a:pt x="2915" y="5241"/>
                  </a:lnTo>
                  <a:lnTo>
                    <a:pt x="2952" y="5234"/>
                  </a:lnTo>
                  <a:lnTo>
                    <a:pt x="2985" y="5225"/>
                  </a:lnTo>
                  <a:lnTo>
                    <a:pt x="3016" y="5217"/>
                  </a:lnTo>
                  <a:lnTo>
                    <a:pt x="3040" y="5210"/>
                  </a:lnTo>
                  <a:lnTo>
                    <a:pt x="3060" y="5203"/>
                  </a:lnTo>
                  <a:lnTo>
                    <a:pt x="3073" y="5199"/>
                  </a:lnTo>
                  <a:lnTo>
                    <a:pt x="3077" y="5198"/>
                  </a:lnTo>
                  <a:lnTo>
                    <a:pt x="3082" y="5197"/>
                  </a:lnTo>
                  <a:lnTo>
                    <a:pt x="3093" y="5193"/>
                  </a:lnTo>
                  <a:lnTo>
                    <a:pt x="3113" y="5185"/>
                  </a:lnTo>
                  <a:lnTo>
                    <a:pt x="3138" y="5175"/>
                  </a:lnTo>
                  <a:lnTo>
                    <a:pt x="3167" y="5165"/>
                  </a:lnTo>
                  <a:lnTo>
                    <a:pt x="3198" y="5151"/>
                  </a:lnTo>
                  <a:lnTo>
                    <a:pt x="3232" y="5134"/>
                  </a:lnTo>
                  <a:lnTo>
                    <a:pt x="3266" y="5117"/>
                  </a:lnTo>
                  <a:lnTo>
                    <a:pt x="3301" y="5099"/>
                  </a:lnTo>
                  <a:lnTo>
                    <a:pt x="3333" y="5079"/>
                  </a:lnTo>
                  <a:lnTo>
                    <a:pt x="3362" y="5061"/>
                  </a:lnTo>
                  <a:lnTo>
                    <a:pt x="3388" y="5044"/>
                  </a:lnTo>
                  <a:lnTo>
                    <a:pt x="3411" y="5028"/>
                  </a:lnTo>
                  <a:lnTo>
                    <a:pt x="3427" y="5017"/>
                  </a:lnTo>
                  <a:lnTo>
                    <a:pt x="3438" y="5009"/>
                  </a:lnTo>
                  <a:lnTo>
                    <a:pt x="3441" y="5007"/>
                  </a:lnTo>
                  <a:lnTo>
                    <a:pt x="3446" y="5004"/>
                  </a:lnTo>
                  <a:lnTo>
                    <a:pt x="3455" y="4996"/>
                  </a:lnTo>
                  <a:lnTo>
                    <a:pt x="3471" y="4983"/>
                  </a:lnTo>
                  <a:lnTo>
                    <a:pt x="3492" y="4967"/>
                  </a:lnTo>
                  <a:lnTo>
                    <a:pt x="3517" y="4946"/>
                  </a:lnTo>
                  <a:lnTo>
                    <a:pt x="3543" y="4923"/>
                  </a:lnTo>
                  <a:lnTo>
                    <a:pt x="3570" y="4897"/>
                  </a:lnTo>
                  <a:lnTo>
                    <a:pt x="3598" y="4870"/>
                  </a:lnTo>
                  <a:lnTo>
                    <a:pt x="3624" y="4842"/>
                  </a:lnTo>
                  <a:lnTo>
                    <a:pt x="3650" y="4814"/>
                  </a:lnTo>
                  <a:lnTo>
                    <a:pt x="3672" y="4788"/>
                  </a:lnTo>
                  <a:lnTo>
                    <a:pt x="3692" y="4763"/>
                  </a:lnTo>
                  <a:lnTo>
                    <a:pt x="3708" y="4742"/>
                  </a:lnTo>
                  <a:lnTo>
                    <a:pt x="3720" y="4725"/>
                  </a:lnTo>
                  <a:lnTo>
                    <a:pt x="3727" y="4715"/>
                  </a:lnTo>
                  <a:lnTo>
                    <a:pt x="3731" y="4711"/>
                  </a:lnTo>
                  <a:lnTo>
                    <a:pt x="3733" y="4708"/>
                  </a:lnTo>
                  <a:lnTo>
                    <a:pt x="3740" y="4697"/>
                  </a:lnTo>
                  <a:lnTo>
                    <a:pt x="3752" y="4680"/>
                  </a:lnTo>
                  <a:lnTo>
                    <a:pt x="3766" y="4657"/>
                  </a:lnTo>
                  <a:lnTo>
                    <a:pt x="3784" y="4631"/>
                  </a:lnTo>
                  <a:lnTo>
                    <a:pt x="3801" y="4601"/>
                  </a:lnTo>
                  <a:lnTo>
                    <a:pt x="3819" y="4568"/>
                  </a:lnTo>
                  <a:lnTo>
                    <a:pt x="3837" y="4534"/>
                  </a:lnTo>
                  <a:lnTo>
                    <a:pt x="3854" y="4499"/>
                  </a:lnTo>
                  <a:lnTo>
                    <a:pt x="3869" y="4465"/>
                  </a:lnTo>
                  <a:lnTo>
                    <a:pt x="3882" y="4432"/>
                  </a:lnTo>
                  <a:lnTo>
                    <a:pt x="3893" y="4403"/>
                  </a:lnTo>
                  <a:lnTo>
                    <a:pt x="3901" y="4378"/>
                  </a:lnTo>
                  <a:lnTo>
                    <a:pt x="3908" y="4360"/>
                  </a:lnTo>
                  <a:lnTo>
                    <a:pt x="3912" y="4347"/>
                  </a:lnTo>
                  <a:lnTo>
                    <a:pt x="3913" y="4343"/>
                  </a:lnTo>
                  <a:lnTo>
                    <a:pt x="3915" y="4338"/>
                  </a:lnTo>
                  <a:lnTo>
                    <a:pt x="3919" y="4325"/>
                  </a:lnTo>
                  <a:lnTo>
                    <a:pt x="3924" y="4306"/>
                  </a:lnTo>
                  <a:lnTo>
                    <a:pt x="3932" y="4281"/>
                  </a:lnTo>
                  <a:lnTo>
                    <a:pt x="3939" y="4251"/>
                  </a:lnTo>
                  <a:lnTo>
                    <a:pt x="3947" y="4216"/>
                  </a:lnTo>
                  <a:lnTo>
                    <a:pt x="3953" y="4180"/>
                  </a:lnTo>
                  <a:lnTo>
                    <a:pt x="3960" y="4142"/>
                  </a:lnTo>
                  <a:lnTo>
                    <a:pt x="3965" y="4104"/>
                  </a:lnTo>
                  <a:lnTo>
                    <a:pt x="3968" y="4066"/>
                  </a:lnTo>
                  <a:lnTo>
                    <a:pt x="3972" y="4032"/>
                  </a:lnTo>
                  <a:lnTo>
                    <a:pt x="3973" y="4000"/>
                  </a:lnTo>
                  <a:lnTo>
                    <a:pt x="3974" y="3973"/>
                  </a:lnTo>
                  <a:lnTo>
                    <a:pt x="3974" y="3953"/>
                  </a:lnTo>
                  <a:lnTo>
                    <a:pt x="3974" y="3940"/>
                  </a:lnTo>
                  <a:lnTo>
                    <a:pt x="3974" y="3934"/>
                  </a:lnTo>
                  <a:lnTo>
                    <a:pt x="3974" y="3930"/>
                  </a:lnTo>
                  <a:lnTo>
                    <a:pt x="3974" y="3917"/>
                  </a:lnTo>
                  <a:lnTo>
                    <a:pt x="3973" y="3897"/>
                  </a:lnTo>
                  <a:lnTo>
                    <a:pt x="3972" y="3870"/>
                  </a:lnTo>
                  <a:lnTo>
                    <a:pt x="3969" y="3838"/>
                  </a:lnTo>
                  <a:lnTo>
                    <a:pt x="3966" y="3804"/>
                  </a:lnTo>
                  <a:lnTo>
                    <a:pt x="3962" y="3766"/>
                  </a:lnTo>
                  <a:lnTo>
                    <a:pt x="3956" y="3728"/>
                  </a:lnTo>
                  <a:lnTo>
                    <a:pt x="3949" y="3690"/>
                  </a:lnTo>
                  <a:lnTo>
                    <a:pt x="3941" y="3654"/>
                  </a:lnTo>
                  <a:lnTo>
                    <a:pt x="3934" y="3620"/>
                  </a:lnTo>
                  <a:lnTo>
                    <a:pt x="3925" y="3590"/>
                  </a:lnTo>
                  <a:lnTo>
                    <a:pt x="3918" y="3564"/>
                  </a:lnTo>
                  <a:lnTo>
                    <a:pt x="3912" y="3545"/>
                  </a:lnTo>
                  <a:lnTo>
                    <a:pt x="3908" y="3533"/>
                  </a:lnTo>
                  <a:lnTo>
                    <a:pt x="3907" y="3528"/>
                  </a:lnTo>
                  <a:lnTo>
                    <a:pt x="3905" y="3524"/>
                  </a:lnTo>
                  <a:lnTo>
                    <a:pt x="3900" y="3511"/>
                  </a:lnTo>
                  <a:lnTo>
                    <a:pt x="3894" y="3492"/>
                  </a:lnTo>
                  <a:lnTo>
                    <a:pt x="3884" y="3468"/>
                  </a:lnTo>
                  <a:lnTo>
                    <a:pt x="3873" y="3439"/>
                  </a:lnTo>
                  <a:lnTo>
                    <a:pt x="3859" y="3406"/>
                  </a:lnTo>
                  <a:lnTo>
                    <a:pt x="3843" y="3373"/>
                  </a:lnTo>
                  <a:lnTo>
                    <a:pt x="3826" y="3338"/>
                  </a:lnTo>
                  <a:lnTo>
                    <a:pt x="3807" y="3305"/>
                  </a:lnTo>
                  <a:lnTo>
                    <a:pt x="3789" y="3272"/>
                  </a:lnTo>
                  <a:lnTo>
                    <a:pt x="3771" y="3242"/>
                  </a:lnTo>
                  <a:lnTo>
                    <a:pt x="3753" y="3216"/>
                  </a:lnTo>
                  <a:lnTo>
                    <a:pt x="3738" y="3194"/>
                  </a:lnTo>
                  <a:lnTo>
                    <a:pt x="3727" y="3177"/>
                  </a:lnTo>
                  <a:lnTo>
                    <a:pt x="3719" y="3167"/>
                  </a:lnTo>
                  <a:lnTo>
                    <a:pt x="3717" y="3163"/>
                  </a:lnTo>
                  <a:lnTo>
                    <a:pt x="3713" y="3159"/>
                  </a:lnTo>
                  <a:lnTo>
                    <a:pt x="3706" y="3148"/>
                  </a:lnTo>
                  <a:lnTo>
                    <a:pt x="3693" y="3132"/>
                  </a:lnTo>
                  <a:lnTo>
                    <a:pt x="3677" y="3111"/>
                  </a:lnTo>
                  <a:lnTo>
                    <a:pt x="3656" y="3088"/>
                  </a:lnTo>
                  <a:lnTo>
                    <a:pt x="3633" y="3062"/>
                  </a:lnTo>
                  <a:lnTo>
                    <a:pt x="3608" y="3034"/>
                  </a:lnTo>
                  <a:lnTo>
                    <a:pt x="3581" y="3007"/>
                  </a:lnTo>
                  <a:lnTo>
                    <a:pt x="3552" y="2980"/>
                  </a:lnTo>
                  <a:lnTo>
                    <a:pt x="3525" y="2955"/>
                  </a:lnTo>
                  <a:lnTo>
                    <a:pt x="3498" y="2931"/>
                  </a:lnTo>
                  <a:lnTo>
                    <a:pt x="3474" y="2912"/>
                  </a:lnTo>
                  <a:lnTo>
                    <a:pt x="3453" y="2895"/>
                  </a:lnTo>
                  <a:lnTo>
                    <a:pt x="3437" y="2884"/>
                  </a:lnTo>
                  <a:lnTo>
                    <a:pt x="3426" y="2875"/>
                  </a:lnTo>
                  <a:lnTo>
                    <a:pt x="3422" y="2873"/>
                  </a:lnTo>
                  <a:lnTo>
                    <a:pt x="3419" y="2870"/>
                  </a:lnTo>
                  <a:lnTo>
                    <a:pt x="3408" y="2862"/>
                  </a:lnTo>
                  <a:lnTo>
                    <a:pt x="3390" y="2851"/>
                  </a:lnTo>
                  <a:lnTo>
                    <a:pt x="3369" y="2836"/>
                  </a:lnTo>
                  <a:lnTo>
                    <a:pt x="3342" y="2820"/>
                  </a:lnTo>
                  <a:lnTo>
                    <a:pt x="3313" y="2802"/>
                  </a:lnTo>
                  <a:lnTo>
                    <a:pt x="3279" y="2783"/>
                  </a:lnTo>
                  <a:lnTo>
                    <a:pt x="3246" y="2766"/>
                  </a:lnTo>
                  <a:lnTo>
                    <a:pt x="3211" y="2749"/>
                  </a:lnTo>
                  <a:lnTo>
                    <a:pt x="3177" y="2733"/>
                  </a:lnTo>
                  <a:lnTo>
                    <a:pt x="3144" y="2721"/>
                  </a:lnTo>
                  <a:lnTo>
                    <a:pt x="3116" y="2709"/>
                  </a:lnTo>
                  <a:lnTo>
                    <a:pt x="3091" y="2700"/>
                  </a:lnTo>
                  <a:lnTo>
                    <a:pt x="3072" y="2694"/>
                  </a:lnTo>
                  <a:lnTo>
                    <a:pt x="3059" y="2689"/>
                  </a:lnTo>
                  <a:lnTo>
                    <a:pt x="3055" y="2688"/>
                  </a:lnTo>
                  <a:lnTo>
                    <a:pt x="3050" y="2686"/>
                  </a:lnTo>
                  <a:lnTo>
                    <a:pt x="3037" y="2683"/>
                  </a:lnTo>
                  <a:lnTo>
                    <a:pt x="3018" y="2676"/>
                  </a:lnTo>
                  <a:lnTo>
                    <a:pt x="2993" y="2670"/>
                  </a:lnTo>
                  <a:lnTo>
                    <a:pt x="2963" y="2662"/>
                  </a:lnTo>
                  <a:lnTo>
                    <a:pt x="2928" y="2655"/>
                  </a:lnTo>
                  <a:lnTo>
                    <a:pt x="2893" y="2647"/>
                  </a:lnTo>
                  <a:lnTo>
                    <a:pt x="2854" y="2641"/>
                  </a:lnTo>
                  <a:lnTo>
                    <a:pt x="2816" y="2635"/>
                  </a:lnTo>
                  <a:lnTo>
                    <a:pt x="2778" y="2632"/>
                  </a:lnTo>
                  <a:lnTo>
                    <a:pt x="2743" y="2629"/>
                  </a:lnTo>
                  <a:lnTo>
                    <a:pt x="2712" y="2627"/>
                  </a:lnTo>
                  <a:lnTo>
                    <a:pt x="2685" y="2627"/>
                  </a:lnTo>
                  <a:lnTo>
                    <a:pt x="2665" y="2625"/>
                  </a:lnTo>
                  <a:lnTo>
                    <a:pt x="2651" y="2625"/>
                  </a:lnTo>
                  <a:lnTo>
                    <a:pt x="2641" y="2625"/>
                  </a:lnTo>
                  <a:lnTo>
                    <a:pt x="2632" y="2625"/>
                  </a:lnTo>
                  <a:lnTo>
                    <a:pt x="2606" y="2625"/>
                  </a:lnTo>
                  <a:lnTo>
                    <a:pt x="2565" y="2624"/>
                  </a:lnTo>
                  <a:lnTo>
                    <a:pt x="2513" y="2622"/>
                  </a:lnTo>
                  <a:lnTo>
                    <a:pt x="2483" y="2620"/>
                  </a:lnTo>
                  <a:lnTo>
                    <a:pt x="2451" y="2618"/>
                  </a:lnTo>
                  <a:lnTo>
                    <a:pt x="2417" y="2616"/>
                  </a:lnTo>
                  <a:lnTo>
                    <a:pt x="2382" y="2611"/>
                  </a:lnTo>
                  <a:lnTo>
                    <a:pt x="2346" y="2608"/>
                  </a:lnTo>
                  <a:lnTo>
                    <a:pt x="2308" y="2603"/>
                  </a:lnTo>
                  <a:lnTo>
                    <a:pt x="2270" y="2598"/>
                  </a:lnTo>
                  <a:lnTo>
                    <a:pt x="2233" y="2592"/>
                  </a:lnTo>
                  <a:lnTo>
                    <a:pt x="2195" y="2586"/>
                  </a:lnTo>
                  <a:lnTo>
                    <a:pt x="2157" y="2579"/>
                  </a:lnTo>
                  <a:lnTo>
                    <a:pt x="2120" y="2571"/>
                  </a:lnTo>
                  <a:lnTo>
                    <a:pt x="2084" y="2564"/>
                  </a:lnTo>
                  <a:lnTo>
                    <a:pt x="2049" y="2555"/>
                  </a:lnTo>
                  <a:lnTo>
                    <a:pt x="2017" y="2548"/>
                  </a:lnTo>
                  <a:lnTo>
                    <a:pt x="1985" y="2540"/>
                  </a:lnTo>
                  <a:lnTo>
                    <a:pt x="1956" y="2532"/>
                  </a:lnTo>
                  <a:lnTo>
                    <a:pt x="1905" y="2517"/>
                  </a:lnTo>
                  <a:lnTo>
                    <a:pt x="1866" y="2506"/>
                  </a:lnTo>
                  <a:lnTo>
                    <a:pt x="1842" y="2498"/>
                  </a:lnTo>
                  <a:lnTo>
                    <a:pt x="1833" y="2495"/>
                  </a:lnTo>
                  <a:lnTo>
                    <a:pt x="1823" y="2492"/>
                  </a:lnTo>
                  <a:lnTo>
                    <a:pt x="1798" y="2484"/>
                  </a:lnTo>
                  <a:lnTo>
                    <a:pt x="1761" y="2470"/>
                  </a:lnTo>
                  <a:lnTo>
                    <a:pt x="1711" y="2452"/>
                  </a:lnTo>
                  <a:lnTo>
                    <a:pt x="1683" y="2441"/>
                  </a:lnTo>
                  <a:lnTo>
                    <a:pt x="1654" y="2429"/>
                  </a:lnTo>
                  <a:lnTo>
                    <a:pt x="1622" y="2415"/>
                  </a:lnTo>
                  <a:lnTo>
                    <a:pt x="1589" y="2401"/>
                  </a:lnTo>
                  <a:lnTo>
                    <a:pt x="1555" y="2386"/>
                  </a:lnTo>
                  <a:lnTo>
                    <a:pt x="1522" y="2370"/>
                  </a:lnTo>
                  <a:lnTo>
                    <a:pt x="1487" y="2353"/>
                  </a:lnTo>
                  <a:lnTo>
                    <a:pt x="1453" y="2336"/>
                  </a:lnTo>
                  <a:lnTo>
                    <a:pt x="1418" y="2318"/>
                  </a:lnTo>
                  <a:lnTo>
                    <a:pt x="1385" y="2299"/>
                  </a:lnTo>
                  <a:lnTo>
                    <a:pt x="1352" y="2281"/>
                  </a:lnTo>
                  <a:lnTo>
                    <a:pt x="1321" y="2263"/>
                  </a:lnTo>
                  <a:lnTo>
                    <a:pt x="1290" y="2244"/>
                  </a:lnTo>
                  <a:lnTo>
                    <a:pt x="1262" y="2227"/>
                  </a:lnTo>
                  <a:lnTo>
                    <a:pt x="1233" y="2210"/>
                  </a:lnTo>
                  <a:lnTo>
                    <a:pt x="1209" y="2193"/>
                  </a:lnTo>
                  <a:lnTo>
                    <a:pt x="1165" y="2164"/>
                  </a:lnTo>
                  <a:lnTo>
                    <a:pt x="1132" y="2141"/>
                  </a:lnTo>
                  <a:lnTo>
                    <a:pt x="1110" y="2125"/>
                  </a:lnTo>
                  <a:lnTo>
                    <a:pt x="1103" y="2120"/>
                  </a:lnTo>
                  <a:lnTo>
                    <a:pt x="1095" y="2115"/>
                  </a:lnTo>
                  <a:lnTo>
                    <a:pt x="1075" y="2098"/>
                  </a:lnTo>
                  <a:lnTo>
                    <a:pt x="1042" y="2075"/>
                  </a:lnTo>
                  <a:lnTo>
                    <a:pt x="1001" y="2041"/>
                  </a:lnTo>
                  <a:lnTo>
                    <a:pt x="979" y="2023"/>
                  </a:lnTo>
                  <a:lnTo>
                    <a:pt x="954" y="2002"/>
                  </a:lnTo>
                  <a:lnTo>
                    <a:pt x="928" y="1980"/>
                  </a:lnTo>
                  <a:lnTo>
                    <a:pt x="901" y="1956"/>
                  </a:lnTo>
                  <a:lnTo>
                    <a:pt x="874" y="1932"/>
                  </a:lnTo>
                  <a:lnTo>
                    <a:pt x="847" y="1906"/>
                  </a:lnTo>
                  <a:lnTo>
                    <a:pt x="819" y="1879"/>
                  </a:lnTo>
                  <a:lnTo>
                    <a:pt x="792" y="1852"/>
                  </a:lnTo>
                  <a:lnTo>
                    <a:pt x="765" y="1825"/>
                  </a:lnTo>
                  <a:lnTo>
                    <a:pt x="739" y="1797"/>
                  </a:lnTo>
                  <a:lnTo>
                    <a:pt x="713" y="1770"/>
                  </a:lnTo>
                  <a:lnTo>
                    <a:pt x="689" y="1743"/>
                  </a:lnTo>
                  <a:lnTo>
                    <a:pt x="665" y="1716"/>
                  </a:lnTo>
                  <a:lnTo>
                    <a:pt x="644" y="1690"/>
                  </a:lnTo>
                  <a:lnTo>
                    <a:pt x="622" y="1665"/>
                  </a:lnTo>
                  <a:lnTo>
                    <a:pt x="604" y="1642"/>
                  </a:lnTo>
                  <a:lnTo>
                    <a:pt x="571" y="1601"/>
                  </a:lnTo>
                  <a:lnTo>
                    <a:pt x="547" y="1568"/>
                  </a:lnTo>
                  <a:lnTo>
                    <a:pt x="531" y="1548"/>
                  </a:lnTo>
                  <a:lnTo>
                    <a:pt x="526" y="1540"/>
                  </a:lnTo>
                  <a:lnTo>
                    <a:pt x="521" y="1533"/>
                  </a:lnTo>
                  <a:lnTo>
                    <a:pt x="505" y="1511"/>
                  </a:lnTo>
                  <a:lnTo>
                    <a:pt x="482" y="1477"/>
                  </a:lnTo>
                  <a:lnTo>
                    <a:pt x="453" y="1434"/>
                  </a:lnTo>
                  <a:lnTo>
                    <a:pt x="436" y="1409"/>
                  </a:lnTo>
                  <a:lnTo>
                    <a:pt x="419" y="1381"/>
                  </a:lnTo>
                  <a:lnTo>
                    <a:pt x="402" y="1352"/>
                  </a:lnTo>
                  <a:lnTo>
                    <a:pt x="383" y="1322"/>
                  </a:lnTo>
                  <a:lnTo>
                    <a:pt x="365" y="1291"/>
                  </a:lnTo>
                  <a:lnTo>
                    <a:pt x="347" y="1257"/>
                  </a:lnTo>
                  <a:lnTo>
                    <a:pt x="329" y="1224"/>
                  </a:lnTo>
                  <a:lnTo>
                    <a:pt x="311" y="1189"/>
                  </a:lnTo>
                  <a:lnTo>
                    <a:pt x="294" y="1155"/>
                  </a:lnTo>
                  <a:lnTo>
                    <a:pt x="278" y="1121"/>
                  </a:lnTo>
                  <a:lnTo>
                    <a:pt x="261" y="1086"/>
                  </a:lnTo>
                  <a:lnTo>
                    <a:pt x="246" y="1053"/>
                  </a:lnTo>
                  <a:lnTo>
                    <a:pt x="232" y="1021"/>
                  </a:lnTo>
                  <a:lnTo>
                    <a:pt x="219" y="989"/>
                  </a:lnTo>
                  <a:lnTo>
                    <a:pt x="207" y="959"/>
                  </a:lnTo>
                  <a:lnTo>
                    <a:pt x="197" y="931"/>
                  </a:lnTo>
                  <a:lnTo>
                    <a:pt x="178" y="881"/>
                  </a:lnTo>
                  <a:lnTo>
                    <a:pt x="165" y="842"/>
                  </a:lnTo>
                  <a:lnTo>
                    <a:pt x="157" y="818"/>
                  </a:lnTo>
                  <a:lnTo>
                    <a:pt x="154" y="809"/>
                  </a:lnTo>
                  <a:lnTo>
                    <a:pt x="151" y="800"/>
                  </a:lnTo>
                  <a:lnTo>
                    <a:pt x="144" y="775"/>
                  </a:lnTo>
                  <a:lnTo>
                    <a:pt x="132" y="737"/>
                  </a:lnTo>
                  <a:lnTo>
                    <a:pt x="118" y="686"/>
                  </a:lnTo>
                  <a:lnTo>
                    <a:pt x="110" y="657"/>
                  </a:lnTo>
                  <a:lnTo>
                    <a:pt x="101" y="625"/>
                  </a:lnTo>
                  <a:lnTo>
                    <a:pt x="94" y="592"/>
                  </a:lnTo>
                  <a:lnTo>
                    <a:pt x="86" y="557"/>
                  </a:lnTo>
                  <a:lnTo>
                    <a:pt x="79" y="522"/>
                  </a:lnTo>
                  <a:lnTo>
                    <a:pt x="71" y="485"/>
                  </a:lnTo>
                  <a:lnTo>
                    <a:pt x="65" y="447"/>
                  </a:lnTo>
                  <a:lnTo>
                    <a:pt x="58" y="409"/>
                  </a:lnTo>
                  <a:lnTo>
                    <a:pt x="53" y="370"/>
                  </a:lnTo>
                  <a:lnTo>
                    <a:pt x="47" y="333"/>
                  </a:lnTo>
                  <a:lnTo>
                    <a:pt x="43" y="296"/>
                  </a:lnTo>
                  <a:lnTo>
                    <a:pt x="40" y="259"/>
                  </a:lnTo>
                  <a:lnTo>
                    <a:pt x="37" y="224"/>
                  </a:lnTo>
                  <a:lnTo>
                    <a:pt x="33" y="190"/>
                  </a:lnTo>
                  <a:lnTo>
                    <a:pt x="31" y="158"/>
                  </a:lnTo>
                  <a:lnTo>
                    <a:pt x="30" y="127"/>
                  </a:lnTo>
                  <a:lnTo>
                    <a:pt x="28" y="76"/>
                  </a:lnTo>
                  <a:lnTo>
                    <a:pt x="27" y="36"/>
                  </a:lnTo>
                  <a:lnTo>
                    <a:pt x="27" y="10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36"/>
                  </a:lnTo>
                  <a:lnTo>
                    <a:pt x="1" y="77"/>
                  </a:lnTo>
                  <a:lnTo>
                    <a:pt x="3" y="130"/>
                  </a:lnTo>
                  <a:lnTo>
                    <a:pt x="5" y="160"/>
                  </a:lnTo>
                  <a:lnTo>
                    <a:pt x="8" y="192"/>
                  </a:lnTo>
                  <a:lnTo>
                    <a:pt x="10" y="226"/>
                  </a:lnTo>
                  <a:lnTo>
                    <a:pt x="13" y="261"/>
                  </a:lnTo>
                  <a:lnTo>
                    <a:pt x="17" y="298"/>
                  </a:lnTo>
                  <a:lnTo>
                    <a:pt x="22" y="336"/>
                  </a:lnTo>
                  <a:lnTo>
                    <a:pt x="27" y="375"/>
                  </a:lnTo>
                  <a:lnTo>
                    <a:pt x="32" y="413"/>
                  </a:lnTo>
                  <a:lnTo>
                    <a:pt x="39" y="451"/>
                  </a:lnTo>
                  <a:lnTo>
                    <a:pt x="45" y="489"/>
                  </a:lnTo>
                  <a:lnTo>
                    <a:pt x="53" y="527"/>
                  </a:lnTo>
                  <a:lnTo>
                    <a:pt x="60" y="563"/>
                  </a:lnTo>
                  <a:lnTo>
                    <a:pt x="68" y="598"/>
                  </a:lnTo>
                  <a:lnTo>
                    <a:pt x="76" y="632"/>
                  </a:lnTo>
                  <a:lnTo>
                    <a:pt x="84" y="663"/>
                  </a:lnTo>
                  <a:lnTo>
                    <a:pt x="92" y="692"/>
                  </a:lnTo>
                  <a:lnTo>
                    <a:pt x="106" y="744"/>
                  </a:lnTo>
                  <a:lnTo>
                    <a:pt x="118" y="783"/>
                  </a:lnTo>
                  <a:lnTo>
                    <a:pt x="125" y="809"/>
                  </a:lnTo>
                  <a:lnTo>
                    <a:pt x="128" y="818"/>
                  </a:lnTo>
                  <a:lnTo>
                    <a:pt x="132" y="826"/>
                  </a:lnTo>
                  <a:lnTo>
                    <a:pt x="140" y="851"/>
                  </a:lnTo>
                  <a:lnTo>
                    <a:pt x="153" y="890"/>
                  </a:lnTo>
                  <a:lnTo>
                    <a:pt x="172" y="941"/>
                  </a:lnTo>
                  <a:lnTo>
                    <a:pt x="183" y="969"/>
                  </a:lnTo>
                  <a:lnTo>
                    <a:pt x="194" y="999"/>
                  </a:lnTo>
                  <a:lnTo>
                    <a:pt x="208" y="1030"/>
                  </a:lnTo>
                  <a:lnTo>
                    <a:pt x="222" y="1064"/>
                  </a:lnTo>
                  <a:lnTo>
                    <a:pt x="238" y="1097"/>
                  </a:lnTo>
                  <a:lnTo>
                    <a:pt x="254" y="1132"/>
                  </a:lnTo>
                  <a:lnTo>
                    <a:pt x="270" y="1166"/>
                  </a:lnTo>
                  <a:lnTo>
                    <a:pt x="287" y="1202"/>
                  </a:lnTo>
                  <a:lnTo>
                    <a:pt x="306" y="1237"/>
                  </a:lnTo>
                  <a:lnTo>
                    <a:pt x="324" y="1270"/>
                  </a:lnTo>
                  <a:lnTo>
                    <a:pt x="342" y="1304"/>
                  </a:lnTo>
                  <a:lnTo>
                    <a:pt x="361" y="1336"/>
                  </a:lnTo>
                  <a:lnTo>
                    <a:pt x="379" y="1366"/>
                  </a:lnTo>
                  <a:lnTo>
                    <a:pt x="396" y="1395"/>
                  </a:lnTo>
                  <a:lnTo>
                    <a:pt x="414" y="1423"/>
                  </a:lnTo>
                  <a:lnTo>
                    <a:pt x="431" y="1449"/>
                  </a:lnTo>
                  <a:lnTo>
                    <a:pt x="460" y="1493"/>
                  </a:lnTo>
                  <a:lnTo>
                    <a:pt x="484" y="1527"/>
                  </a:lnTo>
                  <a:lnTo>
                    <a:pt x="499" y="1548"/>
                  </a:lnTo>
                  <a:lnTo>
                    <a:pt x="504" y="1555"/>
                  </a:lnTo>
                  <a:lnTo>
                    <a:pt x="510" y="1563"/>
                  </a:lnTo>
                  <a:lnTo>
                    <a:pt x="525" y="1584"/>
                  </a:lnTo>
                  <a:lnTo>
                    <a:pt x="550" y="1617"/>
                  </a:lnTo>
                  <a:lnTo>
                    <a:pt x="583" y="1659"/>
                  </a:lnTo>
                  <a:lnTo>
                    <a:pt x="602" y="1683"/>
                  </a:lnTo>
                  <a:lnTo>
                    <a:pt x="623" y="1707"/>
                  </a:lnTo>
                  <a:lnTo>
                    <a:pt x="645" y="1733"/>
                  </a:lnTo>
                  <a:lnTo>
                    <a:pt x="669" y="1760"/>
                  </a:lnTo>
                  <a:lnTo>
                    <a:pt x="693" y="1787"/>
                  </a:lnTo>
                  <a:lnTo>
                    <a:pt x="719" y="1815"/>
                  </a:lnTo>
                  <a:lnTo>
                    <a:pt x="745" y="1844"/>
                  </a:lnTo>
                  <a:lnTo>
                    <a:pt x="773" y="1872"/>
                  </a:lnTo>
                  <a:lnTo>
                    <a:pt x="800" y="1899"/>
                  </a:lnTo>
                  <a:lnTo>
                    <a:pt x="828" y="1926"/>
                  </a:lnTo>
                  <a:lnTo>
                    <a:pt x="856" y="1952"/>
                  </a:lnTo>
                  <a:lnTo>
                    <a:pt x="883" y="1976"/>
                  </a:lnTo>
                  <a:lnTo>
                    <a:pt x="911" y="2000"/>
                  </a:lnTo>
                  <a:lnTo>
                    <a:pt x="936" y="2022"/>
                  </a:lnTo>
                  <a:lnTo>
                    <a:pt x="961" y="2043"/>
                  </a:lnTo>
                  <a:lnTo>
                    <a:pt x="985" y="2063"/>
                  </a:lnTo>
                  <a:lnTo>
                    <a:pt x="1026" y="2095"/>
                  </a:lnTo>
                  <a:lnTo>
                    <a:pt x="1058" y="2120"/>
                  </a:lnTo>
                  <a:lnTo>
                    <a:pt x="1080" y="2136"/>
                  </a:lnTo>
                  <a:lnTo>
                    <a:pt x="1088" y="2142"/>
                  </a:lnTo>
                  <a:lnTo>
                    <a:pt x="1095" y="2147"/>
                  </a:lnTo>
                  <a:lnTo>
                    <a:pt x="1117" y="2162"/>
                  </a:lnTo>
                  <a:lnTo>
                    <a:pt x="1150" y="2186"/>
                  </a:lnTo>
                  <a:lnTo>
                    <a:pt x="1193" y="2215"/>
                  </a:lnTo>
                  <a:lnTo>
                    <a:pt x="1219" y="2232"/>
                  </a:lnTo>
                  <a:lnTo>
                    <a:pt x="1246" y="2250"/>
                  </a:lnTo>
                  <a:lnTo>
                    <a:pt x="1276" y="2268"/>
                  </a:lnTo>
                  <a:lnTo>
                    <a:pt x="1307" y="2286"/>
                  </a:lnTo>
                  <a:lnTo>
                    <a:pt x="1339" y="2305"/>
                  </a:lnTo>
                  <a:lnTo>
                    <a:pt x="1372" y="2323"/>
                  </a:lnTo>
                  <a:lnTo>
                    <a:pt x="1406" y="2341"/>
                  </a:lnTo>
                  <a:lnTo>
                    <a:pt x="1441" y="2360"/>
                  </a:lnTo>
                  <a:lnTo>
                    <a:pt x="1475" y="2377"/>
                  </a:lnTo>
                  <a:lnTo>
                    <a:pt x="1510" y="2394"/>
                  </a:lnTo>
                  <a:lnTo>
                    <a:pt x="1545" y="2411"/>
                  </a:lnTo>
                  <a:lnTo>
                    <a:pt x="1578" y="2426"/>
                  </a:lnTo>
                  <a:lnTo>
                    <a:pt x="1611" y="2440"/>
                  </a:lnTo>
                  <a:lnTo>
                    <a:pt x="1643" y="2454"/>
                  </a:lnTo>
                  <a:lnTo>
                    <a:pt x="1673" y="2466"/>
                  </a:lnTo>
                  <a:lnTo>
                    <a:pt x="1701" y="2476"/>
                  </a:lnTo>
                  <a:lnTo>
                    <a:pt x="1752" y="2495"/>
                  </a:lnTo>
                  <a:lnTo>
                    <a:pt x="1790" y="2509"/>
                  </a:lnTo>
                  <a:lnTo>
                    <a:pt x="1816" y="2517"/>
                  </a:lnTo>
                  <a:lnTo>
                    <a:pt x="1824" y="2521"/>
                  </a:lnTo>
                  <a:lnTo>
                    <a:pt x="1833" y="2523"/>
                  </a:lnTo>
                  <a:lnTo>
                    <a:pt x="1858" y="2532"/>
                  </a:lnTo>
                  <a:lnTo>
                    <a:pt x="1898" y="2543"/>
                  </a:lnTo>
                  <a:lnTo>
                    <a:pt x="1948" y="2557"/>
                  </a:lnTo>
                  <a:lnTo>
                    <a:pt x="1978" y="2566"/>
                  </a:lnTo>
                  <a:lnTo>
                    <a:pt x="2010" y="2574"/>
                  </a:lnTo>
                  <a:lnTo>
                    <a:pt x="2044" y="2582"/>
                  </a:lnTo>
                  <a:lnTo>
                    <a:pt x="2078" y="2590"/>
                  </a:lnTo>
                  <a:lnTo>
                    <a:pt x="2115" y="2597"/>
                  </a:lnTo>
                  <a:lnTo>
                    <a:pt x="2152" y="2605"/>
                  </a:lnTo>
                  <a:lnTo>
                    <a:pt x="2189" y="2613"/>
                  </a:lnTo>
                  <a:lnTo>
                    <a:pt x="2228" y="2619"/>
                  </a:lnTo>
                  <a:lnTo>
                    <a:pt x="2267" y="2624"/>
                  </a:lnTo>
                  <a:lnTo>
                    <a:pt x="2305" y="2630"/>
                  </a:lnTo>
                  <a:lnTo>
                    <a:pt x="2343" y="2634"/>
                  </a:lnTo>
                  <a:lnTo>
                    <a:pt x="2379" y="2638"/>
                  </a:lnTo>
                  <a:lnTo>
                    <a:pt x="2415" y="2642"/>
                  </a:lnTo>
                  <a:lnTo>
                    <a:pt x="2450" y="2645"/>
                  </a:lnTo>
                  <a:lnTo>
                    <a:pt x="2482" y="2647"/>
                  </a:lnTo>
                  <a:lnTo>
                    <a:pt x="2512" y="2649"/>
                  </a:lnTo>
                  <a:lnTo>
                    <a:pt x="2565" y="2651"/>
                  </a:lnTo>
                  <a:lnTo>
                    <a:pt x="2605" y="2652"/>
                  </a:lnTo>
                  <a:lnTo>
                    <a:pt x="2632" y="2652"/>
                  </a:lnTo>
                  <a:lnTo>
                    <a:pt x="2641" y="2652"/>
                  </a:lnTo>
                  <a:lnTo>
                    <a:pt x="2651" y="2652"/>
                  </a:lnTo>
                  <a:lnTo>
                    <a:pt x="2665" y="2652"/>
                  </a:lnTo>
                  <a:lnTo>
                    <a:pt x="2685" y="2652"/>
                  </a:lnTo>
                  <a:lnTo>
                    <a:pt x="2711" y="2654"/>
                  </a:lnTo>
                  <a:lnTo>
                    <a:pt x="2741" y="2656"/>
                  </a:lnTo>
                  <a:lnTo>
                    <a:pt x="2776" y="2658"/>
                  </a:lnTo>
                  <a:lnTo>
                    <a:pt x="2813" y="2662"/>
                  </a:lnTo>
                  <a:lnTo>
                    <a:pt x="2850" y="2668"/>
                  </a:lnTo>
                  <a:lnTo>
                    <a:pt x="2887" y="2673"/>
                  </a:lnTo>
                  <a:lnTo>
                    <a:pt x="2923" y="2681"/>
                  </a:lnTo>
                  <a:lnTo>
                    <a:pt x="2956" y="2688"/>
                  </a:lnTo>
                  <a:lnTo>
                    <a:pt x="2986" y="2696"/>
                  </a:lnTo>
                  <a:lnTo>
                    <a:pt x="3011" y="2702"/>
                  </a:lnTo>
                  <a:lnTo>
                    <a:pt x="3030" y="2708"/>
                  </a:lnTo>
                  <a:lnTo>
                    <a:pt x="3043" y="2712"/>
                  </a:lnTo>
                  <a:lnTo>
                    <a:pt x="3047" y="2713"/>
                  </a:lnTo>
                  <a:lnTo>
                    <a:pt x="3051" y="2715"/>
                  </a:lnTo>
                  <a:lnTo>
                    <a:pt x="3063" y="2718"/>
                  </a:lnTo>
                  <a:lnTo>
                    <a:pt x="3082" y="2725"/>
                  </a:lnTo>
                  <a:lnTo>
                    <a:pt x="3106" y="2733"/>
                  </a:lnTo>
                  <a:lnTo>
                    <a:pt x="3134" y="2745"/>
                  </a:lnTo>
                  <a:lnTo>
                    <a:pt x="3166" y="2758"/>
                  </a:lnTo>
                  <a:lnTo>
                    <a:pt x="3199" y="2773"/>
                  </a:lnTo>
                  <a:lnTo>
                    <a:pt x="3234" y="2790"/>
                  </a:lnTo>
                  <a:lnTo>
                    <a:pt x="3267" y="2807"/>
                  </a:lnTo>
                  <a:lnTo>
                    <a:pt x="3299" y="2825"/>
                  </a:lnTo>
                  <a:lnTo>
                    <a:pt x="3328" y="2843"/>
                  </a:lnTo>
                  <a:lnTo>
                    <a:pt x="3355" y="2859"/>
                  </a:lnTo>
                  <a:lnTo>
                    <a:pt x="3376" y="2873"/>
                  </a:lnTo>
                  <a:lnTo>
                    <a:pt x="3393" y="2885"/>
                  </a:lnTo>
                  <a:lnTo>
                    <a:pt x="3403" y="2892"/>
                  </a:lnTo>
                  <a:lnTo>
                    <a:pt x="3407" y="2894"/>
                  </a:lnTo>
                  <a:lnTo>
                    <a:pt x="3410" y="2897"/>
                  </a:lnTo>
                  <a:lnTo>
                    <a:pt x="3421" y="2905"/>
                  </a:lnTo>
                  <a:lnTo>
                    <a:pt x="3437" y="2917"/>
                  </a:lnTo>
                  <a:lnTo>
                    <a:pt x="3457" y="2932"/>
                  </a:lnTo>
                  <a:lnTo>
                    <a:pt x="3481" y="2952"/>
                  </a:lnTo>
                  <a:lnTo>
                    <a:pt x="3507" y="2974"/>
                  </a:lnTo>
                  <a:lnTo>
                    <a:pt x="3534" y="2999"/>
                  </a:lnTo>
                  <a:lnTo>
                    <a:pt x="3562" y="3025"/>
                  </a:lnTo>
                  <a:lnTo>
                    <a:pt x="3588" y="3052"/>
                  </a:lnTo>
                  <a:lnTo>
                    <a:pt x="3614" y="3079"/>
                  </a:lnTo>
                  <a:lnTo>
                    <a:pt x="3637" y="3105"/>
                  </a:lnTo>
                  <a:lnTo>
                    <a:pt x="3656" y="3129"/>
                  </a:lnTo>
                  <a:lnTo>
                    <a:pt x="3672" y="3149"/>
                  </a:lnTo>
                  <a:lnTo>
                    <a:pt x="3684" y="3164"/>
                  </a:lnTo>
                  <a:lnTo>
                    <a:pt x="3692" y="3175"/>
                  </a:lnTo>
                  <a:lnTo>
                    <a:pt x="3695" y="3178"/>
                  </a:lnTo>
                  <a:lnTo>
                    <a:pt x="3697" y="3183"/>
                  </a:lnTo>
                  <a:lnTo>
                    <a:pt x="3705" y="3192"/>
                  </a:lnTo>
                  <a:lnTo>
                    <a:pt x="3717" y="3210"/>
                  </a:lnTo>
                  <a:lnTo>
                    <a:pt x="3732" y="3230"/>
                  </a:lnTo>
                  <a:lnTo>
                    <a:pt x="3748" y="3256"/>
                  </a:lnTo>
                  <a:lnTo>
                    <a:pt x="3766" y="3285"/>
                  </a:lnTo>
                  <a:lnTo>
                    <a:pt x="3785" y="3318"/>
                  </a:lnTo>
                  <a:lnTo>
                    <a:pt x="3802" y="3350"/>
                  </a:lnTo>
                  <a:lnTo>
                    <a:pt x="3819" y="3385"/>
                  </a:lnTo>
                  <a:lnTo>
                    <a:pt x="3834" y="3417"/>
                  </a:lnTo>
                  <a:lnTo>
                    <a:pt x="3848" y="3448"/>
                  </a:lnTo>
                  <a:lnTo>
                    <a:pt x="3859" y="3478"/>
                  </a:lnTo>
                  <a:lnTo>
                    <a:pt x="3869" y="3501"/>
                  </a:lnTo>
                  <a:lnTo>
                    <a:pt x="3875" y="3520"/>
                  </a:lnTo>
                  <a:lnTo>
                    <a:pt x="3880" y="3533"/>
                  </a:lnTo>
                  <a:lnTo>
                    <a:pt x="3881" y="3537"/>
                  </a:lnTo>
                  <a:lnTo>
                    <a:pt x="3883" y="3541"/>
                  </a:lnTo>
                  <a:lnTo>
                    <a:pt x="3886" y="3553"/>
                  </a:lnTo>
                  <a:lnTo>
                    <a:pt x="3893" y="3572"/>
                  </a:lnTo>
                  <a:lnTo>
                    <a:pt x="3899" y="3596"/>
                  </a:lnTo>
                  <a:lnTo>
                    <a:pt x="3908" y="3627"/>
                  </a:lnTo>
                  <a:lnTo>
                    <a:pt x="3915" y="3659"/>
                  </a:lnTo>
                  <a:lnTo>
                    <a:pt x="3923" y="3696"/>
                  </a:lnTo>
                  <a:lnTo>
                    <a:pt x="3929" y="3732"/>
                  </a:lnTo>
                  <a:lnTo>
                    <a:pt x="3935" y="3769"/>
                  </a:lnTo>
                  <a:lnTo>
                    <a:pt x="3940" y="3806"/>
                  </a:lnTo>
                  <a:lnTo>
                    <a:pt x="3942" y="3840"/>
                  </a:lnTo>
                  <a:lnTo>
                    <a:pt x="3945" y="3871"/>
                  </a:lnTo>
                  <a:lnTo>
                    <a:pt x="3947" y="3897"/>
                  </a:lnTo>
                  <a:lnTo>
                    <a:pt x="3947" y="3917"/>
                  </a:lnTo>
                  <a:lnTo>
                    <a:pt x="3947" y="3930"/>
                  </a:lnTo>
                  <a:lnTo>
                    <a:pt x="3947" y="3934"/>
                  </a:lnTo>
                  <a:lnTo>
                    <a:pt x="3947" y="3940"/>
                  </a:lnTo>
                  <a:lnTo>
                    <a:pt x="3947" y="3953"/>
                  </a:lnTo>
                  <a:lnTo>
                    <a:pt x="3947" y="3972"/>
                  </a:lnTo>
                  <a:lnTo>
                    <a:pt x="3946" y="3999"/>
                  </a:lnTo>
                  <a:lnTo>
                    <a:pt x="3945" y="4029"/>
                  </a:lnTo>
                  <a:lnTo>
                    <a:pt x="3942" y="4064"/>
                  </a:lnTo>
                  <a:lnTo>
                    <a:pt x="3938" y="4101"/>
                  </a:lnTo>
                  <a:lnTo>
                    <a:pt x="3934" y="4137"/>
                  </a:lnTo>
                  <a:lnTo>
                    <a:pt x="3927" y="4175"/>
                  </a:lnTo>
                  <a:lnTo>
                    <a:pt x="3921" y="4211"/>
                  </a:lnTo>
                  <a:lnTo>
                    <a:pt x="3913" y="4244"/>
                  </a:lnTo>
                  <a:lnTo>
                    <a:pt x="3906" y="4274"/>
                  </a:lnTo>
                  <a:lnTo>
                    <a:pt x="3899" y="4298"/>
                  </a:lnTo>
                  <a:lnTo>
                    <a:pt x="3894" y="4318"/>
                  </a:lnTo>
                  <a:lnTo>
                    <a:pt x="3889" y="4331"/>
                  </a:lnTo>
                  <a:lnTo>
                    <a:pt x="3888" y="4335"/>
                  </a:lnTo>
                  <a:lnTo>
                    <a:pt x="3887" y="4339"/>
                  </a:lnTo>
                  <a:lnTo>
                    <a:pt x="3883" y="4351"/>
                  </a:lnTo>
                  <a:lnTo>
                    <a:pt x="3876" y="4370"/>
                  </a:lnTo>
                  <a:lnTo>
                    <a:pt x="3868" y="4395"/>
                  </a:lnTo>
                  <a:lnTo>
                    <a:pt x="3857" y="4423"/>
                  </a:lnTo>
                  <a:lnTo>
                    <a:pt x="3844" y="4454"/>
                  </a:lnTo>
                  <a:lnTo>
                    <a:pt x="3829" y="4487"/>
                  </a:lnTo>
                  <a:lnTo>
                    <a:pt x="3813" y="4522"/>
                  </a:lnTo>
                  <a:lnTo>
                    <a:pt x="3795" y="4555"/>
                  </a:lnTo>
                  <a:lnTo>
                    <a:pt x="3778" y="4588"/>
                  </a:lnTo>
                  <a:lnTo>
                    <a:pt x="3760" y="4617"/>
                  </a:lnTo>
                  <a:lnTo>
                    <a:pt x="3744" y="4643"/>
                  </a:lnTo>
                  <a:lnTo>
                    <a:pt x="3730" y="4665"/>
                  </a:lnTo>
                  <a:lnTo>
                    <a:pt x="3719" y="4681"/>
                  </a:lnTo>
                  <a:lnTo>
                    <a:pt x="3711" y="4692"/>
                  </a:lnTo>
                  <a:lnTo>
                    <a:pt x="3709" y="4696"/>
                  </a:lnTo>
                  <a:lnTo>
                    <a:pt x="3706" y="4699"/>
                  </a:lnTo>
                  <a:lnTo>
                    <a:pt x="3698" y="4710"/>
                  </a:lnTo>
                  <a:lnTo>
                    <a:pt x="3686" y="4726"/>
                  </a:lnTo>
                  <a:lnTo>
                    <a:pt x="3670" y="4747"/>
                  </a:lnTo>
                  <a:lnTo>
                    <a:pt x="3651" y="4770"/>
                  </a:lnTo>
                  <a:lnTo>
                    <a:pt x="3629" y="4796"/>
                  </a:lnTo>
                  <a:lnTo>
                    <a:pt x="3604" y="4823"/>
                  </a:lnTo>
                  <a:lnTo>
                    <a:pt x="3578" y="4851"/>
                  </a:lnTo>
                  <a:lnTo>
                    <a:pt x="3551" y="4878"/>
                  </a:lnTo>
                  <a:lnTo>
                    <a:pt x="3524" y="4903"/>
                  </a:lnTo>
                  <a:lnTo>
                    <a:pt x="3498" y="4926"/>
                  </a:lnTo>
                  <a:lnTo>
                    <a:pt x="3476" y="4945"/>
                  </a:lnTo>
                  <a:lnTo>
                    <a:pt x="3455" y="4963"/>
                  </a:lnTo>
                  <a:lnTo>
                    <a:pt x="3439" y="4974"/>
                  </a:lnTo>
                  <a:lnTo>
                    <a:pt x="3429" y="4982"/>
                  </a:lnTo>
                  <a:lnTo>
                    <a:pt x="3425" y="4985"/>
                  </a:lnTo>
                  <a:lnTo>
                    <a:pt x="3422" y="4987"/>
                  </a:lnTo>
                  <a:lnTo>
                    <a:pt x="3411" y="4995"/>
                  </a:lnTo>
                  <a:lnTo>
                    <a:pt x="3395" y="5007"/>
                  </a:lnTo>
                  <a:lnTo>
                    <a:pt x="3373" y="5022"/>
                  </a:lnTo>
                  <a:lnTo>
                    <a:pt x="3348" y="5038"/>
                  </a:lnTo>
                  <a:lnTo>
                    <a:pt x="3319" y="5057"/>
                  </a:lnTo>
                  <a:lnTo>
                    <a:pt x="3287" y="5075"/>
                  </a:lnTo>
                  <a:lnTo>
                    <a:pt x="3254" y="5093"/>
                  </a:lnTo>
                  <a:lnTo>
                    <a:pt x="3221" y="5111"/>
                  </a:lnTo>
                  <a:lnTo>
                    <a:pt x="3187" y="5126"/>
                  </a:lnTo>
                  <a:lnTo>
                    <a:pt x="3156" y="5140"/>
                  </a:lnTo>
                  <a:lnTo>
                    <a:pt x="3128" y="5151"/>
                  </a:lnTo>
                  <a:lnTo>
                    <a:pt x="3103" y="5160"/>
                  </a:lnTo>
                  <a:lnTo>
                    <a:pt x="3085" y="5167"/>
                  </a:lnTo>
                  <a:lnTo>
                    <a:pt x="3073" y="5171"/>
                  </a:lnTo>
                  <a:lnTo>
                    <a:pt x="3069" y="5173"/>
                  </a:lnTo>
                  <a:lnTo>
                    <a:pt x="3064" y="5174"/>
                  </a:lnTo>
                  <a:lnTo>
                    <a:pt x="3052" y="5179"/>
                  </a:lnTo>
                  <a:lnTo>
                    <a:pt x="3033" y="5184"/>
                  </a:lnTo>
                  <a:lnTo>
                    <a:pt x="3008" y="5192"/>
                  </a:lnTo>
                  <a:lnTo>
                    <a:pt x="2979" y="5199"/>
                  </a:lnTo>
                  <a:lnTo>
                    <a:pt x="2945" y="5208"/>
                  </a:lnTo>
                  <a:lnTo>
                    <a:pt x="2910" y="5215"/>
                  </a:lnTo>
                  <a:lnTo>
                    <a:pt x="2873" y="5222"/>
                  </a:lnTo>
                  <a:lnTo>
                    <a:pt x="2835" y="5228"/>
                  </a:lnTo>
                  <a:lnTo>
                    <a:pt x="2800" y="5233"/>
                  </a:lnTo>
                  <a:lnTo>
                    <a:pt x="2765" y="5236"/>
                  </a:lnTo>
                  <a:lnTo>
                    <a:pt x="2735" y="5238"/>
                  </a:lnTo>
                  <a:lnTo>
                    <a:pt x="2708" y="5239"/>
                  </a:lnTo>
                  <a:lnTo>
                    <a:pt x="2688" y="5240"/>
                  </a:lnTo>
                  <a:lnTo>
                    <a:pt x="2675" y="5240"/>
                  </a:lnTo>
                  <a:lnTo>
                    <a:pt x="2670" y="5240"/>
                  </a:lnTo>
                  <a:lnTo>
                    <a:pt x="2666" y="5240"/>
                  </a:lnTo>
                  <a:lnTo>
                    <a:pt x="2653" y="5240"/>
                  </a:lnTo>
                  <a:lnTo>
                    <a:pt x="2634" y="5241"/>
                  </a:lnTo>
                  <a:lnTo>
                    <a:pt x="2612" y="5241"/>
                  </a:lnTo>
                  <a:lnTo>
                    <a:pt x="2587" y="5241"/>
                  </a:lnTo>
                  <a:lnTo>
                    <a:pt x="2559" y="5242"/>
                  </a:lnTo>
                  <a:lnTo>
                    <a:pt x="2529" y="5243"/>
                  </a:lnTo>
                  <a:lnTo>
                    <a:pt x="2496" y="5246"/>
                  </a:lnTo>
                  <a:lnTo>
                    <a:pt x="2463" y="5248"/>
                  </a:lnTo>
                  <a:lnTo>
                    <a:pt x="2427" y="5250"/>
                  </a:lnTo>
                  <a:lnTo>
                    <a:pt x="2390" y="5253"/>
                  </a:lnTo>
                  <a:lnTo>
                    <a:pt x="2352" y="5257"/>
                  </a:lnTo>
                  <a:lnTo>
                    <a:pt x="2314" y="5262"/>
                  </a:lnTo>
                  <a:lnTo>
                    <a:pt x="2275" y="5267"/>
                  </a:lnTo>
                  <a:lnTo>
                    <a:pt x="2237" y="5274"/>
                  </a:lnTo>
                  <a:lnTo>
                    <a:pt x="2199" y="5279"/>
                  </a:lnTo>
                  <a:lnTo>
                    <a:pt x="2161" y="5287"/>
                  </a:lnTo>
                  <a:lnTo>
                    <a:pt x="2125" y="5293"/>
                  </a:lnTo>
                  <a:lnTo>
                    <a:pt x="2090" y="5301"/>
                  </a:lnTo>
                  <a:lnTo>
                    <a:pt x="2055" y="5308"/>
                  </a:lnTo>
                  <a:lnTo>
                    <a:pt x="2024" y="5316"/>
                  </a:lnTo>
                  <a:lnTo>
                    <a:pt x="1995" y="5323"/>
                  </a:lnTo>
                  <a:lnTo>
                    <a:pt x="1943" y="5337"/>
                  </a:lnTo>
                  <a:lnTo>
                    <a:pt x="1904" y="5348"/>
                  </a:lnTo>
                  <a:lnTo>
                    <a:pt x="1878" y="5356"/>
                  </a:lnTo>
                  <a:lnTo>
                    <a:pt x="1870" y="5359"/>
                  </a:lnTo>
                  <a:lnTo>
                    <a:pt x="1861" y="5361"/>
                  </a:lnTo>
                  <a:lnTo>
                    <a:pt x="1835" y="5369"/>
                  </a:lnTo>
                  <a:lnTo>
                    <a:pt x="1796" y="5382"/>
                  </a:lnTo>
                  <a:lnTo>
                    <a:pt x="1747" y="5400"/>
                  </a:lnTo>
                  <a:lnTo>
                    <a:pt x="1717" y="5411"/>
                  </a:lnTo>
                  <a:lnTo>
                    <a:pt x="1687" y="5422"/>
                  </a:lnTo>
                  <a:lnTo>
                    <a:pt x="1656" y="5435"/>
                  </a:lnTo>
                  <a:lnTo>
                    <a:pt x="1622" y="5449"/>
                  </a:lnTo>
                  <a:lnTo>
                    <a:pt x="1588" y="5464"/>
                  </a:lnTo>
                  <a:lnTo>
                    <a:pt x="1553" y="5479"/>
                  </a:lnTo>
                  <a:lnTo>
                    <a:pt x="1519" y="5495"/>
                  </a:lnTo>
                  <a:lnTo>
                    <a:pt x="1483" y="5512"/>
                  </a:lnTo>
                  <a:lnTo>
                    <a:pt x="1448" y="5530"/>
                  </a:lnTo>
                  <a:lnTo>
                    <a:pt x="1414" y="5547"/>
                  </a:lnTo>
                  <a:lnTo>
                    <a:pt x="1380" y="5565"/>
                  </a:lnTo>
                  <a:lnTo>
                    <a:pt x="1348" y="5584"/>
                  </a:lnTo>
                  <a:lnTo>
                    <a:pt x="1317" y="5601"/>
                  </a:lnTo>
                  <a:lnTo>
                    <a:pt x="1287" y="5619"/>
                  </a:lnTo>
                  <a:lnTo>
                    <a:pt x="1259" y="5635"/>
                  </a:lnTo>
                  <a:lnTo>
                    <a:pt x="1233" y="5652"/>
                  </a:lnTo>
                  <a:lnTo>
                    <a:pt x="1189" y="5681"/>
                  </a:lnTo>
                  <a:lnTo>
                    <a:pt x="1156" y="5703"/>
                  </a:lnTo>
                  <a:lnTo>
                    <a:pt x="1134" y="5719"/>
                  </a:lnTo>
                  <a:lnTo>
                    <a:pt x="1127" y="5724"/>
                  </a:lnTo>
                  <a:lnTo>
                    <a:pt x="1118" y="5729"/>
                  </a:lnTo>
                  <a:lnTo>
                    <a:pt x="1097" y="5745"/>
                  </a:lnTo>
                  <a:lnTo>
                    <a:pt x="1064" y="5769"/>
                  </a:lnTo>
                  <a:lnTo>
                    <a:pt x="1022" y="5801"/>
                  </a:lnTo>
                  <a:lnTo>
                    <a:pt x="998" y="5820"/>
                  </a:lnTo>
                  <a:lnTo>
                    <a:pt x="973" y="5841"/>
                  </a:lnTo>
                  <a:lnTo>
                    <a:pt x="946" y="5862"/>
                  </a:lnTo>
                  <a:lnTo>
                    <a:pt x="919" y="5886"/>
                  </a:lnTo>
                  <a:lnTo>
                    <a:pt x="891" y="5910"/>
                  </a:lnTo>
                  <a:lnTo>
                    <a:pt x="863" y="5936"/>
                  </a:lnTo>
                  <a:lnTo>
                    <a:pt x="835" y="5962"/>
                  </a:lnTo>
                  <a:lnTo>
                    <a:pt x="807" y="5989"/>
                  </a:lnTo>
                  <a:lnTo>
                    <a:pt x="779" y="6016"/>
                  </a:lnTo>
                  <a:lnTo>
                    <a:pt x="752" y="6043"/>
                  </a:lnTo>
                  <a:lnTo>
                    <a:pt x="726" y="6071"/>
                  </a:lnTo>
                  <a:lnTo>
                    <a:pt x="701" y="6098"/>
                  </a:lnTo>
                  <a:lnTo>
                    <a:pt x="676" y="6124"/>
                  </a:lnTo>
                  <a:lnTo>
                    <a:pt x="653" y="6150"/>
                  </a:lnTo>
                  <a:lnTo>
                    <a:pt x="633" y="6174"/>
                  </a:lnTo>
                  <a:lnTo>
                    <a:pt x="612" y="6197"/>
                  </a:lnTo>
                  <a:lnTo>
                    <a:pt x="579" y="6239"/>
                  </a:lnTo>
                  <a:lnTo>
                    <a:pt x="554" y="6270"/>
                  </a:lnTo>
                  <a:lnTo>
                    <a:pt x="538" y="6292"/>
                  </a:lnTo>
                  <a:lnTo>
                    <a:pt x="532" y="6300"/>
                  </a:lnTo>
                  <a:lnTo>
                    <a:pt x="527" y="6306"/>
                  </a:lnTo>
                  <a:lnTo>
                    <a:pt x="511" y="6328"/>
                  </a:lnTo>
                  <a:lnTo>
                    <a:pt x="487" y="6361"/>
                  </a:lnTo>
                  <a:lnTo>
                    <a:pt x="457" y="6404"/>
                  </a:lnTo>
                  <a:lnTo>
                    <a:pt x="440" y="6430"/>
                  </a:lnTo>
                  <a:lnTo>
                    <a:pt x="422" y="6457"/>
                  </a:lnTo>
                  <a:lnTo>
                    <a:pt x="404" y="6486"/>
                  </a:lnTo>
                  <a:lnTo>
                    <a:pt x="384" y="6517"/>
                  </a:lnTo>
                  <a:lnTo>
                    <a:pt x="366" y="6548"/>
                  </a:lnTo>
                  <a:lnTo>
                    <a:pt x="347" y="6582"/>
                  </a:lnTo>
                  <a:lnTo>
                    <a:pt x="328" y="6615"/>
                  </a:lnTo>
                  <a:lnTo>
                    <a:pt x="310" y="6650"/>
                  </a:lnTo>
                  <a:lnTo>
                    <a:pt x="292" y="6684"/>
                  </a:lnTo>
                  <a:lnTo>
                    <a:pt x="274" y="6719"/>
                  </a:lnTo>
                  <a:lnTo>
                    <a:pt x="257" y="6752"/>
                  </a:lnTo>
                  <a:lnTo>
                    <a:pt x="242" y="6786"/>
                  </a:lnTo>
                  <a:lnTo>
                    <a:pt x="227" y="6819"/>
                  </a:lnTo>
                  <a:lnTo>
                    <a:pt x="213" y="6850"/>
                  </a:lnTo>
                  <a:lnTo>
                    <a:pt x="201" y="6881"/>
                  </a:lnTo>
                  <a:lnTo>
                    <a:pt x="189" y="6909"/>
                  </a:lnTo>
                  <a:lnTo>
                    <a:pt x="170" y="6958"/>
                  </a:lnTo>
                  <a:lnTo>
                    <a:pt x="156" y="6996"/>
                  </a:lnTo>
                  <a:lnTo>
                    <a:pt x="147" y="7022"/>
                  </a:lnTo>
                  <a:lnTo>
                    <a:pt x="144" y="7031"/>
                  </a:lnTo>
                  <a:lnTo>
                    <a:pt x="140" y="7039"/>
                  </a:lnTo>
                  <a:lnTo>
                    <a:pt x="133" y="7064"/>
                  </a:lnTo>
                  <a:lnTo>
                    <a:pt x="120" y="7103"/>
                  </a:lnTo>
                  <a:lnTo>
                    <a:pt x="105" y="7155"/>
                  </a:lnTo>
                  <a:lnTo>
                    <a:pt x="96" y="7184"/>
                  </a:lnTo>
                  <a:lnTo>
                    <a:pt x="87" y="7215"/>
                  </a:lnTo>
                  <a:lnTo>
                    <a:pt x="79" y="7249"/>
                  </a:lnTo>
                  <a:lnTo>
                    <a:pt x="71" y="7284"/>
                  </a:lnTo>
                  <a:lnTo>
                    <a:pt x="63" y="7320"/>
                  </a:lnTo>
                  <a:lnTo>
                    <a:pt x="54" y="7357"/>
                  </a:lnTo>
                  <a:lnTo>
                    <a:pt x="47" y="7395"/>
                  </a:lnTo>
                  <a:lnTo>
                    <a:pt x="40" y="7434"/>
                  </a:lnTo>
                  <a:lnTo>
                    <a:pt x="33" y="7471"/>
                  </a:lnTo>
                  <a:lnTo>
                    <a:pt x="28" y="7509"/>
                  </a:lnTo>
                  <a:lnTo>
                    <a:pt x="23" y="7547"/>
                  </a:lnTo>
                  <a:lnTo>
                    <a:pt x="18" y="7584"/>
                  </a:lnTo>
                  <a:lnTo>
                    <a:pt x="14" y="7619"/>
                  </a:lnTo>
                  <a:lnTo>
                    <a:pt x="11" y="7654"/>
                  </a:lnTo>
                  <a:lnTo>
                    <a:pt x="9" y="7686"/>
                  </a:lnTo>
                  <a:lnTo>
                    <a:pt x="6" y="7717"/>
                  </a:lnTo>
                  <a:lnTo>
                    <a:pt x="3" y="7770"/>
                  </a:lnTo>
                  <a:lnTo>
                    <a:pt x="1" y="7811"/>
                  </a:lnTo>
                  <a:lnTo>
                    <a:pt x="1" y="7836"/>
                  </a:lnTo>
                  <a:lnTo>
                    <a:pt x="1" y="7846"/>
                  </a:lnTo>
                  <a:lnTo>
                    <a:pt x="0" y="7855"/>
                  </a:lnTo>
                  <a:lnTo>
                    <a:pt x="0" y="7882"/>
                  </a:lnTo>
                  <a:lnTo>
                    <a:pt x="0" y="7922"/>
                  </a:lnTo>
                  <a:lnTo>
                    <a:pt x="1" y="7975"/>
                  </a:lnTo>
                  <a:lnTo>
                    <a:pt x="2" y="8005"/>
                  </a:lnTo>
                  <a:lnTo>
                    <a:pt x="4" y="8037"/>
                  </a:lnTo>
                  <a:lnTo>
                    <a:pt x="6" y="8072"/>
                  </a:lnTo>
                  <a:lnTo>
                    <a:pt x="9" y="8108"/>
                  </a:lnTo>
                  <a:lnTo>
                    <a:pt x="12" y="8144"/>
                  </a:lnTo>
                  <a:lnTo>
                    <a:pt x="16" y="8182"/>
                  </a:lnTo>
                  <a:lnTo>
                    <a:pt x="20" y="8221"/>
                  </a:lnTo>
                  <a:lnTo>
                    <a:pt x="25" y="8259"/>
                  </a:lnTo>
                  <a:lnTo>
                    <a:pt x="31" y="8298"/>
                  </a:lnTo>
                  <a:lnTo>
                    <a:pt x="37" y="8335"/>
                  </a:lnTo>
                  <a:lnTo>
                    <a:pt x="43" y="8373"/>
                  </a:lnTo>
                  <a:lnTo>
                    <a:pt x="51" y="8410"/>
                  </a:lnTo>
                  <a:lnTo>
                    <a:pt x="58" y="8445"/>
                  </a:lnTo>
                  <a:lnTo>
                    <a:pt x="65" y="8478"/>
                  </a:lnTo>
                  <a:lnTo>
                    <a:pt x="72" y="8510"/>
                  </a:lnTo>
                  <a:lnTo>
                    <a:pt x="80" y="8540"/>
                  </a:lnTo>
                  <a:lnTo>
                    <a:pt x="93" y="8591"/>
                  </a:lnTo>
                  <a:lnTo>
                    <a:pt x="105" y="8630"/>
                  </a:lnTo>
                  <a:lnTo>
                    <a:pt x="111" y="8656"/>
                  </a:lnTo>
                  <a:lnTo>
                    <a:pt x="114" y="8665"/>
                  </a:lnTo>
                  <a:lnTo>
                    <a:pt x="117" y="8673"/>
                  </a:lnTo>
                  <a:lnTo>
                    <a:pt x="125" y="8699"/>
                  </a:lnTo>
                  <a:lnTo>
                    <a:pt x="138" y="8738"/>
                  </a:lnTo>
                  <a:lnTo>
                    <a:pt x="156" y="8789"/>
                  </a:lnTo>
                  <a:lnTo>
                    <a:pt x="165" y="8817"/>
                  </a:lnTo>
                  <a:lnTo>
                    <a:pt x="177" y="8847"/>
                  </a:lnTo>
                  <a:lnTo>
                    <a:pt x="190" y="8880"/>
                  </a:lnTo>
                  <a:lnTo>
                    <a:pt x="203" y="8913"/>
                  </a:lnTo>
                  <a:lnTo>
                    <a:pt x="218" y="8947"/>
                  </a:lnTo>
                  <a:lnTo>
                    <a:pt x="233" y="8982"/>
                  </a:lnTo>
                  <a:lnTo>
                    <a:pt x="249" y="9017"/>
                  </a:lnTo>
                  <a:lnTo>
                    <a:pt x="267" y="9053"/>
                  </a:lnTo>
                  <a:lnTo>
                    <a:pt x="284" y="9087"/>
                  </a:lnTo>
                  <a:lnTo>
                    <a:pt x="301" y="9122"/>
                  </a:lnTo>
                  <a:lnTo>
                    <a:pt x="320" y="9155"/>
                  </a:lnTo>
                  <a:lnTo>
                    <a:pt x="337" y="9188"/>
                  </a:lnTo>
                  <a:lnTo>
                    <a:pt x="354" y="9219"/>
                  </a:lnTo>
                  <a:lnTo>
                    <a:pt x="373" y="9248"/>
                  </a:lnTo>
                  <a:lnTo>
                    <a:pt x="389" y="9276"/>
                  </a:lnTo>
                  <a:lnTo>
                    <a:pt x="405" y="9302"/>
                  </a:lnTo>
                  <a:lnTo>
                    <a:pt x="434" y="9346"/>
                  </a:lnTo>
                  <a:lnTo>
                    <a:pt x="457" y="9381"/>
                  </a:lnTo>
                  <a:lnTo>
                    <a:pt x="471" y="9402"/>
                  </a:lnTo>
                  <a:lnTo>
                    <a:pt x="476" y="9410"/>
                  </a:lnTo>
                  <a:lnTo>
                    <a:pt x="482" y="9418"/>
                  </a:lnTo>
                  <a:lnTo>
                    <a:pt x="497" y="9439"/>
                  </a:lnTo>
                  <a:lnTo>
                    <a:pt x="522" y="9473"/>
                  </a:lnTo>
                  <a:lnTo>
                    <a:pt x="553" y="9515"/>
                  </a:lnTo>
                  <a:lnTo>
                    <a:pt x="572" y="9539"/>
                  </a:lnTo>
                  <a:lnTo>
                    <a:pt x="593" y="9563"/>
                  </a:lnTo>
                  <a:lnTo>
                    <a:pt x="615" y="9590"/>
                  </a:lnTo>
                  <a:lnTo>
                    <a:pt x="637" y="9617"/>
                  </a:lnTo>
                  <a:lnTo>
                    <a:pt x="662" y="9645"/>
                  </a:lnTo>
                  <a:lnTo>
                    <a:pt x="687" y="9674"/>
                  </a:lnTo>
                  <a:lnTo>
                    <a:pt x="713" y="9703"/>
                  </a:lnTo>
                  <a:lnTo>
                    <a:pt x="740" y="9731"/>
                  </a:lnTo>
                  <a:lnTo>
                    <a:pt x="767" y="9759"/>
                  </a:lnTo>
                  <a:lnTo>
                    <a:pt x="794" y="9786"/>
                  </a:lnTo>
                  <a:lnTo>
                    <a:pt x="822" y="9812"/>
                  </a:lnTo>
                  <a:lnTo>
                    <a:pt x="848" y="9838"/>
                  </a:lnTo>
                  <a:lnTo>
                    <a:pt x="875" y="9861"/>
                  </a:lnTo>
                  <a:lnTo>
                    <a:pt x="901" y="9884"/>
                  </a:lnTo>
                  <a:lnTo>
                    <a:pt x="925" y="9906"/>
                  </a:lnTo>
                  <a:lnTo>
                    <a:pt x="948" y="9925"/>
                  </a:lnTo>
                  <a:lnTo>
                    <a:pt x="989" y="9959"/>
                  </a:lnTo>
                  <a:lnTo>
                    <a:pt x="1021" y="9985"/>
                  </a:lnTo>
                  <a:lnTo>
                    <a:pt x="1042" y="10001"/>
                  </a:lnTo>
                  <a:lnTo>
                    <a:pt x="1050" y="10006"/>
                  </a:lnTo>
                  <a:lnTo>
                    <a:pt x="1056" y="10012"/>
                  </a:lnTo>
                  <a:lnTo>
                    <a:pt x="1078" y="10028"/>
                  </a:lnTo>
                  <a:lnTo>
                    <a:pt x="1111" y="10052"/>
                  </a:lnTo>
                  <a:lnTo>
                    <a:pt x="1155" y="10082"/>
                  </a:lnTo>
                  <a:lnTo>
                    <a:pt x="1179" y="10099"/>
                  </a:lnTo>
                  <a:lnTo>
                    <a:pt x="1206" y="10117"/>
                  </a:lnTo>
                  <a:lnTo>
                    <a:pt x="1236" y="10136"/>
                  </a:lnTo>
                  <a:lnTo>
                    <a:pt x="1266" y="10154"/>
                  </a:lnTo>
                  <a:lnTo>
                    <a:pt x="1298" y="10174"/>
                  </a:lnTo>
                  <a:lnTo>
                    <a:pt x="1331" y="10193"/>
                  </a:lnTo>
                  <a:lnTo>
                    <a:pt x="1364" y="10212"/>
                  </a:lnTo>
                  <a:lnTo>
                    <a:pt x="1399" y="10231"/>
                  </a:lnTo>
                  <a:lnTo>
                    <a:pt x="1433" y="10249"/>
                  </a:lnTo>
                  <a:lnTo>
                    <a:pt x="1467" y="10266"/>
                  </a:lnTo>
                  <a:lnTo>
                    <a:pt x="1501" y="10283"/>
                  </a:lnTo>
                  <a:lnTo>
                    <a:pt x="1535" y="10299"/>
                  </a:lnTo>
                  <a:lnTo>
                    <a:pt x="1567" y="10314"/>
                  </a:lnTo>
                  <a:lnTo>
                    <a:pt x="1600" y="10328"/>
                  </a:lnTo>
                  <a:lnTo>
                    <a:pt x="1629" y="10341"/>
                  </a:lnTo>
                  <a:lnTo>
                    <a:pt x="1657" y="10352"/>
                  </a:lnTo>
                  <a:lnTo>
                    <a:pt x="1707" y="10371"/>
                  </a:lnTo>
                  <a:lnTo>
                    <a:pt x="1745" y="10386"/>
                  </a:lnTo>
                  <a:lnTo>
                    <a:pt x="1770" y="10395"/>
                  </a:lnTo>
                  <a:lnTo>
                    <a:pt x="1779" y="10398"/>
                  </a:lnTo>
                  <a:lnTo>
                    <a:pt x="1788" y="10401"/>
                  </a:lnTo>
                  <a:lnTo>
                    <a:pt x="1812" y="10410"/>
                  </a:lnTo>
                  <a:lnTo>
                    <a:pt x="1852" y="10422"/>
                  </a:lnTo>
                  <a:lnTo>
                    <a:pt x="1903" y="10438"/>
                  </a:lnTo>
                  <a:lnTo>
                    <a:pt x="1932" y="10447"/>
                  </a:lnTo>
                  <a:lnTo>
                    <a:pt x="1964" y="10454"/>
                  </a:lnTo>
                  <a:lnTo>
                    <a:pt x="1997" y="10464"/>
                  </a:lnTo>
                  <a:lnTo>
                    <a:pt x="2032" y="10472"/>
                  </a:lnTo>
                  <a:lnTo>
                    <a:pt x="2068" y="10480"/>
                  </a:lnTo>
                  <a:lnTo>
                    <a:pt x="2105" y="10489"/>
                  </a:lnTo>
                  <a:lnTo>
                    <a:pt x="2143" y="10497"/>
                  </a:lnTo>
                  <a:lnTo>
                    <a:pt x="2181" y="10504"/>
                  </a:lnTo>
                  <a:lnTo>
                    <a:pt x="2220" y="10511"/>
                  </a:lnTo>
                  <a:lnTo>
                    <a:pt x="2257" y="10516"/>
                  </a:lnTo>
                  <a:lnTo>
                    <a:pt x="2295" y="10521"/>
                  </a:lnTo>
                  <a:lnTo>
                    <a:pt x="2332" y="10527"/>
                  </a:lnTo>
                  <a:lnTo>
                    <a:pt x="2368" y="10530"/>
                  </a:lnTo>
                  <a:lnTo>
                    <a:pt x="2402" y="10533"/>
                  </a:lnTo>
                  <a:lnTo>
                    <a:pt x="2435" y="10536"/>
                  </a:lnTo>
                  <a:lnTo>
                    <a:pt x="2465" y="10539"/>
                  </a:lnTo>
                  <a:lnTo>
                    <a:pt x="2518" y="10542"/>
                  </a:lnTo>
                  <a:lnTo>
                    <a:pt x="2559" y="10544"/>
                  </a:lnTo>
                  <a:lnTo>
                    <a:pt x="2585" y="10545"/>
                  </a:lnTo>
                  <a:lnTo>
                    <a:pt x="2593" y="10545"/>
                  </a:lnTo>
                  <a:lnTo>
                    <a:pt x="2603" y="10545"/>
                  </a:lnTo>
                  <a:lnTo>
                    <a:pt x="2629" y="10545"/>
                  </a:lnTo>
                  <a:lnTo>
                    <a:pt x="2670" y="10545"/>
                  </a:lnTo>
                  <a:lnTo>
                    <a:pt x="2723" y="10545"/>
                  </a:lnTo>
                  <a:lnTo>
                    <a:pt x="2753" y="10544"/>
                  </a:lnTo>
                  <a:lnTo>
                    <a:pt x="2786" y="10542"/>
                  </a:lnTo>
                  <a:lnTo>
                    <a:pt x="2820" y="10541"/>
                  </a:lnTo>
                  <a:lnTo>
                    <a:pt x="2856" y="10538"/>
                  </a:lnTo>
                  <a:lnTo>
                    <a:pt x="2893" y="10534"/>
                  </a:lnTo>
                  <a:lnTo>
                    <a:pt x="2930" y="10531"/>
                  </a:lnTo>
                  <a:lnTo>
                    <a:pt x="2968" y="10527"/>
                  </a:lnTo>
                  <a:lnTo>
                    <a:pt x="3007" y="10522"/>
                  </a:lnTo>
                  <a:lnTo>
                    <a:pt x="3046" y="10517"/>
                  </a:lnTo>
                  <a:lnTo>
                    <a:pt x="3084" y="10511"/>
                  </a:lnTo>
                  <a:lnTo>
                    <a:pt x="3121" y="10504"/>
                  </a:lnTo>
                  <a:lnTo>
                    <a:pt x="3158" y="10498"/>
                  </a:lnTo>
                  <a:lnTo>
                    <a:pt x="3193" y="10490"/>
                  </a:lnTo>
                  <a:lnTo>
                    <a:pt x="3226" y="10484"/>
                  </a:lnTo>
                  <a:lnTo>
                    <a:pt x="3259" y="10476"/>
                  </a:lnTo>
                  <a:lnTo>
                    <a:pt x="3288" y="10468"/>
                  </a:lnTo>
                  <a:lnTo>
                    <a:pt x="3340" y="10455"/>
                  </a:lnTo>
                  <a:lnTo>
                    <a:pt x="3380" y="10445"/>
                  </a:lnTo>
                  <a:lnTo>
                    <a:pt x="3404" y="10437"/>
                  </a:lnTo>
                  <a:lnTo>
                    <a:pt x="3413" y="10435"/>
                  </a:lnTo>
                  <a:lnTo>
                    <a:pt x="3423" y="10432"/>
                  </a:lnTo>
                  <a:lnTo>
                    <a:pt x="3448" y="10424"/>
                  </a:lnTo>
                  <a:lnTo>
                    <a:pt x="3487" y="10411"/>
                  </a:lnTo>
                  <a:lnTo>
                    <a:pt x="3537" y="10394"/>
                  </a:lnTo>
                  <a:lnTo>
                    <a:pt x="3567" y="10384"/>
                  </a:lnTo>
                  <a:lnTo>
                    <a:pt x="3597" y="10372"/>
                  </a:lnTo>
                  <a:lnTo>
                    <a:pt x="3628" y="10360"/>
                  </a:lnTo>
                  <a:lnTo>
                    <a:pt x="3662" y="10346"/>
                  </a:lnTo>
                  <a:lnTo>
                    <a:pt x="3696" y="10332"/>
                  </a:lnTo>
                  <a:lnTo>
                    <a:pt x="3731" y="10317"/>
                  </a:lnTo>
                  <a:lnTo>
                    <a:pt x="3766" y="10301"/>
                  </a:lnTo>
                  <a:lnTo>
                    <a:pt x="3801" y="10285"/>
                  </a:lnTo>
                  <a:lnTo>
                    <a:pt x="3837" y="10268"/>
                  </a:lnTo>
                  <a:lnTo>
                    <a:pt x="3871" y="10250"/>
                  </a:lnTo>
                  <a:lnTo>
                    <a:pt x="3905" y="10232"/>
                  </a:lnTo>
                  <a:lnTo>
                    <a:pt x="3937" y="10215"/>
                  </a:lnTo>
                  <a:lnTo>
                    <a:pt x="3968" y="10197"/>
                  </a:lnTo>
                  <a:lnTo>
                    <a:pt x="3999" y="10180"/>
                  </a:lnTo>
                  <a:lnTo>
                    <a:pt x="4026" y="10163"/>
                  </a:lnTo>
                  <a:lnTo>
                    <a:pt x="4051" y="10147"/>
                  </a:lnTo>
                  <a:lnTo>
                    <a:pt x="4097" y="10119"/>
                  </a:lnTo>
                  <a:lnTo>
                    <a:pt x="4131" y="10096"/>
                  </a:lnTo>
                  <a:lnTo>
                    <a:pt x="4153" y="10081"/>
                  </a:lnTo>
                  <a:lnTo>
                    <a:pt x="4161" y="10076"/>
                  </a:lnTo>
                  <a:lnTo>
                    <a:pt x="4168" y="10071"/>
                  </a:lnTo>
                  <a:lnTo>
                    <a:pt x="4190" y="10056"/>
                  </a:lnTo>
                  <a:lnTo>
                    <a:pt x="4223" y="10031"/>
                  </a:lnTo>
                  <a:lnTo>
                    <a:pt x="4265" y="10000"/>
                  </a:lnTo>
                  <a:lnTo>
                    <a:pt x="4289" y="9981"/>
                  </a:lnTo>
                  <a:lnTo>
                    <a:pt x="4315" y="9961"/>
                  </a:lnTo>
                  <a:lnTo>
                    <a:pt x="4341" y="9939"/>
                  </a:lnTo>
                  <a:lnTo>
                    <a:pt x="4369" y="9917"/>
                  </a:lnTo>
                  <a:lnTo>
                    <a:pt x="4397" y="9892"/>
                  </a:lnTo>
                  <a:lnTo>
                    <a:pt x="4425" y="9867"/>
                  </a:lnTo>
                  <a:lnTo>
                    <a:pt x="4453" y="9841"/>
                  </a:lnTo>
                  <a:lnTo>
                    <a:pt x="4482" y="9814"/>
                  </a:lnTo>
                  <a:lnTo>
                    <a:pt x="4509" y="9787"/>
                  </a:lnTo>
                  <a:lnTo>
                    <a:pt x="4538" y="9760"/>
                  </a:lnTo>
                  <a:lnTo>
                    <a:pt x="4563" y="9733"/>
                  </a:lnTo>
                  <a:lnTo>
                    <a:pt x="4589" y="9706"/>
                  </a:lnTo>
                  <a:lnTo>
                    <a:pt x="4613" y="9680"/>
                  </a:lnTo>
                  <a:lnTo>
                    <a:pt x="4637" y="9654"/>
                  </a:lnTo>
                  <a:lnTo>
                    <a:pt x="4658" y="9630"/>
                  </a:lnTo>
                  <a:lnTo>
                    <a:pt x="4678" y="9607"/>
                  </a:lnTo>
                  <a:lnTo>
                    <a:pt x="4711" y="9566"/>
                  </a:lnTo>
                  <a:lnTo>
                    <a:pt x="4737" y="9534"/>
                  </a:lnTo>
                  <a:lnTo>
                    <a:pt x="4754" y="9514"/>
                  </a:lnTo>
                  <a:lnTo>
                    <a:pt x="4759" y="9506"/>
                  </a:lnTo>
                  <a:lnTo>
                    <a:pt x="4764" y="9499"/>
                  </a:lnTo>
                  <a:lnTo>
                    <a:pt x="4781" y="9477"/>
                  </a:lnTo>
                  <a:lnTo>
                    <a:pt x="4804" y="9445"/>
                  </a:lnTo>
                  <a:lnTo>
                    <a:pt x="4836" y="9401"/>
                  </a:lnTo>
                  <a:lnTo>
                    <a:pt x="4853" y="9377"/>
                  </a:lnTo>
                  <a:lnTo>
                    <a:pt x="4870" y="9348"/>
                  </a:lnTo>
                  <a:lnTo>
                    <a:pt x="4890" y="9320"/>
                  </a:lnTo>
                  <a:lnTo>
                    <a:pt x="4908" y="9290"/>
                  </a:lnTo>
                  <a:lnTo>
                    <a:pt x="4927" y="9258"/>
                  </a:lnTo>
                  <a:lnTo>
                    <a:pt x="4947" y="9225"/>
                  </a:lnTo>
                  <a:lnTo>
                    <a:pt x="4966" y="9192"/>
                  </a:lnTo>
                  <a:lnTo>
                    <a:pt x="4985" y="9158"/>
                  </a:lnTo>
                  <a:lnTo>
                    <a:pt x="5003" y="9124"/>
                  </a:lnTo>
                  <a:lnTo>
                    <a:pt x="5021" y="9089"/>
                  </a:lnTo>
                  <a:lnTo>
                    <a:pt x="5038" y="9055"/>
                  </a:lnTo>
                  <a:lnTo>
                    <a:pt x="5054" y="9021"/>
                  </a:lnTo>
                  <a:lnTo>
                    <a:pt x="5069" y="8989"/>
                  </a:lnTo>
                  <a:lnTo>
                    <a:pt x="5083" y="8958"/>
                  </a:lnTo>
                  <a:lnTo>
                    <a:pt x="5096" y="8928"/>
                  </a:lnTo>
                  <a:lnTo>
                    <a:pt x="5108" y="8900"/>
                  </a:lnTo>
                  <a:lnTo>
                    <a:pt x="5127" y="8851"/>
                  </a:lnTo>
                  <a:lnTo>
                    <a:pt x="5142" y="8812"/>
                  </a:lnTo>
                  <a:lnTo>
                    <a:pt x="5151" y="8787"/>
                  </a:lnTo>
                  <a:lnTo>
                    <a:pt x="5154" y="8778"/>
                  </a:lnTo>
                  <a:lnTo>
                    <a:pt x="5158" y="8770"/>
                  </a:lnTo>
                  <a:lnTo>
                    <a:pt x="5166" y="8745"/>
                  </a:lnTo>
                  <a:lnTo>
                    <a:pt x="5179" y="8706"/>
                  </a:lnTo>
                  <a:lnTo>
                    <a:pt x="5194" y="8654"/>
                  </a:lnTo>
                  <a:lnTo>
                    <a:pt x="5203" y="8625"/>
                  </a:lnTo>
                  <a:lnTo>
                    <a:pt x="5212" y="8594"/>
                  </a:lnTo>
                  <a:lnTo>
                    <a:pt x="5221" y="8561"/>
                  </a:lnTo>
                  <a:lnTo>
                    <a:pt x="5230" y="8526"/>
                  </a:lnTo>
                  <a:lnTo>
                    <a:pt x="5239" y="8490"/>
                  </a:lnTo>
                  <a:lnTo>
                    <a:pt x="5246" y="8452"/>
                  </a:lnTo>
                  <a:lnTo>
                    <a:pt x="5255" y="8414"/>
                  </a:lnTo>
                  <a:lnTo>
                    <a:pt x="5261" y="8376"/>
                  </a:lnTo>
                  <a:lnTo>
                    <a:pt x="5269" y="8339"/>
                  </a:lnTo>
                  <a:lnTo>
                    <a:pt x="5274" y="8300"/>
                  </a:lnTo>
                  <a:lnTo>
                    <a:pt x="5281" y="8262"/>
                  </a:lnTo>
                  <a:lnTo>
                    <a:pt x="5285" y="8225"/>
                  </a:lnTo>
                  <a:lnTo>
                    <a:pt x="5289" y="8190"/>
                  </a:lnTo>
                  <a:lnTo>
                    <a:pt x="5293" y="8156"/>
                  </a:lnTo>
                  <a:lnTo>
                    <a:pt x="5296" y="8124"/>
                  </a:lnTo>
                  <a:lnTo>
                    <a:pt x="5298" y="8094"/>
                  </a:lnTo>
                  <a:lnTo>
                    <a:pt x="5301" y="8041"/>
                  </a:lnTo>
                  <a:lnTo>
                    <a:pt x="5303" y="8000"/>
                  </a:lnTo>
                  <a:lnTo>
                    <a:pt x="5304" y="7974"/>
                  </a:lnTo>
                  <a:lnTo>
                    <a:pt x="5304" y="7964"/>
                  </a:lnTo>
                  <a:lnTo>
                    <a:pt x="5304" y="7962"/>
                  </a:lnTo>
                  <a:lnTo>
                    <a:pt x="5305" y="7955"/>
                  </a:lnTo>
                  <a:lnTo>
                    <a:pt x="5305" y="7943"/>
                  </a:lnTo>
                  <a:lnTo>
                    <a:pt x="5305" y="7928"/>
                  </a:lnTo>
                  <a:lnTo>
                    <a:pt x="5305" y="7915"/>
                  </a:lnTo>
                  <a:lnTo>
                    <a:pt x="5305" y="7900"/>
                  </a:lnTo>
                  <a:lnTo>
                    <a:pt x="5305" y="7883"/>
                  </a:lnTo>
                  <a:lnTo>
                    <a:pt x="5307" y="7865"/>
                  </a:lnTo>
                  <a:lnTo>
                    <a:pt x="5308" y="7833"/>
                  </a:lnTo>
                  <a:lnTo>
                    <a:pt x="5309" y="7799"/>
                  </a:lnTo>
                  <a:lnTo>
                    <a:pt x="5312" y="7762"/>
                  </a:lnTo>
                  <a:lnTo>
                    <a:pt x="5316" y="7725"/>
                  </a:lnTo>
                  <a:lnTo>
                    <a:pt x="5322" y="7687"/>
                  </a:lnTo>
                  <a:lnTo>
                    <a:pt x="5328" y="7652"/>
                  </a:lnTo>
                  <a:lnTo>
                    <a:pt x="5335" y="7618"/>
                  </a:lnTo>
                  <a:lnTo>
                    <a:pt x="5342" y="7588"/>
                  </a:lnTo>
                  <a:lnTo>
                    <a:pt x="5348" y="7563"/>
                  </a:lnTo>
                  <a:lnTo>
                    <a:pt x="5353" y="7544"/>
                  </a:lnTo>
                  <a:lnTo>
                    <a:pt x="5356" y="7532"/>
                  </a:lnTo>
                  <a:lnTo>
                    <a:pt x="5358" y="7528"/>
                  </a:lnTo>
                  <a:lnTo>
                    <a:pt x="5359" y="7523"/>
                  </a:lnTo>
                  <a:lnTo>
                    <a:pt x="5363" y="7510"/>
                  </a:lnTo>
                  <a:lnTo>
                    <a:pt x="5369" y="7492"/>
                  </a:lnTo>
                  <a:lnTo>
                    <a:pt x="5378" y="7467"/>
                  </a:lnTo>
                  <a:lnTo>
                    <a:pt x="5388" y="7438"/>
                  </a:lnTo>
                  <a:lnTo>
                    <a:pt x="5401" y="7407"/>
                  </a:lnTo>
                  <a:lnTo>
                    <a:pt x="5415" y="7373"/>
                  </a:lnTo>
                  <a:lnTo>
                    <a:pt x="5430" y="7339"/>
                  </a:lnTo>
                  <a:lnTo>
                    <a:pt x="5447" y="7305"/>
                  </a:lnTo>
                  <a:lnTo>
                    <a:pt x="5464" y="7273"/>
                  </a:lnTo>
                  <a:lnTo>
                    <a:pt x="5480" y="7242"/>
                  </a:lnTo>
                  <a:lnTo>
                    <a:pt x="5497" y="7217"/>
                  </a:lnTo>
                  <a:lnTo>
                    <a:pt x="5511" y="7195"/>
                  </a:lnTo>
                  <a:lnTo>
                    <a:pt x="5522" y="7178"/>
                  </a:lnTo>
                  <a:lnTo>
                    <a:pt x="5528" y="7167"/>
                  </a:lnTo>
                  <a:lnTo>
                    <a:pt x="5531" y="7164"/>
                  </a:lnTo>
                  <a:lnTo>
                    <a:pt x="5533" y="7159"/>
                  </a:lnTo>
                  <a:lnTo>
                    <a:pt x="5541" y="7149"/>
                  </a:lnTo>
                  <a:lnTo>
                    <a:pt x="5553" y="7132"/>
                  </a:lnTo>
                  <a:lnTo>
                    <a:pt x="5568" y="7112"/>
                  </a:lnTo>
                  <a:lnTo>
                    <a:pt x="5587" y="7088"/>
                  </a:lnTo>
                  <a:lnTo>
                    <a:pt x="5609" y="7061"/>
                  </a:lnTo>
                  <a:lnTo>
                    <a:pt x="5633" y="7033"/>
                  </a:lnTo>
                  <a:lnTo>
                    <a:pt x="5659" y="7005"/>
                  </a:lnTo>
                  <a:lnTo>
                    <a:pt x="5685" y="6978"/>
                  </a:lnTo>
                  <a:lnTo>
                    <a:pt x="5712" y="6952"/>
                  </a:lnTo>
                  <a:lnTo>
                    <a:pt x="5736" y="6929"/>
                  </a:lnTo>
                  <a:lnTo>
                    <a:pt x="5760" y="6909"/>
                  </a:lnTo>
                  <a:lnTo>
                    <a:pt x="5780" y="6893"/>
                  </a:lnTo>
                  <a:lnTo>
                    <a:pt x="5795" y="6880"/>
                  </a:lnTo>
                  <a:lnTo>
                    <a:pt x="5806" y="6872"/>
                  </a:lnTo>
                  <a:lnTo>
                    <a:pt x="5809" y="6869"/>
                  </a:lnTo>
                  <a:lnTo>
                    <a:pt x="5813" y="6866"/>
                  </a:lnTo>
                  <a:lnTo>
                    <a:pt x="5823" y="6858"/>
                  </a:lnTo>
                  <a:lnTo>
                    <a:pt x="5839" y="6846"/>
                  </a:lnTo>
                  <a:lnTo>
                    <a:pt x="5861" y="6831"/>
                  </a:lnTo>
                  <a:lnTo>
                    <a:pt x="5886" y="6814"/>
                  </a:lnTo>
                  <a:lnTo>
                    <a:pt x="5915" y="6795"/>
                  </a:lnTo>
                  <a:lnTo>
                    <a:pt x="5946" y="6776"/>
                  </a:lnTo>
                  <a:lnTo>
                    <a:pt x="5978" y="6758"/>
                  </a:lnTo>
                  <a:lnTo>
                    <a:pt x="6012" y="6740"/>
                  </a:lnTo>
                  <a:lnTo>
                    <a:pt x="6044" y="6724"/>
                  </a:lnTo>
                  <a:lnTo>
                    <a:pt x="6076" y="6709"/>
                  </a:lnTo>
                  <a:lnTo>
                    <a:pt x="6104" y="6697"/>
                  </a:lnTo>
                  <a:lnTo>
                    <a:pt x="6127" y="6687"/>
                  </a:lnTo>
                  <a:lnTo>
                    <a:pt x="6146" y="6681"/>
                  </a:lnTo>
                  <a:lnTo>
                    <a:pt x="6159" y="6677"/>
                  </a:lnTo>
                  <a:lnTo>
                    <a:pt x="6163" y="6674"/>
                  </a:lnTo>
                  <a:lnTo>
                    <a:pt x="6167" y="6673"/>
                  </a:lnTo>
                  <a:lnTo>
                    <a:pt x="6179" y="6669"/>
                  </a:lnTo>
                  <a:lnTo>
                    <a:pt x="6198" y="6663"/>
                  </a:lnTo>
                  <a:lnTo>
                    <a:pt x="6223" y="6655"/>
                  </a:lnTo>
                  <a:lnTo>
                    <a:pt x="6252" y="6646"/>
                  </a:lnTo>
                  <a:lnTo>
                    <a:pt x="6285" y="6638"/>
                  </a:lnTo>
                  <a:lnTo>
                    <a:pt x="6321" y="6629"/>
                  </a:lnTo>
                  <a:lnTo>
                    <a:pt x="6358" y="6621"/>
                  </a:lnTo>
                  <a:lnTo>
                    <a:pt x="6394" y="6615"/>
                  </a:lnTo>
                  <a:lnTo>
                    <a:pt x="6431" y="6610"/>
                  </a:lnTo>
                  <a:lnTo>
                    <a:pt x="6464" y="6606"/>
                  </a:lnTo>
                  <a:lnTo>
                    <a:pt x="6496" y="6603"/>
                  </a:lnTo>
                  <a:lnTo>
                    <a:pt x="6522" y="6601"/>
                  </a:lnTo>
                  <a:lnTo>
                    <a:pt x="6541" y="6600"/>
                  </a:lnTo>
                  <a:lnTo>
                    <a:pt x="6554" y="6600"/>
                  </a:lnTo>
                  <a:lnTo>
                    <a:pt x="6559" y="6600"/>
                  </a:lnTo>
                  <a:lnTo>
                    <a:pt x="6564" y="6600"/>
                  </a:lnTo>
                  <a:lnTo>
                    <a:pt x="6577" y="6599"/>
                  </a:lnTo>
                  <a:lnTo>
                    <a:pt x="6597" y="6599"/>
                  </a:lnTo>
                  <a:lnTo>
                    <a:pt x="6623" y="6599"/>
                  </a:lnTo>
                  <a:lnTo>
                    <a:pt x="6653" y="6600"/>
                  </a:lnTo>
                  <a:lnTo>
                    <a:pt x="6688" y="6602"/>
                  </a:lnTo>
                  <a:lnTo>
                    <a:pt x="6725" y="6605"/>
                  </a:lnTo>
                  <a:lnTo>
                    <a:pt x="6763" y="6610"/>
                  </a:lnTo>
                  <a:lnTo>
                    <a:pt x="6800" y="6614"/>
                  </a:lnTo>
                  <a:lnTo>
                    <a:pt x="6836" y="6620"/>
                  </a:lnTo>
                  <a:lnTo>
                    <a:pt x="6869" y="6627"/>
                  </a:lnTo>
                  <a:lnTo>
                    <a:pt x="6900" y="6633"/>
                  </a:lnTo>
                  <a:lnTo>
                    <a:pt x="6925" y="6640"/>
                  </a:lnTo>
                  <a:lnTo>
                    <a:pt x="6944" y="6645"/>
                  </a:lnTo>
                  <a:lnTo>
                    <a:pt x="6956" y="6648"/>
                  </a:lnTo>
                  <a:lnTo>
                    <a:pt x="6960" y="6650"/>
                  </a:lnTo>
                  <a:lnTo>
                    <a:pt x="6965" y="6651"/>
                  </a:lnTo>
                  <a:lnTo>
                    <a:pt x="6977" y="6655"/>
                  </a:lnTo>
                  <a:lnTo>
                    <a:pt x="6996" y="6660"/>
                  </a:lnTo>
                  <a:lnTo>
                    <a:pt x="7021" y="6669"/>
                  </a:lnTo>
                  <a:lnTo>
                    <a:pt x="7050" y="6679"/>
                  </a:lnTo>
                  <a:lnTo>
                    <a:pt x="7081" y="6692"/>
                  </a:lnTo>
                  <a:lnTo>
                    <a:pt x="7115" y="6706"/>
                  </a:lnTo>
                  <a:lnTo>
                    <a:pt x="7149" y="6721"/>
                  </a:lnTo>
                  <a:lnTo>
                    <a:pt x="7183" y="6737"/>
                  </a:lnTo>
                  <a:lnTo>
                    <a:pt x="7215" y="6754"/>
                  </a:lnTo>
                  <a:lnTo>
                    <a:pt x="7245" y="6772"/>
                  </a:lnTo>
                  <a:lnTo>
                    <a:pt x="7272" y="6787"/>
                  </a:lnTo>
                  <a:lnTo>
                    <a:pt x="7294" y="6801"/>
                  </a:lnTo>
                  <a:lnTo>
                    <a:pt x="7310" y="6812"/>
                  </a:lnTo>
                  <a:lnTo>
                    <a:pt x="7321" y="6818"/>
                  </a:lnTo>
                  <a:lnTo>
                    <a:pt x="7325" y="6821"/>
                  </a:lnTo>
                  <a:lnTo>
                    <a:pt x="7329" y="6823"/>
                  </a:lnTo>
                  <a:lnTo>
                    <a:pt x="7339" y="6831"/>
                  </a:lnTo>
                  <a:lnTo>
                    <a:pt x="7356" y="6843"/>
                  </a:lnTo>
                  <a:lnTo>
                    <a:pt x="7377" y="6858"/>
                  </a:lnTo>
                  <a:lnTo>
                    <a:pt x="7401" y="6876"/>
                  </a:lnTo>
                  <a:lnTo>
                    <a:pt x="7428" y="6898"/>
                  </a:lnTo>
                  <a:lnTo>
                    <a:pt x="7456" y="6922"/>
                  </a:lnTo>
                  <a:lnTo>
                    <a:pt x="7484" y="6948"/>
                  </a:lnTo>
                  <a:lnTo>
                    <a:pt x="7511" y="6974"/>
                  </a:lnTo>
                  <a:lnTo>
                    <a:pt x="7537" y="7001"/>
                  </a:lnTo>
                  <a:lnTo>
                    <a:pt x="7561" y="7025"/>
                  </a:lnTo>
                  <a:lnTo>
                    <a:pt x="7580" y="7048"/>
                  </a:lnTo>
                  <a:lnTo>
                    <a:pt x="7597" y="7069"/>
                  </a:lnTo>
                  <a:lnTo>
                    <a:pt x="7610" y="7084"/>
                  </a:lnTo>
                  <a:lnTo>
                    <a:pt x="7618" y="7095"/>
                  </a:lnTo>
                  <a:lnTo>
                    <a:pt x="7621" y="7098"/>
                  </a:lnTo>
                  <a:lnTo>
                    <a:pt x="7623" y="7101"/>
                  </a:lnTo>
                  <a:lnTo>
                    <a:pt x="7632" y="7112"/>
                  </a:lnTo>
                  <a:lnTo>
                    <a:pt x="7644" y="7128"/>
                  </a:lnTo>
                  <a:lnTo>
                    <a:pt x="7659" y="7149"/>
                  </a:lnTo>
                  <a:lnTo>
                    <a:pt x="7676" y="7173"/>
                  </a:lnTo>
                  <a:lnTo>
                    <a:pt x="7695" y="7203"/>
                  </a:lnTo>
                  <a:lnTo>
                    <a:pt x="7714" y="7234"/>
                  </a:lnTo>
                  <a:lnTo>
                    <a:pt x="7732" y="7266"/>
                  </a:lnTo>
                  <a:lnTo>
                    <a:pt x="7751" y="7300"/>
                  </a:lnTo>
                  <a:lnTo>
                    <a:pt x="7767" y="7332"/>
                  </a:lnTo>
                  <a:lnTo>
                    <a:pt x="7781" y="7363"/>
                  </a:lnTo>
                  <a:lnTo>
                    <a:pt x="7794" y="7392"/>
                  </a:lnTo>
                  <a:lnTo>
                    <a:pt x="7804" y="7415"/>
                  </a:lnTo>
                  <a:lnTo>
                    <a:pt x="7810" y="7434"/>
                  </a:lnTo>
                  <a:lnTo>
                    <a:pt x="7816" y="7447"/>
                  </a:lnTo>
                  <a:lnTo>
                    <a:pt x="7817" y="7450"/>
                  </a:lnTo>
                  <a:lnTo>
                    <a:pt x="7818" y="7454"/>
                  </a:lnTo>
                  <a:lnTo>
                    <a:pt x="7822" y="7467"/>
                  </a:lnTo>
                  <a:lnTo>
                    <a:pt x="7829" y="7485"/>
                  </a:lnTo>
                  <a:lnTo>
                    <a:pt x="7837" y="7510"/>
                  </a:lnTo>
                  <a:lnTo>
                    <a:pt x="7846" y="7539"/>
                  </a:lnTo>
                  <a:lnTo>
                    <a:pt x="7855" y="7572"/>
                  </a:lnTo>
                  <a:lnTo>
                    <a:pt x="7863" y="7608"/>
                  </a:lnTo>
                  <a:lnTo>
                    <a:pt x="7871" y="7644"/>
                  </a:lnTo>
                  <a:lnTo>
                    <a:pt x="7877" y="7682"/>
                  </a:lnTo>
                  <a:lnTo>
                    <a:pt x="7883" y="7718"/>
                  </a:lnTo>
                  <a:lnTo>
                    <a:pt x="7887" y="7752"/>
                  </a:lnTo>
                  <a:lnTo>
                    <a:pt x="7889" y="7782"/>
                  </a:lnTo>
                  <a:lnTo>
                    <a:pt x="7891" y="7808"/>
                  </a:lnTo>
                  <a:lnTo>
                    <a:pt x="7892" y="7829"/>
                  </a:lnTo>
                  <a:lnTo>
                    <a:pt x="7893" y="7842"/>
                  </a:lnTo>
                  <a:lnTo>
                    <a:pt x="7893" y="7846"/>
                  </a:lnTo>
                  <a:lnTo>
                    <a:pt x="7893" y="7851"/>
                  </a:lnTo>
                  <a:lnTo>
                    <a:pt x="7893" y="7863"/>
                  </a:lnTo>
                  <a:lnTo>
                    <a:pt x="7895" y="7884"/>
                  </a:lnTo>
                  <a:lnTo>
                    <a:pt x="7895" y="7910"/>
                  </a:lnTo>
                  <a:lnTo>
                    <a:pt x="7893" y="7941"/>
                  </a:lnTo>
                  <a:lnTo>
                    <a:pt x="7891" y="7976"/>
                  </a:lnTo>
                  <a:lnTo>
                    <a:pt x="7889" y="8013"/>
                  </a:lnTo>
                  <a:lnTo>
                    <a:pt x="7885" y="8050"/>
                  </a:lnTo>
                  <a:lnTo>
                    <a:pt x="7880" y="8087"/>
                  </a:lnTo>
                  <a:lnTo>
                    <a:pt x="7874" y="8124"/>
                  </a:lnTo>
                  <a:lnTo>
                    <a:pt x="7868" y="8157"/>
                  </a:lnTo>
                  <a:lnTo>
                    <a:pt x="7861" y="8186"/>
                  </a:lnTo>
                  <a:lnTo>
                    <a:pt x="7855" y="8212"/>
                  </a:lnTo>
                  <a:lnTo>
                    <a:pt x="7850" y="8232"/>
                  </a:lnTo>
                  <a:lnTo>
                    <a:pt x="7846" y="8244"/>
                  </a:lnTo>
                  <a:lnTo>
                    <a:pt x="7845" y="8248"/>
                  </a:lnTo>
                  <a:lnTo>
                    <a:pt x="7844" y="8252"/>
                  </a:lnTo>
                  <a:lnTo>
                    <a:pt x="7841" y="8264"/>
                  </a:lnTo>
                  <a:lnTo>
                    <a:pt x="7834" y="8284"/>
                  </a:lnTo>
                  <a:lnTo>
                    <a:pt x="7826" y="8308"/>
                  </a:lnTo>
                  <a:lnTo>
                    <a:pt x="7817" y="8338"/>
                  </a:lnTo>
                  <a:lnTo>
                    <a:pt x="7804" y="8369"/>
                  </a:lnTo>
                  <a:lnTo>
                    <a:pt x="7790" y="8402"/>
                  </a:lnTo>
                  <a:lnTo>
                    <a:pt x="7775" y="8437"/>
                  </a:lnTo>
                  <a:lnTo>
                    <a:pt x="7758" y="8472"/>
                  </a:lnTo>
                  <a:lnTo>
                    <a:pt x="7741" y="8504"/>
                  </a:lnTo>
                  <a:lnTo>
                    <a:pt x="7725" y="8533"/>
                  </a:lnTo>
                  <a:lnTo>
                    <a:pt x="7710" y="8560"/>
                  </a:lnTo>
                  <a:lnTo>
                    <a:pt x="7696" y="8582"/>
                  </a:lnTo>
                  <a:lnTo>
                    <a:pt x="7685" y="8599"/>
                  </a:lnTo>
                  <a:lnTo>
                    <a:pt x="7678" y="8610"/>
                  </a:lnTo>
                  <a:lnTo>
                    <a:pt x="7675" y="8613"/>
                  </a:lnTo>
                  <a:lnTo>
                    <a:pt x="7673" y="8617"/>
                  </a:lnTo>
                  <a:lnTo>
                    <a:pt x="7666" y="8628"/>
                  </a:lnTo>
                  <a:lnTo>
                    <a:pt x="7654" y="8644"/>
                  </a:lnTo>
                  <a:lnTo>
                    <a:pt x="7639" y="8665"/>
                  </a:lnTo>
                  <a:lnTo>
                    <a:pt x="7620" y="8690"/>
                  </a:lnTo>
                  <a:lnTo>
                    <a:pt x="7599" y="8717"/>
                  </a:lnTo>
                  <a:lnTo>
                    <a:pt x="7575" y="8745"/>
                  </a:lnTo>
                  <a:lnTo>
                    <a:pt x="7550" y="8773"/>
                  </a:lnTo>
                  <a:lnTo>
                    <a:pt x="7523" y="8800"/>
                  </a:lnTo>
                  <a:lnTo>
                    <a:pt x="7497" y="8826"/>
                  </a:lnTo>
                  <a:lnTo>
                    <a:pt x="7472" y="8850"/>
                  </a:lnTo>
                  <a:lnTo>
                    <a:pt x="7450" y="8870"/>
                  </a:lnTo>
                  <a:lnTo>
                    <a:pt x="7429" y="8886"/>
                  </a:lnTo>
                  <a:lnTo>
                    <a:pt x="7414" y="8899"/>
                  </a:lnTo>
                  <a:lnTo>
                    <a:pt x="7404" y="8908"/>
                  </a:lnTo>
                  <a:lnTo>
                    <a:pt x="7400" y="8910"/>
                  </a:lnTo>
                  <a:lnTo>
                    <a:pt x="7397" y="8913"/>
                  </a:lnTo>
                  <a:lnTo>
                    <a:pt x="7387" y="8921"/>
                  </a:lnTo>
                  <a:lnTo>
                    <a:pt x="7371" y="8933"/>
                  </a:lnTo>
                  <a:lnTo>
                    <a:pt x="7349" y="8949"/>
                  </a:lnTo>
                  <a:lnTo>
                    <a:pt x="7324" y="8966"/>
                  </a:lnTo>
                  <a:lnTo>
                    <a:pt x="7295" y="8985"/>
                  </a:lnTo>
                  <a:lnTo>
                    <a:pt x="7265" y="9004"/>
                  </a:lnTo>
                  <a:lnTo>
                    <a:pt x="7231" y="9023"/>
                  </a:lnTo>
                  <a:lnTo>
                    <a:pt x="7199" y="9041"/>
                  </a:lnTo>
                  <a:lnTo>
                    <a:pt x="7165" y="9058"/>
                  </a:lnTo>
                  <a:lnTo>
                    <a:pt x="7135" y="9072"/>
                  </a:lnTo>
                  <a:lnTo>
                    <a:pt x="7107" y="9084"/>
                  </a:lnTo>
                  <a:lnTo>
                    <a:pt x="7083" y="9095"/>
                  </a:lnTo>
                  <a:lnTo>
                    <a:pt x="7065" y="9101"/>
                  </a:lnTo>
                  <a:lnTo>
                    <a:pt x="7052" y="9107"/>
                  </a:lnTo>
                  <a:lnTo>
                    <a:pt x="7049" y="9108"/>
                  </a:lnTo>
                  <a:lnTo>
                    <a:pt x="7044" y="9110"/>
                  </a:lnTo>
                  <a:lnTo>
                    <a:pt x="7032" y="9114"/>
                  </a:lnTo>
                  <a:lnTo>
                    <a:pt x="7013" y="9121"/>
                  </a:lnTo>
                  <a:lnTo>
                    <a:pt x="6988" y="9128"/>
                  </a:lnTo>
                  <a:lnTo>
                    <a:pt x="6959" y="9137"/>
                  </a:lnTo>
                  <a:lnTo>
                    <a:pt x="6927" y="9145"/>
                  </a:lnTo>
                  <a:lnTo>
                    <a:pt x="6891" y="9154"/>
                  </a:lnTo>
                  <a:lnTo>
                    <a:pt x="6854" y="9163"/>
                  </a:lnTo>
                  <a:lnTo>
                    <a:pt x="6817" y="9169"/>
                  </a:lnTo>
                  <a:lnTo>
                    <a:pt x="6781" y="9175"/>
                  </a:lnTo>
                  <a:lnTo>
                    <a:pt x="6746" y="9179"/>
                  </a:lnTo>
                  <a:lnTo>
                    <a:pt x="6716" y="9182"/>
                  </a:lnTo>
                  <a:lnTo>
                    <a:pt x="6690" y="9184"/>
                  </a:lnTo>
                  <a:lnTo>
                    <a:pt x="6671" y="9185"/>
                  </a:lnTo>
                  <a:lnTo>
                    <a:pt x="6658" y="9186"/>
                  </a:lnTo>
                  <a:lnTo>
                    <a:pt x="6652" y="9186"/>
                  </a:lnTo>
                  <a:lnTo>
                    <a:pt x="6648" y="9186"/>
                  </a:lnTo>
                  <a:lnTo>
                    <a:pt x="6635" y="9186"/>
                  </a:lnTo>
                  <a:lnTo>
                    <a:pt x="6623" y="9186"/>
                  </a:lnTo>
                  <a:lnTo>
                    <a:pt x="6610" y="9188"/>
                  </a:lnTo>
                  <a:lnTo>
                    <a:pt x="6594" y="9188"/>
                  </a:lnTo>
                  <a:lnTo>
                    <a:pt x="6577" y="9188"/>
                  </a:lnTo>
                  <a:lnTo>
                    <a:pt x="6547" y="9188"/>
                  </a:lnTo>
                  <a:lnTo>
                    <a:pt x="6515" y="9189"/>
                  </a:lnTo>
                  <a:lnTo>
                    <a:pt x="6481" y="9190"/>
                  </a:lnTo>
                  <a:lnTo>
                    <a:pt x="6445" y="9192"/>
                  </a:lnTo>
                  <a:lnTo>
                    <a:pt x="6408" y="9194"/>
                  </a:lnTo>
                  <a:lnTo>
                    <a:pt x="6370" y="9197"/>
                  </a:lnTo>
                  <a:lnTo>
                    <a:pt x="6332" y="9201"/>
                  </a:lnTo>
                  <a:lnTo>
                    <a:pt x="6293" y="9205"/>
                  </a:lnTo>
                  <a:lnTo>
                    <a:pt x="6255" y="9209"/>
                  </a:lnTo>
                  <a:lnTo>
                    <a:pt x="6216" y="9215"/>
                  </a:lnTo>
                  <a:lnTo>
                    <a:pt x="6178" y="9221"/>
                  </a:lnTo>
                  <a:lnTo>
                    <a:pt x="6141" y="9226"/>
                  </a:lnTo>
                  <a:lnTo>
                    <a:pt x="6107" y="9233"/>
                  </a:lnTo>
                  <a:lnTo>
                    <a:pt x="6072" y="9239"/>
                  </a:lnTo>
                  <a:lnTo>
                    <a:pt x="6041" y="9246"/>
                  </a:lnTo>
                  <a:lnTo>
                    <a:pt x="6011" y="9253"/>
                  </a:lnTo>
                  <a:lnTo>
                    <a:pt x="5959" y="9265"/>
                  </a:lnTo>
                  <a:lnTo>
                    <a:pt x="5920" y="9275"/>
                  </a:lnTo>
                  <a:lnTo>
                    <a:pt x="5894" y="9283"/>
                  </a:lnTo>
                  <a:lnTo>
                    <a:pt x="5886" y="9285"/>
                  </a:lnTo>
                  <a:lnTo>
                    <a:pt x="5876" y="9287"/>
                  </a:lnTo>
                  <a:lnTo>
                    <a:pt x="5851" y="9294"/>
                  </a:lnTo>
                  <a:lnTo>
                    <a:pt x="5811" y="9306"/>
                  </a:lnTo>
                  <a:lnTo>
                    <a:pt x="5761" y="9323"/>
                  </a:lnTo>
                  <a:lnTo>
                    <a:pt x="5732" y="9332"/>
                  </a:lnTo>
                  <a:lnTo>
                    <a:pt x="5701" y="9343"/>
                  </a:lnTo>
                  <a:lnTo>
                    <a:pt x="5668" y="9355"/>
                  </a:lnTo>
                  <a:lnTo>
                    <a:pt x="5635" y="9368"/>
                  </a:lnTo>
                  <a:lnTo>
                    <a:pt x="5600" y="9382"/>
                  </a:lnTo>
                  <a:lnTo>
                    <a:pt x="5566" y="9397"/>
                  </a:lnTo>
                  <a:lnTo>
                    <a:pt x="5530" y="9412"/>
                  </a:lnTo>
                  <a:lnTo>
                    <a:pt x="5495" y="9428"/>
                  </a:lnTo>
                  <a:lnTo>
                    <a:pt x="5459" y="9445"/>
                  </a:lnTo>
                  <a:lnTo>
                    <a:pt x="5424" y="9461"/>
                  </a:lnTo>
                  <a:lnTo>
                    <a:pt x="5391" y="9478"/>
                  </a:lnTo>
                  <a:lnTo>
                    <a:pt x="5357" y="9495"/>
                  </a:lnTo>
                  <a:lnTo>
                    <a:pt x="5326" y="9513"/>
                  </a:lnTo>
                  <a:lnTo>
                    <a:pt x="5296" y="9529"/>
                  </a:lnTo>
                  <a:lnTo>
                    <a:pt x="5268" y="9545"/>
                  </a:lnTo>
                  <a:lnTo>
                    <a:pt x="5242" y="9561"/>
                  </a:lnTo>
                  <a:lnTo>
                    <a:pt x="5196" y="9588"/>
                  </a:lnTo>
                  <a:lnTo>
                    <a:pt x="5162" y="9611"/>
                  </a:lnTo>
                  <a:lnTo>
                    <a:pt x="5140" y="9625"/>
                  </a:lnTo>
                  <a:lnTo>
                    <a:pt x="5132" y="9630"/>
                  </a:lnTo>
                  <a:lnTo>
                    <a:pt x="5124" y="9636"/>
                  </a:lnTo>
                  <a:lnTo>
                    <a:pt x="5102" y="9650"/>
                  </a:lnTo>
                  <a:lnTo>
                    <a:pt x="5069" y="9674"/>
                  </a:lnTo>
                  <a:lnTo>
                    <a:pt x="5026" y="9705"/>
                  </a:lnTo>
                  <a:lnTo>
                    <a:pt x="5001" y="9723"/>
                  </a:lnTo>
                  <a:lnTo>
                    <a:pt x="4976" y="9743"/>
                  </a:lnTo>
                  <a:lnTo>
                    <a:pt x="4949" y="9764"/>
                  </a:lnTo>
                  <a:lnTo>
                    <a:pt x="4921" y="9786"/>
                  </a:lnTo>
                  <a:lnTo>
                    <a:pt x="4892" y="9810"/>
                  </a:lnTo>
                  <a:lnTo>
                    <a:pt x="4864" y="9834"/>
                  </a:lnTo>
                  <a:lnTo>
                    <a:pt x="4835" y="9860"/>
                  </a:lnTo>
                  <a:lnTo>
                    <a:pt x="4805" y="9886"/>
                  </a:lnTo>
                  <a:lnTo>
                    <a:pt x="4777" y="9912"/>
                  </a:lnTo>
                  <a:lnTo>
                    <a:pt x="4749" y="9939"/>
                  </a:lnTo>
                  <a:lnTo>
                    <a:pt x="4722" y="9966"/>
                  </a:lnTo>
                  <a:lnTo>
                    <a:pt x="4696" y="9992"/>
                  </a:lnTo>
                  <a:lnTo>
                    <a:pt x="4671" y="10018"/>
                  </a:lnTo>
                  <a:lnTo>
                    <a:pt x="4649" y="10043"/>
                  </a:lnTo>
                  <a:lnTo>
                    <a:pt x="4626" y="10068"/>
                  </a:lnTo>
                  <a:lnTo>
                    <a:pt x="4607" y="10090"/>
                  </a:lnTo>
                  <a:lnTo>
                    <a:pt x="4572" y="10130"/>
                  </a:lnTo>
                  <a:lnTo>
                    <a:pt x="4545" y="10162"/>
                  </a:lnTo>
                  <a:lnTo>
                    <a:pt x="4529" y="10182"/>
                  </a:lnTo>
                  <a:lnTo>
                    <a:pt x="4523" y="10190"/>
                  </a:lnTo>
                  <a:lnTo>
                    <a:pt x="4517" y="10196"/>
                  </a:lnTo>
                  <a:lnTo>
                    <a:pt x="4501" y="10218"/>
                  </a:lnTo>
                  <a:lnTo>
                    <a:pt x="4476" y="10250"/>
                  </a:lnTo>
                  <a:lnTo>
                    <a:pt x="4445" y="10292"/>
                  </a:lnTo>
                  <a:lnTo>
                    <a:pt x="4427" y="10317"/>
                  </a:lnTo>
                  <a:lnTo>
                    <a:pt x="4409" y="10344"/>
                  </a:lnTo>
                  <a:lnTo>
                    <a:pt x="4390" y="10372"/>
                  </a:lnTo>
                  <a:lnTo>
                    <a:pt x="4370" y="10403"/>
                  </a:lnTo>
                  <a:lnTo>
                    <a:pt x="4350" y="10434"/>
                  </a:lnTo>
                  <a:lnTo>
                    <a:pt x="4330" y="10466"/>
                  </a:lnTo>
                  <a:lnTo>
                    <a:pt x="4311" y="10500"/>
                  </a:lnTo>
                  <a:lnTo>
                    <a:pt x="4291" y="10533"/>
                  </a:lnTo>
                  <a:lnTo>
                    <a:pt x="4272" y="10567"/>
                  </a:lnTo>
                  <a:lnTo>
                    <a:pt x="4253" y="10601"/>
                  </a:lnTo>
                  <a:lnTo>
                    <a:pt x="4236" y="10635"/>
                  </a:lnTo>
                  <a:lnTo>
                    <a:pt x="4220" y="10668"/>
                  </a:lnTo>
                  <a:lnTo>
                    <a:pt x="4204" y="10701"/>
                  </a:lnTo>
                  <a:lnTo>
                    <a:pt x="4190" y="10732"/>
                  </a:lnTo>
                  <a:lnTo>
                    <a:pt x="4176" y="10761"/>
                  </a:lnTo>
                  <a:lnTo>
                    <a:pt x="4164" y="10789"/>
                  </a:lnTo>
                  <a:lnTo>
                    <a:pt x="4143" y="10838"/>
                  </a:lnTo>
                  <a:lnTo>
                    <a:pt x="4128" y="10877"/>
                  </a:lnTo>
                  <a:lnTo>
                    <a:pt x="4118" y="10902"/>
                  </a:lnTo>
                  <a:lnTo>
                    <a:pt x="4115" y="10910"/>
                  </a:lnTo>
                  <a:lnTo>
                    <a:pt x="4112" y="10919"/>
                  </a:lnTo>
                  <a:lnTo>
                    <a:pt x="4102" y="10944"/>
                  </a:lnTo>
                  <a:lnTo>
                    <a:pt x="4089" y="10983"/>
                  </a:lnTo>
                  <a:lnTo>
                    <a:pt x="4072" y="11032"/>
                  </a:lnTo>
                  <a:lnTo>
                    <a:pt x="4063" y="11061"/>
                  </a:lnTo>
                  <a:lnTo>
                    <a:pt x="4054" y="11093"/>
                  </a:lnTo>
                  <a:lnTo>
                    <a:pt x="4045" y="11126"/>
                  </a:lnTo>
                  <a:lnTo>
                    <a:pt x="4035" y="11161"/>
                  </a:lnTo>
                  <a:lnTo>
                    <a:pt x="4026" y="11196"/>
                  </a:lnTo>
                  <a:lnTo>
                    <a:pt x="4017" y="11234"/>
                  </a:lnTo>
                  <a:lnTo>
                    <a:pt x="4008" y="11272"/>
                  </a:lnTo>
                  <a:lnTo>
                    <a:pt x="4001" y="11310"/>
                  </a:lnTo>
                  <a:lnTo>
                    <a:pt x="3993" y="11348"/>
                  </a:lnTo>
                  <a:lnTo>
                    <a:pt x="3986" y="11385"/>
                  </a:lnTo>
                  <a:lnTo>
                    <a:pt x="3980" y="11423"/>
                  </a:lnTo>
                  <a:lnTo>
                    <a:pt x="3975" y="11460"/>
                  </a:lnTo>
                  <a:lnTo>
                    <a:pt x="3969" y="11496"/>
                  </a:lnTo>
                  <a:lnTo>
                    <a:pt x="3965" y="11530"/>
                  </a:lnTo>
                  <a:lnTo>
                    <a:pt x="3962" y="11561"/>
                  </a:lnTo>
                  <a:lnTo>
                    <a:pt x="3959" y="11592"/>
                  </a:lnTo>
                  <a:lnTo>
                    <a:pt x="3954" y="11645"/>
                  </a:lnTo>
                  <a:lnTo>
                    <a:pt x="3952" y="11686"/>
                  </a:lnTo>
                  <a:lnTo>
                    <a:pt x="3950" y="11712"/>
                  </a:lnTo>
                  <a:lnTo>
                    <a:pt x="3950" y="11721"/>
                  </a:lnTo>
                  <a:lnTo>
                    <a:pt x="3950" y="11731"/>
                  </a:lnTo>
                  <a:lnTo>
                    <a:pt x="3949" y="11757"/>
                  </a:lnTo>
                  <a:lnTo>
                    <a:pt x="3948" y="11798"/>
                  </a:lnTo>
                  <a:lnTo>
                    <a:pt x="3948" y="11851"/>
                  </a:lnTo>
                  <a:lnTo>
                    <a:pt x="3948" y="11881"/>
                  </a:lnTo>
                  <a:lnTo>
                    <a:pt x="3948" y="11913"/>
                  </a:lnTo>
                  <a:lnTo>
                    <a:pt x="3949" y="11947"/>
                  </a:lnTo>
                  <a:lnTo>
                    <a:pt x="3951" y="11983"/>
                  </a:lnTo>
                  <a:lnTo>
                    <a:pt x="3953" y="12020"/>
                  </a:lnTo>
                  <a:lnTo>
                    <a:pt x="3956" y="12058"/>
                  </a:lnTo>
                  <a:lnTo>
                    <a:pt x="3960" y="12096"/>
                  </a:lnTo>
                  <a:lnTo>
                    <a:pt x="3964" y="12135"/>
                  </a:lnTo>
                  <a:lnTo>
                    <a:pt x="3968" y="12174"/>
                  </a:lnTo>
                  <a:lnTo>
                    <a:pt x="3974" y="12212"/>
                  </a:lnTo>
                  <a:lnTo>
                    <a:pt x="3979" y="12249"/>
                  </a:lnTo>
                  <a:lnTo>
                    <a:pt x="3985" y="12286"/>
                  </a:lnTo>
                  <a:lnTo>
                    <a:pt x="3991" y="12322"/>
                  </a:lnTo>
                  <a:lnTo>
                    <a:pt x="3997" y="12355"/>
                  </a:lnTo>
                  <a:lnTo>
                    <a:pt x="4004" y="12387"/>
                  </a:lnTo>
                  <a:lnTo>
                    <a:pt x="4010" y="12417"/>
                  </a:lnTo>
                  <a:lnTo>
                    <a:pt x="4022" y="12469"/>
                  </a:lnTo>
                  <a:lnTo>
                    <a:pt x="4032" y="12509"/>
                  </a:lnTo>
                  <a:lnTo>
                    <a:pt x="4040" y="12534"/>
                  </a:lnTo>
                  <a:lnTo>
                    <a:pt x="4042" y="12543"/>
                  </a:lnTo>
                  <a:lnTo>
                    <a:pt x="4044" y="12552"/>
                  </a:lnTo>
                  <a:lnTo>
                    <a:pt x="4051" y="12578"/>
                  </a:lnTo>
                  <a:lnTo>
                    <a:pt x="4063" y="12617"/>
                  </a:lnTo>
                  <a:lnTo>
                    <a:pt x="4080" y="12667"/>
                  </a:lnTo>
                  <a:lnTo>
                    <a:pt x="4089" y="12696"/>
                  </a:lnTo>
                  <a:lnTo>
                    <a:pt x="4100" y="12727"/>
                  </a:lnTo>
                  <a:lnTo>
                    <a:pt x="4111" y="12759"/>
                  </a:lnTo>
                  <a:lnTo>
                    <a:pt x="4124" y="12794"/>
                  </a:lnTo>
                  <a:lnTo>
                    <a:pt x="4138" y="12828"/>
                  </a:lnTo>
                  <a:lnTo>
                    <a:pt x="4152" y="12863"/>
                  </a:lnTo>
                  <a:lnTo>
                    <a:pt x="4167" y="12898"/>
                  </a:lnTo>
                  <a:lnTo>
                    <a:pt x="4183" y="12934"/>
                  </a:lnTo>
                  <a:lnTo>
                    <a:pt x="4199" y="12970"/>
                  </a:lnTo>
                  <a:lnTo>
                    <a:pt x="4216" y="13004"/>
                  </a:lnTo>
                  <a:lnTo>
                    <a:pt x="4233" y="13038"/>
                  </a:lnTo>
                  <a:lnTo>
                    <a:pt x="4250" y="13071"/>
                  </a:lnTo>
                  <a:lnTo>
                    <a:pt x="4267" y="13103"/>
                  </a:lnTo>
                  <a:lnTo>
                    <a:pt x="4284" y="13133"/>
                  </a:lnTo>
                  <a:lnTo>
                    <a:pt x="4300" y="13161"/>
                  </a:lnTo>
                  <a:lnTo>
                    <a:pt x="4315" y="13188"/>
                  </a:lnTo>
                  <a:lnTo>
                    <a:pt x="4342" y="13233"/>
                  </a:lnTo>
                  <a:lnTo>
                    <a:pt x="4365" y="13268"/>
                  </a:lnTo>
                  <a:lnTo>
                    <a:pt x="4379" y="13289"/>
                  </a:lnTo>
                  <a:lnTo>
                    <a:pt x="4384" y="13298"/>
                  </a:lnTo>
                  <a:lnTo>
                    <a:pt x="4388" y="13306"/>
                  </a:lnTo>
                  <a:lnTo>
                    <a:pt x="4404" y="13327"/>
                  </a:lnTo>
                  <a:lnTo>
                    <a:pt x="4426" y="13361"/>
                  </a:lnTo>
                  <a:lnTo>
                    <a:pt x="4458" y="13404"/>
                  </a:lnTo>
                  <a:lnTo>
                    <a:pt x="4476" y="13429"/>
                  </a:lnTo>
                  <a:lnTo>
                    <a:pt x="4495" y="13455"/>
                  </a:lnTo>
                  <a:lnTo>
                    <a:pt x="4517" y="13482"/>
                  </a:lnTo>
                  <a:lnTo>
                    <a:pt x="4539" y="13510"/>
                  </a:lnTo>
                  <a:lnTo>
                    <a:pt x="4562" y="13538"/>
                  </a:lnTo>
                  <a:lnTo>
                    <a:pt x="4587" y="13567"/>
                  </a:lnTo>
                  <a:lnTo>
                    <a:pt x="4612" y="13596"/>
                  </a:lnTo>
                  <a:lnTo>
                    <a:pt x="4638" y="13625"/>
                  </a:lnTo>
                  <a:lnTo>
                    <a:pt x="4665" y="13653"/>
                  </a:lnTo>
                  <a:lnTo>
                    <a:pt x="4691" y="13681"/>
                  </a:lnTo>
                  <a:lnTo>
                    <a:pt x="4718" y="13708"/>
                  </a:lnTo>
                  <a:lnTo>
                    <a:pt x="4744" y="13734"/>
                  </a:lnTo>
                  <a:lnTo>
                    <a:pt x="4770" y="13759"/>
                  </a:lnTo>
                  <a:lnTo>
                    <a:pt x="4795" y="13783"/>
                  </a:lnTo>
                  <a:lnTo>
                    <a:pt x="4818" y="13806"/>
                  </a:lnTo>
                  <a:lnTo>
                    <a:pt x="4841" y="13825"/>
                  </a:lnTo>
                  <a:lnTo>
                    <a:pt x="4881" y="13860"/>
                  </a:lnTo>
                  <a:lnTo>
                    <a:pt x="4912" y="13887"/>
                  </a:lnTo>
                  <a:lnTo>
                    <a:pt x="4933" y="13903"/>
                  </a:lnTo>
                  <a:lnTo>
                    <a:pt x="4940" y="13909"/>
                  </a:lnTo>
                  <a:lnTo>
                    <a:pt x="4948" y="13915"/>
                  </a:lnTo>
                  <a:lnTo>
                    <a:pt x="4968" y="13931"/>
                  </a:lnTo>
                  <a:lnTo>
                    <a:pt x="5001" y="13956"/>
                  </a:lnTo>
                  <a:lnTo>
                    <a:pt x="5043" y="13988"/>
                  </a:lnTo>
                  <a:lnTo>
                    <a:pt x="5068" y="14005"/>
                  </a:lnTo>
                  <a:lnTo>
                    <a:pt x="5095" y="14024"/>
                  </a:lnTo>
                  <a:lnTo>
                    <a:pt x="5123" y="14043"/>
                  </a:lnTo>
                  <a:lnTo>
                    <a:pt x="5153" y="14063"/>
                  </a:lnTo>
                  <a:lnTo>
                    <a:pt x="5185" y="14083"/>
                  </a:lnTo>
                  <a:lnTo>
                    <a:pt x="5216" y="14103"/>
                  </a:lnTo>
                  <a:lnTo>
                    <a:pt x="5249" y="14123"/>
                  </a:lnTo>
                  <a:lnTo>
                    <a:pt x="5283" y="14143"/>
                  </a:lnTo>
                  <a:lnTo>
                    <a:pt x="5317" y="14162"/>
                  </a:lnTo>
                  <a:lnTo>
                    <a:pt x="5351" y="14180"/>
                  </a:lnTo>
                  <a:lnTo>
                    <a:pt x="5384" y="14198"/>
                  </a:lnTo>
                  <a:lnTo>
                    <a:pt x="5418" y="14215"/>
                  </a:lnTo>
                  <a:lnTo>
                    <a:pt x="5450" y="14230"/>
                  </a:lnTo>
                  <a:lnTo>
                    <a:pt x="5480" y="14245"/>
                  </a:lnTo>
                  <a:lnTo>
                    <a:pt x="5511" y="14259"/>
                  </a:lnTo>
                  <a:lnTo>
                    <a:pt x="5539" y="14271"/>
                  </a:lnTo>
                  <a:lnTo>
                    <a:pt x="5587" y="14292"/>
                  </a:lnTo>
                  <a:lnTo>
                    <a:pt x="5625" y="14308"/>
                  </a:lnTo>
                  <a:lnTo>
                    <a:pt x="5650" y="14316"/>
                  </a:lnTo>
                  <a:lnTo>
                    <a:pt x="5659" y="14320"/>
                  </a:lnTo>
                  <a:lnTo>
                    <a:pt x="5667" y="14324"/>
                  </a:lnTo>
                  <a:lnTo>
                    <a:pt x="5692" y="14333"/>
                  </a:lnTo>
                  <a:lnTo>
                    <a:pt x="5731" y="14347"/>
                  </a:lnTo>
                  <a:lnTo>
                    <a:pt x="5782" y="14363"/>
                  </a:lnTo>
                  <a:lnTo>
                    <a:pt x="5811" y="14373"/>
                  </a:lnTo>
                  <a:lnTo>
                    <a:pt x="5842" y="14382"/>
                  </a:lnTo>
                  <a:lnTo>
                    <a:pt x="5875" y="14392"/>
                  </a:lnTo>
                  <a:lnTo>
                    <a:pt x="5909" y="14401"/>
                  </a:lnTo>
                  <a:lnTo>
                    <a:pt x="5945" y="14410"/>
                  </a:lnTo>
                  <a:lnTo>
                    <a:pt x="5983" y="14420"/>
                  </a:lnTo>
                  <a:lnTo>
                    <a:pt x="6021" y="14429"/>
                  </a:lnTo>
                  <a:lnTo>
                    <a:pt x="6058" y="14436"/>
                  </a:lnTo>
                  <a:lnTo>
                    <a:pt x="6096" y="14444"/>
                  </a:lnTo>
                  <a:lnTo>
                    <a:pt x="6134" y="14451"/>
                  </a:lnTo>
                  <a:lnTo>
                    <a:pt x="6172" y="14458"/>
                  </a:lnTo>
                  <a:lnTo>
                    <a:pt x="6208" y="14463"/>
                  </a:lnTo>
                  <a:lnTo>
                    <a:pt x="6244" y="14469"/>
                  </a:lnTo>
                  <a:lnTo>
                    <a:pt x="6278" y="14473"/>
                  </a:lnTo>
                  <a:lnTo>
                    <a:pt x="6310" y="14476"/>
                  </a:lnTo>
                  <a:lnTo>
                    <a:pt x="6340" y="14480"/>
                  </a:lnTo>
                  <a:lnTo>
                    <a:pt x="6393" y="14484"/>
                  </a:lnTo>
                  <a:lnTo>
                    <a:pt x="6434" y="14487"/>
                  </a:lnTo>
                  <a:lnTo>
                    <a:pt x="6460" y="14488"/>
                  </a:lnTo>
                  <a:lnTo>
                    <a:pt x="6470" y="14489"/>
                  </a:lnTo>
                  <a:lnTo>
                    <a:pt x="6480" y="14489"/>
                  </a:lnTo>
                  <a:lnTo>
                    <a:pt x="6505" y="14490"/>
                  </a:lnTo>
                  <a:lnTo>
                    <a:pt x="6547" y="14491"/>
                  </a:lnTo>
                  <a:lnTo>
                    <a:pt x="6599" y="14493"/>
                  </a:lnTo>
                  <a:lnTo>
                    <a:pt x="6630" y="14493"/>
                  </a:lnTo>
                  <a:lnTo>
                    <a:pt x="6662" y="14491"/>
                  </a:lnTo>
                  <a:lnTo>
                    <a:pt x="6696" y="14490"/>
                  </a:lnTo>
                  <a:lnTo>
                    <a:pt x="6731" y="14489"/>
                  </a:lnTo>
                  <a:lnTo>
                    <a:pt x="6768" y="14487"/>
                  </a:lnTo>
                  <a:lnTo>
                    <a:pt x="6807" y="14484"/>
                  </a:lnTo>
                  <a:lnTo>
                    <a:pt x="6845" y="14481"/>
                  </a:lnTo>
                  <a:lnTo>
                    <a:pt x="6884" y="14477"/>
                  </a:lnTo>
                  <a:lnTo>
                    <a:pt x="6922" y="14473"/>
                  </a:lnTo>
                  <a:lnTo>
                    <a:pt x="6960" y="14468"/>
                  </a:lnTo>
                  <a:lnTo>
                    <a:pt x="6998" y="14462"/>
                  </a:lnTo>
                  <a:lnTo>
                    <a:pt x="7035" y="14457"/>
                  </a:lnTo>
                  <a:lnTo>
                    <a:pt x="7070" y="14450"/>
                  </a:lnTo>
                  <a:lnTo>
                    <a:pt x="7104" y="14444"/>
                  </a:lnTo>
                  <a:lnTo>
                    <a:pt x="7135" y="14437"/>
                  </a:lnTo>
                  <a:lnTo>
                    <a:pt x="7165" y="14432"/>
                  </a:lnTo>
                  <a:lnTo>
                    <a:pt x="7217" y="14420"/>
                  </a:lnTo>
                  <a:lnTo>
                    <a:pt x="7257" y="14410"/>
                  </a:lnTo>
                  <a:lnTo>
                    <a:pt x="7283" y="14403"/>
                  </a:lnTo>
                  <a:lnTo>
                    <a:pt x="7292" y="14401"/>
                  </a:lnTo>
                  <a:lnTo>
                    <a:pt x="7300" y="14399"/>
                  </a:lnTo>
                  <a:lnTo>
                    <a:pt x="7326" y="14391"/>
                  </a:lnTo>
                  <a:lnTo>
                    <a:pt x="7365" y="14380"/>
                  </a:lnTo>
                  <a:lnTo>
                    <a:pt x="7417" y="14364"/>
                  </a:lnTo>
                  <a:lnTo>
                    <a:pt x="7445" y="14354"/>
                  </a:lnTo>
                  <a:lnTo>
                    <a:pt x="7477" y="14343"/>
                  </a:lnTo>
                  <a:lnTo>
                    <a:pt x="7509" y="14333"/>
                  </a:lnTo>
                  <a:lnTo>
                    <a:pt x="7542" y="14320"/>
                  </a:lnTo>
                  <a:lnTo>
                    <a:pt x="7577" y="14307"/>
                  </a:lnTo>
                  <a:lnTo>
                    <a:pt x="7613" y="14292"/>
                  </a:lnTo>
                  <a:lnTo>
                    <a:pt x="7648" y="14277"/>
                  </a:lnTo>
                  <a:lnTo>
                    <a:pt x="7684" y="14261"/>
                  </a:lnTo>
                  <a:lnTo>
                    <a:pt x="7720" y="14245"/>
                  </a:lnTo>
                  <a:lnTo>
                    <a:pt x="7754" y="14229"/>
                  </a:lnTo>
                  <a:lnTo>
                    <a:pt x="7789" y="14212"/>
                  </a:lnTo>
                  <a:lnTo>
                    <a:pt x="7821" y="14194"/>
                  </a:lnTo>
                  <a:lnTo>
                    <a:pt x="7852" y="14178"/>
                  </a:lnTo>
                  <a:lnTo>
                    <a:pt x="7883" y="14162"/>
                  </a:lnTo>
                  <a:lnTo>
                    <a:pt x="7912" y="14146"/>
                  </a:lnTo>
                  <a:lnTo>
                    <a:pt x="7938" y="14131"/>
                  </a:lnTo>
                  <a:lnTo>
                    <a:pt x="7983" y="14104"/>
                  </a:lnTo>
                  <a:lnTo>
                    <a:pt x="8019" y="14082"/>
                  </a:lnTo>
                  <a:lnTo>
                    <a:pt x="8040" y="14067"/>
                  </a:lnTo>
                  <a:lnTo>
                    <a:pt x="8048" y="14063"/>
                  </a:lnTo>
                  <a:lnTo>
                    <a:pt x="8057" y="14057"/>
                  </a:lnTo>
                  <a:lnTo>
                    <a:pt x="8078" y="14042"/>
                  </a:lnTo>
                  <a:lnTo>
                    <a:pt x="8112" y="14019"/>
                  </a:lnTo>
                  <a:lnTo>
                    <a:pt x="8155" y="13989"/>
                  </a:lnTo>
                  <a:lnTo>
                    <a:pt x="8180" y="13971"/>
                  </a:lnTo>
                  <a:lnTo>
                    <a:pt x="8206" y="13951"/>
                  </a:lnTo>
                  <a:lnTo>
                    <a:pt x="8233" y="13930"/>
                  </a:lnTo>
                  <a:lnTo>
                    <a:pt x="8261" y="13908"/>
                  </a:lnTo>
                  <a:lnTo>
                    <a:pt x="8290" y="13884"/>
                  </a:lnTo>
                  <a:lnTo>
                    <a:pt x="8319" y="13861"/>
                  </a:lnTo>
                  <a:lnTo>
                    <a:pt x="8348" y="13835"/>
                  </a:lnTo>
                  <a:lnTo>
                    <a:pt x="8377" y="13809"/>
                  </a:lnTo>
                  <a:lnTo>
                    <a:pt x="8405" y="13783"/>
                  </a:lnTo>
                  <a:lnTo>
                    <a:pt x="8433" y="13757"/>
                  </a:lnTo>
                  <a:lnTo>
                    <a:pt x="8460" y="13730"/>
                  </a:lnTo>
                  <a:lnTo>
                    <a:pt x="8486" y="13704"/>
                  </a:lnTo>
                  <a:lnTo>
                    <a:pt x="8512" y="13678"/>
                  </a:lnTo>
                  <a:lnTo>
                    <a:pt x="8535" y="13653"/>
                  </a:lnTo>
                  <a:lnTo>
                    <a:pt x="8558" y="13630"/>
                  </a:lnTo>
                  <a:lnTo>
                    <a:pt x="8578" y="13607"/>
                  </a:lnTo>
                  <a:lnTo>
                    <a:pt x="8613" y="13567"/>
                  </a:lnTo>
                  <a:lnTo>
                    <a:pt x="8640" y="13536"/>
                  </a:lnTo>
                  <a:lnTo>
                    <a:pt x="8656" y="13516"/>
                  </a:lnTo>
                  <a:lnTo>
                    <a:pt x="8662" y="13509"/>
                  </a:lnTo>
                  <a:lnTo>
                    <a:pt x="8668" y="13501"/>
                  </a:lnTo>
                  <a:lnTo>
                    <a:pt x="8684" y="13481"/>
                  </a:lnTo>
                  <a:lnTo>
                    <a:pt x="8709" y="13448"/>
                  </a:lnTo>
                  <a:lnTo>
                    <a:pt x="8741" y="13406"/>
                  </a:lnTo>
                  <a:lnTo>
                    <a:pt x="8759" y="13381"/>
                  </a:lnTo>
                  <a:lnTo>
                    <a:pt x="8778" y="13354"/>
                  </a:lnTo>
                  <a:lnTo>
                    <a:pt x="8797" y="13326"/>
                  </a:lnTo>
                  <a:lnTo>
                    <a:pt x="8817" y="13297"/>
                  </a:lnTo>
                  <a:lnTo>
                    <a:pt x="8837" y="13266"/>
                  </a:lnTo>
                  <a:lnTo>
                    <a:pt x="8858" y="13233"/>
                  </a:lnTo>
                  <a:lnTo>
                    <a:pt x="8877" y="13201"/>
                  </a:lnTo>
                  <a:lnTo>
                    <a:pt x="8897" y="13166"/>
                  </a:lnTo>
                  <a:lnTo>
                    <a:pt x="8916" y="13133"/>
                  </a:lnTo>
                  <a:lnTo>
                    <a:pt x="8935" y="13099"/>
                  </a:lnTo>
                  <a:lnTo>
                    <a:pt x="8953" y="13066"/>
                  </a:lnTo>
                  <a:lnTo>
                    <a:pt x="8970" y="13032"/>
                  </a:lnTo>
                  <a:lnTo>
                    <a:pt x="8985" y="13000"/>
                  </a:lnTo>
                  <a:lnTo>
                    <a:pt x="9001" y="12970"/>
                  </a:lnTo>
                  <a:lnTo>
                    <a:pt x="9015" y="12939"/>
                  </a:lnTo>
                  <a:lnTo>
                    <a:pt x="9026" y="12912"/>
                  </a:lnTo>
                  <a:lnTo>
                    <a:pt x="9048" y="12863"/>
                  </a:lnTo>
                  <a:lnTo>
                    <a:pt x="9063" y="12825"/>
                  </a:lnTo>
                  <a:lnTo>
                    <a:pt x="9073" y="12800"/>
                  </a:lnTo>
                  <a:lnTo>
                    <a:pt x="9076" y="12792"/>
                  </a:lnTo>
                  <a:lnTo>
                    <a:pt x="9079" y="12783"/>
                  </a:lnTo>
                  <a:lnTo>
                    <a:pt x="9089" y="12758"/>
                  </a:lnTo>
                  <a:lnTo>
                    <a:pt x="9103" y="12720"/>
                  </a:lnTo>
                  <a:lnTo>
                    <a:pt x="9120" y="12669"/>
                  </a:lnTo>
                  <a:lnTo>
                    <a:pt x="9129" y="12640"/>
                  </a:lnTo>
                  <a:lnTo>
                    <a:pt x="9139" y="12609"/>
                  </a:lnTo>
                  <a:lnTo>
                    <a:pt x="9149" y="12577"/>
                  </a:lnTo>
                  <a:lnTo>
                    <a:pt x="9158" y="12542"/>
                  </a:lnTo>
                  <a:lnTo>
                    <a:pt x="9168" y="12505"/>
                  </a:lnTo>
                  <a:lnTo>
                    <a:pt x="9178" y="12469"/>
                  </a:lnTo>
                  <a:lnTo>
                    <a:pt x="9186" y="12431"/>
                  </a:lnTo>
                  <a:lnTo>
                    <a:pt x="9195" y="12393"/>
                  </a:lnTo>
                  <a:lnTo>
                    <a:pt x="9203" y="12355"/>
                  </a:lnTo>
                  <a:lnTo>
                    <a:pt x="9210" y="12317"/>
                  </a:lnTo>
                  <a:lnTo>
                    <a:pt x="9217" y="12280"/>
                  </a:lnTo>
                  <a:lnTo>
                    <a:pt x="9222" y="12243"/>
                  </a:lnTo>
                  <a:lnTo>
                    <a:pt x="9227" y="12207"/>
                  </a:lnTo>
                  <a:lnTo>
                    <a:pt x="9232" y="12174"/>
                  </a:lnTo>
                  <a:lnTo>
                    <a:pt x="9236" y="12141"/>
                  </a:lnTo>
                  <a:lnTo>
                    <a:pt x="9239" y="12111"/>
                  </a:lnTo>
                  <a:lnTo>
                    <a:pt x="9244" y="12058"/>
                  </a:lnTo>
                  <a:lnTo>
                    <a:pt x="9247" y="12017"/>
                  </a:lnTo>
                  <a:lnTo>
                    <a:pt x="9249" y="11991"/>
                  </a:lnTo>
                  <a:lnTo>
                    <a:pt x="9249" y="11982"/>
                  </a:lnTo>
                  <a:lnTo>
                    <a:pt x="9250" y="11973"/>
                  </a:lnTo>
                  <a:lnTo>
                    <a:pt x="9251" y="11946"/>
                  </a:lnTo>
                  <a:lnTo>
                    <a:pt x="9252" y="11905"/>
                  </a:lnTo>
                  <a:lnTo>
                    <a:pt x="9252" y="11853"/>
                  </a:lnTo>
                  <a:lnTo>
                    <a:pt x="9253" y="11843"/>
                  </a:lnTo>
                  <a:lnTo>
                    <a:pt x="9253" y="11835"/>
                  </a:lnTo>
                  <a:lnTo>
                    <a:pt x="9253" y="11825"/>
                  </a:lnTo>
                  <a:lnTo>
                    <a:pt x="9253" y="11815"/>
                  </a:lnTo>
                  <a:lnTo>
                    <a:pt x="9253" y="11807"/>
                  </a:lnTo>
                  <a:lnTo>
                    <a:pt x="9253" y="11798"/>
                  </a:lnTo>
                  <a:lnTo>
                    <a:pt x="9253" y="11789"/>
                  </a:lnTo>
                  <a:lnTo>
                    <a:pt x="9254" y="11781"/>
                  </a:lnTo>
                  <a:lnTo>
                    <a:pt x="9255" y="11762"/>
                  </a:lnTo>
                  <a:lnTo>
                    <a:pt x="9257" y="11744"/>
                  </a:lnTo>
                  <a:lnTo>
                    <a:pt x="9258" y="11724"/>
                  </a:lnTo>
                  <a:lnTo>
                    <a:pt x="9260" y="11706"/>
                  </a:lnTo>
                  <a:lnTo>
                    <a:pt x="9264" y="11668"/>
                  </a:lnTo>
                  <a:lnTo>
                    <a:pt x="9270" y="11633"/>
                  </a:lnTo>
                  <a:lnTo>
                    <a:pt x="9275" y="11598"/>
                  </a:lnTo>
                  <a:lnTo>
                    <a:pt x="9281" y="11569"/>
                  </a:lnTo>
                  <a:lnTo>
                    <a:pt x="9287" y="11543"/>
                  </a:lnTo>
                  <a:lnTo>
                    <a:pt x="9291" y="11524"/>
                  </a:lnTo>
                  <a:lnTo>
                    <a:pt x="9294" y="11512"/>
                  </a:lnTo>
                  <a:lnTo>
                    <a:pt x="9295" y="11507"/>
                  </a:lnTo>
                  <a:lnTo>
                    <a:pt x="9297" y="11503"/>
                  </a:lnTo>
                  <a:lnTo>
                    <a:pt x="9301" y="11490"/>
                  </a:lnTo>
                  <a:lnTo>
                    <a:pt x="9306" y="11472"/>
                  </a:lnTo>
                  <a:lnTo>
                    <a:pt x="9314" y="11447"/>
                  </a:lnTo>
                  <a:lnTo>
                    <a:pt x="9324" y="11418"/>
                  </a:lnTo>
                  <a:lnTo>
                    <a:pt x="9334" y="11385"/>
                  </a:lnTo>
                  <a:lnTo>
                    <a:pt x="9348" y="11352"/>
                  </a:lnTo>
                  <a:lnTo>
                    <a:pt x="9362" y="11317"/>
                  </a:lnTo>
                  <a:lnTo>
                    <a:pt x="9379" y="11283"/>
                  </a:lnTo>
                  <a:lnTo>
                    <a:pt x="9395" y="11249"/>
                  </a:lnTo>
                  <a:lnTo>
                    <a:pt x="9411" y="11219"/>
                  </a:lnTo>
                  <a:lnTo>
                    <a:pt x="9426" y="11193"/>
                  </a:lnTo>
                  <a:lnTo>
                    <a:pt x="9439" y="11170"/>
                  </a:lnTo>
                  <a:lnTo>
                    <a:pt x="9450" y="11153"/>
                  </a:lnTo>
                  <a:lnTo>
                    <a:pt x="9456" y="11142"/>
                  </a:lnTo>
                  <a:lnTo>
                    <a:pt x="9459" y="11139"/>
                  </a:lnTo>
                  <a:lnTo>
                    <a:pt x="9462" y="11135"/>
                  </a:lnTo>
                  <a:lnTo>
                    <a:pt x="9468" y="11124"/>
                  </a:lnTo>
                  <a:lnTo>
                    <a:pt x="9480" y="11108"/>
                  </a:lnTo>
                  <a:lnTo>
                    <a:pt x="9494" y="11086"/>
                  </a:lnTo>
                  <a:lnTo>
                    <a:pt x="9513" y="11061"/>
                  </a:lnTo>
                  <a:lnTo>
                    <a:pt x="9534" y="11034"/>
                  </a:lnTo>
                  <a:lnTo>
                    <a:pt x="9557" y="11006"/>
                  </a:lnTo>
                  <a:lnTo>
                    <a:pt x="9582" y="10977"/>
                  </a:lnTo>
                  <a:lnTo>
                    <a:pt x="9608" y="10950"/>
                  </a:lnTo>
                  <a:lnTo>
                    <a:pt x="9633" y="10923"/>
                  </a:lnTo>
                  <a:lnTo>
                    <a:pt x="9658" y="10899"/>
                  </a:lnTo>
                  <a:lnTo>
                    <a:pt x="9681" y="10879"/>
                  </a:lnTo>
                  <a:lnTo>
                    <a:pt x="9700" y="10862"/>
                  </a:lnTo>
                  <a:lnTo>
                    <a:pt x="9716" y="10849"/>
                  </a:lnTo>
                  <a:lnTo>
                    <a:pt x="9725" y="10840"/>
                  </a:lnTo>
                  <a:lnTo>
                    <a:pt x="9729" y="10837"/>
                  </a:lnTo>
                  <a:lnTo>
                    <a:pt x="9732" y="10835"/>
                  </a:lnTo>
                  <a:lnTo>
                    <a:pt x="9743" y="10826"/>
                  </a:lnTo>
                  <a:lnTo>
                    <a:pt x="9758" y="10814"/>
                  </a:lnTo>
                  <a:lnTo>
                    <a:pt x="9779" y="10798"/>
                  </a:lnTo>
                  <a:lnTo>
                    <a:pt x="9804" y="10781"/>
                  </a:lnTo>
                  <a:lnTo>
                    <a:pt x="9832" y="10761"/>
                  </a:lnTo>
                  <a:lnTo>
                    <a:pt x="9862" y="10741"/>
                  </a:lnTo>
                  <a:lnTo>
                    <a:pt x="9895" y="10721"/>
                  </a:lnTo>
                  <a:lnTo>
                    <a:pt x="9928" y="10703"/>
                  </a:lnTo>
                  <a:lnTo>
                    <a:pt x="9961" y="10686"/>
                  </a:lnTo>
                  <a:lnTo>
                    <a:pt x="9991" y="10670"/>
                  </a:lnTo>
                  <a:lnTo>
                    <a:pt x="10019" y="10657"/>
                  </a:lnTo>
                  <a:lnTo>
                    <a:pt x="10043" y="10648"/>
                  </a:lnTo>
                  <a:lnTo>
                    <a:pt x="10061" y="10640"/>
                  </a:lnTo>
                  <a:lnTo>
                    <a:pt x="10073" y="10635"/>
                  </a:lnTo>
                  <a:lnTo>
                    <a:pt x="10077" y="10634"/>
                  </a:lnTo>
                  <a:lnTo>
                    <a:pt x="10082" y="10632"/>
                  </a:lnTo>
                  <a:lnTo>
                    <a:pt x="10094" y="10627"/>
                  </a:lnTo>
                  <a:lnTo>
                    <a:pt x="10112" y="10621"/>
                  </a:lnTo>
                  <a:lnTo>
                    <a:pt x="10137" y="10612"/>
                  </a:lnTo>
                  <a:lnTo>
                    <a:pt x="10166" y="10602"/>
                  </a:lnTo>
                  <a:lnTo>
                    <a:pt x="10198" y="10593"/>
                  </a:lnTo>
                  <a:lnTo>
                    <a:pt x="10234" y="10584"/>
                  </a:lnTo>
                  <a:lnTo>
                    <a:pt x="10271" y="10575"/>
                  </a:lnTo>
                  <a:lnTo>
                    <a:pt x="10307" y="10568"/>
                  </a:lnTo>
                  <a:lnTo>
                    <a:pt x="10343" y="10561"/>
                  </a:lnTo>
                  <a:lnTo>
                    <a:pt x="10378" y="10557"/>
                  </a:lnTo>
                  <a:lnTo>
                    <a:pt x="10408" y="10553"/>
                  </a:lnTo>
                  <a:lnTo>
                    <a:pt x="10434" y="10551"/>
                  </a:lnTo>
                  <a:lnTo>
                    <a:pt x="10453" y="10549"/>
                  </a:lnTo>
                  <a:lnTo>
                    <a:pt x="10466" y="10548"/>
                  </a:lnTo>
                  <a:lnTo>
                    <a:pt x="10471" y="10547"/>
                  </a:lnTo>
                  <a:lnTo>
                    <a:pt x="10476" y="10547"/>
                  </a:lnTo>
                  <a:lnTo>
                    <a:pt x="10489" y="10547"/>
                  </a:lnTo>
                  <a:lnTo>
                    <a:pt x="10508" y="10546"/>
                  </a:lnTo>
                  <a:lnTo>
                    <a:pt x="10535" y="10546"/>
                  </a:lnTo>
                  <a:lnTo>
                    <a:pt x="10566" y="10546"/>
                  </a:lnTo>
                  <a:lnTo>
                    <a:pt x="10600" y="10546"/>
                  </a:lnTo>
                  <a:lnTo>
                    <a:pt x="10637" y="10548"/>
                  </a:lnTo>
                  <a:lnTo>
                    <a:pt x="10675" y="10552"/>
                  </a:lnTo>
                  <a:lnTo>
                    <a:pt x="10713" y="10556"/>
                  </a:lnTo>
                  <a:lnTo>
                    <a:pt x="10749" y="10561"/>
                  </a:lnTo>
                  <a:lnTo>
                    <a:pt x="10783" y="10567"/>
                  </a:lnTo>
                  <a:lnTo>
                    <a:pt x="10813" y="10573"/>
                  </a:lnTo>
                  <a:lnTo>
                    <a:pt x="10838" y="10579"/>
                  </a:lnTo>
                  <a:lnTo>
                    <a:pt x="10857" y="10583"/>
                  </a:lnTo>
                  <a:lnTo>
                    <a:pt x="10870" y="10586"/>
                  </a:lnTo>
                  <a:lnTo>
                    <a:pt x="10875" y="10587"/>
                  </a:lnTo>
                  <a:lnTo>
                    <a:pt x="10879" y="10588"/>
                  </a:lnTo>
                  <a:lnTo>
                    <a:pt x="10891" y="10592"/>
                  </a:lnTo>
                  <a:lnTo>
                    <a:pt x="10910" y="10597"/>
                  </a:lnTo>
                  <a:lnTo>
                    <a:pt x="10935" y="10605"/>
                  </a:lnTo>
                  <a:lnTo>
                    <a:pt x="10964" y="10614"/>
                  </a:lnTo>
                  <a:lnTo>
                    <a:pt x="10996" y="10625"/>
                  </a:lnTo>
                  <a:lnTo>
                    <a:pt x="11030" y="10638"/>
                  </a:lnTo>
                  <a:lnTo>
                    <a:pt x="11065" y="10653"/>
                  </a:lnTo>
                  <a:lnTo>
                    <a:pt x="11099" y="10668"/>
                  </a:lnTo>
                  <a:lnTo>
                    <a:pt x="11132" y="10684"/>
                  </a:lnTo>
                  <a:lnTo>
                    <a:pt x="11162" y="10701"/>
                  </a:lnTo>
                  <a:lnTo>
                    <a:pt x="11189" y="10716"/>
                  </a:lnTo>
                  <a:lnTo>
                    <a:pt x="11212" y="10729"/>
                  </a:lnTo>
                  <a:lnTo>
                    <a:pt x="11229" y="10740"/>
                  </a:lnTo>
                  <a:lnTo>
                    <a:pt x="11240" y="10746"/>
                  </a:lnTo>
                  <a:lnTo>
                    <a:pt x="11243" y="10748"/>
                  </a:lnTo>
                  <a:lnTo>
                    <a:pt x="11247" y="10751"/>
                  </a:lnTo>
                  <a:lnTo>
                    <a:pt x="11258" y="10758"/>
                  </a:lnTo>
                  <a:lnTo>
                    <a:pt x="11274" y="10769"/>
                  </a:lnTo>
                  <a:lnTo>
                    <a:pt x="11296" y="10784"/>
                  </a:lnTo>
                  <a:lnTo>
                    <a:pt x="11321" y="10802"/>
                  </a:lnTo>
                  <a:lnTo>
                    <a:pt x="11348" y="10823"/>
                  </a:lnTo>
                  <a:lnTo>
                    <a:pt x="11377" y="10846"/>
                  </a:lnTo>
                  <a:lnTo>
                    <a:pt x="11405" y="10871"/>
                  </a:lnTo>
                  <a:lnTo>
                    <a:pt x="11433" y="10896"/>
                  </a:lnTo>
                  <a:lnTo>
                    <a:pt x="11460" y="10922"/>
                  </a:lnTo>
                  <a:lnTo>
                    <a:pt x="11484" y="10947"/>
                  </a:lnTo>
                  <a:lnTo>
                    <a:pt x="11504" y="10968"/>
                  </a:lnTo>
                  <a:lnTo>
                    <a:pt x="11522" y="10988"/>
                  </a:lnTo>
                  <a:lnTo>
                    <a:pt x="11535" y="11003"/>
                  </a:lnTo>
                  <a:lnTo>
                    <a:pt x="11543" y="11014"/>
                  </a:lnTo>
                  <a:lnTo>
                    <a:pt x="11546" y="11017"/>
                  </a:lnTo>
                  <a:lnTo>
                    <a:pt x="11550" y="11020"/>
                  </a:lnTo>
                  <a:lnTo>
                    <a:pt x="11557" y="11030"/>
                  </a:lnTo>
                  <a:lnTo>
                    <a:pt x="11570" y="11046"/>
                  </a:lnTo>
                  <a:lnTo>
                    <a:pt x="11585" y="11067"/>
                  </a:lnTo>
                  <a:lnTo>
                    <a:pt x="11604" y="11092"/>
                  </a:lnTo>
                  <a:lnTo>
                    <a:pt x="11623" y="11120"/>
                  </a:lnTo>
                  <a:lnTo>
                    <a:pt x="11643" y="11151"/>
                  </a:lnTo>
                  <a:lnTo>
                    <a:pt x="11663" y="11183"/>
                  </a:lnTo>
                  <a:lnTo>
                    <a:pt x="11681" y="11216"/>
                  </a:lnTo>
                  <a:lnTo>
                    <a:pt x="11699" y="11248"/>
                  </a:lnTo>
                  <a:lnTo>
                    <a:pt x="11714" y="11278"/>
                  </a:lnTo>
                  <a:lnTo>
                    <a:pt x="11727" y="11307"/>
                  </a:lnTo>
                  <a:lnTo>
                    <a:pt x="11738" y="11330"/>
                  </a:lnTo>
                  <a:lnTo>
                    <a:pt x="11745" y="11349"/>
                  </a:lnTo>
                  <a:lnTo>
                    <a:pt x="11749" y="11361"/>
                  </a:lnTo>
                  <a:lnTo>
                    <a:pt x="11752" y="11365"/>
                  </a:lnTo>
                  <a:lnTo>
                    <a:pt x="11753" y="11369"/>
                  </a:lnTo>
                  <a:lnTo>
                    <a:pt x="11758" y="11381"/>
                  </a:lnTo>
                  <a:lnTo>
                    <a:pt x="11765" y="11399"/>
                  </a:lnTo>
                  <a:lnTo>
                    <a:pt x="11773" y="11424"/>
                  </a:lnTo>
                  <a:lnTo>
                    <a:pt x="11783" y="11452"/>
                  </a:lnTo>
                  <a:lnTo>
                    <a:pt x="11793" y="11486"/>
                  </a:lnTo>
                  <a:lnTo>
                    <a:pt x="11802" y="11520"/>
                  </a:lnTo>
                  <a:lnTo>
                    <a:pt x="11811" y="11557"/>
                  </a:lnTo>
                  <a:lnTo>
                    <a:pt x="11819" y="11594"/>
                  </a:lnTo>
                  <a:lnTo>
                    <a:pt x="11825" y="11631"/>
                  </a:lnTo>
                  <a:lnTo>
                    <a:pt x="11829" y="11664"/>
                  </a:lnTo>
                  <a:lnTo>
                    <a:pt x="11834" y="11694"/>
                  </a:lnTo>
                  <a:lnTo>
                    <a:pt x="11836" y="11720"/>
                  </a:lnTo>
                  <a:lnTo>
                    <a:pt x="11838" y="11741"/>
                  </a:lnTo>
                  <a:lnTo>
                    <a:pt x="11838" y="11754"/>
                  </a:lnTo>
                  <a:lnTo>
                    <a:pt x="11839" y="11758"/>
                  </a:lnTo>
                  <a:lnTo>
                    <a:pt x="11839" y="11762"/>
                  </a:lnTo>
                  <a:lnTo>
                    <a:pt x="11840" y="11775"/>
                  </a:lnTo>
                  <a:lnTo>
                    <a:pt x="11840" y="11796"/>
                  </a:lnTo>
                  <a:lnTo>
                    <a:pt x="11841" y="11822"/>
                  </a:lnTo>
                  <a:lnTo>
                    <a:pt x="11841" y="11843"/>
                  </a:lnTo>
                  <a:lnTo>
                    <a:pt x="11841" y="11866"/>
                  </a:lnTo>
                  <a:lnTo>
                    <a:pt x="11841" y="11891"/>
                  </a:lnTo>
                  <a:lnTo>
                    <a:pt x="11841" y="11917"/>
                  </a:lnTo>
                  <a:lnTo>
                    <a:pt x="11841" y="11943"/>
                  </a:lnTo>
                  <a:lnTo>
                    <a:pt x="11841" y="11970"/>
                  </a:lnTo>
                  <a:lnTo>
                    <a:pt x="11841" y="11998"/>
                  </a:lnTo>
                  <a:lnTo>
                    <a:pt x="11841" y="12025"/>
                  </a:lnTo>
                  <a:lnTo>
                    <a:pt x="11841" y="12083"/>
                  </a:lnTo>
                  <a:lnTo>
                    <a:pt x="11841" y="12138"/>
                  </a:lnTo>
                  <a:lnTo>
                    <a:pt x="11841" y="12191"/>
                  </a:lnTo>
                  <a:lnTo>
                    <a:pt x="11841" y="12237"/>
                  </a:lnTo>
                  <a:lnTo>
                    <a:pt x="11841" y="12277"/>
                  </a:lnTo>
                  <a:lnTo>
                    <a:pt x="11841" y="12308"/>
                  </a:lnTo>
                  <a:lnTo>
                    <a:pt x="11841" y="12327"/>
                  </a:lnTo>
                  <a:lnTo>
                    <a:pt x="11841" y="12334"/>
                  </a:lnTo>
                  <a:lnTo>
                    <a:pt x="11841" y="12952"/>
                  </a:lnTo>
                  <a:lnTo>
                    <a:pt x="11841" y="13570"/>
                  </a:lnTo>
                  <a:lnTo>
                    <a:pt x="11841" y="14189"/>
                  </a:lnTo>
                  <a:lnTo>
                    <a:pt x="11841" y="14807"/>
                  </a:lnTo>
                  <a:lnTo>
                    <a:pt x="11841" y="15426"/>
                  </a:lnTo>
                  <a:lnTo>
                    <a:pt x="11841" y="16043"/>
                  </a:lnTo>
                  <a:lnTo>
                    <a:pt x="11841" y="16662"/>
                  </a:lnTo>
                  <a:lnTo>
                    <a:pt x="11841" y="17280"/>
                  </a:lnTo>
                  <a:lnTo>
                    <a:pt x="11868" y="17280"/>
                  </a:lnTo>
                  <a:lnTo>
                    <a:pt x="11868" y="16662"/>
                  </a:lnTo>
                  <a:lnTo>
                    <a:pt x="11868" y="16043"/>
                  </a:lnTo>
                  <a:lnTo>
                    <a:pt x="11868" y="15426"/>
                  </a:lnTo>
                  <a:lnTo>
                    <a:pt x="11868" y="14807"/>
                  </a:lnTo>
                  <a:lnTo>
                    <a:pt x="11868" y="14189"/>
                  </a:lnTo>
                  <a:lnTo>
                    <a:pt x="11868" y="13570"/>
                  </a:lnTo>
                  <a:lnTo>
                    <a:pt x="11868" y="12952"/>
                  </a:lnTo>
                  <a:lnTo>
                    <a:pt x="11868" y="12334"/>
                  </a:lnTo>
                  <a:lnTo>
                    <a:pt x="11868" y="12327"/>
                  </a:lnTo>
                  <a:lnTo>
                    <a:pt x="11868" y="12308"/>
                  </a:lnTo>
                  <a:lnTo>
                    <a:pt x="11868" y="12277"/>
                  </a:lnTo>
                  <a:lnTo>
                    <a:pt x="11868" y="12237"/>
                  </a:lnTo>
                  <a:lnTo>
                    <a:pt x="11868" y="12191"/>
                  </a:lnTo>
                  <a:lnTo>
                    <a:pt x="11868" y="12138"/>
                  </a:lnTo>
                  <a:lnTo>
                    <a:pt x="11868" y="12083"/>
                  </a:lnTo>
                  <a:lnTo>
                    <a:pt x="11868" y="12025"/>
                  </a:lnTo>
                  <a:lnTo>
                    <a:pt x="11868" y="11998"/>
                  </a:lnTo>
                  <a:lnTo>
                    <a:pt x="11868" y="11970"/>
                  </a:lnTo>
                  <a:lnTo>
                    <a:pt x="11868" y="11943"/>
                  </a:lnTo>
                  <a:lnTo>
                    <a:pt x="11868" y="11917"/>
                  </a:lnTo>
                  <a:lnTo>
                    <a:pt x="11868" y="11891"/>
                  </a:lnTo>
                  <a:lnTo>
                    <a:pt x="11868" y="11866"/>
                  </a:lnTo>
                  <a:lnTo>
                    <a:pt x="11868" y="11843"/>
                  </a:lnTo>
                  <a:lnTo>
                    <a:pt x="11868" y="11822"/>
                  </a:lnTo>
                  <a:lnTo>
                    <a:pt x="11867" y="11795"/>
                  </a:lnTo>
                  <a:lnTo>
                    <a:pt x="11866" y="11774"/>
                  </a:lnTo>
                  <a:lnTo>
                    <a:pt x="11866" y="11761"/>
                  </a:lnTo>
                  <a:lnTo>
                    <a:pt x="11865" y="11756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8" name="Rectangle 80"/>
            <p:cNvSpPr>
              <a:spLocks noChangeArrowheads="1"/>
            </p:cNvSpPr>
            <p:nvPr/>
          </p:nvSpPr>
          <p:spPr bwMode="auto">
            <a:xfrm>
              <a:off x="10166351" y="4933950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9" name="Rectangle 81"/>
            <p:cNvSpPr>
              <a:spLocks noChangeArrowheads="1"/>
            </p:cNvSpPr>
            <p:nvPr/>
          </p:nvSpPr>
          <p:spPr bwMode="auto">
            <a:xfrm>
              <a:off x="10166351" y="5180013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" name="Rectangle 82"/>
            <p:cNvSpPr>
              <a:spLocks noChangeArrowheads="1"/>
            </p:cNvSpPr>
            <p:nvPr/>
          </p:nvSpPr>
          <p:spPr bwMode="auto">
            <a:xfrm>
              <a:off x="10166351" y="5424488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1" name="Rectangle 83"/>
            <p:cNvSpPr>
              <a:spLocks noChangeArrowheads="1"/>
            </p:cNvSpPr>
            <p:nvPr/>
          </p:nvSpPr>
          <p:spPr bwMode="auto">
            <a:xfrm>
              <a:off x="10166351" y="5670550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2" name="Rectangle 84"/>
            <p:cNvSpPr>
              <a:spLocks noChangeArrowheads="1"/>
            </p:cNvSpPr>
            <p:nvPr/>
          </p:nvSpPr>
          <p:spPr bwMode="auto">
            <a:xfrm>
              <a:off x="10166351" y="5915025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3" name="Rectangle 85"/>
            <p:cNvSpPr>
              <a:spLocks noChangeArrowheads="1"/>
            </p:cNvSpPr>
            <p:nvPr/>
          </p:nvSpPr>
          <p:spPr bwMode="auto">
            <a:xfrm>
              <a:off x="10166351" y="6161088"/>
              <a:ext cx="41275" cy="166688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4" name="Rectangle 86"/>
            <p:cNvSpPr>
              <a:spLocks noChangeArrowheads="1"/>
            </p:cNvSpPr>
            <p:nvPr/>
          </p:nvSpPr>
          <p:spPr bwMode="auto">
            <a:xfrm>
              <a:off x="10166351" y="6405563"/>
              <a:ext cx="41275" cy="168275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504" name="Group 503"/>
          <p:cNvGrpSpPr/>
          <p:nvPr/>
        </p:nvGrpSpPr>
        <p:grpSpPr>
          <a:xfrm rot="10800000">
            <a:off x="8166781" y="3386284"/>
            <a:ext cx="970375" cy="957171"/>
            <a:chOff x="7814374" y="4434268"/>
            <a:chExt cx="970375" cy="957171"/>
          </a:xfrm>
        </p:grpSpPr>
        <p:sp>
          <p:nvSpPr>
            <p:cNvPr id="505" name="Teardrop 504"/>
            <p:cNvSpPr/>
            <p:nvPr/>
          </p:nvSpPr>
          <p:spPr>
            <a:xfrm rot="18900000">
              <a:off x="7814374" y="4434268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06" name="Freeform 97"/>
            <p:cNvSpPr>
              <a:spLocks noChangeArrowheads="1"/>
            </p:cNvSpPr>
            <p:nvPr/>
          </p:nvSpPr>
          <p:spPr bwMode="auto">
            <a:xfrm rot="10800000">
              <a:off x="8098209" y="4712413"/>
              <a:ext cx="402703" cy="345584"/>
            </a:xfrm>
            <a:custGeom>
              <a:avLst/>
              <a:gdLst>
                <a:gd name="T0" fmla="*/ 103587 w 497"/>
                <a:gd name="T1" fmla="*/ 104160 h 426"/>
                <a:gd name="T2" fmla="*/ 103587 w 497"/>
                <a:gd name="T3" fmla="*/ 104160 h 426"/>
                <a:gd name="T4" fmla="*/ 123403 w 497"/>
                <a:gd name="T5" fmla="*/ 104160 h 426"/>
                <a:gd name="T6" fmla="*/ 123403 w 497"/>
                <a:gd name="T7" fmla="*/ 124000 h 426"/>
                <a:gd name="T8" fmla="*/ 223387 w 497"/>
                <a:gd name="T9" fmla="*/ 124000 h 426"/>
                <a:gd name="T10" fmla="*/ 219333 w 497"/>
                <a:gd name="T11" fmla="*/ 59971 h 426"/>
                <a:gd name="T12" fmla="*/ 199517 w 497"/>
                <a:gd name="T13" fmla="*/ 36073 h 426"/>
                <a:gd name="T14" fmla="*/ 163487 w 497"/>
                <a:gd name="T15" fmla="*/ 36073 h 426"/>
                <a:gd name="T16" fmla="*/ 151777 w 497"/>
                <a:gd name="T17" fmla="*/ 12175 h 426"/>
                <a:gd name="T18" fmla="*/ 135113 w 497"/>
                <a:gd name="T19" fmla="*/ 0 h 426"/>
                <a:gd name="T20" fmla="*/ 87373 w 497"/>
                <a:gd name="T21" fmla="*/ 0 h 426"/>
                <a:gd name="T22" fmla="*/ 75663 w 497"/>
                <a:gd name="T23" fmla="*/ 12175 h 426"/>
                <a:gd name="T24" fmla="*/ 59900 w 497"/>
                <a:gd name="T25" fmla="*/ 36073 h 426"/>
                <a:gd name="T26" fmla="*/ 23870 w 497"/>
                <a:gd name="T27" fmla="*/ 36073 h 426"/>
                <a:gd name="T28" fmla="*/ 4053 w 497"/>
                <a:gd name="T29" fmla="*/ 59971 h 426"/>
                <a:gd name="T30" fmla="*/ 0 w 497"/>
                <a:gd name="T31" fmla="*/ 124000 h 426"/>
                <a:gd name="T32" fmla="*/ 103587 w 497"/>
                <a:gd name="T33" fmla="*/ 124000 h 426"/>
                <a:gd name="T34" fmla="*/ 103587 w 497"/>
                <a:gd name="T35" fmla="*/ 104160 h 426"/>
                <a:gd name="T36" fmla="*/ 83770 w 497"/>
                <a:gd name="T37" fmla="*/ 23898 h 426"/>
                <a:gd name="T38" fmla="*/ 83770 w 497"/>
                <a:gd name="T39" fmla="*/ 23898 h 426"/>
                <a:gd name="T40" fmla="*/ 95480 w 497"/>
                <a:gd name="T41" fmla="*/ 16233 h 426"/>
                <a:gd name="T42" fmla="*/ 127907 w 497"/>
                <a:gd name="T43" fmla="*/ 16233 h 426"/>
                <a:gd name="T44" fmla="*/ 139166 w 497"/>
                <a:gd name="T45" fmla="*/ 23898 h 426"/>
                <a:gd name="T46" fmla="*/ 143670 w 497"/>
                <a:gd name="T47" fmla="*/ 36073 h 426"/>
                <a:gd name="T48" fmla="*/ 79717 w 497"/>
                <a:gd name="T49" fmla="*/ 36073 h 426"/>
                <a:gd name="T50" fmla="*/ 83770 w 497"/>
                <a:gd name="T51" fmla="*/ 23898 h 426"/>
                <a:gd name="T52" fmla="*/ 123403 w 497"/>
                <a:gd name="T53" fmla="*/ 160073 h 426"/>
                <a:gd name="T54" fmla="*/ 123403 w 497"/>
                <a:gd name="T55" fmla="*/ 160073 h 426"/>
                <a:gd name="T56" fmla="*/ 103587 w 497"/>
                <a:gd name="T57" fmla="*/ 160073 h 426"/>
                <a:gd name="T58" fmla="*/ 103587 w 497"/>
                <a:gd name="T59" fmla="*/ 136175 h 426"/>
                <a:gd name="T60" fmla="*/ 4053 w 497"/>
                <a:gd name="T61" fmla="*/ 136175 h 426"/>
                <a:gd name="T62" fmla="*/ 7656 w 497"/>
                <a:gd name="T63" fmla="*/ 171797 h 426"/>
                <a:gd name="T64" fmla="*/ 27923 w 497"/>
                <a:gd name="T65" fmla="*/ 191637 h 426"/>
                <a:gd name="T66" fmla="*/ 195463 w 497"/>
                <a:gd name="T67" fmla="*/ 191637 h 426"/>
                <a:gd name="T68" fmla="*/ 215280 w 497"/>
                <a:gd name="T69" fmla="*/ 171797 h 426"/>
                <a:gd name="T70" fmla="*/ 219333 w 497"/>
                <a:gd name="T71" fmla="*/ 136175 h 426"/>
                <a:gd name="T72" fmla="*/ 123403 w 497"/>
                <a:gd name="T73" fmla="*/ 136175 h 426"/>
                <a:gd name="T74" fmla="*/ 123403 w 497"/>
                <a:gd name="T75" fmla="*/ 160073 h 4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426">
                  <a:moveTo>
                    <a:pt x="230" y="231"/>
                  </a:moveTo>
                  <a:lnTo>
                    <a:pt x="230" y="231"/>
                  </a:lnTo>
                  <a:cubicBezTo>
                    <a:pt x="274" y="231"/>
                    <a:pt x="274" y="231"/>
                    <a:pt x="274" y="231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496" y="275"/>
                    <a:pt x="496" y="275"/>
                    <a:pt x="496" y="275"/>
                  </a:cubicBezTo>
                  <a:cubicBezTo>
                    <a:pt x="496" y="275"/>
                    <a:pt x="496" y="168"/>
                    <a:pt x="487" y="133"/>
                  </a:cubicBezTo>
                  <a:cubicBezTo>
                    <a:pt x="487" y="97"/>
                    <a:pt x="478" y="80"/>
                    <a:pt x="443" y="80"/>
                  </a:cubicBezTo>
                  <a:cubicBezTo>
                    <a:pt x="363" y="80"/>
                    <a:pt x="363" y="80"/>
                    <a:pt x="363" y="80"/>
                  </a:cubicBezTo>
                  <a:cubicBezTo>
                    <a:pt x="345" y="53"/>
                    <a:pt x="337" y="27"/>
                    <a:pt x="337" y="27"/>
                  </a:cubicBezTo>
                  <a:cubicBezTo>
                    <a:pt x="328" y="9"/>
                    <a:pt x="319" y="0"/>
                    <a:pt x="300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177" y="0"/>
                    <a:pt x="168" y="9"/>
                    <a:pt x="168" y="27"/>
                  </a:cubicBezTo>
                  <a:cubicBezTo>
                    <a:pt x="159" y="27"/>
                    <a:pt x="150" y="53"/>
                    <a:pt x="133" y="80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17" y="80"/>
                    <a:pt x="9" y="97"/>
                    <a:pt x="9" y="133"/>
                  </a:cubicBezTo>
                  <a:cubicBezTo>
                    <a:pt x="0" y="168"/>
                    <a:pt x="0" y="275"/>
                    <a:pt x="0" y="275"/>
                  </a:cubicBezTo>
                  <a:cubicBezTo>
                    <a:pt x="230" y="275"/>
                    <a:pt x="230" y="275"/>
                    <a:pt x="230" y="275"/>
                  </a:cubicBezTo>
                  <a:lnTo>
                    <a:pt x="230" y="231"/>
                  </a:lnTo>
                  <a:close/>
                  <a:moveTo>
                    <a:pt x="186" y="53"/>
                  </a:moveTo>
                  <a:lnTo>
                    <a:pt x="186" y="53"/>
                  </a:lnTo>
                  <a:cubicBezTo>
                    <a:pt x="194" y="44"/>
                    <a:pt x="194" y="36"/>
                    <a:pt x="212" y="36"/>
                  </a:cubicBezTo>
                  <a:cubicBezTo>
                    <a:pt x="284" y="36"/>
                    <a:pt x="284" y="36"/>
                    <a:pt x="284" y="36"/>
                  </a:cubicBezTo>
                  <a:cubicBezTo>
                    <a:pt x="300" y="36"/>
                    <a:pt x="300" y="44"/>
                    <a:pt x="309" y="53"/>
                  </a:cubicBezTo>
                  <a:cubicBezTo>
                    <a:pt x="309" y="53"/>
                    <a:pt x="319" y="71"/>
                    <a:pt x="319" y="80"/>
                  </a:cubicBezTo>
                  <a:cubicBezTo>
                    <a:pt x="177" y="80"/>
                    <a:pt x="177" y="80"/>
                    <a:pt x="177" y="80"/>
                  </a:cubicBezTo>
                  <a:cubicBezTo>
                    <a:pt x="186" y="71"/>
                    <a:pt x="186" y="53"/>
                    <a:pt x="186" y="53"/>
                  </a:cubicBezTo>
                  <a:close/>
                  <a:moveTo>
                    <a:pt x="274" y="355"/>
                  </a:moveTo>
                  <a:lnTo>
                    <a:pt x="274" y="355"/>
                  </a:lnTo>
                  <a:cubicBezTo>
                    <a:pt x="230" y="355"/>
                    <a:pt x="230" y="355"/>
                    <a:pt x="230" y="355"/>
                  </a:cubicBezTo>
                  <a:cubicBezTo>
                    <a:pt x="230" y="302"/>
                    <a:pt x="230" y="302"/>
                    <a:pt x="230" y="302"/>
                  </a:cubicBezTo>
                  <a:cubicBezTo>
                    <a:pt x="9" y="302"/>
                    <a:pt x="9" y="302"/>
                    <a:pt x="9" y="302"/>
                  </a:cubicBezTo>
                  <a:cubicBezTo>
                    <a:pt x="9" y="302"/>
                    <a:pt x="17" y="346"/>
                    <a:pt x="17" y="381"/>
                  </a:cubicBezTo>
                  <a:cubicBezTo>
                    <a:pt x="17" y="399"/>
                    <a:pt x="26" y="425"/>
                    <a:pt x="62" y="425"/>
                  </a:cubicBezTo>
                  <a:cubicBezTo>
                    <a:pt x="434" y="425"/>
                    <a:pt x="434" y="425"/>
                    <a:pt x="434" y="425"/>
                  </a:cubicBezTo>
                  <a:cubicBezTo>
                    <a:pt x="469" y="425"/>
                    <a:pt x="478" y="399"/>
                    <a:pt x="478" y="381"/>
                  </a:cubicBezTo>
                  <a:cubicBezTo>
                    <a:pt x="478" y="346"/>
                    <a:pt x="487" y="302"/>
                    <a:pt x="487" y="302"/>
                  </a:cubicBezTo>
                  <a:cubicBezTo>
                    <a:pt x="274" y="302"/>
                    <a:pt x="274" y="302"/>
                    <a:pt x="274" y="302"/>
                  </a:cubicBezTo>
                  <a:lnTo>
                    <a:pt x="274" y="3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507" name="Group 506"/>
          <p:cNvGrpSpPr/>
          <p:nvPr/>
        </p:nvGrpSpPr>
        <p:grpSpPr>
          <a:xfrm rot="10800000">
            <a:off x="5279885" y="1469060"/>
            <a:ext cx="970375" cy="957171"/>
            <a:chOff x="3565999" y="4434268"/>
            <a:chExt cx="970375" cy="957171"/>
          </a:xfrm>
        </p:grpSpPr>
        <p:sp>
          <p:nvSpPr>
            <p:cNvPr id="508" name="Teardrop 507"/>
            <p:cNvSpPr/>
            <p:nvPr/>
          </p:nvSpPr>
          <p:spPr>
            <a:xfrm rot="18900000">
              <a:off x="3565999" y="4434268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09" name="Freeform 110"/>
            <p:cNvSpPr>
              <a:spLocks noChangeArrowheads="1"/>
            </p:cNvSpPr>
            <p:nvPr/>
          </p:nvSpPr>
          <p:spPr bwMode="auto">
            <a:xfrm rot="10800000">
              <a:off x="3849834" y="4749926"/>
              <a:ext cx="402703" cy="325853"/>
            </a:xfrm>
            <a:custGeom>
              <a:avLst/>
              <a:gdLst>
                <a:gd name="T0" fmla="*/ 199860 w 462"/>
                <a:gd name="T1" fmla="*/ 4060 h 373"/>
                <a:gd name="T2" fmla="*/ 199860 w 462"/>
                <a:gd name="T3" fmla="*/ 4060 h 373"/>
                <a:gd name="T4" fmla="*/ 4051 w 462"/>
                <a:gd name="T5" fmla="*/ 72182 h 373"/>
                <a:gd name="T6" fmla="*/ 4051 w 462"/>
                <a:gd name="T7" fmla="*/ 76243 h 373"/>
                <a:gd name="T8" fmla="*/ 44113 w 462"/>
                <a:gd name="T9" fmla="*/ 96093 h 373"/>
                <a:gd name="T10" fmla="*/ 44113 w 462"/>
                <a:gd name="T11" fmla="*/ 96093 h 373"/>
                <a:gd name="T12" fmla="*/ 72021 w 462"/>
                <a:gd name="T13" fmla="*/ 103762 h 373"/>
                <a:gd name="T14" fmla="*/ 195358 w 462"/>
                <a:gd name="T15" fmla="*/ 15790 h 373"/>
                <a:gd name="T16" fmla="*/ 195358 w 462"/>
                <a:gd name="T17" fmla="*/ 15790 h 373"/>
                <a:gd name="T18" fmla="*/ 108032 w 462"/>
                <a:gd name="T19" fmla="*/ 111883 h 373"/>
                <a:gd name="T20" fmla="*/ 108032 w 462"/>
                <a:gd name="T21" fmla="*/ 111883 h 373"/>
                <a:gd name="T22" fmla="*/ 103981 w 462"/>
                <a:gd name="T23" fmla="*/ 115943 h 373"/>
                <a:gd name="T24" fmla="*/ 108032 w 462"/>
                <a:gd name="T25" fmla="*/ 120003 h 373"/>
                <a:gd name="T26" fmla="*/ 108032 w 462"/>
                <a:gd name="T27" fmla="*/ 120003 h 373"/>
                <a:gd name="T28" fmla="*/ 163399 w 462"/>
                <a:gd name="T29" fmla="*/ 152034 h 373"/>
                <a:gd name="T30" fmla="*/ 175552 w 462"/>
                <a:gd name="T31" fmla="*/ 147974 h 373"/>
                <a:gd name="T32" fmla="*/ 207512 w 462"/>
                <a:gd name="T33" fmla="*/ 8121 h 373"/>
                <a:gd name="T34" fmla="*/ 199860 w 462"/>
                <a:gd name="T35" fmla="*/ 4060 h 373"/>
                <a:gd name="T36" fmla="*/ 72021 w 462"/>
                <a:gd name="T37" fmla="*/ 163764 h 373"/>
                <a:gd name="T38" fmla="*/ 72021 w 462"/>
                <a:gd name="T39" fmla="*/ 163764 h 373"/>
                <a:gd name="T40" fmla="*/ 76073 w 462"/>
                <a:gd name="T41" fmla="*/ 167824 h 373"/>
                <a:gd name="T42" fmla="*/ 108032 w 462"/>
                <a:gd name="T43" fmla="*/ 139853 h 373"/>
                <a:gd name="T44" fmla="*/ 72021 w 462"/>
                <a:gd name="T45" fmla="*/ 120003 h 373"/>
                <a:gd name="T46" fmla="*/ 72021 w 462"/>
                <a:gd name="T47" fmla="*/ 163764 h 3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62" h="373">
                  <a:moveTo>
                    <a:pt x="444" y="9"/>
                  </a:moveTo>
                  <a:lnTo>
                    <a:pt x="444" y="9"/>
                  </a:lnTo>
                  <a:cubicBezTo>
                    <a:pt x="434" y="9"/>
                    <a:pt x="18" y="160"/>
                    <a:pt x="9" y="160"/>
                  </a:cubicBezTo>
                  <a:cubicBezTo>
                    <a:pt x="0" y="160"/>
                    <a:pt x="0" y="169"/>
                    <a:pt x="9" y="169"/>
                  </a:cubicBezTo>
                  <a:cubicBezTo>
                    <a:pt x="18" y="177"/>
                    <a:pt x="98" y="213"/>
                    <a:pt x="98" y="213"/>
                  </a:cubicBezTo>
                  <a:cubicBezTo>
                    <a:pt x="160" y="230"/>
                    <a:pt x="160" y="230"/>
                    <a:pt x="160" y="230"/>
                  </a:cubicBezTo>
                  <a:cubicBezTo>
                    <a:pt x="160" y="230"/>
                    <a:pt x="425" y="35"/>
                    <a:pt x="434" y="35"/>
                  </a:cubicBezTo>
                  <a:cubicBezTo>
                    <a:pt x="434" y="26"/>
                    <a:pt x="434" y="35"/>
                    <a:pt x="434" y="35"/>
                  </a:cubicBezTo>
                  <a:lnTo>
                    <a:pt x="240" y="248"/>
                  </a:lnTo>
                  <a:cubicBezTo>
                    <a:pt x="231" y="257"/>
                    <a:pt x="231" y="257"/>
                    <a:pt x="231" y="257"/>
                  </a:cubicBezTo>
                  <a:cubicBezTo>
                    <a:pt x="240" y="266"/>
                    <a:pt x="240" y="266"/>
                    <a:pt x="240" y="266"/>
                  </a:cubicBezTo>
                  <a:cubicBezTo>
                    <a:pt x="240" y="266"/>
                    <a:pt x="363" y="328"/>
                    <a:pt x="363" y="337"/>
                  </a:cubicBezTo>
                  <a:cubicBezTo>
                    <a:pt x="372" y="337"/>
                    <a:pt x="381" y="337"/>
                    <a:pt x="390" y="328"/>
                  </a:cubicBezTo>
                  <a:cubicBezTo>
                    <a:pt x="390" y="319"/>
                    <a:pt x="461" y="26"/>
                    <a:pt x="461" y="18"/>
                  </a:cubicBezTo>
                  <a:cubicBezTo>
                    <a:pt x="461" y="9"/>
                    <a:pt x="453" y="0"/>
                    <a:pt x="444" y="9"/>
                  </a:cubicBezTo>
                  <a:close/>
                  <a:moveTo>
                    <a:pt x="160" y="363"/>
                  </a:moveTo>
                  <a:lnTo>
                    <a:pt x="160" y="363"/>
                  </a:lnTo>
                  <a:cubicBezTo>
                    <a:pt x="160" y="372"/>
                    <a:pt x="160" y="372"/>
                    <a:pt x="169" y="372"/>
                  </a:cubicBezTo>
                  <a:cubicBezTo>
                    <a:pt x="169" y="363"/>
                    <a:pt x="240" y="310"/>
                    <a:pt x="240" y="310"/>
                  </a:cubicBezTo>
                  <a:cubicBezTo>
                    <a:pt x="160" y="266"/>
                    <a:pt x="160" y="266"/>
                    <a:pt x="160" y="266"/>
                  </a:cubicBezTo>
                  <a:lnTo>
                    <a:pt x="160" y="3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510" name="Group 509"/>
          <p:cNvGrpSpPr/>
          <p:nvPr/>
        </p:nvGrpSpPr>
        <p:grpSpPr>
          <a:xfrm>
            <a:off x="6781303" y="277545"/>
            <a:ext cx="970375" cy="957171"/>
            <a:chOff x="1438636" y="2164316"/>
            <a:chExt cx="970375" cy="957171"/>
          </a:xfrm>
        </p:grpSpPr>
        <p:sp>
          <p:nvSpPr>
            <p:cNvPr id="511" name="Teardrop 510"/>
            <p:cNvSpPr/>
            <p:nvPr/>
          </p:nvSpPr>
          <p:spPr>
            <a:xfrm rot="8100000">
              <a:off x="1438636" y="2164316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12" name="Freeform 154"/>
            <p:cNvSpPr>
              <a:spLocks noChangeArrowheads="1"/>
            </p:cNvSpPr>
            <p:nvPr/>
          </p:nvSpPr>
          <p:spPr bwMode="auto">
            <a:xfrm>
              <a:off x="1755167" y="2450824"/>
              <a:ext cx="337311" cy="457543"/>
            </a:xfrm>
            <a:custGeom>
              <a:avLst/>
              <a:gdLst>
                <a:gd name="T0" fmla="*/ 156272 w 355"/>
                <a:gd name="T1" fmla="*/ 58950 h 487"/>
                <a:gd name="T2" fmla="*/ 156272 w 355"/>
                <a:gd name="T3" fmla="*/ 58950 h 487"/>
                <a:gd name="T4" fmla="*/ 52392 w 355"/>
                <a:gd name="T5" fmla="*/ 7592 h 487"/>
                <a:gd name="T6" fmla="*/ 4065 w 355"/>
                <a:gd name="T7" fmla="*/ 23669 h 487"/>
                <a:gd name="T8" fmla="*/ 0 w 355"/>
                <a:gd name="T9" fmla="*/ 35280 h 487"/>
                <a:gd name="T10" fmla="*/ 4065 w 355"/>
                <a:gd name="T11" fmla="*/ 154073 h 487"/>
                <a:gd name="T12" fmla="*/ 8130 w 355"/>
                <a:gd name="T13" fmla="*/ 162111 h 487"/>
                <a:gd name="T14" fmla="*/ 100267 w 355"/>
                <a:gd name="T15" fmla="*/ 217041 h 487"/>
                <a:gd name="T16" fmla="*/ 104332 w 355"/>
                <a:gd name="T17" fmla="*/ 217041 h 487"/>
                <a:gd name="T18" fmla="*/ 108397 w 355"/>
                <a:gd name="T19" fmla="*/ 217041 h 487"/>
                <a:gd name="T20" fmla="*/ 112010 w 355"/>
                <a:gd name="T21" fmla="*/ 213469 h 487"/>
                <a:gd name="T22" fmla="*/ 112010 w 355"/>
                <a:gd name="T23" fmla="*/ 90657 h 487"/>
                <a:gd name="T24" fmla="*/ 108397 w 355"/>
                <a:gd name="T25" fmla="*/ 82619 h 487"/>
                <a:gd name="T26" fmla="*/ 19873 w 355"/>
                <a:gd name="T27" fmla="*/ 31261 h 487"/>
                <a:gd name="T28" fmla="*/ 32067 w 355"/>
                <a:gd name="T29" fmla="*/ 23669 h 487"/>
                <a:gd name="T30" fmla="*/ 48327 w 355"/>
                <a:gd name="T31" fmla="*/ 19650 h 487"/>
                <a:gd name="T32" fmla="*/ 135948 w 355"/>
                <a:gd name="T33" fmla="*/ 66988 h 487"/>
                <a:gd name="T34" fmla="*/ 140013 w 355"/>
                <a:gd name="T35" fmla="*/ 71007 h 487"/>
                <a:gd name="T36" fmla="*/ 140013 w 355"/>
                <a:gd name="T37" fmla="*/ 189800 h 487"/>
                <a:gd name="T38" fmla="*/ 148142 w 355"/>
                <a:gd name="T39" fmla="*/ 197392 h 487"/>
                <a:gd name="T40" fmla="*/ 159885 w 355"/>
                <a:gd name="T41" fmla="*/ 189800 h 487"/>
                <a:gd name="T42" fmla="*/ 159885 w 355"/>
                <a:gd name="T43" fmla="*/ 62969 h 487"/>
                <a:gd name="T44" fmla="*/ 156272 w 355"/>
                <a:gd name="T45" fmla="*/ 58950 h 4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513" name="Group 512"/>
          <p:cNvGrpSpPr/>
          <p:nvPr/>
        </p:nvGrpSpPr>
        <p:grpSpPr>
          <a:xfrm>
            <a:off x="8904138" y="800785"/>
            <a:ext cx="970375" cy="957171"/>
            <a:chOff x="5687011" y="2164316"/>
            <a:chExt cx="970375" cy="957171"/>
          </a:xfrm>
        </p:grpSpPr>
        <p:sp>
          <p:nvSpPr>
            <p:cNvPr id="514" name="Teardrop 513"/>
            <p:cNvSpPr/>
            <p:nvPr/>
          </p:nvSpPr>
          <p:spPr>
            <a:xfrm rot="8100000">
              <a:off x="5687011" y="2164316"/>
              <a:ext cx="970375" cy="957171"/>
            </a:xfrm>
            <a:prstGeom prst="teardrop">
              <a:avLst>
                <a:gd name="adj" fmla="val 12161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grpSp>
          <p:nvGrpSpPr>
            <p:cNvPr id="515" name="Group 514"/>
            <p:cNvGrpSpPr/>
            <p:nvPr/>
          </p:nvGrpSpPr>
          <p:grpSpPr>
            <a:xfrm>
              <a:off x="5970955" y="2491058"/>
              <a:ext cx="402486" cy="377073"/>
              <a:chOff x="5368132" y="3540125"/>
              <a:chExt cx="465138" cy="435769"/>
            </a:xfrm>
            <a:solidFill>
              <a:schemeClr val="bg1"/>
            </a:solidFill>
          </p:grpSpPr>
          <p:sp>
            <p:nvSpPr>
              <p:cNvPr id="516" name="AutoShape 110"/>
              <p:cNvSpPr>
                <a:spLocks/>
              </p:cNvSpPr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  <a:sym typeface="Gill Sans" charset="0"/>
                </a:endParaRPr>
              </a:p>
            </p:txBody>
          </p:sp>
          <p:sp>
            <p:nvSpPr>
              <p:cNvPr id="517" name="AutoShape 111"/>
              <p:cNvSpPr>
                <a:spLocks/>
              </p:cNvSpPr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  <a:sym typeface="Gill Sans" charset="0"/>
                </a:endParaRPr>
              </a:p>
            </p:txBody>
          </p:sp>
        </p:grpSp>
      </p:grpSp>
      <p:sp>
        <p:nvSpPr>
          <p:cNvPr id="129" name="Shape 705"/>
          <p:cNvSpPr/>
          <p:nvPr/>
        </p:nvSpPr>
        <p:spPr>
          <a:xfrm>
            <a:off x="1349872" y="2785723"/>
            <a:ext cx="2709075" cy="58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pPr>
            <a:r>
              <a:rPr sz="849" dirty="0">
                <a:latin typeface="+mj-lt"/>
              </a:rPr>
              <a:t>Appropriately supply web-enabled leadership through client </a:t>
            </a:r>
          </a:p>
          <a:p>
            <a: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pPr>
            <a:r>
              <a:rPr sz="849" dirty="0">
                <a:latin typeface="+mj-lt"/>
              </a:rPr>
              <a:t>based relationships. Efficiently whiteboard B2B leadership </a:t>
            </a:r>
          </a:p>
          <a:p>
            <a:pPr>
              <a:lnSpc>
                <a:spcPct val="150000"/>
              </a:lnSpc>
              <a:defRPr sz="1400">
                <a:solidFill>
                  <a:srgbClr val="FFFFFF"/>
                </a:solidFill>
                <a:latin typeface="San Francisco Display Light"/>
                <a:ea typeface="San Francisco Display Light"/>
                <a:cs typeface="San Francisco Display Light"/>
                <a:sym typeface="San Francisco Display Light"/>
              </a:defRPr>
            </a:pPr>
            <a:r>
              <a:rPr sz="849" dirty="0">
                <a:latin typeface="+mj-lt"/>
              </a:rPr>
              <a:t>for sticky potentialities.</a:t>
            </a:r>
          </a:p>
        </p:txBody>
      </p:sp>
      <p:grpSp>
        <p:nvGrpSpPr>
          <p:cNvPr id="130" name="Group 710"/>
          <p:cNvGrpSpPr/>
          <p:nvPr/>
        </p:nvGrpSpPr>
        <p:grpSpPr>
          <a:xfrm>
            <a:off x="1586419" y="3874075"/>
            <a:ext cx="2631842" cy="404345"/>
            <a:chOff x="0" y="0"/>
            <a:chExt cx="4342537" cy="667168"/>
          </a:xfrm>
        </p:grpSpPr>
        <p:sp>
          <p:nvSpPr>
            <p:cNvPr id="131" name="Shape 708"/>
            <p:cNvSpPr/>
            <p:nvPr/>
          </p:nvSpPr>
          <p:spPr>
            <a:xfrm>
              <a:off x="884875" y="20320"/>
              <a:ext cx="3457662" cy="646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150000"/>
                </a:lnSpc>
                <a:defRPr sz="1400">
                  <a:solidFill>
                    <a:srgbClr val="FFFFFF"/>
                  </a:solidFill>
                  <a:latin typeface="San Francisco Display Light"/>
                  <a:ea typeface="San Francisco Display Light"/>
                  <a:cs typeface="San Francisco Display Light"/>
                  <a:sym typeface="San Francisco Display Light"/>
                </a:defRPr>
              </a:lvl1pPr>
            </a:lstStyle>
            <a:p>
              <a:r>
                <a:rPr sz="849" dirty="0">
                  <a:latin typeface="+mj-lt"/>
                </a:rPr>
                <a:t>Appropriately supply web-enabled leadership through client based relationships.</a:t>
              </a:r>
            </a:p>
          </p:txBody>
        </p:sp>
        <p:sp>
          <p:nvSpPr>
            <p:cNvPr id="132" name="Shape 709"/>
            <p:cNvSpPr/>
            <p:nvPr/>
          </p:nvSpPr>
          <p:spPr>
            <a:xfrm>
              <a:off x="0" y="0"/>
              <a:ext cx="581646" cy="5539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7708" tIns="27708" rIns="27708" bIns="27708" numCol="1" anchor="t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San Francisco Display Bold"/>
                  <a:ea typeface="San Francisco Display Bold"/>
                  <a:cs typeface="San Francisco Display Bold"/>
                  <a:sym typeface="San Francisco Display Bold"/>
                </a:defRPr>
              </a:lvl1pPr>
            </a:lstStyle>
            <a:p>
              <a:r>
                <a:rPr sz="1818">
                  <a:latin typeface="+mj-lt"/>
                </a:rPr>
                <a:t>01.</a:t>
              </a:r>
            </a:p>
          </p:txBody>
        </p:sp>
      </p:grpSp>
      <p:grpSp>
        <p:nvGrpSpPr>
          <p:cNvPr id="133" name="Group 713"/>
          <p:cNvGrpSpPr/>
          <p:nvPr/>
        </p:nvGrpSpPr>
        <p:grpSpPr>
          <a:xfrm>
            <a:off x="1586419" y="4583213"/>
            <a:ext cx="2631842" cy="404345"/>
            <a:chOff x="0" y="0"/>
            <a:chExt cx="4342537" cy="667168"/>
          </a:xfrm>
        </p:grpSpPr>
        <p:sp>
          <p:nvSpPr>
            <p:cNvPr id="134" name="Shape 711"/>
            <p:cNvSpPr/>
            <p:nvPr/>
          </p:nvSpPr>
          <p:spPr>
            <a:xfrm>
              <a:off x="884875" y="20320"/>
              <a:ext cx="3457662" cy="646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150000"/>
                </a:lnSpc>
                <a:defRPr sz="1400">
                  <a:solidFill>
                    <a:srgbClr val="FFFFFF"/>
                  </a:solidFill>
                  <a:latin typeface="San Francisco Display Light"/>
                  <a:ea typeface="San Francisco Display Light"/>
                  <a:cs typeface="San Francisco Display Light"/>
                  <a:sym typeface="San Francisco Display Light"/>
                </a:defRPr>
              </a:lvl1pPr>
            </a:lstStyle>
            <a:p>
              <a:r>
                <a:rPr sz="849">
                  <a:latin typeface="+mj-lt"/>
                </a:rPr>
                <a:t>Appropriately supply web-enabled leadership through client based relationships.</a:t>
              </a:r>
            </a:p>
          </p:txBody>
        </p:sp>
        <p:sp>
          <p:nvSpPr>
            <p:cNvPr id="135" name="Shape 712"/>
            <p:cNvSpPr/>
            <p:nvPr/>
          </p:nvSpPr>
          <p:spPr>
            <a:xfrm>
              <a:off x="0" y="0"/>
              <a:ext cx="581646" cy="5539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7708" tIns="27708" rIns="27708" bIns="27708" numCol="1" anchor="t">
              <a:spAutoFit/>
            </a:bodyPr>
            <a:lstStyle>
              <a:lvl1pPr>
                <a:defRPr sz="3000">
                  <a:solidFill>
                    <a:srgbClr val="C73647"/>
                  </a:solidFill>
                  <a:latin typeface="San Francisco Display Bold"/>
                  <a:ea typeface="San Francisco Display Bold"/>
                  <a:cs typeface="San Francisco Display Bold"/>
                  <a:sym typeface="San Francisco Display Bold"/>
                </a:defRPr>
              </a:lvl1pPr>
            </a:lstStyle>
            <a:p>
              <a:r>
                <a:rPr sz="1818" dirty="0">
                  <a:solidFill>
                    <a:schemeClr val="accent4"/>
                  </a:solidFill>
                  <a:latin typeface="+mj-lt"/>
                </a:rPr>
                <a:t>02.</a:t>
              </a:r>
            </a:p>
          </p:txBody>
        </p:sp>
      </p:grpSp>
      <p:grpSp>
        <p:nvGrpSpPr>
          <p:cNvPr id="136" name="Group 716"/>
          <p:cNvGrpSpPr/>
          <p:nvPr/>
        </p:nvGrpSpPr>
        <p:grpSpPr>
          <a:xfrm>
            <a:off x="1586419" y="5292352"/>
            <a:ext cx="2631842" cy="404345"/>
            <a:chOff x="0" y="0"/>
            <a:chExt cx="4342537" cy="667169"/>
          </a:xfrm>
        </p:grpSpPr>
        <p:sp>
          <p:nvSpPr>
            <p:cNvPr id="137" name="Shape 714"/>
            <p:cNvSpPr/>
            <p:nvPr/>
          </p:nvSpPr>
          <p:spPr>
            <a:xfrm>
              <a:off x="884875" y="20320"/>
              <a:ext cx="3457662" cy="6468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150000"/>
                </a:lnSpc>
                <a:defRPr sz="1400">
                  <a:solidFill>
                    <a:srgbClr val="FFFFFF"/>
                  </a:solidFill>
                  <a:latin typeface="San Francisco Display Light"/>
                  <a:ea typeface="San Francisco Display Light"/>
                  <a:cs typeface="San Francisco Display Light"/>
                  <a:sym typeface="San Francisco Display Light"/>
                </a:defRPr>
              </a:lvl1pPr>
            </a:lstStyle>
            <a:p>
              <a:r>
                <a:rPr sz="849">
                  <a:latin typeface="+mj-lt"/>
                </a:rPr>
                <a:t>Appropriately supply web-enabled leadership through client based relationships.</a:t>
              </a:r>
            </a:p>
          </p:txBody>
        </p:sp>
        <p:sp>
          <p:nvSpPr>
            <p:cNvPr id="138" name="Shape 715"/>
            <p:cNvSpPr/>
            <p:nvPr/>
          </p:nvSpPr>
          <p:spPr>
            <a:xfrm>
              <a:off x="0" y="0"/>
              <a:ext cx="581646" cy="553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27708" tIns="27708" rIns="27708" bIns="27708" numCol="1" anchor="t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San Francisco Display Bold"/>
                  <a:ea typeface="San Francisco Display Bold"/>
                  <a:cs typeface="San Francisco Display Bold"/>
                  <a:sym typeface="San Francisco Display Bold"/>
                </a:defRPr>
              </a:lvl1pPr>
            </a:lstStyle>
            <a:p>
              <a:r>
                <a:rPr sz="1818">
                  <a:latin typeface="+mj-lt"/>
                </a:rPr>
                <a:t>03.</a:t>
              </a:r>
            </a:p>
          </p:txBody>
        </p:sp>
      </p:grpSp>
      <p:sp>
        <p:nvSpPr>
          <p:cNvPr id="142" name="TextBox 141">
            <a:extLst>
              <a:ext uri="{FF2B5EF4-FFF2-40B4-BE49-F238E27FC236}">
                <a16:creationId xmlns:a16="http://schemas.microsoft.com/office/drawing/2014/main" id="{116AD155-E65D-48B8-AEDD-C2EEC02A847A}"/>
              </a:ext>
            </a:extLst>
          </p:cNvPr>
          <p:cNvSpPr txBox="1"/>
          <p:nvPr/>
        </p:nvSpPr>
        <p:spPr>
          <a:xfrm>
            <a:off x="1194288" y="1227262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9F84AD9C-B5F5-41A6-88FC-1FE1314DCD92}"/>
              </a:ext>
            </a:extLst>
          </p:cNvPr>
          <p:cNvSpPr txBox="1"/>
          <p:nvPr/>
        </p:nvSpPr>
        <p:spPr>
          <a:xfrm>
            <a:off x="1213338" y="1883838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701117852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1D8A6FC-ACA2-4ACE-B3CE-0A66AFE8A737}"/>
              </a:ext>
            </a:extLst>
          </p:cNvPr>
          <p:cNvGrpSpPr/>
          <p:nvPr/>
        </p:nvGrpSpPr>
        <p:grpSpPr>
          <a:xfrm>
            <a:off x="2310307" y="2201945"/>
            <a:ext cx="7412095" cy="5316755"/>
            <a:chOff x="2310307" y="2201945"/>
            <a:chExt cx="7412095" cy="5316755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AD8C21C2-DFEB-4E92-9835-D6732BBB7DD3}"/>
                </a:ext>
              </a:extLst>
            </p:cNvPr>
            <p:cNvCxnSpPr>
              <a:cxnSpLocks/>
            </p:cNvCxnSpPr>
            <p:nvPr/>
          </p:nvCxnSpPr>
          <p:spPr>
            <a:xfrm>
              <a:off x="2359735" y="2201945"/>
              <a:ext cx="0" cy="274487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802BF35-BB86-4E81-B9ED-ED1F134F3B9C}"/>
                </a:ext>
              </a:extLst>
            </p:cNvPr>
            <p:cNvCxnSpPr>
              <a:cxnSpLocks/>
            </p:cNvCxnSpPr>
            <p:nvPr/>
          </p:nvCxnSpPr>
          <p:spPr>
            <a:xfrm>
              <a:off x="9465276" y="4773828"/>
              <a:ext cx="0" cy="274487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84E5661-567B-4353-B512-462A7CA4854C}"/>
                </a:ext>
              </a:extLst>
            </p:cNvPr>
            <p:cNvCxnSpPr/>
            <p:nvPr/>
          </p:nvCxnSpPr>
          <p:spPr>
            <a:xfrm>
              <a:off x="2310307" y="4600830"/>
              <a:ext cx="721634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76A3C6C-9D51-414B-A331-73890857F7F0}"/>
                </a:ext>
              </a:extLst>
            </p:cNvPr>
            <p:cNvCxnSpPr/>
            <p:nvPr/>
          </p:nvCxnSpPr>
          <p:spPr>
            <a:xfrm>
              <a:off x="2506056" y="2352930"/>
              <a:ext cx="721634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ECA2ABC2-FF05-4DE5-8E2D-56542215511D}"/>
              </a:ext>
            </a:extLst>
          </p:cNvPr>
          <p:cNvSpPr/>
          <p:nvPr/>
        </p:nvSpPr>
        <p:spPr>
          <a:xfrm>
            <a:off x="9074457" y="1918241"/>
            <a:ext cx="800242" cy="80024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8985EDA-F55D-445B-AC36-99C10CEB160B}"/>
              </a:ext>
            </a:extLst>
          </p:cNvPr>
          <p:cNvSpPr/>
          <p:nvPr/>
        </p:nvSpPr>
        <p:spPr>
          <a:xfrm>
            <a:off x="5538864" y="1918241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0076D7A-A015-4314-AAED-7DA22FAE14EF}"/>
              </a:ext>
            </a:extLst>
          </p:cNvPr>
          <p:cNvSpPr/>
          <p:nvPr/>
        </p:nvSpPr>
        <p:spPr>
          <a:xfrm>
            <a:off x="1962261" y="1918241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592BE79-BB97-4FCD-BF5A-9A686E22D14A}"/>
              </a:ext>
            </a:extLst>
          </p:cNvPr>
          <p:cNvSpPr/>
          <p:nvPr/>
        </p:nvSpPr>
        <p:spPr>
          <a:xfrm>
            <a:off x="1962261" y="4196003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E0C9CBD-5CA0-498C-8856-A0AE6290E853}"/>
              </a:ext>
            </a:extLst>
          </p:cNvPr>
          <p:cNvSpPr/>
          <p:nvPr/>
        </p:nvSpPr>
        <p:spPr>
          <a:xfrm>
            <a:off x="5538864" y="4196003"/>
            <a:ext cx="800242" cy="8002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09F6B01-8B8D-4287-830C-EB9A9CE777C2}"/>
              </a:ext>
            </a:extLst>
          </p:cNvPr>
          <p:cNvSpPr/>
          <p:nvPr/>
        </p:nvSpPr>
        <p:spPr>
          <a:xfrm>
            <a:off x="9074457" y="4196003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7C17B9D-31B3-4BD2-9EF0-BB49B2F778E7}"/>
              </a:ext>
            </a:extLst>
          </p:cNvPr>
          <p:cNvSpPr txBox="1"/>
          <p:nvPr/>
        </p:nvSpPr>
        <p:spPr>
          <a:xfrm>
            <a:off x="7836776" y="5020959"/>
            <a:ext cx="1546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+mj-lt"/>
              </a:rPr>
              <a:t>Write Something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2FF1F7F-7C4A-446F-AE65-ED4CBFECE6DD}"/>
              </a:ext>
            </a:extLst>
          </p:cNvPr>
          <p:cNvSpPr txBox="1"/>
          <p:nvPr/>
        </p:nvSpPr>
        <p:spPr>
          <a:xfrm>
            <a:off x="7313206" y="5369344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Perspiciatis unde omnis iste voluptatem fringilla.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6ADF4D-E3A9-42DD-AD8B-D17578AFD66B}"/>
              </a:ext>
            </a:extLst>
          </p:cNvPr>
          <p:cNvSpPr txBox="1"/>
          <p:nvPr/>
        </p:nvSpPr>
        <p:spPr>
          <a:xfrm>
            <a:off x="4985464" y="5020959"/>
            <a:ext cx="1546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+mj-lt"/>
              </a:rPr>
              <a:t>Write Something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C4B0AE5-9FB7-4B7A-93D7-84082BCAFC9B}"/>
              </a:ext>
            </a:extLst>
          </p:cNvPr>
          <p:cNvSpPr txBox="1"/>
          <p:nvPr/>
        </p:nvSpPr>
        <p:spPr>
          <a:xfrm>
            <a:off x="4461894" y="5369344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Perspiciatis unde omnis iste voluptatem fringilla.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9825C4D-1C35-4373-8408-B7A1AD5C3EB8}"/>
              </a:ext>
            </a:extLst>
          </p:cNvPr>
          <p:cNvSpPr txBox="1"/>
          <p:nvPr/>
        </p:nvSpPr>
        <p:spPr>
          <a:xfrm>
            <a:off x="1380745" y="5020959"/>
            <a:ext cx="1546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+mj-lt"/>
              </a:rPr>
              <a:t>Write Something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669537C-3C93-43E4-A20E-0F42EA839C97}"/>
              </a:ext>
            </a:extLst>
          </p:cNvPr>
          <p:cNvSpPr txBox="1"/>
          <p:nvPr/>
        </p:nvSpPr>
        <p:spPr>
          <a:xfrm>
            <a:off x="857175" y="5369344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Perspiciatis unde omnis iste voluptatem fringilla.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66D8B0C-4326-4D0A-B58F-DACF80848387}"/>
              </a:ext>
            </a:extLst>
          </p:cNvPr>
          <p:cNvSpPr txBox="1"/>
          <p:nvPr/>
        </p:nvSpPr>
        <p:spPr>
          <a:xfrm>
            <a:off x="2757210" y="2689506"/>
            <a:ext cx="1546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+mj-lt"/>
              </a:rPr>
              <a:t>Write Something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94D79A9-B334-4901-9385-0408006C3670}"/>
              </a:ext>
            </a:extLst>
          </p:cNvPr>
          <p:cNvSpPr txBox="1"/>
          <p:nvPr/>
        </p:nvSpPr>
        <p:spPr>
          <a:xfrm>
            <a:off x="2757210" y="3037891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Perspiciatis unde omnis iste voluptatem fringilla.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9030101-6E84-4630-A1F6-8F063063D1D8}"/>
              </a:ext>
            </a:extLst>
          </p:cNvPr>
          <p:cNvSpPr txBox="1"/>
          <p:nvPr/>
        </p:nvSpPr>
        <p:spPr>
          <a:xfrm>
            <a:off x="5538864" y="2689506"/>
            <a:ext cx="1546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+mj-lt"/>
              </a:rPr>
              <a:t>Write Something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F920D62-38D5-4484-913A-89A601933711}"/>
              </a:ext>
            </a:extLst>
          </p:cNvPr>
          <p:cNvSpPr txBox="1"/>
          <p:nvPr/>
        </p:nvSpPr>
        <p:spPr>
          <a:xfrm>
            <a:off x="5538864" y="3037891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Perspiciatis unde omnis iste voluptatem fringilla.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70F9F02-2A20-4CC8-8942-554697651505}"/>
              </a:ext>
            </a:extLst>
          </p:cNvPr>
          <p:cNvSpPr txBox="1"/>
          <p:nvPr/>
        </p:nvSpPr>
        <p:spPr>
          <a:xfrm>
            <a:off x="9074457" y="2691166"/>
            <a:ext cx="1546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+mj-lt"/>
              </a:rPr>
              <a:t>Write Something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7AC41CC-6190-4067-85DB-395B082CBBD9}"/>
              </a:ext>
            </a:extLst>
          </p:cNvPr>
          <p:cNvSpPr txBox="1"/>
          <p:nvPr/>
        </p:nvSpPr>
        <p:spPr>
          <a:xfrm>
            <a:off x="9074457" y="3039551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Perspiciatis unde omnis iste voluptatem fringilla.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2850845-A822-4EB7-B4F4-AC492E53DCEC}"/>
              </a:ext>
            </a:extLst>
          </p:cNvPr>
          <p:cNvSpPr txBox="1"/>
          <p:nvPr/>
        </p:nvSpPr>
        <p:spPr>
          <a:xfrm>
            <a:off x="9226753" y="208723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111A76-A02B-41ED-92B4-5398F82A2A6E}"/>
              </a:ext>
            </a:extLst>
          </p:cNvPr>
          <p:cNvSpPr txBox="1"/>
          <p:nvPr/>
        </p:nvSpPr>
        <p:spPr>
          <a:xfrm>
            <a:off x="5711582" y="2094443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8FC9BE7-53A9-45E2-BF1E-EB599A6390CD}"/>
              </a:ext>
            </a:extLst>
          </p:cNvPr>
          <p:cNvSpPr txBox="1"/>
          <p:nvPr/>
        </p:nvSpPr>
        <p:spPr>
          <a:xfrm>
            <a:off x="2111909" y="208723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C6DDC2B-9175-4B35-9359-E8B44B37095E}"/>
              </a:ext>
            </a:extLst>
          </p:cNvPr>
          <p:cNvSpPr txBox="1"/>
          <p:nvPr/>
        </p:nvSpPr>
        <p:spPr>
          <a:xfrm>
            <a:off x="9226752" y="4376251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9A52D77-8EC0-404B-AF60-1F2B8457EA46}"/>
              </a:ext>
            </a:extLst>
          </p:cNvPr>
          <p:cNvSpPr txBox="1"/>
          <p:nvPr/>
        </p:nvSpPr>
        <p:spPr>
          <a:xfrm>
            <a:off x="5692532" y="4383460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98957A0-0D4A-49AD-BE47-7320AAE54B68}"/>
              </a:ext>
            </a:extLst>
          </p:cNvPr>
          <p:cNvSpPr txBox="1"/>
          <p:nvPr/>
        </p:nvSpPr>
        <p:spPr>
          <a:xfrm>
            <a:off x="2111909" y="4376251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A75FD9-160B-4265-A6D3-DBB01601304E}"/>
              </a:ext>
            </a:extLst>
          </p:cNvPr>
          <p:cNvSpPr txBox="1"/>
          <p:nvPr/>
        </p:nvSpPr>
        <p:spPr>
          <a:xfrm>
            <a:off x="3888544" y="422507"/>
            <a:ext cx="445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</a:rPr>
              <a:t>Sandy  Template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9E3B01A-6AB9-4540-B3DA-3B4D0328F788}"/>
              </a:ext>
            </a:extLst>
          </p:cNvPr>
          <p:cNvSpPr txBox="1"/>
          <p:nvPr/>
        </p:nvSpPr>
        <p:spPr>
          <a:xfrm>
            <a:off x="5175697" y="1079083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95091588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A4198B-F1E8-496C-9040-19ACF887EDB7}"/>
              </a:ext>
            </a:extLst>
          </p:cNvPr>
          <p:cNvGrpSpPr/>
          <p:nvPr/>
        </p:nvGrpSpPr>
        <p:grpSpPr>
          <a:xfrm>
            <a:off x="2248930" y="-123797"/>
            <a:ext cx="7277723" cy="7494216"/>
            <a:chOff x="2248930" y="-123797"/>
            <a:chExt cx="7277723" cy="7494216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F39A953-F2E8-4C12-A3A2-49A445EFD52E}"/>
                </a:ext>
              </a:extLst>
            </p:cNvPr>
            <p:cNvCxnSpPr>
              <a:cxnSpLocks/>
            </p:cNvCxnSpPr>
            <p:nvPr/>
          </p:nvCxnSpPr>
          <p:spPr>
            <a:xfrm>
              <a:off x="9465276" y="4625547"/>
              <a:ext cx="0" cy="274487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B62DDB2-45D5-459A-8547-E90F96AEC03E}"/>
                </a:ext>
              </a:extLst>
            </p:cNvPr>
            <p:cNvCxnSpPr>
              <a:cxnSpLocks/>
            </p:cNvCxnSpPr>
            <p:nvPr/>
          </p:nvCxnSpPr>
          <p:spPr>
            <a:xfrm>
              <a:off x="9465276" y="-123797"/>
              <a:ext cx="0" cy="274487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0BE215F-F990-44B1-86A8-B3E275AABE0A}"/>
                </a:ext>
              </a:extLst>
            </p:cNvPr>
            <p:cNvCxnSpPr>
              <a:cxnSpLocks/>
            </p:cNvCxnSpPr>
            <p:nvPr/>
          </p:nvCxnSpPr>
          <p:spPr>
            <a:xfrm>
              <a:off x="2359735" y="2226662"/>
              <a:ext cx="0" cy="274487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F283ECE-4DE3-4398-AE7F-A59BB736D8CF}"/>
                </a:ext>
              </a:extLst>
            </p:cNvPr>
            <p:cNvCxnSpPr/>
            <p:nvPr/>
          </p:nvCxnSpPr>
          <p:spPr>
            <a:xfrm>
              <a:off x="2310307" y="4625547"/>
              <a:ext cx="721634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118377B-D122-4021-9496-225EE8DE42AD}"/>
                </a:ext>
              </a:extLst>
            </p:cNvPr>
            <p:cNvCxnSpPr/>
            <p:nvPr/>
          </p:nvCxnSpPr>
          <p:spPr>
            <a:xfrm>
              <a:off x="2248930" y="2347785"/>
              <a:ext cx="721634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ECA2ABC2-FF05-4DE5-8E2D-56542215511D}"/>
              </a:ext>
            </a:extLst>
          </p:cNvPr>
          <p:cNvSpPr/>
          <p:nvPr/>
        </p:nvSpPr>
        <p:spPr>
          <a:xfrm>
            <a:off x="9074457" y="1967669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8985EDA-F55D-445B-AC36-99C10CEB160B}"/>
              </a:ext>
            </a:extLst>
          </p:cNvPr>
          <p:cNvSpPr/>
          <p:nvPr/>
        </p:nvSpPr>
        <p:spPr>
          <a:xfrm>
            <a:off x="5538864" y="1967669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0076D7A-A015-4314-AAED-7DA22FAE14EF}"/>
              </a:ext>
            </a:extLst>
          </p:cNvPr>
          <p:cNvSpPr/>
          <p:nvPr/>
        </p:nvSpPr>
        <p:spPr>
          <a:xfrm>
            <a:off x="1962261" y="1967669"/>
            <a:ext cx="800242" cy="800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592BE79-BB97-4FCD-BF5A-9A686E22D14A}"/>
              </a:ext>
            </a:extLst>
          </p:cNvPr>
          <p:cNvSpPr/>
          <p:nvPr/>
        </p:nvSpPr>
        <p:spPr>
          <a:xfrm>
            <a:off x="1962261" y="4245431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E0C9CBD-5CA0-498C-8856-A0AE6290E853}"/>
              </a:ext>
            </a:extLst>
          </p:cNvPr>
          <p:cNvSpPr/>
          <p:nvPr/>
        </p:nvSpPr>
        <p:spPr>
          <a:xfrm>
            <a:off x="5538864" y="4245431"/>
            <a:ext cx="800242" cy="8002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09F6B01-8B8D-4287-830C-EB9A9CE777C2}"/>
              </a:ext>
            </a:extLst>
          </p:cNvPr>
          <p:cNvSpPr/>
          <p:nvPr/>
        </p:nvSpPr>
        <p:spPr>
          <a:xfrm>
            <a:off x="9074457" y="4245431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18759C-18B4-4A66-BA08-CF9482F923B8}"/>
              </a:ext>
            </a:extLst>
          </p:cNvPr>
          <p:cNvSpPr txBox="1"/>
          <p:nvPr/>
        </p:nvSpPr>
        <p:spPr>
          <a:xfrm>
            <a:off x="7761948" y="5045673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F40687-D0AE-4229-818E-CDF1FA563484}"/>
              </a:ext>
            </a:extLst>
          </p:cNvPr>
          <p:cNvSpPr txBox="1"/>
          <p:nvPr/>
        </p:nvSpPr>
        <p:spPr>
          <a:xfrm>
            <a:off x="7313206" y="5394058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07C732C-2C97-4A51-8451-63695F2E50B7}"/>
              </a:ext>
            </a:extLst>
          </p:cNvPr>
          <p:cNvSpPr txBox="1"/>
          <p:nvPr/>
        </p:nvSpPr>
        <p:spPr>
          <a:xfrm>
            <a:off x="4910636" y="5045673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DD56EF-368A-4275-A79C-A238989DB64F}"/>
              </a:ext>
            </a:extLst>
          </p:cNvPr>
          <p:cNvSpPr txBox="1"/>
          <p:nvPr/>
        </p:nvSpPr>
        <p:spPr>
          <a:xfrm>
            <a:off x="4461894" y="5394058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5CA380-1737-4680-8C2E-F6BBF646583E}"/>
              </a:ext>
            </a:extLst>
          </p:cNvPr>
          <p:cNvSpPr txBox="1"/>
          <p:nvPr/>
        </p:nvSpPr>
        <p:spPr>
          <a:xfrm>
            <a:off x="1305917" y="5045673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988FF9-91E8-4DAC-852C-40AF667E5C27}"/>
              </a:ext>
            </a:extLst>
          </p:cNvPr>
          <p:cNvSpPr txBox="1"/>
          <p:nvPr/>
        </p:nvSpPr>
        <p:spPr>
          <a:xfrm>
            <a:off x="857175" y="5394058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7DA797-C8F8-46A6-AC4E-842656B798E2}"/>
              </a:ext>
            </a:extLst>
          </p:cNvPr>
          <p:cNvSpPr txBox="1"/>
          <p:nvPr/>
        </p:nvSpPr>
        <p:spPr>
          <a:xfrm>
            <a:off x="2757210" y="2714220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791147-C366-4B39-8158-79B7A33F8D0A}"/>
              </a:ext>
            </a:extLst>
          </p:cNvPr>
          <p:cNvSpPr txBox="1"/>
          <p:nvPr/>
        </p:nvSpPr>
        <p:spPr>
          <a:xfrm>
            <a:off x="2757210" y="3062605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A57F9CC-E0FA-44CA-A378-0D1804049952}"/>
              </a:ext>
            </a:extLst>
          </p:cNvPr>
          <p:cNvSpPr txBox="1"/>
          <p:nvPr/>
        </p:nvSpPr>
        <p:spPr>
          <a:xfrm>
            <a:off x="5538864" y="2714220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2789EF-7C28-44E0-BFAC-0D6DC9442F24}"/>
              </a:ext>
            </a:extLst>
          </p:cNvPr>
          <p:cNvSpPr txBox="1"/>
          <p:nvPr/>
        </p:nvSpPr>
        <p:spPr>
          <a:xfrm>
            <a:off x="5538864" y="3062605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1920851-3C55-4948-A34D-33A22822B1B3}"/>
              </a:ext>
            </a:extLst>
          </p:cNvPr>
          <p:cNvSpPr txBox="1"/>
          <p:nvPr/>
        </p:nvSpPr>
        <p:spPr>
          <a:xfrm>
            <a:off x="9074457" y="2715880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76FFF0-FFA0-4B80-9544-2131DBEDB39F}"/>
              </a:ext>
            </a:extLst>
          </p:cNvPr>
          <p:cNvSpPr txBox="1"/>
          <p:nvPr/>
        </p:nvSpPr>
        <p:spPr>
          <a:xfrm>
            <a:off x="9074457" y="3064265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29BB86D-BC03-4495-9F42-0FAF5866B642}"/>
              </a:ext>
            </a:extLst>
          </p:cNvPr>
          <p:cNvSpPr txBox="1"/>
          <p:nvPr/>
        </p:nvSpPr>
        <p:spPr>
          <a:xfrm>
            <a:off x="9226752" y="212533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AA389BF-DEBC-4271-9992-E0C8B42916A1}"/>
              </a:ext>
            </a:extLst>
          </p:cNvPr>
          <p:cNvSpPr txBox="1"/>
          <p:nvPr/>
        </p:nvSpPr>
        <p:spPr>
          <a:xfrm>
            <a:off x="5711582" y="2132543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BABF28A-08EA-43A7-88ED-F0A20AFA57B1}"/>
              </a:ext>
            </a:extLst>
          </p:cNvPr>
          <p:cNvSpPr txBox="1"/>
          <p:nvPr/>
        </p:nvSpPr>
        <p:spPr>
          <a:xfrm>
            <a:off x="2111909" y="212533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F433149-580A-42C7-BD07-3538587D3954}"/>
              </a:ext>
            </a:extLst>
          </p:cNvPr>
          <p:cNvSpPr txBox="1"/>
          <p:nvPr/>
        </p:nvSpPr>
        <p:spPr>
          <a:xfrm>
            <a:off x="9226752" y="4414351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6AD137C-9926-4178-999F-0081462397A5}"/>
              </a:ext>
            </a:extLst>
          </p:cNvPr>
          <p:cNvSpPr txBox="1"/>
          <p:nvPr/>
        </p:nvSpPr>
        <p:spPr>
          <a:xfrm>
            <a:off x="5711582" y="4421560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E7050F-DA20-419B-A263-6F54D4A9215B}"/>
              </a:ext>
            </a:extLst>
          </p:cNvPr>
          <p:cNvSpPr txBox="1"/>
          <p:nvPr/>
        </p:nvSpPr>
        <p:spPr>
          <a:xfrm>
            <a:off x="2111909" y="4414351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52810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6766" y="649355"/>
            <a:ext cx="4059483" cy="5559286"/>
          </a:xfrm>
          <a:prstGeom prst="rect">
            <a:avLst/>
          </a:prstGeom>
          <a:solidFill>
            <a:schemeClr val="tx2">
              <a:lumMod val="50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0" y="1199082"/>
            <a:ext cx="3376885" cy="2191283"/>
          </a:xfrm>
          <a:prstGeom prst="rect">
            <a:avLst/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76334" y="1595175"/>
            <a:ext cx="27979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WE ARE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AWESOME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TEAM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33231" y="4752787"/>
            <a:ext cx="30597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</a:t>
            </a:r>
          </a:p>
          <a:p>
            <a:endParaRPr lang="en-US" sz="1000" i="1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- The Quotes</a:t>
            </a:r>
          </a:p>
        </p:txBody>
      </p:sp>
      <p:sp>
        <p:nvSpPr>
          <p:cNvPr id="24" name="Right Triangle 23"/>
          <p:cNvSpPr/>
          <p:nvPr/>
        </p:nvSpPr>
        <p:spPr>
          <a:xfrm rot="5400000">
            <a:off x="4973274" y="3979073"/>
            <a:ext cx="442228" cy="44222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66800" y="4014865"/>
            <a:ext cx="24978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4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4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4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4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4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4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4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 large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78904" y="1879224"/>
            <a:ext cx="2752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6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215,982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8457CE-85C6-4570-8CFA-D98ADA36B6C3}"/>
              </a:ext>
            </a:extLst>
          </p:cNvPr>
          <p:cNvSpPr txBox="1"/>
          <p:nvPr/>
        </p:nvSpPr>
        <p:spPr>
          <a:xfrm>
            <a:off x="4973274" y="1186289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C13FF99-F030-4D42-80A7-05C63E49AB99}"/>
              </a:ext>
            </a:extLst>
          </p:cNvPr>
          <p:cNvCxnSpPr>
            <a:cxnSpLocks/>
          </p:cNvCxnSpPr>
          <p:nvPr/>
        </p:nvCxnSpPr>
        <p:spPr>
          <a:xfrm flipH="1" flipV="1">
            <a:off x="5013318" y="1437128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2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0C95351-4DD3-4D0C-9529-B072A66C46E8}"/>
              </a:ext>
            </a:extLst>
          </p:cNvPr>
          <p:cNvCxnSpPr>
            <a:cxnSpLocks/>
          </p:cNvCxnSpPr>
          <p:nvPr/>
        </p:nvCxnSpPr>
        <p:spPr>
          <a:xfrm flipH="1">
            <a:off x="5013318" y="1443478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ross 29">
            <a:extLst>
              <a:ext uri="{FF2B5EF4-FFF2-40B4-BE49-F238E27FC236}">
                <a16:creationId xmlns:a16="http://schemas.microsoft.com/office/drawing/2014/main" id="{610F54E0-9FA4-4339-8AF7-00CC7C22B4D4}"/>
              </a:ext>
            </a:extLst>
          </p:cNvPr>
          <p:cNvSpPr/>
          <p:nvPr/>
        </p:nvSpPr>
        <p:spPr>
          <a:xfrm flipH="1">
            <a:off x="6453940" y="1258813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943883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5628C9-7B5A-4095-82FA-A9360CDD139B}"/>
              </a:ext>
            </a:extLst>
          </p:cNvPr>
          <p:cNvGrpSpPr/>
          <p:nvPr/>
        </p:nvGrpSpPr>
        <p:grpSpPr>
          <a:xfrm>
            <a:off x="2310307" y="-99083"/>
            <a:ext cx="7216346" cy="2744872"/>
            <a:chOff x="2310307" y="-99083"/>
            <a:chExt cx="7216346" cy="2744872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384E270-E330-43F1-AEBD-2624C4098297}"/>
                </a:ext>
              </a:extLst>
            </p:cNvPr>
            <p:cNvCxnSpPr>
              <a:cxnSpLocks/>
            </p:cNvCxnSpPr>
            <p:nvPr/>
          </p:nvCxnSpPr>
          <p:spPr>
            <a:xfrm>
              <a:off x="9465276" y="-99083"/>
              <a:ext cx="0" cy="274487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5CC25FA-0E9C-43CE-9F5A-D0ABAF818191}"/>
                </a:ext>
              </a:extLst>
            </p:cNvPr>
            <p:cNvCxnSpPr/>
            <p:nvPr/>
          </p:nvCxnSpPr>
          <p:spPr>
            <a:xfrm>
              <a:off x="2310307" y="2500185"/>
              <a:ext cx="721634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ECA2ABC2-FF05-4DE5-8E2D-56542215511D}"/>
              </a:ext>
            </a:extLst>
          </p:cNvPr>
          <p:cNvSpPr/>
          <p:nvPr/>
        </p:nvSpPr>
        <p:spPr>
          <a:xfrm>
            <a:off x="9074457" y="2091239"/>
            <a:ext cx="800242" cy="80024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8985EDA-F55D-445B-AC36-99C10CEB160B}"/>
              </a:ext>
            </a:extLst>
          </p:cNvPr>
          <p:cNvSpPr/>
          <p:nvPr/>
        </p:nvSpPr>
        <p:spPr>
          <a:xfrm>
            <a:off x="5538864" y="2091239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0076D7A-A015-4314-AAED-7DA22FAE14EF}"/>
              </a:ext>
            </a:extLst>
          </p:cNvPr>
          <p:cNvSpPr/>
          <p:nvPr/>
        </p:nvSpPr>
        <p:spPr>
          <a:xfrm>
            <a:off x="1962261" y="2091239"/>
            <a:ext cx="800242" cy="8002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15A59D-98D7-4FD8-8D37-74C55ABDD325}"/>
              </a:ext>
            </a:extLst>
          </p:cNvPr>
          <p:cNvSpPr txBox="1"/>
          <p:nvPr/>
        </p:nvSpPr>
        <p:spPr>
          <a:xfrm>
            <a:off x="1925676" y="3109639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04ACD69-E4CA-4DAE-AB48-BB006510662D}"/>
              </a:ext>
            </a:extLst>
          </p:cNvPr>
          <p:cNvSpPr txBox="1"/>
          <p:nvPr/>
        </p:nvSpPr>
        <p:spPr>
          <a:xfrm>
            <a:off x="1925676" y="3458024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DDBC52-2826-4A5F-9F75-5B9CBD34F118}"/>
              </a:ext>
            </a:extLst>
          </p:cNvPr>
          <p:cNvSpPr txBox="1"/>
          <p:nvPr/>
        </p:nvSpPr>
        <p:spPr>
          <a:xfrm>
            <a:off x="5538864" y="3109639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4AED60F-C018-4C2E-8103-BDBAB45990D8}"/>
              </a:ext>
            </a:extLst>
          </p:cNvPr>
          <p:cNvSpPr txBox="1"/>
          <p:nvPr/>
        </p:nvSpPr>
        <p:spPr>
          <a:xfrm>
            <a:off x="5538864" y="3458024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7A9EDE-73F6-4A54-8170-95755F128A1A}"/>
              </a:ext>
            </a:extLst>
          </p:cNvPr>
          <p:cNvSpPr txBox="1"/>
          <p:nvPr/>
        </p:nvSpPr>
        <p:spPr>
          <a:xfrm>
            <a:off x="9074457" y="3111299"/>
            <a:ext cx="162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Write Something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F2D4CF-C901-437D-A79F-9723B4E7D7FA}"/>
              </a:ext>
            </a:extLst>
          </p:cNvPr>
          <p:cNvSpPr txBox="1"/>
          <p:nvPr/>
        </p:nvSpPr>
        <p:spPr>
          <a:xfrm>
            <a:off x="9074457" y="3459684"/>
            <a:ext cx="206976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bg1"/>
                </a:solidFill>
              </a:rPr>
              <a:t>Perspiciatis unde omnis iste voluptatem fringilla.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A20228-4F07-451C-9F50-183E1D44EAA4}"/>
              </a:ext>
            </a:extLst>
          </p:cNvPr>
          <p:cNvSpPr txBox="1"/>
          <p:nvPr/>
        </p:nvSpPr>
        <p:spPr>
          <a:xfrm>
            <a:off x="9226752" y="225868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A5B250-EF2C-47E2-B826-A7F42BD8DE82}"/>
              </a:ext>
            </a:extLst>
          </p:cNvPr>
          <p:cNvSpPr txBox="1"/>
          <p:nvPr/>
        </p:nvSpPr>
        <p:spPr>
          <a:xfrm>
            <a:off x="5711582" y="2265893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7FFCB0A-A5DC-4934-81B1-EFE3CE7A9D02}"/>
              </a:ext>
            </a:extLst>
          </p:cNvPr>
          <p:cNvSpPr txBox="1"/>
          <p:nvPr/>
        </p:nvSpPr>
        <p:spPr>
          <a:xfrm>
            <a:off x="2111909" y="225868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12459804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D491D7-9D34-45AB-819B-C297681CBF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F61BAE-B4EE-4521-9B1B-A14AAE203939}"/>
              </a:ext>
            </a:extLst>
          </p:cNvPr>
          <p:cNvSpPr/>
          <p:nvPr/>
        </p:nvSpPr>
        <p:spPr>
          <a:xfrm>
            <a:off x="4438015" y="4232143"/>
            <a:ext cx="3312826" cy="42240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  <a:alpha val="3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F45C962-47C5-4918-9AEF-15FD157583AF}"/>
              </a:ext>
            </a:extLst>
          </p:cNvPr>
          <p:cNvSpPr/>
          <p:nvPr/>
        </p:nvSpPr>
        <p:spPr>
          <a:xfrm rot="18900000">
            <a:off x="7392360" y="4303426"/>
            <a:ext cx="227326" cy="317205"/>
          </a:xfrm>
          <a:custGeom>
            <a:avLst/>
            <a:gdLst>
              <a:gd name="connsiteX0" fmla="*/ 540025 w 690888"/>
              <a:gd name="connsiteY0" fmla="*/ 150861 h 964048"/>
              <a:gd name="connsiteX1" fmla="*/ 150861 w 690888"/>
              <a:gd name="connsiteY1" fmla="*/ 150861 h 964048"/>
              <a:gd name="connsiteX2" fmla="*/ 150861 w 690888"/>
              <a:gd name="connsiteY2" fmla="*/ 540025 h 964048"/>
              <a:gd name="connsiteX3" fmla="*/ 540025 w 690888"/>
              <a:gd name="connsiteY3" fmla="*/ 540025 h 964048"/>
              <a:gd name="connsiteX4" fmla="*/ 540025 w 690888"/>
              <a:gd name="connsiteY4" fmla="*/ 150861 h 964048"/>
              <a:gd name="connsiteX5" fmla="*/ 589710 w 690888"/>
              <a:gd name="connsiteY5" fmla="*/ 101178 h 964048"/>
              <a:gd name="connsiteX6" fmla="*/ 589710 w 690888"/>
              <a:gd name="connsiteY6" fmla="*/ 589710 h 964048"/>
              <a:gd name="connsiteX7" fmla="*/ 411421 w 690888"/>
              <a:gd name="connsiteY7" fmla="*/ 684564 h 964048"/>
              <a:gd name="connsiteX8" fmla="*/ 382921 w 690888"/>
              <a:gd name="connsiteY8" fmla="*/ 687296 h 964048"/>
              <a:gd name="connsiteX9" fmla="*/ 382920 w 690888"/>
              <a:gd name="connsiteY9" fmla="*/ 926572 h 964048"/>
              <a:gd name="connsiteX10" fmla="*/ 345444 w 690888"/>
              <a:gd name="connsiteY10" fmla="*/ 964048 h 964048"/>
              <a:gd name="connsiteX11" fmla="*/ 345445 w 690888"/>
              <a:gd name="connsiteY11" fmla="*/ 964047 h 964048"/>
              <a:gd name="connsiteX12" fmla="*/ 307969 w 690888"/>
              <a:gd name="connsiteY12" fmla="*/ 926571 h 964048"/>
              <a:gd name="connsiteX13" fmla="*/ 307969 w 690888"/>
              <a:gd name="connsiteY13" fmla="*/ 687296 h 964048"/>
              <a:gd name="connsiteX14" fmla="*/ 279466 w 690888"/>
              <a:gd name="connsiteY14" fmla="*/ 684564 h 964048"/>
              <a:gd name="connsiteX15" fmla="*/ 101178 w 690888"/>
              <a:gd name="connsiteY15" fmla="*/ 589710 h 964048"/>
              <a:gd name="connsiteX16" fmla="*/ 101178 w 690888"/>
              <a:gd name="connsiteY16" fmla="*/ 101178 h 964048"/>
              <a:gd name="connsiteX17" fmla="*/ 589710 w 690888"/>
              <a:gd name="connsiteY17" fmla="*/ 101178 h 96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90888" h="964048">
                <a:moveTo>
                  <a:pt x="540025" y="150861"/>
                </a:moveTo>
                <a:cubicBezTo>
                  <a:pt x="432560" y="43397"/>
                  <a:pt x="258326" y="43397"/>
                  <a:pt x="150861" y="150861"/>
                </a:cubicBezTo>
                <a:cubicBezTo>
                  <a:pt x="43397" y="258326"/>
                  <a:pt x="43397" y="432560"/>
                  <a:pt x="150861" y="540025"/>
                </a:cubicBezTo>
                <a:cubicBezTo>
                  <a:pt x="258326" y="647489"/>
                  <a:pt x="432560" y="647489"/>
                  <a:pt x="540025" y="540025"/>
                </a:cubicBezTo>
                <a:cubicBezTo>
                  <a:pt x="647489" y="432560"/>
                  <a:pt x="647489" y="258326"/>
                  <a:pt x="540025" y="150861"/>
                </a:cubicBezTo>
                <a:close/>
                <a:moveTo>
                  <a:pt x="589710" y="101178"/>
                </a:moveTo>
                <a:cubicBezTo>
                  <a:pt x="724614" y="236082"/>
                  <a:pt x="724614" y="454806"/>
                  <a:pt x="589710" y="589710"/>
                </a:cubicBezTo>
                <a:cubicBezTo>
                  <a:pt x="539121" y="640298"/>
                  <a:pt x="476745" y="671917"/>
                  <a:pt x="411421" y="684564"/>
                </a:cubicBezTo>
                <a:lnTo>
                  <a:pt x="382921" y="687296"/>
                </a:lnTo>
                <a:lnTo>
                  <a:pt x="382920" y="926572"/>
                </a:lnTo>
                <a:cubicBezTo>
                  <a:pt x="382920" y="947269"/>
                  <a:pt x="366141" y="964048"/>
                  <a:pt x="345444" y="964048"/>
                </a:cubicBezTo>
                <a:lnTo>
                  <a:pt x="345445" y="964047"/>
                </a:lnTo>
                <a:cubicBezTo>
                  <a:pt x="324748" y="964047"/>
                  <a:pt x="307969" y="947268"/>
                  <a:pt x="307969" y="926571"/>
                </a:cubicBezTo>
                <a:lnTo>
                  <a:pt x="307969" y="687296"/>
                </a:lnTo>
                <a:lnTo>
                  <a:pt x="279466" y="684564"/>
                </a:lnTo>
                <a:cubicBezTo>
                  <a:pt x="214143" y="671917"/>
                  <a:pt x="151767" y="640299"/>
                  <a:pt x="101178" y="589710"/>
                </a:cubicBezTo>
                <a:cubicBezTo>
                  <a:pt x="-33726" y="454806"/>
                  <a:pt x="-33726" y="236082"/>
                  <a:pt x="101178" y="101178"/>
                </a:cubicBezTo>
                <a:cubicBezTo>
                  <a:pt x="236082" y="-33726"/>
                  <a:pt x="454806" y="-33726"/>
                  <a:pt x="589710" y="10117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99F005-39CD-4A53-ADFB-647CC19D2317}"/>
              </a:ext>
            </a:extLst>
          </p:cNvPr>
          <p:cNvCxnSpPr/>
          <p:nvPr/>
        </p:nvCxnSpPr>
        <p:spPr>
          <a:xfrm>
            <a:off x="7253336" y="4232143"/>
            <a:ext cx="0" cy="422407"/>
          </a:xfrm>
          <a:prstGeom prst="line">
            <a:avLst/>
          </a:prstGeom>
          <a:ln>
            <a:solidFill>
              <a:schemeClr val="bg1">
                <a:lumMod val="75000"/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0751DE8-92FF-4559-8BCC-B6E02F1F346E}"/>
              </a:ext>
            </a:extLst>
          </p:cNvPr>
          <p:cNvSpPr txBox="1"/>
          <p:nvPr/>
        </p:nvSpPr>
        <p:spPr>
          <a:xfrm>
            <a:off x="5182453" y="4304846"/>
            <a:ext cx="15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Search Here   ……………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3B1CE0-24E7-4188-9D0F-9703B7B23CE0}"/>
              </a:ext>
            </a:extLst>
          </p:cNvPr>
          <p:cNvSpPr txBox="1"/>
          <p:nvPr/>
        </p:nvSpPr>
        <p:spPr>
          <a:xfrm>
            <a:off x="3888544" y="1893223"/>
            <a:ext cx="4456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3"/>
                </a:solidFill>
              </a:rPr>
              <a:t>Thank You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074215-1CBF-437B-A47A-D3E016D851B3}"/>
              </a:ext>
            </a:extLst>
          </p:cNvPr>
          <p:cNvSpPr txBox="1"/>
          <p:nvPr/>
        </p:nvSpPr>
        <p:spPr>
          <a:xfrm>
            <a:off x="5175697" y="3374056"/>
            <a:ext cx="1881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Digital Agency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Presentation</a:t>
            </a:r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39612A31-A717-4C6B-8CDF-0DE0137277D7}"/>
              </a:ext>
            </a:extLst>
          </p:cNvPr>
          <p:cNvSpPr/>
          <p:nvPr/>
        </p:nvSpPr>
        <p:spPr>
          <a:xfrm>
            <a:off x="970258" y="1376337"/>
            <a:ext cx="186597" cy="186597"/>
          </a:xfrm>
          <a:prstGeom prst="plus">
            <a:avLst>
              <a:gd name="adj" fmla="val 395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DBA9A679-AC3D-4442-ABB6-6FFC5D6B5E08}"/>
              </a:ext>
            </a:extLst>
          </p:cNvPr>
          <p:cNvSpPr/>
          <p:nvPr/>
        </p:nvSpPr>
        <p:spPr>
          <a:xfrm>
            <a:off x="10606292" y="4880546"/>
            <a:ext cx="186597" cy="186597"/>
          </a:xfrm>
          <a:prstGeom prst="plus">
            <a:avLst>
              <a:gd name="adj" fmla="val 395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5C32ACBB-BD21-4741-9B44-EF43F91EF675}"/>
              </a:ext>
            </a:extLst>
          </p:cNvPr>
          <p:cNvSpPr/>
          <p:nvPr/>
        </p:nvSpPr>
        <p:spPr>
          <a:xfrm rot="2700000">
            <a:off x="10699590" y="895350"/>
            <a:ext cx="110490" cy="952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DB69DBE8-F63F-4485-89D6-ED1DDC047A2E}"/>
              </a:ext>
            </a:extLst>
          </p:cNvPr>
          <p:cNvSpPr/>
          <p:nvPr/>
        </p:nvSpPr>
        <p:spPr>
          <a:xfrm rot="2700000">
            <a:off x="3479640" y="5334000"/>
            <a:ext cx="110490" cy="952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B45B56A-5702-46DD-A5C7-035419E16070}"/>
              </a:ext>
            </a:extLst>
          </p:cNvPr>
          <p:cNvSpPr/>
          <p:nvPr/>
        </p:nvSpPr>
        <p:spPr>
          <a:xfrm>
            <a:off x="5715000" y="870234"/>
            <a:ext cx="145482" cy="14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21C011E-FCC8-4D8C-B806-F7B15CD61CDD}"/>
              </a:ext>
            </a:extLst>
          </p:cNvPr>
          <p:cNvSpPr/>
          <p:nvPr/>
        </p:nvSpPr>
        <p:spPr>
          <a:xfrm>
            <a:off x="6610350" y="5613684"/>
            <a:ext cx="145482" cy="1454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DB4F2-C0CA-4161-99B3-EC6F4057AEAB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0" y="0"/>
            <a:ext cx="12192000" cy="6858000"/>
          </a:xfrm>
        </p:spPr>
      </p:sp>
    </p:spTree>
    <p:extLst>
      <p:ext uri="{BB962C8B-B14F-4D97-AF65-F5344CB8AC3E}">
        <p14:creationId xmlns:p14="http://schemas.microsoft.com/office/powerpoint/2010/main" val="366011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067002" y="1646673"/>
            <a:ext cx="27979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WE ARE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AWESOME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23899" y="1072147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8163943" y="1322986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2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163943" y="1329336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ross 27"/>
          <p:cNvSpPr/>
          <p:nvPr/>
        </p:nvSpPr>
        <p:spPr>
          <a:xfrm flipH="1">
            <a:off x="9604565" y="1144671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123899" y="4924079"/>
            <a:ext cx="30597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</a:t>
            </a:r>
          </a:p>
          <a:p>
            <a:endParaRPr lang="en-US" sz="1000" i="1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- The Quotes</a:t>
            </a:r>
          </a:p>
        </p:txBody>
      </p:sp>
      <p:sp>
        <p:nvSpPr>
          <p:cNvPr id="32" name="Right Triangle 31"/>
          <p:cNvSpPr/>
          <p:nvPr/>
        </p:nvSpPr>
        <p:spPr>
          <a:xfrm rot="5400000">
            <a:off x="8163943" y="4030571"/>
            <a:ext cx="231131" cy="23113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3740130" y="1704750"/>
            <a:ext cx="1092240" cy="91440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mng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138432" y="1536171"/>
            <a:ext cx="18080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 large language ocean. A small river named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Duden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flows by their place and supplies it with the necessary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regelialia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.</a:t>
            </a:r>
          </a:p>
          <a:p>
            <a:endParaRPr lang="en-US" sz="1000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endParaRPr lang="en-US" sz="1000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It is a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paradisematic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country, in which roasted parts of sentences fly into your mouth. Even the all-powerful Pointing has no control about the blind texts it is an almost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unorthographic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life One day however a small line of blind text by the name of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Lorem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Ipsum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decided to leave for the far World of Grammar.</a:t>
            </a:r>
          </a:p>
        </p:txBody>
      </p:sp>
      <p:sp>
        <p:nvSpPr>
          <p:cNvPr id="16" name="Right Triangle 15"/>
          <p:cNvSpPr/>
          <p:nvPr/>
        </p:nvSpPr>
        <p:spPr>
          <a:xfrm rot="10800000">
            <a:off x="11537186" y="0"/>
            <a:ext cx="654814" cy="654814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86194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93060" y="4420342"/>
            <a:ext cx="18080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1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1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right at the coast of the Semantics, a large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11800" y="1595175"/>
            <a:ext cx="27979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WE ARE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AWESOME</a:t>
            </a:r>
          </a:p>
          <a:p>
            <a:r>
              <a:rPr lang="en-US" sz="48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TEAM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68697" y="4752787"/>
            <a:ext cx="30597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i="1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i="1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 </a:t>
            </a:r>
          </a:p>
          <a:p>
            <a:endParaRPr lang="en-US" sz="1000" i="1" dirty="0">
              <a:solidFill>
                <a:schemeClr val="bg1"/>
              </a:solidFill>
              <a:ea typeface="Helvetica Neue Thin" charset="0"/>
              <a:cs typeface="Helvetica Neue Thin" charset="0"/>
            </a:endParaRPr>
          </a:p>
          <a:p>
            <a:r>
              <a:rPr lang="en-US" sz="1000" i="1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- The Quotes</a:t>
            </a:r>
          </a:p>
        </p:txBody>
      </p:sp>
      <p:sp>
        <p:nvSpPr>
          <p:cNvPr id="28" name="Right Triangle 27"/>
          <p:cNvSpPr/>
          <p:nvPr/>
        </p:nvSpPr>
        <p:spPr>
          <a:xfrm rot="5400000">
            <a:off x="7508740" y="3979073"/>
            <a:ext cx="442228" cy="44222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11537186" y="0"/>
            <a:ext cx="654814" cy="654814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BF27BA-7003-4D19-9283-1B9B25FFDA61}"/>
              </a:ext>
            </a:extLst>
          </p:cNvPr>
          <p:cNvSpPr txBox="1"/>
          <p:nvPr/>
        </p:nvSpPr>
        <p:spPr>
          <a:xfrm>
            <a:off x="7411800" y="1243439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17E42CF-4557-406E-8AE8-3C63B7BF6732}"/>
              </a:ext>
            </a:extLst>
          </p:cNvPr>
          <p:cNvCxnSpPr/>
          <p:nvPr/>
        </p:nvCxnSpPr>
        <p:spPr>
          <a:xfrm flipH="1" flipV="1">
            <a:off x="7451844" y="1494278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2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53AF6A4-B8DE-4526-A485-9034D3E16C7D}"/>
              </a:ext>
            </a:extLst>
          </p:cNvPr>
          <p:cNvCxnSpPr/>
          <p:nvPr/>
        </p:nvCxnSpPr>
        <p:spPr>
          <a:xfrm flipH="1">
            <a:off x="7451844" y="1500628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ross 23">
            <a:extLst>
              <a:ext uri="{FF2B5EF4-FFF2-40B4-BE49-F238E27FC236}">
                <a16:creationId xmlns:a16="http://schemas.microsoft.com/office/drawing/2014/main" id="{D5901684-5666-421B-A045-533B10ED2FB7}"/>
              </a:ext>
            </a:extLst>
          </p:cNvPr>
          <p:cNvSpPr/>
          <p:nvPr/>
        </p:nvSpPr>
        <p:spPr>
          <a:xfrm flipH="1">
            <a:off x="8892466" y="1315963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0073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048122" y="1015737"/>
            <a:ext cx="761628" cy="4805312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1402060" y="3218338"/>
            <a:ext cx="5661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Right Picture </a:t>
            </a:r>
            <a:r>
              <a:rPr lang="en-US" sz="2000" dirty="0">
                <a:solidFill>
                  <a:schemeClr val="accent3"/>
                </a:solidFill>
                <a:ea typeface="Gotham Black" charset="0"/>
                <a:cs typeface="Gotham Black" charset="0"/>
              </a:rPr>
              <a:t>Slide With </a:t>
            </a:r>
            <a:r>
              <a:rPr lang="en-US" sz="20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Text</a:t>
            </a:r>
          </a:p>
        </p:txBody>
      </p:sp>
      <p:sp>
        <p:nvSpPr>
          <p:cNvPr id="17" name="Right Triangle 16"/>
          <p:cNvSpPr/>
          <p:nvPr/>
        </p:nvSpPr>
        <p:spPr>
          <a:xfrm rot="10800000">
            <a:off x="11550663" y="0"/>
            <a:ext cx="654814" cy="654814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24C180-8404-4CDF-A385-01C3F682C491}"/>
              </a:ext>
            </a:extLst>
          </p:cNvPr>
          <p:cNvSpPr txBox="1"/>
          <p:nvPr/>
        </p:nvSpPr>
        <p:spPr>
          <a:xfrm>
            <a:off x="8274332" y="1905211"/>
            <a:ext cx="21563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ONE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PICTURE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SLIDE </a:t>
            </a:r>
            <a:r>
              <a:rPr lang="en-US" sz="3200" b="1" dirty="0">
                <a:solidFill>
                  <a:schemeClr val="accent3"/>
                </a:solidFill>
                <a:ea typeface="Gotham Black" charset="0"/>
                <a:cs typeface="Gotham Black" charset="0"/>
              </a:rPr>
              <a:t>WITH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332E1E-2A38-4E7A-9595-3D7B5C491305}"/>
              </a:ext>
            </a:extLst>
          </p:cNvPr>
          <p:cNvSpPr txBox="1"/>
          <p:nvPr/>
        </p:nvSpPr>
        <p:spPr>
          <a:xfrm>
            <a:off x="8334006" y="1270516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AA24D34-1456-4892-94D9-87EAE17956D7}"/>
              </a:ext>
            </a:extLst>
          </p:cNvPr>
          <p:cNvCxnSpPr/>
          <p:nvPr/>
        </p:nvCxnSpPr>
        <p:spPr>
          <a:xfrm flipH="1" flipV="1">
            <a:off x="8374050" y="1521355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AE1BEFE-CD6C-446C-9D60-D4668A972EE8}"/>
              </a:ext>
            </a:extLst>
          </p:cNvPr>
          <p:cNvCxnSpPr/>
          <p:nvPr/>
        </p:nvCxnSpPr>
        <p:spPr>
          <a:xfrm flipH="1">
            <a:off x="8374050" y="1527705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ross 24">
            <a:extLst>
              <a:ext uri="{FF2B5EF4-FFF2-40B4-BE49-F238E27FC236}">
                <a16:creationId xmlns:a16="http://schemas.microsoft.com/office/drawing/2014/main" id="{1BF5D770-7A32-4C84-89D0-B85F6ABC1A77}"/>
              </a:ext>
            </a:extLst>
          </p:cNvPr>
          <p:cNvSpPr/>
          <p:nvPr/>
        </p:nvSpPr>
        <p:spPr>
          <a:xfrm flipH="1">
            <a:off x="9828149" y="1343040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83920A-A41A-411A-BD7C-595BA1A15DF1}"/>
              </a:ext>
            </a:extLst>
          </p:cNvPr>
          <p:cNvSpPr/>
          <p:nvPr/>
        </p:nvSpPr>
        <p:spPr>
          <a:xfrm>
            <a:off x="8274332" y="4879598"/>
            <a:ext cx="2121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37A2AA38-0282-4A59-92A3-37E2B7B6B409}"/>
              </a:ext>
            </a:extLst>
          </p:cNvPr>
          <p:cNvSpPr/>
          <p:nvPr/>
        </p:nvSpPr>
        <p:spPr>
          <a:xfrm rot="5400000">
            <a:off x="8387527" y="4027309"/>
            <a:ext cx="231131" cy="23113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33088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1532915" y="-9728"/>
            <a:ext cx="659085" cy="65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1718042" y="225575"/>
            <a:ext cx="288830" cy="188478"/>
            <a:chOff x="9451687" y="279400"/>
            <a:chExt cx="2020940" cy="1318778"/>
          </a:xfrm>
        </p:grpSpPr>
        <p:sp>
          <p:nvSpPr>
            <p:cNvPr id="19" name="Right Triangle 18"/>
            <p:cNvSpPr/>
            <p:nvPr/>
          </p:nvSpPr>
          <p:spPr>
            <a:xfrm rot="5400000">
              <a:off x="9775356" y="279399"/>
              <a:ext cx="992538" cy="992540"/>
            </a:xfrm>
            <a:prstGeom prst="rtTriangl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iangle 19"/>
            <p:cNvSpPr/>
            <p:nvPr/>
          </p:nvSpPr>
          <p:spPr>
            <a:xfrm>
              <a:off x="9451687" y="605640"/>
              <a:ext cx="2020940" cy="992538"/>
            </a:xfrm>
            <a:prstGeom prst="triangle">
              <a:avLst>
                <a:gd name="adj" fmla="val 489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446685" y="4077478"/>
            <a:ext cx="9298629" cy="1222642"/>
            <a:chOff x="5018805" y="3784773"/>
            <a:chExt cx="5625763" cy="1819990"/>
          </a:xfrm>
        </p:grpSpPr>
        <p:sp>
          <p:nvSpPr>
            <p:cNvPr id="26" name="Rectangle 25"/>
            <p:cNvSpPr/>
            <p:nvPr/>
          </p:nvSpPr>
          <p:spPr>
            <a:xfrm>
              <a:off x="5018805" y="3784773"/>
              <a:ext cx="2671365" cy="1819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solidFill>
                    <a:schemeClr val="bg1"/>
                  </a:solidFill>
                  <a:ea typeface="Helvetica Neue Medium" charset="0"/>
                  <a:cs typeface="Helvetica Neue Medium" charset="0"/>
                </a:rPr>
                <a:t>Far far away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, behind the word mountains, far from the countries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Vokalia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and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Consonantia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, there live the blind texts. Separated they live in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Bookmarksgrove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right at the coast of the Semantics, a large language ocean. A small river named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Duden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flows by their place and supplies it with the necessary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regelialia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. It is a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paradisematic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country, in which roasted parts of sentences fly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973203" y="3784773"/>
              <a:ext cx="2671365" cy="1819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Even the all-powerful Pointing has no control about the blind texts it is an almost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unorthographic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life One day however a small line of blind text by the name of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Lorem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Ipsum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decided to leave for the far World of Grammar. The Big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Oxmox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 advised her not to do so, because there were thousands of bad Commas, wild Question Marks and devious </a:t>
              </a:r>
              <a:r>
                <a:rPr lang="en-US" sz="1000" dirty="0" err="1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Semikoli</a:t>
              </a:r>
              <a:r>
                <a:rPr lang="en-US" sz="1000" dirty="0">
                  <a:solidFill>
                    <a:schemeClr val="bg1"/>
                  </a:solidFill>
                  <a:ea typeface="Helvetica Neue Thin" charset="0"/>
                  <a:cs typeface="Helvetica Neue Thin" charset="0"/>
                </a:rPr>
                <a:t>, but the Little Blind Text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840CE63-B7BB-4BA5-AF43-EF0A0B5A72E9}"/>
              </a:ext>
            </a:extLst>
          </p:cNvPr>
          <p:cNvSpPr txBox="1"/>
          <p:nvPr/>
        </p:nvSpPr>
        <p:spPr>
          <a:xfrm>
            <a:off x="1446685" y="1490793"/>
            <a:ext cx="233807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WE ARE</a:t>
            </a:r>
          </a:p>
          <a:p>
            <a:r>
              <a:rPr lang="en-US" sz="40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AWESOME</a:t>
            </a:r>
          </a:p>
          <a:p>
            <a:r>
              <a:rPr lang="en-US" sz="4000" b="1" spc="-15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TEAM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C35E3F-49E2-4268-9EC9-75B8BCA31BEC}"/>
              </a:ext>
            </a:extLst>
          </p:cNvPr>
          <p:cNvSpPr txBox="1"/>
          <p:nvPr/>
        </p:nvSpPr>
        <p:spPr>
          <a:xfrm>
            <a:off x="1503582" y="1011517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CA0E0E0-D7DD-4CCF-BD2B-BB9060F422D0}"/>
              </a:ext>
            </a:extLst>
          </p:cNvPr>
          <p:cNvCxnSpPr/>
          <p:nvPr/>
        </p:nvCxnSpPr>
        <p:spPr>
          <a:xfrm flipH="1" flipV="1">
            <a:off x="1543626" y="1262356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48C7077-2AC8-48A1-95AD-0531E874C456}"/>
              </a:ext>
            </a:extLst>
          </p:cNvPr>
          <p:cNvCxnSpPr/>
          <p:nvPr/>
        </p:nvCxnSpPr>
        <p:spPr>
          <a:xfrm flipH="1">
            <a:off x="1543626" y="1268706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ross 31">
            <a:extLst>
              <a:ext uri="{FF2B5EF4-FFF2-40B4-BE49-F238E27FC236}">
                <a16:creationId xmlns:a16="http://schemas.microsoft.com/office/drawing/2014/main" id="{5D01D379-D744-4777-A1A9-E831D11810B8}"/>
              </a:ext>
            </a:extLst>
          </p:cNvPr>
          <p:cNvSpPr/>
          <p:nvPr/>
        </p:nvSpPr>
        <p:spPr>
          <a:xfrm flipH="1">
            <a:off x="2984248" y="1084041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7C525BE8-F6C6-4A48-9B57-892D0660420A}"/>
              </a:ext>
            </a:extLst>
          </p:cNvPr>
          <p:cNvSpPr/>
          <p:nvPr/>
        </p:nvSpPr>
        <p:spPr>
          <a:xfrm rot="5400000">
            <a:off x="849763" y="5570181"/>
            <a:ext cx="442228" cy="44222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5710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D491D7-9D34-45AB-819B-C297681CBF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39612A31-A717-4C6B-8CDF-0DE0137277D7}"/>
              </a:ext>
            </a:extLst>
          </p:cNvPr>
          <p:cNvSpPr/>
          <p:nvPr/>
        </p:nvSpPr>
        <p:spPr>
          <a:xfrm>
            <a:off x="970258" y="1376337"/>
            <a:ext cx="186597" cy="186597"/>
          </a:xfrm>
          <a:prstGeom prst="plus">
            <a:avLst>
              <a:gd name="adj" fmla="val 39574"/>
            </a:avLst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DBA9A679-AC3D-4442-ABB6-6FFC5D6B5E08}"/>
              </a:ext>
            </a:extLst>
          </p:cNvPr>
          <p:cNvSpPr/>
          <p:nvPr/>
        </p:nvSpPr>
        <p:spPr>
          <a:xfrm>
            <a:off x="10606292" y="4880546"/>
            <a:ext cx="186597" cy="186597"/>
          </a:xfrm>
          <a:prstGeom prst="plus">
            <a:avLst>
              <a:gd name="adj" fmla="val 39574"/>
            </a:avLst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5C32ACBB-BD21-4741-9B44-EF43F91EF675}"/>
              </a:ext>
            </a:extLst>
          </p:cNvPr>
          <p:cNvSpPr/>
          <p:nvPr/>
        </p:nvSpPr>
        <p:spPr>
          <a:xfrm rot="2700000">
            <a:off x="10699590" y="895350"/>
            <a:ext cx="110490" cy="95250"/>
          </a:xfrm>
          <a:prstGeom prst="triangl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DB69DBE8-F63F-4485-89D6-ED1DDC047A2E}"/>
              </a:ext>
            </a:extLst>
          </p:cNvPr>
          <p:cNvSpPr/>
          <p:nvPr/>
        </p:nvSpPr>
        <p:spPr>
          <a:xfrm rot="2700000">
            <a:off x="3479640" y="5334000"/>
            <a:ext cx="110490" cy="95250"/>
          </a:xfrm>
          <a:prstGeom prst="triangl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B45B56A-5702-46DD-A5C7-035419E16070}"/>
              </a:ext>
            </a:extLst>
          </p:cNvPr>
          <p:cNvSpPr/>
          <p:nvPr/>
        </p:nvSpPr>
        <p:spPr>
          <a:xfrm>
            <a:off x="5715000" y="870234"/>
            <a:ext cx="145482" cy="1454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21C011E-FCC8-4D8C-B806-F7B15CD61CDD}"/>
              </a:ext>
            </a:extLst>
          </p:cNvPr>
          <p:cNvSpPr/>
          <p:nvPr/>
        </p:nvSpPr>
        <p:spPr>
          <a:xfrm>
            <a:off x="6610350" y="5613684"/>
            <a:ext cx="145482" cy="1454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FC131D-6EFA-487D-9CC8-4F74C8381634}"/>
              </a:ext>
            </a:extLst>
          </p:cNvPr>
          <p:cNvSpPr txBox="1"/>
          <p:nvPr/>
        </p:nvSpPr>
        <p:spPr>
          <a:xfrm>
            <a:off x="1188723" y="2652544"/>
            <a:ext cx="2752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6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215,982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A9E470-D5F7-4710-B86B-C646558A924B}"/>
              </a:ext>
            </a:extLst>
          </p:cNvPr>
          <p:cNvSpPr txBox="1"/>
          <p:nvPr/>
        </p:nvSpPr>
        <p:spPr>
          <a:xfrm>
            <a:off x="2049151" y="2390626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D07A5F-9244-41B3-BBCB-61FD4B868F4D}"/>
              </a:ext>
            </a:extLst>
          </p:cNvPr>
          <p:cNvSpPr txBox="1"/>
          <p:nvPr/>
        </p:nvSpPr>
        <p:spPr>
          <a:xfrm>
            <a:off x="3867852" y="769495"/>
            <a:ext cx="4456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Sandy  Template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551E4C-F6BD-4BDD-9A1F-0B2D560C077A}"/>
              </a:ext>
            </a:extLst>
          </p:cNvPr>
          <p:cNvSpPr/>
          <p:nvPr/>
        </p:nvSpPr>
        <p:spPr>
          <a:xfrm>
            <a:off x="1368644" y="3575619"/>
            <a:ext cx="2308708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2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2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B16C37-D88E-4DB2-99A2-9C6CA521B374}"/>
              </a:ext>
            </a:extLst>
          </p:cNvPr>
          <p:cNvSpPr txBox="1"/>
          <p:nvPr/>
        </p:nvSpPr>
        <p:spPr>
          <a:xfrm>
            <a:off x="4761725" y="2652544"/>
            <a:ext cx="2752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6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654,377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B74F1A-164E-4F34-AB6C-D5684D9E8CFE}"/>
              </a:ext>
            </a:extLst>
          </p:cNvPr>
          <p:cNvSpPr txBox="1"/>
          <p:nvPr/>
        </p:nvSpPr>
        <p:spPr>
          <a:xfrm>
            <a:off x="5622153" y="2390626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95CE73-DD9D-4A69-8507-56A9668079F3}"/>
              </a:ext>
            </a:extLst>
          </p:cNvPr>
          <p:cNvSpPr/>
          <p:nvPr/>
        </p:nvSpPr>
        <p:spPr>
          <a:xfrm>
            <a:off x="4941646" y="3575619"/>
            <a:ext cx="2308708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2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2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8EFEE3-5435-41CF-B5FA-492E3EFCBF93}"/>
              </a:ext>
            </a:extLst>
          </p:cNvPr>
          <p:cNvSpPr txBox="1"/>
          <p:nvPr/>
        </p:nvSpPr>
        <p:spPr>
          <a:xfrm>
            <a:off x="8334726" y="2652544"/>
            <a:ext cx="2752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600" dirty="0">
                <a:solidFill>
                  <a:schemeClr val="bg1"/>
                </a:solidFill>
                <a:ea typeface="Gotham Black" charset="0"/>
                <a:cs typeface="Gotham Black" charset="0"/>
              </a:rPr>
              <a:t>987,432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DD5A9A-E30D-4C34-9A28-A56DA595604F}"/>
              </a:ext>
            </a:extLst>
          </p:cNvPr>
          <p:cNvSpPr txBox="1"/>
          <p:nvPr/>
        </p:nvSpPr>
        <p:spPr>
          <a:xfrm>
            <a:off x="9195155" y="2390626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8BE148C-32AB-49C0-8FFC-41EB2474A3FF}"/>
              </a:ext>
            </a:extLst>
          </p:cNvPr>
          <p:cNvSpPr/>
          <p:nvPr/>
        </p:nvSpPr>
        <p:spPr>
          <a:xfrm>
            <a:off x="8514648" y="3575619"/>
            <a:ext cx="2308708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2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2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2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</p:spTree>
    <p:extLst>
      <p:ext uri="{BB962C8B-B14F-4D97-AF65-F5344CB8AC3E}">
        <p14:creationId xmlns:p14="http://schemas.microsoft.com/office/powerpoint/2010/main" val="223463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753715" y="2730391"/>
            <a:ext cx="1393010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i="1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Art Director</a:t>
            </a:r>
          </a:p>
          <a:p>
            <a:pPr algn="ctr"/>
            <a:r>
              <a:rPr lang="en-US" sz="2000" dirty="0">
                <a:solidFill>
                  <a:schemeClr val="accent3"/>
                </a:solidFill>
                <a:ea typeface="Helvetica Neue Medium" charset="0"/>
                <a:cs typeface="Helvetica Neue Medium" charset="0"/>
              </a:rPr>
              <a:t>Team name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469352" y="3498286"/>
            <a:ext cx="196173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E6E6E6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 right at the coast of the Semantics, a large language ocean. </a:t>
            </a:r>
            <a:endParaRPr lang="en-US" sz="1000" dirty="0">
              <a:solidFill>
                <a:srgbClr val="E6E6E6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40819" y="2730391"/>
            <a:ext cx="1393010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i="1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Art Director</a:t>
            </a:r>
          </a:p>
          <a:p>
            <a:pPr algn="ctr"/>
            <a:r>
              <a:rPr lang="en-US" sz="2000" dirty="0">
                <a:solidFill>
                  <a:schemeClr val="accent3"/>
                </a:solidFill>
                <a:ea typeface="Helvetica Neue Medium" charset="0"/>
                <a:cs typeface="Helvetica Neue Medium" charset="0"/>
              </a:rPr>
              <a:t>Team name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56456" y="3498286"/>
            <a:ext cx="196173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E6E6E6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 right at the coast of the Semantics, a large language ocean. </a:t>
            </a:r>
            <a:endParaRPr lang="en-US" sz="1000" dirty="0">
              <a:solidFill>
                <a:srgbClr val="E6E6E6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B3DF49-47DF-4EEE-834E-B0E06BE9A22E}"/>
              </a:ext>
            </a:extLst>
          </p:cNvPr>
          <p:cNvSpPr txBox="1"/>
          <p:nvPr/>
        </p:nvSpPr>
        <p:spPr>
          <a:xfrm>
            <a:off x="9327923" y="2730391"/>
            <a:ext cx="1393010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i="1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Art Director</a:t>
            </a:r>
          </a:p>
          <a:p>
            <a:pPr algn="ctr"/>
            <a:r>
              <a:rPr lang="en-US" sz="2000" dirty="0">
                <a:solidFill>
                  <a:schemeClr val="accent3"/>
                </a:solidFill>
                <a:ea typeface="Helvetica Neue Medium" charset="0"/>
                <a:cs typeface="Helvetica Neue Medium" charset="0"/>
              </a:rPr>
              <a:t>Team name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1F32D7-EE2D-4646-BCA0-ADE057C1B4A5}"/>
              </a:ext>
            </a:extLst>
          </p:cNvPr>
          <p:cNvSpPr/>
          <p:nvPr/>
        </p:nvSpPr>
        <p:spPr>
          <a:xfrm>
            <a:off x="9043560" y="3498286"/>
            <a:ext cx="196173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E6E6E6"/>
                </a:solidFill>
                <a:ea typeface="Helvetica Neue Medium" charset="0"/>
                <a:cs typeface="Helvetica Neue Medium" charset="0"/>
              </a:rPr>
              <a:t>Far far away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, behind the word mountains, far from the countries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, there live the blind texts. Separated they live in </a:t>
            </a:r>
            <a:r>
              <a:rPr lang="en-US" sz="1000" dirty="0" err="1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Bookmarksgrove</a:t>
            </a:r>
            <a:r>
              <a:rPr lang="en-US" sz="1000" dirty="0">
                <a:solidFill>
                  <a:srgbClr val="E6E6E6"/>
                </a:solidFill>
                <a:ea typeface="Helvetica Neue Thin" charset="0"/>
                <a:cs typeface="Helvetica Neue Thin" charset="0"/>
              </a:rPr>
              <a:t> right at the coast of the Semantics, a large language ocean. </a:t>
            </a:r>
            <a:endParaRPr lang="en-US" sz="1000" dirty="0">
              <a:solidFill>
                <a:srgbClr val="E6E6E6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49F83B-045D-4CF8-8E2D-84F6CC357C3E}"/>
              </a:ext>
            </a:extLst>
          </p:cNvPr>
          <p:cNvSpPr txBox="1"/>
          <p:nvPr/>
        </p:nvSpPr>
        <p:spPr>
          <a:xfrm>
            <a:off x="1186708" y="1905211"/>
            <a:ext cx="21563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ONE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PICTURE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SLIDE </a:t>
            </a:r>
            <a:r>
              <a:rPr lang="en-US" sz="3200" b="1" dirty="0">
                <a:solidFill>
                  <a:schemeClr val="accent3"/>
                </a:solidFill>
                <a:ea typeface="Gotham Black" charset="0"/>
                <a:cs typeface="Gotham Black" charset="0"/>
              </a:rPr>
              <a:t>WITH</a:t>
            </a:r>
          </a:p>
          <a:p>
            <a:r>
              <a:rPr lang="en-US" sz="3200" b="1" dirty="0">
                <a:solidFill>
                  <a:schemeClr val="bg1"/>
                </a:solidFill>
                <a:ea typeface="Gotham Black" charset="0"/>
                <a:cs typeface="Gotham Black" charset="0"/>
              </a:rPr>
              <a:t>TEXT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12912A-363D-4628-94FC-64C1108BE876}"/>
              </a:ext>
            </a:extLst>
          </p:cNvPr>
          <p:cNvSpPr txBox="1"/>
          <p:nvPr/>
        </p:nvSpPr>
        <p:spPr>
          <a:xfrm>
            <a:off x="1246382" y="1270516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  <a:ea typeface="Roboto Medium" charset="0"/>
                <a:cs typeface="Roboto Medium" charset="0"/>
              </a:rPr>
              <a:t>About Us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6658CE-53C9-4199-A394-CA516C1E222F}"/>
              </a:ext>
            </a:extLst>
          </p:cNvPr>
          <p:cNvCxnSpPr/>
          <p:nvPr/>
        </p:nvCxnSpPr>
        <p:spPr>
          <a:xfrm flipH="1" flipV="1">
            <a:off x="1286426" y="1521355"/>
            <a:ext cx="1546640" cy="4619"/>
          </a:xfrm>
          <a:prstGeom prst="line">
            <a:avLst/>
          </a:prstGeom>
          <a:ln>
            <a:solidFill>
              <a:schemeClr val="bg1">
                <a:lumMod val="8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5C38976-72D1-4EBB-A8AA-897FFD273413}"/>
              </a:ext>
            </a:extLst>
          </p:cNvPr>
          <p:cNvCxnSpPr/>
          <p:nvPr/>
        </p:nvCxnSpPr>
        <p:spPr>
          <a:xfrm flipH="1">
            <a:off x="1286426" y="1527705"/>
            <a:ext cx="265907" cy="0"/>
          </a:xfrm>
          <a:prstGeom prst="line">
            <a:avLst/>
          </a:prstGeom>
          <a:ln w="158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ross 31">
            <a:extLst>
              <a:ext uri="{FF2B5EF4-FFF2-40B4-BE49-F238E27FC236}">
                <a16:creationId xmlns:a16="http://schemas.microsoft.com/office/drawing/2014/main" id="{F5D229DA-8307-4B7C-AC75-892FB01C3403}"/>
              </a:ext>
            </a:extLst>
          </p:cNvPr>
          <p:cNvSpPr/>
          <p:nvPr/>
        </p:nvSpPr>
        <p:spPr>
          <a:xfrm flipH="1">
            <a:off x="2740525" y="1343040"/>
            <a:ext cx="106018" cy="106018"/>
          </a:xfrm>
          <a:prstGeom prst="plus">
            <a:avLst>
              <a:gd name="adj" fmla="val 37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4854B6-B73A-40FE-803A-2F8A6BA24D24}"/>
              </a:ext>
            </a:extLst>
          </p:cNvPr>
          <p:cNvSpPr/>
          <p:nvPr/>
        </p:nvSpPr>
        <p:spPr>
          <a:xfrm>
            <a:off x="1186708" y="4879598"/>
            <a:ext cx="2121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Helvetica Neue Medium" charset="0"/>
                <a:cs typeface="Helvetica Neue Medium" charset="0"/>
              </a:rPr>
              <a:t>Far far away, 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behind the word mountains, far from the countries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Vokalia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 and </a:t>
            </a:r>
            <a:r>
              <a:rPr lang="en-US" sz="1000" dirty="0" err="1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Consonantia</a:t>
            </a:r>
            <a:r>
              <a:rPr lang="en-US" sz="1000" dirty="0">
                <a:solidFill>
                  <a:schemeClr val="bg1"/>
                </a:solidFill>
                <a:ea typeface="Helvetica Neue Thin" charset="0"/>
                <a:cs typeface="Helvetica Neue Thin" charset="0"/>
              </a:rPr>
              <a:t>, there live the blind texts.</a:t>
            </a:r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F47B7C6A-7093-4363-AAF4-2EC6EE25EDEB}"/>
              </a:ext>
            </a:extLst>
          </p:cNvPr>
          <p:cNvSpPr/>
          <p:nvPr/>
        </p:nvSpPr>
        <p:spPr>
          <a:xfrm rot="5400000">
            <a:off x="1299903" y="4027309"/>
            <a:ext cx="231131" cy="23113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774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8D8D8"/>
      </a:accent1>
      <a:accent2>
        <a:srgbClr val="BFBFBF"/>
      </a:accent2>
      <a:accent3>
        <a:srgbClr val="FF0066"/>
      </a:accent3>
      <a:accent4>
        <a:srgbClr val="A5A5A5"/>
      </a:accent4>
      <a:accent5>
        <a:srgbClr val="BFBFBF"/>
      </a:accent5>
      <a:accent6>
        <a:srgbClr val="D8D8D8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1782</Words>
  <PresentationFormat>Widescreen</PresentationFormat>
  <Paragraphs>288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9" baseType="lpstr">
      <vt:lpstr>Arial</vt:lpstr>
      <vt:lpstr>Calibri</vt:lpstr>
      <vt:lpstr>Calibri Light</vt:lpstr>
      <vt:lpstr>Gill Sans</vt:lpstr>
      <vt:lpstr>Gotham Black</vt:lpstr>
      <vt:lpstr>Helvetica Neue Medium</vt:lpstr>
      <vt:lpstr>Helvetica Neue Thin</vt:lpstr>
      <vt:lpstr>Lato</vt:lpstr>
      <vt:lpstr>Montserrat</vt:lpstr>
      <vt:lpstr>Open Sans</vt:lpstr>
      <vt:lpstr>Poppins Light</vt:lpstr>
      <vt:lpstr>Poppins Medium</vt:lpstr>
      <vt:lpstr>Roboto Medium</vt:lpstr>
      <vt:lpstr>San Francisco Display Bold</vt:lpstr>
      <vt:lpstr>San Francisco Display Light</vt:lpstr>
      <vt:lpstr>Segoe UI</vt:lpstr>
      <vt:lpstr>Segoe UI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2018-08-19T12:46:42Z</dcterms:created>
  <dcterms:modified xsi:type="dcterms:W3CDTF">2018-08-19T16:31:53Z</dcterms:modified>
</cp:coreProperties>
</file>