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F7F-93FA-4E8A-9AB0-0C8B5ACCC88B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75F3-F8F0-4832-9690-D1ABE6EF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89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F7F-93FA-4E8A-9AB0-0C8B5ACCC88B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75F3-F8F0-4832-9690-D1ABE6EF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F7F-93FA-4E8A-9AB0-0C8B5ACCC88B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75F3-F8F0-4832-9690-D1ABE6EF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0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F7F-93FA-4E8A-9AB0-0C8B5ACCC88B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75F3-F8F0-4832-9690-D1ABE6EF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5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F7F-93FA-4E8A-9AB0-0C8B5ACCC88B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75F3-F8F0-4832-9690-D1ABE6EF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1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F7F-93FA-4E8A-9AB0-0C8B5ACCC88B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75F3-F8F0-4832-9690-D1ABE6EF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1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F7F-93FA-4E8A-9AB0-0C8B5ACCC88B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75F3-F8F0-4832-9690-D1ABE6EF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8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F7F-93FA-4E8A-9AB0-0C8B5ACCC88B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75F3-F8F0-4832-9690-D1ABE6EF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0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F7F-93FA-4E8A-9AB0-0C8B5ACCC88B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75F3-F8F0-4832-9690-D1ABE6EF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5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F7F-93FA-4E8A-9AB0-0C8B5ACCC88B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75F3-F8F0-4832-9690-D1ABE6EF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4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AF7F-93FA-4E8A-9AB0-0C8B5ACCC88B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75F3-F8F0-4832-9690-D1ABE6EF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8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7AF7F-93FA-4E8A-9AB0-0C8B5ACCC88B}" type="datetimeFigureOut">
              <a:rPr lang="en-US" smtClean="0"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575F3-F8F0-4832-9690-D1ABE6EF7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55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68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1:</a:t>
            </a:r>
            <a:r>
              <a:rPr lang="en-US" sz="2400" dirty="0"/>
              <a:t> I suppose he is quite _________ - he sends me flowers on my birthday and tells me I’m looking beautiful and so on.</a:t>
            </a:r>
          </a:p>
          <a:p>
            <a:r>
              <a:rPr lang="en-US" sz="2400" b="1" dirty="0"/>
              <a:t>	A.</a:t>
            </a:r>
            <a:r>
              <a:rPr lang="en-US" sz="2400" dirty="0"/>
              <a:t> romance	</a:t>
            </a:r>
            <a:r>
              <a:rPr lang="en-US" sz="2400" b="1" dirty="0"/>
              <a:t>B.</a:t>
            </a:r>
            <a:r>
              <a:rPr lang="en-US" sz="2400" dirty="0"/>
              <a:t> romantic	</a:t>
            </a:r>
            <a:r>
              <a:rPr lang="en-US" sz="2400" b="1" dirty="0"/>
              <a:t>C.</a:t>
            </a:r>
            <a:r>
              <a:rPr lang="en-US" sz="2400" dirty="0"/>
              <a:t> romanticize	</a:t>
            </a:r>
            <a:r>
              <a:rPr lang="en-US" sz="2400" b="1" dirty="0"/>
              <a:t>D.</a:t>
            </a:r>
            <a:r>
              <a:rPr lang="en-US" sz="2400" dirty="0"/>
              <a:t> romantically</a:t>
            </a:r>
          </a:p>
          <a:p>
            <a:endParaRPr lang="en-US" sz="2400" b="1" dirty="0" smtClean="0"/>
          </a:p>
          <a:p>
            <a:r>
              <a:rPr lang="en-US" sz="2400" b="1" dirty="0" err="1" smtClean="0"/>
              <a:t>Xét</a:t>
            </a:r>
            <a:r>
              <a:rPr lang="en-US" sz="2400" b="1" dirty="0" smtClean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đáp</a:t>
            </a:r>
            <a:r>
              <a:rPr lang="en-US" sz="2400" b="1" dirty="0"/>
              <a:t> </a:t>
            </a:r>
            <a:r>
              <a:rPr lang="en-US" sz="2400" b="1" dirty="0" err="1"/>
              <a:t>án</a:t>
            </a:r>
            <a:r>
              <a:rPr lang="en-US" sz="2400" b="1" dirty="0"/>
              <a:t>:</a:t>
            </a:r>
            <a:endParaRPr lang="en-US" sz="2400" dirty="0"/>
          </a:p>
          <a:p>
            <a:r>
              <a:rPr lang="en-US" sz="2400" dirty="0"/>
              <a:t>A. romance (n):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lãng</a:t>
            </a:r>
            <a:r>
              <a:rPr lang="en-US" sz="2400" dirty="0"/>
              <a:t> </a:t>
            </a:r>
            <a:r>
              <a:rPr lang="en-US" sz="2400" dirty="0" err="1"/>
              <a:t>mạn</a:t>
            </a:r>
            <a:endParaRPr lang="en-US" sz="2400" dirty="0"/>
          </a:p>
          <a:p>
            <a:r>
              <a:rPr lang="en-US" sz="2400" dirty="0"/>
              <a:t>B. romantic (a): </a:t>
            </a:r>
            <a:r>
              <a:rPr lang="en-US" sz="2400" dirty="0" err="1"/>
              <a:t>lãng</a:t>
            </a:r>
            <a:r>
              <a:rPr lang="en-US" sz="2400" dirty="0"/>
              <a:t> </a:t>
            </a:r>
            <a:r>
              <a:rPr lang="en-US" sz="2400" dirty="0" err="1"/>
              <a:t>mạn</a:t>
            </a:r>
            <a:endParaRPr lang="en-US" sz="2400" dirty="0"/>
          </a:p>
          <a:p>
            <a:r>
              <a:rPr lang="en-US" sz="2400" dirty="0"/>
              <a:t>C. romanticize (v): </a:t>
            </a:r>
            <a:r>
              <a:rPr lang="en-US" sz="2400" dirty="0" err="1"/>
              <a:t>lãng</a:t>
            </a:r>
            <a:r>
              <a:rPr lang="en-US" sz="2400" dirty="0"/>
              <a:t> </a:t>
            </a:r>
            <a:r>
              <a:rPr lang="en-US" sz="2400" dirty="0" err="1"/>
              <a:t>mạn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, </a:t>
            </a:r>
            <a:r>
              <a:rPr lang="en-US" sz="2400" dirty="0" err="1"/>
              <a:t>tiểu</a:t>
            </a:r>
            <a:r>
              <a:rPr lang="en-US" sz="2400" dirty="0"/>
              <a:t> </a:t>
            </a:r>
            <a:r>
              <a:rPr lang="en-US" sz="2400" dirty="0" err="1"/>
              <a:t>thuyết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 (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cái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/>
              <a:t> </a:t>
            </a:r>
            <a:r>
              <a:rPr lang="en-US" sz="2400" dirty="0" err="1"/>
              <a:t>trông</a:t>
            </a:r>
            <a:r>
              <a:rPr lang="en-US" sz="2400" dirty="0"/>
              <a:t> </a:t>
            </a:r>
            <a:r>
              <a:rPr lang="en-US" sz="2400" dirty="0" err="1"/>
              <a:t>tốt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)</a:t>
            </a:r>
          </a:p>
          <a:p>
            <a:r>
              <a:rPr lang="en-US" sz="2400" dirty="0"/>
              <a:t>D. </a:t>
            </a:r>
            <a:r>
              <a:rPr lang="en-US" sz="2400" dirty="0" err="1"/>
              <a:t>romantially</a:t>
            </a:r>
            <a:r>
              <a:rPr lang="en-US" sz="2400" dirty="0"/>
              <a:t> (</a:t>
            </a:r>
            <a:r>
              <a:rPr lang="en-US" sz="2400" dirty="0" err="1"/>
              <a:t>adv</a:t>
            </a:r>
            <a:r>
              <a:rPr lang="en-US" sz="2400" dirty="0"/>
              <a:t>):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lãng</a:t>
            </a:r>
            <a:r>
              <a:rPr lang="en-US" sz="2400" dirty="0"/>
              <a:t> </a:t>
            </a:r>
            <a:r>
              <a:rPr lang="en-US" sz="2400" dirty="0" err="1"/>
              <a:t>mạn</a:t>
            </a:r>
            <a:endParaRPr lang="en-US" sz="2400" dirty="0"/>
          </a:p>
          <a:p>
            <a:r>
              <a:rPr lang="en-US" sz="2400" dirty="0"/>
              <a:t>=&gt;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to be, ta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chất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 </a:t>
            </a:r>
            <a:br>
              <a:rPr lang="en-US" sz="2400" dirty="0"/>
            </a:br>
            <a:r>
              <a:rPr lang="en-US" sz="2400" b="1" dirty="0" err="1"/>
              <a:t>Dịch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rằng</a:t>
            </a:r>
            <a:r>
              <a:rPr lang="en-US" sz="2400" dirty="0"/>
              <a:t> </a:t>
            </a:r>
            <a:r>
              <a:rPr lang="en-US" sz="2400" dirty="0" err="1"/>
              <a:t>anh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khá</a:t>
            </a:r>
            <a:r>
              <a:rPr lang="en-US" sz="2400" dirty="0"/>
              <a:t> </a:t>
            </a:r>
            <a:r>
              <a:rPr lang="en-US" sz="2400" dirty="0" err="1"/>
              <a:t>lãng</a:t>
            </a:r>
            <a:r>
              <a:rPr lang="en-US" sz="2400" dirty="0"/>
              <a:t> </a:t>
            </a:r>
            <a:r>
              <a:rPr lang="en-US" sz="2400" dirty="0" err="1"/>
              <a:t>mạn</a:t>
            </a:r>
            <a:r>
              <a:rPr lang="en-US" sz="2400" dirty="0"/>
              <a:t> – </a:t>
            </a:r>
            <a:r>
              <a:rPr lang="en-US" sz="2400" dirty="0" err="1"/>
              <a:t>anh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gửi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hoa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nhật</a:t>
            </a:r>
            <a:r>
              <a:rPr lang="en-US" sz="2400" dirty="0"/>
              <a:t>,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rằng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trông</a:t>
            </a:r>
            <a:r>
              <a:rPr lang="en-US" sz="2400" dirty="0"/>
              <a:t> </a:t>
            </a:r>
            <a:r>
              <a:rPr lang="en-US" sz="2400" dirty="0" err="1"/>
              <a:t>rất</a:t>
            </a:r>
            <a:r>
              <a:rPr lang="en-US" sz="2400" dirty="0"/>
              <a:t> </a:t>
            </a:r>
            <a:r>
              <a:rPr lang="en-US" sz="2400" dirty="0" err="1"/>
              <a:t>đẹp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nữa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2895600" y="11430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839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10:</a:t>
            </a:r>
            <a:r>
              <a:rPr lang="en-US" sz="2400" dirty="0"/>
              <a:t> ……………., I will give him the report. </a:t>
            </a:r>
            <a:endParaRPr lang="en-US" sz="2400" dirty="0"/>
          </a:p>
          <a:p>
            <a:r>
              <a:rPr lang="en-US" sz="2400" b="1" dirty="0"/>
              <a:t>A</a:t>
            </a:r>
            <a:r>
              <a:rPr lang="en-US" sz="2400" dirty="0"/>
              <a:t>. After  he will return 	                                     </a:t>
            </a:r>
            <a:r>
              <a:rPr lang="en-US" sz="2400" b="1" dirty="0"/>
              <a:t>B</a:t>
            </a:r>
            <a:r>
              <a:rPr lang="en-US" sz="2400" dirty="0"/>
              <a:t>. When he returns                      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b="1" dirty="0"/>
              <a:t>C.</a:t>
            </a:r>
            <a:r>
              <a:rPr lang="en-US" sz="2400" dirty="0"/>
              <a:t> Until he will return       	                                     </a:t>
            </a:r>
            <a:r>
              <a:rPr lang="en-US" sz="2400" b="1" dirty="0"/>
              <a:t>D</a:t>
            </a:r>
            <a:r>
              <a:rPr lang="en-US" sz="2400" dirty="0"/>
              <a:t>. No sooner he returns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/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hòa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chia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lai</a:t>
            </a:r>
            <a:r>
              <a:rPr lang="en-US" sz="2400" dirty="0"/>
              <a:t> =&gt;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chia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(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, </a:t>
            </a: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lai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). </a:t>
            </a:r>
            <a:endParaRPr lang="en-US" sz="2400" dirty="0"/>
          </a:p>
          <a:p>
            <a:r>
              <a:rPr lang="en-US" sz="2400" dirty="0" err="1"/>
              <a:t>Loại</a:t>
            </a:r>
            <a:r>
              <a:rPr lang="en-US" sz="2400" dirty="0"/>
              <a:t> </a:t>
            </a:r>
            <a:r>
              <a:rPr lang="en-US" sz="2400" dirty="0" err="1"/>
              <a:t>luôn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A, C, D do </a:t>
            </a:r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. </a:t>
            </a:r>
            <a:endParaRPr lang="en-US" sz="2400" dirty="0"/>
          </a:p>
          <a:p>
            <a:r>
              <a:rPr lang="en-US" sz="2400" dirty="0"/>
              <a:t>After :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when: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No sooner: </a:t>
            </a:r>
            <a:r>
              <a:rPr lang="en-US" sz="2400" dirty="0" err="1"/>
              <a:t>ngay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Until: </a:t>
            </a:r>
            <a:r>
              <a:rPr lang="en-US" sz="2400" dirty="0" err="1"/>
              <a:t>tới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When S + V(s/</a:t>
            </a:r>
            <a:r>
              <a:rPr lang="en-US" sz="2400" dirty="0" err="1"/>
              <a:t>es</a:t>
            </a:r>
            <a:r>
              <a:rPr lang="en-US" sz="2400" dirty="0"/>
              <a:t>) +St, S +will +</a:t>
            </a:r>
            <a:r>
              <a:rPr lang="en-US" sz="2400" dirty="0" err="1"/>
              <a:t>V+St</a:t>
            </a:r>
            <a:r>
              <a:rPr lang="en-US" sz="2400" dirty="0"/>
              <a:t>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6324600" y="6858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7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11:</a:t>
            </a:r>
            <a:r>
              <a:rPr lang="en-US" sz="2400" dirty="0"/>
              <a:t> </a:t>
            </a:r>
            <a:r>
              <a:rPr lang="en-US" sz="2400" b="1" dirty="0"/>
              <a:t> </a:t>
            </a:r>
            <a:r>
              <a:rPr lang="en-US" sz="2400" dirty="0"/>
              <a:t>The sight of his pale face brought ________ to me how ill he really was. 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place </a:t>
            </a:r>
            <a:r>
              <a:rPr lang="en-US" sz="2400" b="1" dirty="0"/>
              <a:t>		 </a:t>
            </a:r>
            <a:r>
              <a:rPr lang="en-US" sz="2400" b="1" dirty="0" smtClean="0"/>
              <a:t>  </a:t>
            </a:r>
            <a:r>
              <a:rPr lang="en-US" sz="2400" b="1" dirty="0"/>
              <a:t>B. </a:t>
            </a:r>
            <a:r>
              <a:rPr lang="en-US" sz="2400" dirty="0"/>
              <a:t>house </a:t>
            </a:r>
            <a:r>
              <a:rPr lang="en-US" sz="2400" b="1" dirty="0" smtClean="0"/>
              <a:t>  </a:t>
            </a:r>
            <a:r>
              <a:rPr lang="en-US" sz="2400" b="1" dirty="0"/>
              <a:t>C. </a:t>
            </a:r>
            <a:r>
              <a:rPr lang="en-US" sz="2400" dirty="0"/>
              <a:t>life </a:t>
            </a:r>
            <a:r>
              <a:rPr lang="en-US" sz="2400" b="1" dirty="0"/>
              <a:t>			 D. </a:t>
            </a:r>
            <a:r>
              <a:rPr lang="en-US" sz="2400" dirty="0"/>
              <a:t>home 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</a:t>
            </a:r>
            <a:r>
              <a:rPr lang="en-US" sz="2400" dirty="0" err="1"/>
              <a:t>c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vựng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r>
              <a:rPr lang="en-US" sz="2400" dirty="0"/>
              <a:t>bring/ come home to </a:t>
            </a:r>
            <a:r>
              <a:rPr lang="en-US" sz="2400" dirty="0" err="1"/>
              <a:t>sb</a:t>
            </a:r>
            <a:r>
              <a:rPr lang="en-US" sz="2400" dirty="0"/>
              <a:t>: </a:t>
            </a:r>
            <a:r>
              <a:rPr lang="en-US" sz="2400" dirty="0" err="1"/>
              <a:t>khiến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nhận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rằng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khó</a:t>
            </a:r>
            <a:r>
              <a:rPr lang="en-US" sz="2400" dirty="0"/>
              <a:t> </a:t>
            </a:r>
            <a:r>
              <a:rPr lang="en-US" sz="2400" dirty="0" err="1"/>
              <a:t>khăn</a:t>
            </a:r>
            <a:r>
              <a:rPr lang="en-US" sz="2400" dirty="0"/>
              <a:t> hay </a:t>
            </a:r>
            <a:r>
              <a:rPr lang="en-US" sz="2400" dirty="0" err="1"/>
              <a:t>nghiêm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tới</a:t>
            </a:r>
            <a:r>
              <a:rPr lang="en-US" sz="2400" dirty="0"/>
              <a:t> </a:t>
            </a:r>
            <a:r>
              <a:rPr lang="en-US" sz="2400" dirty="0" err="1"/>
              <a:t>mức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Tạm</a:t>
            </a:r>
            <a:r>
              <a:rPr lang="en-US" sz="2400" b="1" dirty="0"/>
              <a:t> </a:t>
            </a:r>
            <a:r>
              <a:rPr lang="en-US" sz="2400" b="1" dirty="0" err="1"/>
              <a:t>dịch</a:t>
            </a:r>
            <a:r>
              <a:rPr lang="en-US" sz="2400" b="1" dirty="0"/>
              <a:t>: </a:t>
            </a:r>
            <a:r>
              <a:rPr lang="en-US" sz="2400" b="1" dirty="0" err="1"/>
              <a:t>Gương</a:t>
            </a:r>
            <a:r>
              <a:rPr lang="en-US" sz="2400" b="1" dirty="0"/>
              <a:t> </a:t>
            </a:r>
            <a:r>
              <a:rPr lang="en-US" sz="2400" b="1" dirty="0" err="1"/>
              <a:t>mặt</a:t>
            </a:r>
            <a:r>
              <a:rPr lang="en-US" sz="2400" b="1" dirty="0"/>
              <a:t> </a:t>
            </a:r>
            <a:r>
              <a:rPr lang="en-US" sz="2400" b="1" dirty="0" err="1"/>
              <a:t>nhợt</a:t>
            </a:r>
            <a:r>
              <a:rPr lang="en-US" sz="2400" b="1" dirty="0"/>
              <a:t> </a:t>
            </a:r>
            <a:r>
              <a:rPr lang="en-US" sz="2400" b="1" dirty="0" err="1"/>
              <a:t>nhạt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anh</a:t>
            </a:r>
            <a:r>
              <a:rPr lang="en-US" sz="2400" b="1" dirty="0"/>
              <a:t> </a:t>
            </a:r>
            <a:r>
              <a:rPr lang="en-US" sz="2400" b="1" dirty="0" err="1"/>
              <a:t>ấy</a:t>
            </a:r>
            <a:r>
              <a:rPr lang="en-US" sz="2400" b="1" dirty="0"/>
              <a:t> </a:t>
            </a:r>
            <a:r>
              <a:rPr lang="en-US" sz="2400" b="1" dirty="0" err="1"/>
              <a:t>khiến</a:t>
            </a:r>
            <a:r>
              <a:rPr lang="en-US" sz="2400" b="1" dirty="0"/>
              <a:t> </a:t>
            </a:r>
            <a:r>
              <a:rPr lang="en-US" sz="2400" b="1" dirty="0" err="1"/>
              <a:t>tôi</a:t>
            </a:r>
            <a:r>
              <a:rPr lang="en-US" sz="2400" b="1" dirty="0"/>
              <a:t> </a:t>
            </a:r>
            <a:r>
              <a:rPr lang="en-US" sz="2400" b="1" dirty="0" err="1"/>
              <a:t>nhận</a:t>
            </a:r>
            <a:r>
              <a:rPr lang="en-US" sz="2400" b="1" dirty="0"/>
              <a:t> </a:t>
            </a:r>
            <a:r>
              <a:rPr lang="en-US" sz="2400" b="1" dirty="0" err="1"/>
              <a:t>ra</a:t>
            </a:r>
            <a:r>
              <a:rPr lang="en-US" sz="2400" b="1" dirty="0"/>
              <a:t> </a:t>
            </a:r>
            <a:r>
              <a:rPr lang="en-US" sz="2400" b="1" dirty="0" err="1"/>
              <a:t>rằng</a:t>
            </a:r>
            <a:r>
              <a:rPr lang="en-US" sz="2400" b="1" dirty="0"/>
              <a:t> </a:t>
            </a:r>
            <a:r>
              <a:rPr lang="en-US" sz="2400" b="1" dirty="0" err="1"/>
              <a:t>anh</a:t>
            </a:r>
            <a:r>
              <a:rPr lang="en-US" sz="2400" b="1" dirty="0"/>
              <a:t> </a:t>
            </a:r>
            <a:r>
              <a:rPr lang="en-US" sz="2400" b="1" dirty="0" err="1"/>
              <a:t>ấy</a:t>
            </a:r>
            <a:r>
              <a:rPr lang="en-US" sz="2400" b="1" dirty="0"/>
              <a:t> </a:t>
            </a:r>
            <a:r>
              <a:rPr lang="en-US" sz="2400" b="1" dirty="0" err="1"/>
              <a:t>thật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rất</a:t>
            </a:r>
            <a:r>
              <a:rPr lang="en-US" sz="2400" b="1" dirty="0"/>
              <a:t> </a:t>
            </a:r>
            <a:r>
              <a:rPr lang="en-US" sz="2400" b="1" dirty="0" err="1"/>
              <a:t>ốm</a:t>
            </a:r>
            <a:r>
              <a:rPr lang="en-US" sz="2400" b="1" dirty="0"/>
              <a:t> (</a:t>
            </a:r>
            <a:r>
              <a:rPr lang="en-US" sz="2400" b="1" dirty="0" err="1"/>
              <a:t>bệnh</a:t>
            </a:r>
            <a:r>
              <a:rPr lang="en-US" sz="2400" b="1" dirty="0"/>
              <a:t>).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7391400" y="1066800"/>
            <a:ext cx="3810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3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839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12: </a:t>
            </a:r>
            <a:r>
              <a:rPr lang="en-US" sz="2400" dirty="0"/>
              <a:t>James had a </a:t>
            </a:r>
            <a:r>
              <a:rPr lang="en-US" sz="2400" dirty="0" err="1"/>
              <a:t>cosy</a:t>
            </a:r>
            <a:r>
              <a:rPr lang="en-US" sz="2400" dirty="0"/>
              <a:t> birthday party at home last Friday in the _______ of his close friends. </a:t>
            </a:r>
            <a:endParaRPr lang="en-US" sz="2400" dirty="0"/>
          </a:p>
          <a:p>
            <a:r>
              <a:rPr lang="en-US" sz="2400" b="1" dirty="0"/>
              <a:t>A.</a:t>
            </a:r>
            <a:r>
              <a:rPr lang="en-US" sz="2400" dirty="0"/>
              <a:t> company	</a:t>
            </a:r>
            <a:r>
              <a:rPr lang="en-US" sz="2400" b="1" dirty="0"/>
              <a:t>B.</a:t>
            </a:r>
            <a:r>
              <a:rPr lang="en-US" sz="2400" dirty="0"/>
              <a:t> business                  </a:t>
            </a:r>
            <a:r>
              <a:rPr lang="en-US" sz="2400" dirty="0" smtClean="0"/>
              <a:t> </a:t>
            </a:r>
            <a:r>
              <a:rPr lang="en-US" sz="2400" b="1" dirty="0"/>
              <a:t>C.</a:t>
            </a:r>
            <a:r>
              <a:rPr lang="en-US" sz="2400" dirty="0"/>
              <a:t> atmosphere    </a:t>
            </a:r>
            <a:r>
              <a:rPr lang="en-US" sz="2400" dirty="0" smtClean="0"/>
              <a:t>   </a:t>
            </a:r>
            <a:r>
              <a:rPr lang="en-US" sz="2400" b="1" dirty="0"/>
              <a:t>D.</a:t>
            </a:r>
            <a:r>
              <a:rPr lang="en-US" sz="2400" dirty="0"/>
              <a:t> residence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vựng</a:t>
            </a:r>
            <a:r>
              <a:rPr lang="en-US" sz="2400" dirty="0"/>
              <a:t>/</a:t>
            </a:r>
            <a:r>
              <a:rPr lang="en-US" sz="2400" dirty="0" err="1"/>
              <a:t>Cụm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/>
              <a:t>A. company (n):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,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ở </a:t>
            </a:r>
            <a:endParaRPr lang="en-US" sz="2400" dirty="0"/>
          </a:p>
          <a:p>
            <a:r>
              <a:rPr lang="en-US" sz="2400" dirty="0"/>
              <a:t>=&gt; in the company of </a:t>
            </a:r>
            <a:r>
              <a:rPr lang="en-US" sz="2400" dirty="0" err="1"/>
              <a:t>sb</a:t>
            </a:r>
            <a:r>
              <a:rPr lang="en-US" sz="2400" dirty="0"/>
              <a:t> = with </a:t>
            </a:r>
            <a:r>
              <a:rPr lang="en-US" sz="2400" dirty="0" err="1"/>
              <a:t>sb</a:t>
            </a:r>
            <a:r>
              <a:rPr lang="en-US" sz="2400" dirty="0"/>
              <a:t>: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ai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B. business (n):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kinh</a:t>
            </a:r>
            <a:r>
              <a:rPr lang="en-US" sz="2400" dirty="0"/>
              <a:t> </a:t>
            </a:r>
            <a:r>
              <a:rPr lang="en-US" sz="2400" dirty="0" err="1"/>
              <a:t>doanh</a:t>
            </a:r>
            <a:r>
              <a:rPr lang="en-US" sz="2400" dirty="0"/>
              <a:t>, </a:t>
            </a:r>
            <a:r>
              <a:rPr lang="en-US" sz="2400" dirty="0" err="1"/>
              <a:t>doanh</a:t>
            </a:r>
            <a:r>
              <a:rPr lang="en-US" sz="2400" dirty="0"/>
              <a:t> </a:t>
            </a:r>
            <a:r>
              <a:rPr lang="en-US" sz="2400" dirty="0" err="1"/>
              <a:t>nghiệp</a:t>
            </a:r>
            <a:r>
              <a:rPr lang="en-US" sz="2400" dirty="0"/>
              <a:t> </a:t>
            </a:r>
            <a:endParaRPr lang="en-US" sz="2400" dirty="0"/>
          </a:p>
          <a:p>
            <a:r>
              <a:rPr lang="en-US" sz="2400" dirty="0"/>
              <a:t>=&gt; be in the business of doing something: </a:t>
            </a:r>
            <a:r>
              <a:rPr lang="en-US" sz="2400" dirty="0" err="1"/>
              <a:t>coi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yếu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 </a:t>
            </a:r>
            <a:endParaRPr lang="en-US" sz="2400" dirty="0"/>
          </a:p>
          <a:p>
            <a:r>
              <a:rPr lang="en-US" sz="2400" dirty="0"/>
              <a:t>C. atmosphere (n):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khí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D. residence (n):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cư</a:t>
            </a:r>
            <a:r>
              <a:rPr lang="en-US" sz="2400" dirty="0"/>
              <a:t> </a:t>
            </a:r>
            <a:r>
              <a:rPr lang="en-US" sz="2400" dirty="0" err="1"/>
              <a:t>trú</a:t>
            </a:r>
            <a:r>
              <a:rPr lang="en-US" sz="2400" dirty="0"/>
              <a:t> </a:t>
            </a:r>
            <a:endParaRPr lang="en-US" sz="2400" dirty="0"/>
          </a:p>
          <a:p>
            <a:r>
              <a:rPr lang="en-US" sz="2400" dirty="0"/>
              <a:t>=&gt; in residence: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trí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ở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nơi</a:t>
            </a:r>
            <a:r>
              <a:rPr lang="en-US" sz="2400" dirty="0"/>
              <a:t> </a:t>
            </a:r>
            <a:r>
              <a:rPr lang="en-US" sz="2400" dirty="0" err="1"/>
              <a:t>cụ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cao</a:t>
            </a:r>
            <a:r>
              <a:rPr lang="en-US" sz="2400" dirty="0"/>
              <a:t> </a:t>
            </a:r>
            <a:r>
              <a:rPr lang="en-US" sz="2400" dirty="0" err="1"/>
              <a:t>đẳng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Tạm</a:t>
            </a:r>
            <a:r>
              <a:rPr lang="en-US" sz="2400" b="1" dirty="0"/>
              <a:t> </a:t>
            </a:r>
            <a:r>
              <a:rPr lang="en-US" sz="2400" b="1" dirty="0" err="1"/>
              <a:t>dịch</a:t>
            </a:r>
            <a:r>
              <a:rPr lang="en-US" sz="2400" b="1" dirty="0"/>
              <a:t>: </a:t>
            </a:r>
            <a:r>
              <a:rPr lang="en-US" sz="2400" dirty="0"/>
              <a:t>James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bữa</a:t>
            </a:r>
            <a:r>
              <a:rPr lang="en-US" sz="2400" dirty="0"/>
              <a:t> </a:t>
            </a:r>
            <a:r>
              <a:rPr lang="en-US" sz="2400" dirty="0" err="1"/>
              <a:t>tiệc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nhật</a:t>
            </a:r>
            <a:r>
              <a:rPr lang="en-US" sz="2400" dirty="0"/>
              <a:t> </a:t>
            </a:r>
            <a:r>
              <a:rPr lang="en-US" sz="2400" dirty="0" err="1"/>
              <a:t>ấm</a:t>
            </a:r>
            <a:r>
              <a:rPr lang="en-US" sz="2400" dirty="0"/>
              <a:t> </a:t>
            </a:r>
            <a:r>
              <a:rPr lang="en-US" sz="2400" dirty="0" err="1"/>
              <a:t>áp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Sáu</a:t>
            </a:r>
            <a:r>
              <a:rPr lang="en-US" sz="2400" dirty="0"/>
              <a:t> </a:t>
            </a:r>
            <a:r>
              <a:rPr lang="en-US" sz="2400" dirty="0" err="1"/>
              <a:t>tuần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thân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anh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. 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52400" y="10668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991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13:</a:t>
            </a:r>
            <a:r>
              <a:rPr lang="en-US" sz="2400" dirty="0"/>
              <a:t> The flood victims ________ with food and clean water by the volunteers. </a:t>
            </a:r>
            <a:endParaRPr lang="en-US" sz="2400" dirty="0"/>
          </a:p>
          <a:p>
            <a:r>
              <a:rPr lang="en-US" sz="2400" b="1" dirty="0"/>
              <a:t>A.</a:t>
            </a:r>
            <a:r>
              <a:rPr lang="en-US" sz="2400" dirty="0"/>
              <a:t> provided	</a:t>
            </a:r>
            <a:r>
              <a:rPr lang="en-US" sz="2400" b="1" dirty="0"/>
              <a:t>B.</a:t>
            </a:r>
            <a:r>
              <a:rPr lang="en-US" sz="2400" dirty="0"/>
              <a:t> were provided          </a:t>
            </a:r>
            <a:r>
              <a:rPr lang="en-US" sz="2400" b="1" dirty="0"/>
              <a:t>C.</a:t>
            </a:r>
            <a:r>
              <a:rPr lang="en-US" sz="2400" dirty="0"/>
              <a:t> were providing               </a:t>
            </a:r>
            <a:r>
              <a:rPr lang="en-US" sz="2400" b="1" dirty="0"/>
              <a:t>D.</a:t>
            </a:r>
            <a:r>
              <a:rPr lang="en-US" sz="2400" dirty="0"/>
              <a:t> provide 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b="1" dirty="0"/>
              <a:t>: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“The flood victims” – “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nạn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lũ</a:t>
            </a:r>
            <a:r>
              <a:rPr lang="en-US" sz="2400" dirty="0"/>
              <a:t> </a:t>
            </a:r>
            <a:r>
              <a:rPr lang="en-US" sz="2400" dirty="0" err="1"/>
              <a:t>lụt</a:t>
            </a:r>
            <a:r>
              <a:rPr lang="en-US" sz="2400" dirty="0"/>
              <a:t>”,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“provide” – “</a:t>
            </a:r>
            <a:r>
              <a:rPr lang="en-US" sz="2400" dirty="0" err="1"/>
              <a:t>cung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” =&gt;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mang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: S + was/ were + Vp2 (by + O). </a:t>
            </a:r>
            <a:endParaRPr lang="en-US" sz="2400" dirty="0"/>
          </a:p>
          <a:p>
            <a:r>
              <a:rPr lang="en-US" sz="2400" b="1" dirty="0" err="1"/>
              <a:t>Tạm</a:t>
            </a:r>
            <a:r>
              <a:rPr lang="en-US" sz="2400" b="1" dirty="0"/>
              <a:t> </a:t>
            </a:r>
            <a:r>
              <a:rPr lang="en-US" sz="2400" b="1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nạn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lũ</a:t>
            </a:r>
            <a:r>
              <a:rPr lang="en-US" sz="2400" dirty="0"/>
              <a:t> </a:t>
            </a:r>
            <a:r>
              <a:rPr lang="en-US" sz="2400" dirty="0" err="1"/>
              <a:t>lụt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cung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đồ</a:t>
            </a:r>
            <a:r>
              <a:rPr lang="en-US" sz="2400" dirty="0"/>
              <a:t> </a:t>
            </a:r>
            <a:r>
              <a:rPr lang="en-US" sz="2400" dirty="0" err="1"/>
              <a:t>ăn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sạch</a:t>
            </a:r>
            <a:r>
              <a:rPr lang="en-US" sz="2400" dirty="0"/>
              <a:t> </a:t>
            </a:r>
            <a:r>
              <a:rPr lang="en-US" sz="2400" dirty="0" err="1"/>
              <a:t>bởi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nguyện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.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981200" y="12192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8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839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14:</a:t>
            </a:r>
            <a:r>
              <a:rPr lang="en-US" sz="2400" dirty="0"/>
              <a:t> _________ the report to the manager, she decided to take a rest.</a:t>
            </a:r>
            <a:endParaRPr lang="en-US" sz="2400" dirty="0"/>
          </a:p>
          <a:p>
            <a:r>
              <a:rPr lang="en-US" sz="2400" b="1" dirty="0"/>
              <a:t>A.</a:t>
            </a:r>
            <a:r>
              <a:rPr lang="en-US" sz="2400" dirty="0"/>
              <a:t> Having handed in 	                                       </a:t>
            </a:r>
            <a:r>
              <a:rPr lang="en-US" sz="2400" b="1" dirty="0"/>
              <a:t>B.</a:t>
            </a:r>
            <a:r>
              <a:rPr lang="en-US" sz="2400" dirty="0"/>
              <a:t> Handed in 	</a:t>
            </a:r>
            <a:endParaRPr lang="en-US" sz="2400" dirty="0"/>
          </a:p>
          <a:p>
            <a:r>
              <a:rPr lang="en-US" sz="2400" b="1" dirty="0"/>
              <a:t>C.</a:t>
            </a:r>
            <a:r>
              <a:rPr lang="en-US" sz="2400" dirty="0"/>
              <a:t> To hand in          	                                       </a:t>
            </a:r>
            <a:r>
              <a:rPr lang="en-US" sz="2400" b="1" dirty="0"/>
              <a:t>D.</a:t>
            </a:r>
            <a:r>
              <a:rPr lang="en-US" sz="2400" dirty="0"/>
              <a:t> Being handed in 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phân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 / </a:t>
            </a:r>
            <a:r>
              <a:rPr lang="en-US" sz="2400" dirty="0" err="1"/>
              <a:t>Rút</a:t>
            </a:r>
            <a:r>
              <a:rPr lang="en-US" sz="2400" dirty="0"/>
              <a:t> </a:t>
            </a:r>
            <a:r>
              <a:rPr lang="en-US" sz="2400" dirty="0" err="1"/>
              <a:t>gọn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 err="1"/>
              <a:t>Khi</a:t>
            </a:r>
            <a:r>
              <a:rPr lang="en-US" sz="2400" dirty="0"/>
              <a:t> 2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(she)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rút</a:t>
            </a:r>
            <a:r>
              <a:rPr lang="en-US" sz="2400" dirty="0"/>
              <a:t> </a:t>
            </a:r>
            <a:r>
              <a:rPr lang="en-US" sz="2400" dirty="0" err="1"/>
              <a:t>gọn</a:t>
            </a:r>
            <a:r>
              <a:rPr lang="en-US" sz="2400" dirty="0"/>
              <a:t> 1 </a:t>
            </a:r>
            <a:r>
              <a:rPr lang="en-US" sz="2400" dirty="0" err="1"/>
              <a:t>trong</a:t>
            </a:r>
            <a:r>
              <a:rPr lang="en-US" sz="2400" dirty="0"/>
              <a:t> 2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: </a:t>
            </a:r>
            <a:endParaRPr lang="en-US" sz="2400" dirty="0"/>
          </a:p>
          <a:p>
            <a:r>
              <a:rPr lang="en-US" sz="2400" dirty="0"/>
              <a:t>- V-</a:t>
            </a:r>
            <a:r>
              <a:rPr lang="en-US" sz="2400" dirty="0" err="1"/>
              <a:t>ing</a:t>
            </a:r>
            <a:r>
              <a:rPr lang="en-US" sz="2400" dirty="0"/>
              <a:t> / Having P2: </a:t>
            </a: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rút</a:t>
            </a:r>
            <a:r>
              <a:rPr lang="en-US" sz="2400" dirty="0"/>
              <a:t> </a:t>
            </a:r>
            <a:r>
              <a:rPr lang="en-US" sz="2400" dirty="0" err="1"/>
              <a:t>gọn</a:t>
            </a:r>
            <a:r>
              <a:rPr lang="en-US" sz="2400" dirty="0"/>
              <a:t> </a:t>
            </a:r>
            <a:r>
              <a:rPr lang="en-US" sz="2400" dirty="0" err="1"/>
              <a:t>mang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- P2 (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phân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): </a:t>
            </a:r>
            <a:r>
              <a:rPr lang="en-US" sz="2400" dirty="0" err="1"/>
              <a:t>nếu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rút</a:t>
            </a:r>
            <a:r>
              <a:rPr lang="en-US" sz="2400" dirty="0"/>
              <a:t> </a:t>
            </a:r>
            <a:r>
              <a:rPr lang="en-US" sz="2400" dirty="0" err="1"/>
              <a:t>gọn</a:t>
            </a:r>
            <a:r>
              <a:rPr lang="en-US" sz="2400" dirty="0"/>
              <a:t> </a:t>
            </a:r>
            <a:r>
              <a:rPr lang="en-US" sz="2400" dirty="0" err="1"/>
              <a:t>mang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“she”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(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“hand in” (</a:t>
            </a:r>
            <a:r>
              <a:rPr lang="en-US" sz="2400" dirty="0" err="1"/>
              <a:t>nộp</a:t>
            </a:r>
            <a:r>
              <a:rPr lang="en-US" sz="2400" dirty="0"/>
              <a:t>) =&gt;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. </a:t>
            </a:r>
            <a:endParaRPr lang="en-US" sz="2400" dirty="0"/>
          </a:p>
          <a:p>
            <a:r>
              <a:rPr lang="en-US" sz="2400" b="1" dirty="0" err="1"/>
              <a:t>Tạm</a:t>
            </a:r>
            <a:r>
              <a:rPr lang="en-US" sz="2400" b="1" dirty="0"/>
              <a:t> </a:t>
            </a:r>
            <a:r>
              <a:rPr lang="en-US" sz="2400" b="1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Nộp</a:t>
            </a:r>
            <a:r>
              <a:rPr lang="en-US" sz="2400" dirty="0"/>
              <a:t> </a:t>
            </a:r>
            <a:r>
              <a:rPr lang="en-US" sz="2400" dirty="0" err="1"/>
              <a:t>xong</a:t>
            </a:r>
            <a:r>
              <a:rPr lang="en-US" sz="2400" dirty="0"/>
              <a:t> </a:t>
            </a:r>
            <a:r>
              <a:rPr lang="en-US" sz="2400" dirty="0" err="1"/>
              <a:t>báo</a:t>
            </a:r>
            <a:r>
              <a:rPr lang="en-US" sz="2400" dirty="0"/>
              <a:t> </a:t>
            </a:r>
            <a:r>
              <a:rPr lang="en-US" sz="2400" dirty="0" err="1"/>
              <a:t>cáo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giám</a:t>
            </a:r>
            <a:r>
              <a:rPr lang="en-US" sz="2400" dirty="0"/>
              <a:t> </a:t>
            </a:r>
            <a:r>
              <a:rPr lang="en-US" sz="2400" dirty="0" err="1"/>
              <a:t>đốc</a:t>
            </a:r>
            <a:r>
              <a:rPr lang="en-US" sz="2400" dirty="0"/>
              <a:t>, </a:t>
            </a:r>
            <a:r>
              <a:rPr lang="en-US" sz="2400" dirty="0" err="1"/>
              <a:t>cô</a:t>
            </a:r>
            <a:r>
              <a:rPr lang="en-US" sz="2400" dirty="0"/>
              <a:t> </a:t>
            </a:r>
            <a:r>
              <a:rPr lang="en-US" sz="2400" dirty="0" err="1"/>
              <a:t>quyết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nghỉ</a:t>
            </a:r>
            <a:r>
              <a:rPr lang="en-US" sz="2400" dirty="0"/>
              <a:t>.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52400" y="11430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2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448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15:</a:t>
            </a:r>
            <a:r>
              <a:rPr lang="en-US" sz="2400" dirty="0"/>
              <a:t> The richer you are, ______________.</a:t>
            </a:r>
          </a:p>
          <a:p>
            <a:r>
              <a:rPr lang="en-US" sz="2400" b="1" dirty="0" smtClean="0"/>
              <a:t>A</a:t>
            </a:r>
            <a:r>
              <a:rPr lang="en-US" sz="2400" b="1" dirty="0"/>
              <a:t>.</a:t>
            </a:r>
            <a:r>
              <a:rPr lang="en-US" sz="2400" dirty="0"/>
              <a:t> you may become more worried	</a:t>
            </a:r>
            <a:r>
              <a:rPr lang="en-US" sz="2400" b="1" dirty="0"/>
              <a:t>B.</a:t>
            </a:r>
            <a:r>
              <a:rPr lang="en-US" sz="2400" dirty="0"/>
              <a:t> you more worried may become</a:t>
            </a:r>
          </a:p>
          <a:p>
            <a:r>
              <a:rPr lang="en-US" sz="2400" b="1" dirty="0" smtClean="0"/>
              <a:t>C</a:t>
            </a:r>
            <a:r>
              <a:rPr lang="en-US" sz="2400" b="1" dirty="0"/>
              <a:t>.</a:t>
            </a:r>
            <a:r>
              <a:rPr lang="en-US" sz="2400" dirty="0"/>
              <a:t> the more worried you may become	</a:t>
            </a:r>
            <a:r>
              <a:rPr lang="en-US" sz="2400" b="1" dirty="0"/>
              <a:t>D.</a:t>
            </a:r>
            <a:r>
              <a:rPr lang="en-US" sz="2400" dirty="0"/>
              <a:t> the more worry you may become</a:t>
            </a:r>
          </a:p>
          <a:p>
            <a:endParaRPr lang="en-US" sz="2400" b="1" dirty="0" smtClean="0"/>
          </a:p>
          <a:p>
            <a:r>
              <a:rPr lang="en-US" sz="2400" i="1" dirty="0" err="1" smtClean="0"/>
              <a:t>Dịch</a:t>
            </a:r>
            <a:r>
              <a:rPr lang="en-US" sz="2400" i="1" dirty="0" smtClean="0"/>
              <a:t> </a:t>
            </a:r>
            <a:r>
              <a:rPr lang="en-US" sz="2400" i="1" dirty="0" err="1"/>
              <a:t>nghĩa</a:t>
            </a:r>
            <a:r>
              <a:rPr lang="en-US" sz="2400" i="1" dirty="0"/>
              <a:t>:</a:t>
            </a:r>
            <a:r>
              <a:rPr lang="en-US" sz="2400" dirty="0"/>
              <a:t>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càng</a:t>
            </a:r>
            <a:r>
              <a:rPr lang="en-US" sz="2400" dirty="0"/>
              <a:t> </a:t>
            </a:r>
            <a:r>
              <a:rPr lang="en-US" sz="2400" dirty="0" err="1"/>
              <a:t>giàu</a:t>
            </a:r>
            <a:r>
              <a:rPr lang="en-US" sz="2400" dirty="0"/>
              <a:t>, </a:t>
            </a:r>
            <a:r>
              <a:rPr lang="en-US" sz="2400" dirty="0" err="1"/>
              <a:t>bạn</a:t>
            </a:r>
            <a:r>
              <a:rPr lang="en-US" sz="2400" dirty="0"/>
              <a:t> </a:t>
            </a:r>
            <a:r>
              <a:rPr lang="en-US" sz="2400" dirty="0" err="1"/>
              <a:t>càng</a:t>
            </a:r>
            <a:r>
              <a:rPr lang="en-US" sz="2400" dirty="0"/>
              <a:t> lo </a:t>
            </a:r>
            <a:r>
              <a:rPr lang="en-US" sz="2400" dirty="0" err="1"/>
              <a:t>lắng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b="1" dirty="0" err="1"/>
              <a:t>Xét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đáp</a:t>
            </a:r>
            <a:r>
              <a:rPr lang="en-US" sz="2400" b="1" dirty="0"/>
              <a:t> </a:t>
            </a:r>
            <a:r>
              <a:rPr lang="en-US" sz="2400" b="1" dirty="0" err="1"/>
              <a:t>án</a:t>
            </a:r>
            <a:r>
              <a:rPr lang="en-US" sz="2400" b="1" dirty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A. you may become more worried =&gt; </a:t>
            </a:r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 so </a:t>
            </a:r>
            <a:r>
              <a:rPr lang="en-US" sz="2400" dirty="0" err="1"/>
              <a:t>sánh</a:t>
            </a:r>
            <a:r>
              <a:rPr lang="en-US" sz="2400" dirty="0"/>
              <a:t> </a:t>
            </a:r>
            <a:r>
              <a:rPr lang="en-US" sz="2400" dirty="0" err="1"/>
              <a:t>kép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B. you more worried may become =&gt; </a:t>
            </a:r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 so </a:t>
            </a:r>
            <a:r>
              <a:rPr lang="en-US" sz="2400" dirty="0" err="1"/>
              <a:t>sánh</a:t>
            </a:r>
            <a:r>
              <a:rPr lang="en-US" sz="2400" dirty="0"/>
              <a:t> </a:t>
            </a:r>
            <a:r>
              <a:rPr lang="en-US" sz="2400" dirty="0" err="1"/>
              <a:t>kép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C. the more worried you may become → </a:t>
            </a:r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 so </a:t>
            </a:r>
            <a:r>
              <a:rPr lang="en-US" sz="2400" dirty="0" err="1"/>
              <a:t>sánh</a:t>
            </a:r>
            <a:r>
              <a:rPr lang="en-US" sz="2400" dirty="0"/>
              <a:t> </a:t>
            </a:r>
            <a:r>
              <a:rPr lang="en-US" sz="2400" dirty="0" err="1"/>
              <a:t>kép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2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vật</a:t>
            </a:r>
            <a:r>
              <a:rPr lang="en-US" sz="2400" dirty="0"/>
              <a:t>:</a:t>
            </a:r>
          </a:p>
          <a:p>
            <a:r>
              <a:rPr lang="en-US" sz="2400" dirty="0"/>
              <a:t>The + so </a:t>
            </a:r>
            <a:r>
              <a:rPr lang="en-US" sz="2400" dirty="0" err="1"/>
              <a:t>sánh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+ S + V, the + so </a:t>
            </a:r>
            <a:r>
              <a:rPr lang="en-US" sz="2400" dirty="0" err="1"/>
              <a:t>sánh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+ S + V</a:t>
            </a:r>
            <a:br>
              <a:rPr lang="en-US" sz="2400" dirty="0"/>
            </a:br>
            <a:r>
              <a:rPr lang="en-US" sz="2400" dirty="0"/>
              <a:t>D. the more worry you may become → </a:t>
            </a:r>
            <a:r>
              <a:rPr lang="en-US" sz="2400" dirty="0" err="1"/>
              <a:t>sau</a:t>
            </a:r>
            <a:r>
              <a:rPr lang="en-US" sz="2400" dirty="0"/>
              <a:t> more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adj</a:t>
            </a:r>
            <a:r>
              <a:rPr lang="en-US" sz="2400" dirty="0"/>
              <a:t>/</a:t>
            </a:r>
            <a:r>
              <a:rPr lang="en-US" sz="2400" dirty="0" err="1"/>
              <a:t>adv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0" y="990600"/>
            <a:ext cx="4572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6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1000"/>
            <a:ext cx="8991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Question 16:</a:t>
            </a:r>
            <a:r>
              <a:rPr lang="en-GB" sz="2400" dirty="0"/>
              <a:t> Janet wants to invite Susan to go to the cinema.</a:t>
            </a:r>
            <a:endParaRPr lang="en-US" sz="2400" dirty="0"/>
          </a:p>
          <a:p>
            <a:r>
              <a:rPr lang="en-GB" sz="2400" dirty="0"/>
              <a:t>- Janet: “Do you feel like going to the cinema this evening?” - Susan: “______.”</a:t>
            </a:r>
            <a:endParaRPr lang="en-US" sz="2400" dirty="0"/>
          </a:p>
          <a:p>
            <a:r>
              <a:rPr lang="en-GB" sz="2400" b="1" dirty="0"/>
              <a:t>A</a:t>
            </a:r>
            <a:r>
              <a:rPr lang="en-GB" sz="2400" dirty="0"/>
              <a:t>. I don’t agree, I’m afraid </a:t>
            </a:r>
            <a:r>
              <a:rPr lang="en-GB" sz="2400" dirty="0" smtClean="0"/>
              <a:t>		</a:t>
            </a:r>
            <a:r>
              <a:rPr lang="en-GB" sz="2400" b="1" dirty="0" smtClean="0"/>
              <a:t>B</a:t>
            </a:r>
            <a:r>
              <a:rPr lang="en-GB" sz="2400" dirty="0"/>
              <a:t>. You’re welcome</a:t>
            </a:r>
            <a:endParaRPr lang="en-US" sz="2400" dirty="0"/>
          </a:p>
          <a:p>
            <a:r>
              <a:rPr lang="en-GB" sz="2400" b="1" dirty="0"/>
              <a:t>C</a:t>
            </a:r>
            <a:r>
              <a:rPr lang="en-GB" sz="2400" dirty="0"/>
              <a:t>. That would be great </a:t>
            </a:r>
            <a:r>
              <a:rPr lang="en-GB" sz="2400" dirty="0"/>
              <a:t>	</a:t>
            </a:r>
            <a:r>
              <a:rPr lang="en-GB" sz="2400" dirty="0" smtClean="0"/>
              <a:t>	 </a:t>
            </a:r>
            <a:r>
              <a:rPr lang="en-GB" sz="2400" b="1" dirty="0"/>
              <a:t>D</a:t>
            </a:r>
            <a:r>
              <a:rPr lang="en-GB" sz="2400" dirty="0"/>
              <a:t>. I feel very bored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Giải</a:t>
            </a:r>
            <a:r>
              <a:rPr lang="en-US" sz="2400" b="1" dirty="0" smtClean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đưa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trả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mời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xem</a:t>
            </a:r>
            <a:r>
              <a:rPr lang="en-US" sz="2400" dirty="0"/>
              <a:t> </a:t>
            </a:r>
            <a:r>
              <a:rPr lang="en-US" sz="2400" dirty="0" err="1"/>
              <a:t>phim</a:t>
            </a:r>
            <a:r>
              <a:rPr lang="en-US" sz="2400" dirty="0"/>
              <a:t>.</a:t>
            </a:r>
            <a:endParaRPr lang="en-US" sz="2400" dirty="0"/>
          </a:p>
          <a:p>
            <a:r>
              <a:rPr lang="en-US" sz="2400" dirty="0"/>
              <a:t>A.</a:t>
            </a:r>
            <a:r>
              <a:rPr lang="en-US" sz="2400" i="1" dirty="0"/>
              <a:t> </a:t>
            </a:r>
            <a:r>
              <a:rPr lang="en-US" sz="2400" i="1" dirty="0" err="1"/>
              <a:t>Tôi</a:t>
            </a:r>
            <a:r>
              <a:rPr lang="en-US" sz="2400" i="1" dirty="0"/>
              <a:t> e </a:t>
            </a:r>
            <a:r>
              <a:rPr lang="en-US" sz="2400" i="1" dirty="0" err="1"/>
              <a:t>rằng</a:t>
            </a:r>
            <a:r>
              <a:rPr lang="en-US" sz="2400" i="1" dirty="0"/>
              <a:t> </a:t>
            </a:r>
            <a:r>
              <a:rPr lang="en-US" sz="2400" i="1" dirty="0" err="1"/>
              <a:t>tôi</a:t>
            </a:r>
            <a:r>
              <a:rPr lang="en-US" sz="2400" i="1" dirty="0"/>
              <a:t> </a:t>
            </a:r>
            <a:r>
              <a:rPr lang="en-US" sz="2400" i="1" dirty="0" err="1"/>
              <a:t>không</a:t>
            </a:r>
            <a:r>
              <a:rPr lang="en-US" sz="2400" i="1" dirty="0"/>
              <a:t> </a:t>
            </a:r>
            <a:r>
              <a:rPr lang="en-US" sz="2400" i="1" dirty="0" err="1"/>
              <a:t>đồng</a:t>
            </a:r>
            <a:r>
              <a:rPr lang="en-US" sz="2400" i="1" dirty="0"/>
              <a:t> ý		</a:t>
            </a:r>
            <a:r>
              <a:rPr lang="en-US" sz="2400" dirty="0"/>
              <a:t>B.</a:t>
            </a:r>
            <a:r>
              <a:rPr lang="en-US" sz="2400" i="1" dirty="0"/>
              <a:t> </a:t>
            </a:r>
            <a:r>
              <a:rPr lang="en-US" sz="2400" i="1" dirty="0" err="1"/>
              <a:t>Bạn</a:t>
            </a:r>
            <a:r>
              <a:rPr lang="en-US" sz="2400" i="1" dirty="0"/>
              <a:t> </a:t>
            </a:r>
            <a:r>
              <a:rPr lang="en-US" sz="2400" i="1" dirty="0" err="1"/>
              <a:t>được</a:t>
            </a:r>
            <a:r>
              <a:rPr lang="en-US" sz="2400" i="1" dirty="0"/>
              <a:t> </a:t>
            </a:r>
            <a:r>
              <a:rPr lang="en-US" sz="2400" i="1" dirty="0" err="1"/>
              <a:t>chào</a:t>
            </a:r>
            <a:r>
              <a:rPr lang="en-US" sz="2400" i="1" dirty="0"/>
              <a:t> </a:t>
            </a:r>
            <a:r>
              <a:rPr lang="en-US" sz="2400" i="1" dirty="0" err="1"/>
              <a:t>đón</a:t>
            </a:r>
            <a:endParaRPr lang="en-US" sz="2400" dirty="0"/>
          </a:p>
          <a:p>
            <a:r>
              <a:rPr lang="en-US" sz="2400" dirty="0"/>
              <a:t>C.</a:t>
            </a:r>
            <a:r>
              <a:rPr lang="en-US" sz="2400" i="1" dirty="0"/>
              <a:t> </a:t>
            </a:r>
            <a:r>
              <a:rPr lang="en-US" sz="2400" i="1" dirty="0" err="1"/>
              <a:t>Điều</a:t>
            </a:r>
            <a:r>
              <a:rPr lang="en-US" sz="2400" i="1" dirty="0"/>
              <a:t> </a:t>
            </a:r>
            <a:r>
              <a:rPr lang="en-US" sz="2400" i="1" dirty="0" err="1"/>
              <a:t>đó</a:t>
            </a:r>
            <a:r>
              <a:rPr lang="en-US" sz="2400" i="1" dirty="0"/>
              <a:t> </a:t>
            </a:r>
            <a:r>
              <a:rPr lang="en-US" sz="2400" i="1" dirty="0" err="1"/>
              <a:t>thật</a:t>
            </a:r>
            <a:r>
              <a:rPr lang="en-US" sz="2400" i="1" dirty="0"/>
              <a:t> </a:t>
            </a:r>
            <a:r>
              <a:rPr lang="en-US" sz="2400" i="1" dirty="0" err="1"/>
              <a:t>tuyệt</a:t>
            </a:r>
            <a:r>
              <a:rPr lang="en-US" sz="2400" i="1" dirty="0"/>
              <a:t>				</a:t>
            </a:r>
            <a:r>
              <a:rPr lang="en-US" sz="2400" dirty="0"/>
              <a:t>D.</a:t>
            </a:r>
            <a:r>
              <a:rPr lang="en-US" sz="2400" i="1" dirty="0"/>
              <a:t> </a:t>
            </a:r>
            <a:r>
              <a:rPr lang="en-US" sz="2400" i="1" dirty="0" err="1"/>
              <a:t>Tôi</a:t>
            </a:r>
            <a:r>
              <a:rPr lang="en-US" sz="2400" i="1" dirty="0"/>
              <a:t> </a:t>
            </a:r>
            <a:r>
              <a:rPr lang="en-US" sz="2400" i="1" dirty="0" err="1"/>
              <a:t>cảm</a:t>
            </a:r>
            <a:r>
              <a:rPr lang="en-US" sz="2400" i="1" dirty="0"/>
              <a:t> </a:t>
            </a:r>
            <a:r>
              <a:rPr lang="en-US" sz="2400" i="1" dirty="0" err="1"/>
              <a:t>thấy</a:t>
            </a:r>
            <a:r>
              <a:rPr lang="en-US" sz="2400" i="1" dirty="0"/>
              <a:t> </a:t>
            </a:r>
            <a:r>
              <a:rPr lang="en-US" sz="2400" i="1" dirty="0" err="1"/>
              <a:t>rất</a:t>
            </a:r>
            <a:r>
              <a:rPr lang="en-US" sz="2400" i="1" dirty="0"/>
              <a:t> </a:t>
            </a:r>
            <a:r>
              <a:rPr lang="en-US" sz="2400" i="1" dirty="0" err="1"/>
              <a:t>buồn</a:t>
            </a:r>
            <a:r>
              <a:rPr lang="en-US" sz="2400" i="1" dirty="0"/>
              <a:t> </a:t>
            </a:r>
            <a:r>
              <a:rPr lang="en-US" sz="2400" i="1" dirty="0" err="1"/>
              <a:t>chán</a:t>
            </a:r>
            <a:endParaRPr lang="en-US" sz="2400" dirty="0"/>
          </a:p>
          <a:p>
            <a:r>
              <a:rPr lang="en-US" sz="2400" b="1" dirty="0" err="1"/>
              <a:t>Dịch</a:t>
            </a:r>
            <a:r>
              <a:rPr lang="en-US" sz="2400" b="1" dirty="0"/>
              <a:t> </a:t>
            </a:r>
            <a:r>
              <a:rPr lang="en-US" sz="2400" b="1" dirty="0" err="1"/>
              <a:t>nghĩa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  <a:r>
              <a:rPr lang="en-US" sz="2400" i="1" dirty="0"/>
              <a:t>Janet </a:t>
            </a:r>
            <a:r>
              <a:rPr lang="en-US" sz="2400" i="1" dirty="0" err="1"/>
              <a:t>muốn</a:t>
            </a:r>
            <a:r>
              <a:rPr lang="en-US" sz="2400" i="1" dirty="0"/>
              <a:t> </a:t>
            </a:r>
            <a:r>
              <a:rPr lang="en-US" sz="2400" i="1" dirty="0" err="1"/>
              <a:t>mời</a:t>
            </a:r>
            <a:r>
              <a:rPr lang="en-US" sz="2400" i="1" dirty="0"/>
              <a:t> Susan </a:t>
            </a:r>
            <a:r>
              <a:rPr lang="en-US" sz="2400" i="1" dirty="0" err="1"/>
              <a:t>đi</a:t>
            </a:r>
            <a:r>
              <a:rPr lang="en-US" sz="2400" i="1" dirty="0"/>
              <a:t> </a:t>
            </a:r>
            <a:r>
              <a:rPr lang="en-US" sz="2400" i="1" dirty="0" err="1"/>
              <a:t>xem</a:t>
            </a:r>
            <a:r>
              <a:rPr lang="en-US" sz="2400" i="1" dirty="0"/>
              <a:t> </a:t>
            </a:r>
            <a:r>
              <a:rPr lang="en-US" sz="2400" i="1" dirty="0" err="1"/>
              <a:t>phim</a:t>
            </a:r>
            <a:r>
              <a:rPr lang="en-US" sz="2400" i="1" dirty="0"/>
              <a:t>.</a:t>
            </a:r>
            <a:endParaRPr lang="en-US" sz="2400" dirty="0"/>
          </a:p>
          <a:p>
            <a:r>
              <a:rPr lang="en-US" sz="2400" i="1" dirty="0"/>
              <a:t>- Janet: “</a:t>
            </a:r>
            <a:r>
              <a:rPr lang="en-US" sz="2400" i="1" dirty="0" err="1"/>
              <a:t>Tối</a:t>
            </a:r>
            <a:r>
              <a:rPr lang="en-US" sz="2400" i="1" dirty="0"/>
              <a:t> nay </a:t>
            </a:r>
            <a:r>
              <a:rPr lang="en-US" sz="2400" i="1" dirty="0" err="1"/>
              <a:t>bạn</a:t>
            </a:r>
            <a:r>
              <a:rPr lang="en-US" sz="2400" i="1" dirty="0"/>
              <a:t> </a:t>
            </a:r>
            <a:r>
              <a:rPr lang="en-US" sz="2400" i="1" dirty="0" err="1"/>
              <a:t>có</a:t>
            </a:r>
            <a:r>
              <a:rPr lang="en-US" sz="2400" i="1" dirty="0"/>
              <a:t> </a:t>
            </a:r>
            <a:r>
              <a:rPr lang="en-US" sz="2400" i="1" dirty="0" err="1"/>
              <a:t>muốn</a:t>
            </a:r>
            <a:r>
              <a:rPr lang="en-US" sz="2400" i="1" dirty="0"/>
              <a:t> </a:t>
            </a:r>
            <a:r>
              <a:rPr lang="en-US" sz="2400" i="1" dirty="0" err="1"/>
              <a:t>đi</a:t>
            </a:r>
            <a:r>
              <a:rPr lang="en-US" sz="2400" i="1" dirty="0"/>
              <a:t> </a:t>
            </a:r>
            <a:r>
              <a:rPr lang="en-US" sz="2400" i="1" dirty="0" err="1"/>
              <a:t>xem</a:t>
            </a:r>
            <a:r>
              <a:rPr lang="en-US" sz="2400" i="1" dirty="0"/>
              <a:t> </a:t>
            </a:r>
            <a:r>
              <a:rPr lang="en-US" sz="2400" i="1" dirty="0" err="1"/>
              <a:t>phim</a:t>
            </a:r>
            <a:r>
              <a:rPr lang="en-US" sz="2400" i="1" dirty="0"/>
              <a:t> </a:t>
            </a:r>
            <a:r>
              <a:rPr lang="en-US" sz="2400" i="1" dirty="0" err="1"/>
              <a:t>không</a:t>
            </a:r>
            <a:r>
              <a:rPr lang="en-US" sz="2400" i="1" dirty="0"/>
              <a:t>?” - Susan: “</a:t>
            </a:r>
            <a:r>
              <a:rPr lang="en-US" sz="2400" i="1" dirty="0" err="1"/>
              <a:t>Điều</a:t>
            </a:r>
            <a:r>
              <a:rPr lang="en-US" sz="2400" i="1" dirty="0"/>
              <a:t> </a:t>
            </a:r>
            <a:r>
              <a:rPr lang="en-US" sz="2400" i="1" dirty="0" err="1"/>
              <a:t>đó</a:t>
            </a:r>
            <a:r>
              <a:rPr lang="en-US" sz="2400" i="1" dirty="0"/>
              <a:t> </a:t>
            </a:r>
            <a:r>
              <a:rPr lang="en-US" sz="2400" i="1" dirty="0" err="1"/>
              <a:t>thật</a:t>
            </a:r>
            <a:r>
              <a:rPr lang="en-US" sz="2400" i="1" dirty="0"/>
              <a:t> </a:t>
            </a:r>
            <a:r>
              <a:rPr lang="en-US" sz="2400" i="1" dirty="0" err="1"/>
              <a:t>tuyệt</a:t>
            </a:r>
            <a:r>
              <a:rPr lang="en-US" sz="2400" i="1" dirty="0"/>
              <a:t>.”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0" y="1981200"/>
            <a:ext cx="381000" cy="228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6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763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17:</a:t>
            </a:r>
            <a:r>
              <a:rPr lang="en-US" sz="2000" dirty="0"/>
              <a:t> Jack and David are talking about taking a gap year. </a:t>
            </a:r>
            <a:endParaRPr lang="en-US" sz="2000" dirty="0"/>
          </a:p>
          <a:p>
            <a:r>
              <a:rPr lang="en-US" sz="2000" dirty="0"/>
              <a:t>- Jack: "I think taking a gap year is a waste of time." </a:t>
            </a:r>
            <a:endParaRPr lang="en-US" sz="2000" dirty="0"/>
          </a:p>
          <a:p>
            <a:r>
              <a:rPr lang="en-US" sz="2000" dirty="0"/>
              <a:t>- David: "__________. It gives gap-year takers a lot of valuable experiences." </a:t>
            </a:r>
            <a:endParaRPr lang="en-US" sz="2000" dirty="0"/>
          </a:p>
          <a:p>
            <a:r>
              <a:rPr lang="en-US" sz="2000" dirty="0"/>
              <a:t>	</a:t>
            </a:r>
            <a:r>
              <a:rPr lang="en-US" sz="2000" b="1" dirty="0"/>
              <a:t>A.</a:t>
            </a:r>
            <a:r>
              <a:rPr lang="en-US" sz="2000" dirty="0"/>
              <a:t> I agree with you		</a:t>
            </a:r>
            <a:r>
              <a:rPr lang="en-US" sz="2000" b="1" dirty="0"/>
              <a:t>B</a:t>
            </a:r>
            <a:r>
              <a:rPr lang="en-US" sz="2000" dirty="0"/>
              <a:t>. I don't quite agree </a:t>
            </a:r>
            <a:endParaRPr lang="en-US" sz="2000" dirty="0"/>
          </a:p>
          <a:p>
            <a:r>
              <a:rPr lang="en-US" sz="2000" dirty="0"/>
              <a:t>	</a:t>
            </a:r>
            <a:r>
              <a:rPr lang="en-US" sz="2000" b="1" dirty="0"/>
              <a:t>C</a:t>
            </a:r>
            <a:r>
              <a:rPr lang="en-US" sz="2000" dirty="0"/>
              <a:t>. It's right		</a:t>
            </a:r>
            <a:r>
              <a:rPr lang="en-US" sz="2000" b="1" dirty="0"/>
              <a:t>D.</a:t>
            </a:r>
            <a:r>
              <a:rPr lang="en-US" sz="2000" dirty="0"/>
              <a:t> My pleasure </a:t>
            </a:r>
            <a:endParaRPr lang="en-US" sz="2000" dirty="0"/>
          </a:p>
          <a:p>
            <a:endParaRPr lang="en-US" sz="2000" b="1" dirty="0" smtClean="0"/>
          </a:p>
          <a:p>
            <a:r>
              <a:rPr lang="en-US" sz="2000" b="1" dirty="0" err="1" smtClean="0"/>
              <a:t>Kiến</a:t>
            </a:r>
            <a:r>
              <a:rPr lang="en-US" sz="2000" b="1" dirty="0" smtClean="0"/>
              <a:t> </a:t>
            </a:r>
            <a:r>
              <a:rPr lang="en-US" sz="2000" b="1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Ngôn</a:t>
            </a:r>
            <a:r>
              <a:rPr lang="en-US" sz="2000" dirty="0"/>
              <a:t> </a:t>
            </a:r>
            <a:r>
              <a:rPr lang="en-US" sz="2000" dirty="0" err="1"/>
              <a:t>ngữ</a:t>
            </a:r>
            <a:r>
              <a:rPr lang="en-US" sz="2000" dirty="0"/>
              <a:t> </a:t>
            </a:r>
            <a:r>
              <a:rPr lang="en-US" sz="2000" dirty="0" err="1"/>
              <a:t>giao</a:t>
            </a:r>
            <a:r>
              <a:rPr lang="en-US" sz="2000" dirty="0"/>
              <a:t> </a:t>
            </a:r>
            <a:r>
              <a:rPr lang="en-US" sz="2000" dirty="0" err="1"/>
              <a:t>tiếp</a:t>
            </a:r>
            <a:r>
              <a:rPr lang="en-US" sz="2000" dirty="0"/>
              <a:t> </a:t>
            </a:r>
            <a:endParaRPr lang="en-US" sz="2000" dirty="0"/>
          </a:p>
          <a:p>
            <a:r>
              <a:rPr lang="en-US" sz="2000" b="1" dirty="0" err="1"/>
              <a:t>Giải</a:t>
            </a:r>
            <a:r>
              <a:rPr lang="en-US" sz="2000" b="1" dirty="0"/>
              <a:t> </a:t>
            </a:r>
            <a:r>
              <a:rPr lang="en-US" sz="2000" b="1" dirty="0" err="1"/>
              <a:t>thích</a:t>
            </a:r>
            <a:r>
              <a:rPr lang="en-US" sz="2000" dirty="0"/>
              <a:t>: - Jack: “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nghĩ</a:t>
            </a:r>
            <a:r>
              <a:rPr lang="en-US" sz="2000" dirty="0"/>
              <a:t> </a:t>
            </a:r>
            <a:r>
              <a:rPr lang="en-US" sz="2000" dirty="0" err="1"/>
              <a:t>việc</a:t>
            </a:r>
            <a:r>
              <a:rPr lang="en-US" sz="2000" dirty="0"/>
              <a:t> </a:t>
            </a:r>
            <a:r>
              <a:rPr lang="en-US" sz="2000" dirty="0" err="1"/>
              <a:t>nghỉ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năm</a:t>
            </a:r>
            <a:r>
              <a:rPr lang="en-US" sz="2000" dirty="0"/>
              <a:t> </a:t>
            </a:r>
            <a:r>
              <a:rPr lang="en-US" sz="2000" dirty="0" err="1"/>
              <a:t>trước</a:t>
            </a:r>
            <a:r>
              <a:rPr lang="en-US" sz="2000" dirty="0"/>
              <a:t> </a:t>
            </a:r>
            <a:r>
              <a:rPr lang="en-US" sz="2000" dirty="0" err="1"/>
              <a:t>đại</a:t>
            </a:r>
            <a:r>
              <a:rPr lang="en-US" sz="2000" dirty="0"/>
              <a:t> </a:t>
            </a:r>
            <a:r>
              <a:rPr lang="en-US" sz="2000" dirty="0" err="1"/>
              <a:t>học</a:t>
            </a:r>
            <a:r>
              <a:rPr lang="en-US" sz="2000" dirty="0"/>
              <a:t> </a:t>
            </a:r>
            <a:r>
              <a:rPr lang="en-US" sz="2000" dirty="0" err="1"/>
              <a:t>thật</a:t>
            </a:r>
            <a:r>
              <a:rPr lang="en-US" sz="2000" dirty="0"/>
              <a:t> </a:t>
            </a:r>
            <a:r>
              <a:rPr lang="en-US" sz="2000" dirty="0" err="1"/>
              <a:t>tốn</a:t>
            </a:r>
            <a:r>
              <a:rPr lang="en-US" sz="2000" dirty="0"/>
              <a:t> </a:t>
            </a:r>
            <a:r>
              <a:rPr lang="en-US" sz="2000" dirty="0" err="1"/>
              <a:t>thời</a:t>
            </a:r>
            <a:r>
              <a:rPr lang="en-US" sz="2000" dirty="0"/>
              <a:t> </a:t>
            </a:r>
            <a:r>
              <a:rPr lang="en-US" sz="2000" dirty="0" err="1"/>
              <a:t>gian</a:t>
            </a:r>
            <a:r>
              <a:rPr lang="en-US" sz="2000" dirty="0"/>
              <a:t>.” </a:t>
            </a:r>
            <a:endParaRPr lang="en-US" sz="2000" dirty="0"/>
          </a:p>
          <a:p>
            <a:r>
              <a:rPr lang="en-US" sz="2000" dirty="0"/>
              <a:t>- David: “_________. </a:t>
            </a:r>
            <a:r>
              <a:rPr lang="en-US" sz="2000" dirty="0" err="1"/>
              <a:t>Nó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người</a:t>
            </a:r>
            <a:r>
              <a:rPr lang="en-US" sz="2000" dirty="0"/>
              <a:t> </a:t>
            </a:r>
            <a:r>
              <a:rPr lang="en-US" sz="2000" dirty="0" err="1"/>
              <a:t>nghỉ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năm</a:t>
            </a:r>
            <a:r>
              <a:rPr lang="en-US" sz="2000" dirty="0"/>
              <a:t> </a:t>
            </a:r>
            <a:r>
              <a:rPr lang="en-US" sz="2000" dirty="0" err="1"/>
              <a:t>đó</a:t>
            </a:r>
            <a:r>
              <a:rPr lang="en-US" sz="2000" dirty="0"/>
              <a:t> </a:t>
            </a:r>
            <a:r>
              <a:rPr lang="en-US" sz="2000" dirty="0" err="1"/>
              <a:t>rất</a:t>
            </a:r>
            <a:r>
              <a:rPr lang="en-US" sz="2000" dirty="0"/>
              <a:t> </a:t>
            </a:r>
            <a:r>
              <a:rPr lang="en-US" sz="2000" dirty="0" err="1"/>
              <a:t>nhiều</a:t>
            </a:r>
            <a:r>
              <a:rPr lang="en-US" sz="2000" dirty="0"/>
              <a:t> </a:t>
            </a:r>
            <a:r>
              <a:rPr lang="en-US" sz="2000" dirty="0" err="1"/>
              <a:t>trải</a:t>
            </a:r>
            <a:r>
              <a:rPr lang="en-US" sz="2000" dirty="0"/>
              <a:t> </a:t>
            </a:r>
            <a:r>
              <a:rPr lang="en-US" sz="2000" dirty="0" err="1"/>
              <a:t>nghiệm</a:t>
            </a:r>
            <a:r>
              <a:rPr lang="en-US" sz="2000" dirty="0"/>
              <a:t> </a:t>
            </a:r>
            <a:r>
              <a:rPr lang="en-US" sz="2000" dirty="0" err="1"/>
              <a:t>đáng</a:t>
            </a:r>
            <a:r>
              <a:rPr lang="en-US" sz="2000" dirty="0"/>
              <a:t> </a:t>
            </a:r>
            <a:r>
              <a:rPr lang="en-US" sz="2000" dirty="0" err="1"/>
              <a:t>giá</a:t>
            </a:r>
            <a:r>
              <a:rPr lang="en-US" sz="2000" dirty="0"/>
              <a:t>.” </a:t>
            </a:r>
            <a:endParaRPr lang="en-US" sz="2000" dirty="0"/>
          </a:p>
          <a:p>
            <a:r>
              <a:rPr lang="en-US" sz="2000" dirty="0"/>
              <a:t>A.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đồng</a:t>
            </a:r>
            <a:r>
              <a:rPr lang="en-US" sz="2000" dirty="0"/>
              <a:t> ý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=&gt;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phù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 </a:t>
            </a:r>
            <a:endParaRPr lang="en-US" sz="2000" dirty="0"/>
          </a:p>
          <a:p>
            <a:r>
              <a:rPr lang="en-US" sz="2000" dirty="0"/>
              <a:t>B.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đồng</a:t>
            </a:r>
            <a:r>
              <a:rPr lang="en-US" sz="2000" dirty="0"/>
              <a:t> ý </a:t>
            </a:r>
            <a:r>
              <a:rPr lang="en-US" sz="2000" dirty="0" err="1"/>
              <a:t>lắm</a:t>
            </a:r>
            <a:r>
              <a:rPr lang="en-US" sz="2000" dirty="0"/>
              <a:t> </a:t>
            </a:r>
            <a:endParaRPr lang="en-US" sz="2000" dirty="0"/>
          </a:p>
          <a:p>
            <a:r>
              <a:rPr lang="en-US" sz="2000" dirty="0"/>
              <a:t>C. </a:t>
            </a:r>
            <a:r>
              <a:rPr lang="en-US" sz="2000" dirty="0" err="1"/>
              <a:t>Đúng</a:t>
            </a:r>
            <a:r>
              <a:rPr lang="en-US" sz="2000" dirty="0"/>
              <a:t> </a:t>
            </a:r>
            <a:r>
              <a:rPr lang="en-US" sz="2000" dirty="0" err="1"/>
              <a:t>vậy</a:t>
            </a:r>
            <a:r>
              <a:rPr lang="en-US" sz="2000" dirty="0"/>
              <a:t> =&gt;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phù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 </a:t>
            </a:r>
            <a:endParaRPr lang="en-US" sz="2000" dirty="0"/>
          </a:p>
          <a:p>
            <a:r>
              <a:rPr lang="en-US" sz="2000" dirty="0"/>
              <a:t>D. </a:t>
            </a:r>
            <a:r>
              <a:rPr lang="en-US" sz="2000" dirty="0" err="1"/>
              <a:t>Hân</a:t>
            </a:r>
            <a:r>
              <a:rPr lang="en-US" sz="2000" dirty="0"/>
              <a:t> </a:t>
            </a:r>
            <a:r>
              <a:rPr lang="en-US" sz="2000" dirty="0" err="1"/>
              <a:t>hạnh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=&gt;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phù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 </a:t>
            </a:r>
            <a:endParaRPr lang="en-US" sz="2000" dirty="0"/>
          </a:p>
          <a:p>
            <a:r>
              <a:rPr lang="en-US" sz="2000" b="1" dirty="0" err="1"/>
              <a:t>Tạm</a:t>
            </a:r>
            <a:r>
              <a:rPr lang="en-US" sz="2000" b="1" dirty="0"/>
              <a:t> </a:t>
            </a:r>
            <a:r>
              <a:rPr lang="en-US" sz="2000" b="1" dirty="0" err="1"/>
              <a:t>dịch</a:t>
            </a:r>
            <a:r>
              <a:rPr lang="en-US" sz="2000" dirty="0"/>
              <a:t>: - Jack: “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nghĩ</a:t>
            </a:r>
            <a:r>
              <a:rPr lang="en-US" sz="2000" dirty="0"/>
              <a:t> </a:t>
            </a:r>
            <a:r>
              <a:rPr lang="en-US" sz="2000" dirty="0" err="1"/>
              <a:t>việc</a:t>
            </a:r>
            <a:r>
              <a:rPr lang="en-US" sz="2000" dirty="0"/>
              <a:t> </a:t>
            </a:r>
            <a:r>
              <a:rPr lang="en-US" sz="2000" dirty="0" err="1"/>
              <a:t>nghỉ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năm</a:t>
            </a:r>
            <a:r>
              <a:rPr lang="en-US" sz="2000" dirty="0"/>
              <a:t> </a:t>
            </a:r>
            <a:r>
              <a:rPr lang="en-US" sz="2000" dirty="0" err="1"/>
              <a:t>trước</a:t>
            </a:r>
            <a:r>
              <a:rPr lang="en-US" sz="2000" dirty="0"/>
              <a:t> </a:t>
            </a:r>
            <a:r>
              <a:rPr lang="en-US" sz="2000" dirty="0" err="1"/>
              <a:t>đại</a:t>
            </a:r>
            <a:r>
              <a:rPr lang="en-US" sz="2000" dirty="0"/>
              <a:t> </a:t>
            </a:r>
            <a:r>
              <a:rPr lang="en-US" sz="2000" dirty="0" err="1"/>
              <a:t>học</a:t>
            </a:r>
            <a:r>
              <a:rPr lang="en-US" sz="2000" dirty="0"/>
              <a:t> </a:t>
            </a:r>
            <a:r>
              <a:rPr lang="en-US" sz="2000" dirty="0" err="1"/>
              <a:t>thật</a:t>
            </a:r>
            <a:r>
              <a:rPr lang="en-US" sz="2000" dirty="0"/>
              <a:t> </a:t>
            </a:r>
            <a:r>
              <a:rPr lang="en-US" sz="2000" dirty="0" err="1"/>
              <a:t>tốn</a:t>
            </a:r>
            <a:r>
              <a:rPr lang="en-US" sz="2000" dirty="0"/>
              <a:t> </a:t>
            </a:r>
            <a:r>
              <a:rPr lang="en-US" sz="2000" dirty="0" err="1"/>
              <a:t>thời</a:t>
            </a:r>
            <a:r>
              <a:rPr lang="en-US" sz="2000" dirty="0"/>
              <a:t> </a:t>
            </a:r>
            <a:r>
              <a:rPr lang="en-US" sz="2000" dirty="0" err="1"/>
              <a:t>gian</a:t>
            </a:r>
            <a:r>
              <a:rPr lang="en-US" sz="2000" dirty="0"/>
              <a:t>.” </a:t>
            </a:r>
            <a:endParaRPr lang="en-US" sz="2000" dirty="0"/>
          </a:p>
          <a:p>
            <a:r>
              <a:rPr lang="en-US" sz="2000" dirty="0"/>
              <a:t>- David: “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đồng</a:t>
            </a:r>
            <a:r>
              <a:rPr lang="en-US" sz="2000" dirty="0"/>
              <a:t> ý </a:t>
            </a:r>
            <a:r>
              <a:rPr lang="en-US" sz="2000" dirty="0" err="1"/>
              <a:t>lắm</a:t>
            </a:r>
            <a:r>
              <a:rPr lang="en-US" sz="2000" dirty="0"/>
              <a:t>. </a:t>
            </a:r>
            <a:r>
              <a:rPr lang="en-US" sz="2000" dirty="0" err="1"/>
              <a:t>Nó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người</a:t>
            </a:r>
            <a:r>
              <a:rPr lang="en-US" sz="2000" dirty="0"/>
              <a:t> </a:t>
            </a:r>
            <a:r>
              <a:rPr lang="en-US" sz="2000" dirty="0" err="1"/>
              <a:t>nghỉ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năm</a:t>
            </a:r>
            <a:r>
              <a:rPr lang="en-US" sz="2000" dirty="0"/>
              <a:t> </a:t>
            </a:r>
            <a:r>
              <a:rPr lang="en-US" sz="2000" dirty="0" err="1"/>
              <a:t>đó</a:t>
            </a:r>
            <a:r>
              <a:rPr lang="en-US" sz="2000" dirty="0"/>
              <a:t> </a:t>
            </a:r>
            <a:r>
              <a:rPr lang="en-US" sz="2000" dirty="0" err="1"/>
              <a:t>rất</a:t>
            </a:r>
            <a:r>
              <a:rPr lang="en-US" sz="2000" dirty="0"/>
              <a:t> </a:t>
            </a:r>
            <a:r>
              <a:rPr lang="en-US" sz="2000" dirty="0" err="1"/>
              <a:t>nhiều</a:t>
            </a:r>
            <a:r>
              <a:rPr lang="en-US" sz="2000" dirty="0"/>
              <a:t> </a:t>
            </a:r>
            <a:r>
              <a:rPr lang="en-US" sz="2000" dirty="0" err="1"/>
              <a:t>trải</a:t>
            </a:r>
            <a:r>
              <a:rPr lang="en-US" sz="2000" dirty="0"/>
              <a:t> </a:t>
            </a:r>
            <a:r>
              <a:rPr lang="en-US" sz="2000" dirty="0" err="1"/>
              <a:t>nghiệm</a:t>
            </a:r>
            <a:r>
              <a:rPr lang="en-US" sz="2000" dirty="0"/>
              <a:t> </a:t>
            </a:r>
            <a:r>
              <a:rPr lang="en-US" sz="2000" dirty="0" err="1"/>
              <a:t>đáng</a:t>
            </a:r>
            <a:r>
              <a:rPr lang="en-US" sz="2000" dirty="0"/>
              <a:t> </a:t>
            </a:r>
            <a:r>
              <a:rPr lang="en-US" sz="2000" dirty="0" err="1"/>
              <a:t>giá</a:t>
            </a:r>
            <a:r>
              <a:rPr lang="en-US" sz="2000" dirty="0"/>
              <a:t>.” 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4533900" y="1295400"/>
            <a:ext cx="4953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1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18: A. </a:t>
            </a:r>
            <a:r>
              <a:rPr lang="en-US" sz="2400" dirty="0"/>
              <a:t>delicate</a:t>
            </a:r>
            <a:r>
              <a:rPr lang="en-US" sz="2400" b="1" dirty="0"/>
              <a:t>	 	 B. </a:t>
            </a:r>
            <a:r>
              <a:rPr lang="en-US" sz="2400" dirty="0"/>
              <a:t>promotion</a:t>
            </a:r>
            <a:r>
              <a:rPr lang="en-US" sz="2400" b="1" dirty="0"/>
              <a:t>		</a:t>
            </a:r>
            <a:endParaRPr lang="en-US" sz="2400" b="1" dirty="0" smtClean="0"/>
          </a:p>
          <a:p>
            <a:r>
              <a:rPr lang="en-US" sz="2400" b="1" dirty="0"/>
              <a:t>	</a:t>
            </a:r>
            <a:r>
              <a:rPr lang="en-US" sz="2400" b="1" dirty="0" smtClean="0"/>
              <a:t>	C</a:t>
            </a:r>
            <a:r>
              <a:rPr lang="en-US" sz="2400" b="1" dirty="0"/>
              <a:t>. </a:t>
            </a:r>
            <a:r>
              <a:rPr lang="en-US" sz="2400" dirty="0"/>
              <a:t>volcanic</a:t>
            </a:r>
            <a:r>
              <a:rPr lang="en-US" sz="2400" b="1" dirty="0"/>
              <a:t>		D. </a:t>
            </a:r>
            <a:r>
              <a:rPr lang="en-US" sz="2400" dirty="0"/>
              <a:t>resources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3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/>
              <a:t>A. dedicate /ˈ</a:t>
            </a:r>
            <a:r>
              <a:rPr lang="en-US" sz="2400" dirty="0" err="1"/>
              <a:t>del.ɪ.kət</a:t>
            </a:r>
            <a:r>
              <a:rPr lang="en-US" sz="2400" dirty="0"/>
              <a:t>/</a:t>
            </a:r>
            <a:endParaRPr lang="en-US" sz="2400" dirty="0"/>
          </a:p>
          <a:p>
            <a:r>
              <a:rPr lang="en-US" sz="2400" dirty="0"/>
              <a:t>B. promotion /</a:t>
            </a:r>
            <a:r>
              <a:rPr lang="en-US" sz="2400" dirty="0" err="1"/>
              <a:t>prəˈməʊ.ʃən</a:t>
            </a:r>
            <a:r>
              <a:rPr lang="en-US" sz="2400" dirty="0"/>
              <a:t>/</a:t>
            </a:r>
            <a:endParaRPr lang="en-US" sz="2400" dirty="0"/>
          </a:p>
          <a:p>
            <a:r>
              <a:rPr lang="en-US" sz="2400" dirty="0"/>
              <a:t>C. volcanic /</a:t>
            </a:r>
            <a:r>
              <a:rPr lang="en-US" sz="2400" dirty="0" err="1"/>
              <a:t>vɒlˈkæn.ɪk</a:t>
            </a:r>
            <a:r>
              <a:rPr lang="en-US" sz="2400" dirty="0"/>
              <a:t>/ </a:t>
            </a:r>
            <a:endParaRPr lang="en-US" sz="2400" dirty="0"/>
          </a:p>
          <a:p>
            <a:r>
              <a:rPr lang="en-US" sz="2400" dirty="0"/>
              <a:t>D. resource /</a:t>
            </a:r>
            <a:r>
              <a:rPr lang="en-US" sz="2400" dirty="0" err="1"/>
              <a:t>rɪˈzɔːs</a:t>
            </a:r>
            <a:r>
              <a:rPr lang="en-US" sz="2400" dirty="0"/>
              <a:t>/</a:t>
            </a:r>
            <a:endParaRPr lang="en-US" sz="2400" dirty="0"/>
          </a:p>
          <a:p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A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1,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2.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981200" y="533400"/>
            <a:ext cx="381000" cy="228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19: A. </a:t>
            </a:r>
            <a:r>
              <a:rPr lang="en-US" sz="2400" dirty="0"/>
              <a:t>explain		 </a:t>
            </a:r>
            <a:r>
              <a:rPr lang="en-US" sz="2400" b="1" dirty="0"/>
              <a:t>B. </a:t>
            </a:r>
            <a:r>
              <a:rPr lang="en-US" sz="2400" dirty="0"/>
              <a:t>happen		</a:t>
            </a:r>
            <a:endParaRPr lang="en-US" sz="2400" dirty="0" smtClean="0"/>
          </a:p>
          <a:p>
            <a:r>
              <a:rPr lang="en-US" sz="2400" b="1" dirty="0"/>
              <a:t>	</a:t>
            </a:r>
            <a:r>
              <a:rPr lang="en-US" sz="2400" b="1" dirty="0" smtClean="0"/>
              <a:t>	C</a:t>
            </a:r>
            <a:r>
              <a:rPr lang="en-US" sz="2400" b="1" dirty="0"/>
              <a:t>. </a:t>
            </a:r>
            <a:r>
              <a:rPr lang="en-US" sz="2400" dirty="0"/>
              <a:t>decide		</a:t>
            </a:r>
            <a:r>
              <a:rPr lang="en-US" sz="2400" b="1" dirty="0"/>
              <a:t>D. </a:t>
            </a:r>
            <a:r>
              <a:rPr lang="en-US" sz="2400" dirty="0"/>
              <a:t>combine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Phương</a:t>
            </a:r>
            <a:r>
              <a:rPr lang="en-US" sz="2400" dirty="0" smtClean="0"/>
              <a:t> </a:t>
            </a:r>
            <a:r>
              <a:rPr lang="en-US" sz="2400" dirty="0" err="1"/>
              <a:t>án</a:t>
            </a:r>
            <a:r>
              <a:rPr lang="en-US" sz="2400" dirty="0"/>
              <a:t> B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rơi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1,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thứ</a:t>
            </a:r>
            <a:r>
              <a:rPr lang="en-US" sz="2400" dirty="0"/>
              <a:t> 2. </a:t>
            </a:r>
            <a:endParaRPr lang="en-US" sz="2400" dirty="0"/>
          </a:p>
          <a:p>
            <a:r>
              <a:rPr lang="en-US" sz="2400" b="1" dirty="0" err="1"/>
              <a:t>Kiến</a:t>
            </a:r>
            <a:r>
              <a:rPr lang="en-US" sz="2400" b="1" dirty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2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/>
              <a:t>A. explain  /</a:t>
            </a:r>
            <a:r>
              <a:rPr lang="en-US" sz="2400" dirty="0" err="1"/>
              <a:t>ɪkˈspleɪn</a:t>
            </a:r>
            <a:r>
              <a:rPr lang="en-US" sz="2400" dirty="0"/>
              <a:t>/</a:t>
            </a:r>
            <a:endParaRPr lang="en-US" sz="2400" dirty="0"/>
          </a:p>
          <a:p>
            <a:r>
              <a:rPr lang="en-US" sz="2400" dirty="0"/>
              <a:t>B. happen  /ˈ</a:t>
            </a:r>
            <a:r>
              <a:rPr lang="en-US" sz="2400" dirty="0" err="1"/>
              <a:t>hæp.ən</a:t>
            </a:r>
            <a:r>
              <a:rPr lang="en-US" sz="2400" dirty="0"/>
              <a:t>/</a:t>
            </a:r>
            <a:endParaRPr lang="en-US" sz="2400" dirty="0"/>
          </a:p>
          <a:p>
            <a:r>
              <a:rPr lang="en-US" sz="2400" dirty="0"/>
              <a:t>C. decide /</a:t>
            </a:r>
            <a:r>
              <a:rPr lang="en-US" sz="2400" dirty="0" err="1"/>
              <a:t>dɪˈsaɪd</a:t>
            </a:r>
            <a:r>
              <a:rPr lang="en-US" sz="2400" dirty="0"/>
              <a:t>/</a:t>
            </a:r>
            <a:endParaRPr lang="en-US" sz="2400" dirty="0"/>
          </a:p>
          <a:p>
            <a:r>
              <a:rPr lang="en-US" sz="2400" dirty="0"/>
              <a:t>D. combine /</a:t>
            </a:r>
            <a:r>
              <a:rPr lang="en-US" sz="2400" dirty="0" err="1"/>
              <a:t>kəmˈbaɪn</a:t>
            </a:r>
            <a:r>
              <a:rPr lang="en-US" sz="2400" dirty="0"/>
              <a:t>/ 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4724400" y="3048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7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76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Question </a:t>
            </a:r>
            <a:r>
              <a:rPr lang="en-GB" sz="2400" b="1" dirty="0"/>
              <a:t>2</a:t>
            </a:r>
            <a:r>
              <a:rPr lang="vi-VN" sz="2400" b="1" dirty="0"/>
              <a:t>: </a:t>
            </a:r>
            <a:r>
              <a:rPr lang="vi-VN" sz="2400" dirty="0"/>
              <a:t>Lady Gaga is an American singer, songwriter and actress, ______? </a:t>
            </a:r>
            <a:endParaRPr lang="en-US" sz="2400" dirty="0"/>
          </a:p>
          <a:p>
            <a:r>
              <a:rPr lang="en-US" sz="2400" b="1" dirty="0"/>
              <a:t>A.</a:t>
            </a:r>
            <a:r>
              <a:rPr lang="en-US" sz="2400" dirty="0"/>
              <a:t> doesn’t     </a:t>
            </a:r>
            <a:r>
              <a:rPr lang="en-US" sz="2400" dirty="0" smtClean="0"/>
              <a:t>  </a:t>
            </a:r>
            <a:r>
              <a:rPr lang="en-US" sz="2400" b="1" dirty="0"/>
              <a:t>B. </a:t>
            </a:r>
            <a:r>
              <a:rPr lang="en-US" sz="2400" dirty="0"/>
              <a:t>is she     </a:t>
            </a:r>
            <a:r>
              <a:rPr lang="en-US" sz="2400" dirty="0" smtClean="0"/>
              <a:t> </a:t>
            </a:r>
            <a:r>
              <a:rPr lang="en-US" sz="2400" b="1" dirty="0"/>
              <a:t>C.</a:t>
            </a:r>
            <a:r>
              <a:rPr lang="en-US" sz="2400" dirty="0"/>
              <a:t> isn’t Lady Gaga	</a:t>
            </a:r>
            <a:r>
              <a:rPr lang="en-US" sz="2400" b="1" dirty="0"/>
              <a:t>D.</a:t>
            </a:r>
            <a:r>
              <a:rPr lang="en-US" sz="2400" dirty="0"/>
              <a:t> isn’t she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hỏi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 </a:t>
            </a:r>
            <a:endParaRPr lang="en-US" sz="2400" dirty="0"/>
          </a:p>
          <a:p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“is”,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“Linda” </a:t>
            </a:r>
            <a:endParaRPr lang="en-US" sz="2400" dirty="0"/>
          </a:p>
          <a:p>
            <a:r>
              <a:rPr lang="en-US" sz="2400" dirty="0"/>
              <a:t>=&gt; </a:t>
            </a:r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hỏi</a:t>
            </a:r>
            <a:r>
              <a:rPr lang="en-US" sz="2400" dirty="0"/>
              <a:t> </a:t>
            </a:r>
            <a:r>
              <a:rPr lang="en-US" sz="2400" dirty="0" err="1"/>
              <a:t>đuôi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phủ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“isn’t she”.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5791200" y="12192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9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6" y="134892"/>
            <a:ext cx="8686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20: A. </a:t>
            </a:r>
            <a:r>
              <a:rPr lang="en-US" sz="2000" dirty="0"/>
              <a:t>miss</a:t>
            </a:r>
            <a:r>
              <a:rPr lang="en-US" sz="2000" u="sng" dirty="0"/>
              <a:t>ed</a:t>
            </a:r>
            <a:r>
              <a:rPr lang="en-US" sz="2000" dirty="0"/>
              <a:t>	</a:t>
            </a:r>
            <a:r>
              <a:rPr lang="en-US" sz="2000" b="1" dirty="0" smtClean="0"/>
              <a:t>B</a:t>
            </a:r>
            <a:r>
              <a:rPr lang="en-US" sz="2000" b="1" dirty="0"/>
              <a:t>. </a:t>
            </a:r>
            <a:r>
              <a:rPr lang="en-US" sz="2000" dirty="0"/>
              <a:t>work</a:t>
            </a:r>
            <a:r>
              <a:rPr lang="en-US" sz="2000" u="sng" dirty="0"/>
              <a:t>ed</a:t>
            </a:r>
            <a:r>
              <a:rPr lang="en-US" sz="2000" dirty="0"/>
              <a:t>	</a:t>
            </a:r>
            <a:r>
              <a:rPr lang="en-US" sz="2000" b="1" dirty="0" smtClean="0"/>
              <a:t>C</a:t>
            </a:r>
            <a:r>
              <a:rPr lang="en-US" sz="2000" b="1" dirty="0"/>
              <a:t>. </a:t>
            </a:r>
            <a:r>
              <a:rPr lang="en-US" sz="2000" dirty="0"/>
              <a:t>realiz</a:t>
            </a:r>
            <a:r>
              <a:rPr lang="en-US" sz="2000" u="sng" dirty="0"/>
              <a:t>ed</a:t>
            </a:r>
            <a:r>
              <a:rPr lang="en-US" sz="2000" dirty="0"/>
              <a:t>		</a:t>
            </a:r>
            <a:r>
              <a:rPr lang="en-US" sz="2000" b="1" dirty="0"/>
              <a:t>D. </a:t>
            </a:r>
            <a:r>
              <a:rPr lang="en-US" sz="2000" dirty="0"/>
              <a:t>watch</a:t>
            </a:r>
            <a:r>
              <a:rPr lang="en-US" sz="2000" u="sng" dirty="0"/>
              <a:t>ed</a:t>
            </a:r>
            <a:endParaRPr lang="en-US" sz="2000" dirty="0"/>
          </a:p>
          <a:p>
            <a:endParaRPr lang="en-US" sz="2000" b="1" dirty="0" smtClean="0"/>
          </a:p>
          <a:p>
            <a:r>
              <a:rPr lang="en-US" sz="2000" b="1" dirty="0" err="1" smtClean="0"/>
              <a:t>Kiến</a:t>
            </a:r>
            <a:r>
              <a:rPr lang="en-US" sz="2000" b="1" dirty="0" smtClean="0"/>
              <a:t> </a:t>
            </a:r>
            <a:r>
              <a:rPr lang="en-US" sz="2000" b="1" dirty="0" err="1"/>
              <a:t>thức</a:t>
            </a:r>
            <a:r>
              <a:rPr lang="en-US" sz="2000" b="1" dirty="0"/>
              <a:t>: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âm</a:t>
            </a:r>
            <a:r>
              <a:rPr lang="en-US" sz="2000" dirty="0"/>
              <a:t> </a:t>
            </a:r>
            <a:r>
              <a:rPr lang="en-US" sz="2000" dirty="0" err="1"/>
              <a:t>đuôi</a:t>
            </a:r>
            <a:r>
              <a:rPr lang="en-US" sz="2000" dirty="0"/>
              <a:t> “</a:t>
            </a:r>
            <a:r>
              <a:rPr lang="en-US" sz="2000" dirty="0" err="1"/>
              <a:t>ed</a:t>
            </a:r>
            <a:r>
              <a:rPr lang="en-US" sz="2000" dirty="0"/>
              <a:t>” </a:t>
            </a:r>
            <a:endParaRPr lang="en-US" sz="2000" dirty="0"/>
          </a:p>
          <a:p>
            <a:r>
              <a:rPr lang="en-US" sz="2000" b="1" dirty="0" err="1"/>
              <a:t>Giải</a:t>
            </a:r>
            <a:r>
              <a:rPr lang="en-US" sz="2000" b="1" dirty="0"/>
              <a:t> </a:t>
            </a:r>
            <a:r>
              <a:rPr lang="en-US" sz="2000" b="1" dirty="0" err="1"/>
              <a:t>thích</a:t>
            </a:r>
            <a:r>
              <a:rPr lang="en-US" sz="2000" b="1" dirty="0"/>
              <a:t>: </a:t>
            </a:r>
            <a:endParaRPr lang="en-US" sz="2000" dirty="0"/>
          </a:p>
          <a:p>
            <a:r>
              <a:rPr lang="en-US" sz="2000" dirty="0" err="1"/>
              <a:t>Phương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C </a:t>
            </a:r>
            <a:r>
              <a:rPr lang="en-US" sz="2000" dirty="0" err="1"/>
              <a:t>phần</a:t>
            </a:r>
            <a:r>
              <a:rPr lang="en-US" sz="2000" dirty="0"/>
              <a:t> </a:t>
            </a:r>
            <a:r>
              <a:rPr lang="en-US" sz="2000" dirty="0" err="1"/>
              <a:t>gạch</a:t>
            </a:r>
            <a:r>
              <a:rPr lang="en-US" sz="2000" dirty="0"/>
              <a:t> </a:t>
            </a:r>
            <a:r>
              <a:rPr lang="en-US" sz="2000" dirty="0" err="1"/>
              <a:t>chân</a:t>
            </a:r>
            <a:r>
              <a:rPr lang="en-US" sz="2000" dirty="0"/>
              <a:t>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âm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/d/, </a:t>
            </a:r>
            <a:r>
              <a:rPr lang="en-US" sz="2000" dirty="0" err="1"/>
              <a:t>còn</a:t>
            </a:r>
            <a:r>
              <a:rPr lang="en-US" sz="2000" dirty="0"/>
              <a:t> </a:t>
            </a:r>
            <a:r>
              <a:rPr lang="en-US" sz="2000" dirty="0" err="1"/>
              <a:t>lại</a:t>
            </a:r>
            <a:r>
              <a:rPr lang="en-US" sz="2000" dirty="0"/>
              <a:t>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âm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/t/ </a:t>
            </a:r>
            <a:endParaRPr lang="en-US" sz="2000" dirty="0"/>
          </a:p>
          <a:p>
            <a:r>
              <a:rPr lang="en-US" sz="2000" dirty="0" err="1"/>
              <a:t>Cách</a:t>
            </a:r>
            <a:r>
              <a:rPr lang="en-US" sz="2000" dirty="0"/>
              <a:t>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âm</a:t>
            </a:r>
            <a:r>
              <a:rPr lang="en-US" sz="2000" dirty="0"/>
              <a:t> </a:t>
            </a:r>
            <a:r>
              <a:rPr lang="en-US" sz="2000" dirty="0" err="1"/>
              <a:t>đuôi</a:t>
            </a:r>
            <a:r>
              <a:rPr lang="en-US" sz="2000" dirty="0"/>
              <a:t> “</a:t>
            </a:r>
            <a:r>
              <a:rPr lang="en-US" sz="2000" dirty="0" err="1"/>
              <a:t>ed</a:t>
            </a:r>
            <a:r>
              <a:rPr lang="en-US" sz="2000" dirty="0"/>
              <a:t>”: </a:t>
            </a:r>
            <a:endParaRPr lang="en-US" sz="2000" dirty="0"/>
          </a:p>
          <a:p>
            <a:r>
              <a:rPr lang="en-US" sz="2000" dirty="0"/>
              <a:t>+ </a:t>
            </a:r>
            <a:r>
              <a:rPr lang="en-US" sz="2000" dirty="0" err="1"/>
              <a:t>Đuôi</a:t>
            </a:r>
            <a:r>
              <a:rPr lang="en-US" sz="2000" dirty="0"/>
              <a:t> “</a:t>
            </a:r>
            <a:r>
              <a:rPr lang="en-US" sz="2000" dirty="0" err="1"/>
              <a:t>ed</a:t>
            </a:r>
            <a:r>
              <a:rPr lang="en-US" sz="2000" dirty="0"/>
              <a:t>”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âm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/t/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động</a:t>
            </a:r>
            <a:r>
              <a:rPr lang="en-US" sz="2000" dirty="0"/>
              <a:t> </a:t>
            </a:r>
            <a:r>
              <a:rPr lang="en-US" sz="2000" dirty="0" err="1"/>
              <a:t>từ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âm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thúc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/</a:t>
            </a:r>
            <a:r>
              <a:rPr lang="en-US" sz="2000" dirty="0" err="1"/>
              <a:t>tʃ</a:t>
            </a:r>
            <a:r>
              <a:rPr lang="en-US" sz="2000" dirty="0"/>
              <a:t>/, /θ/, /ʃ/, /s/, /k/, /p/, /f/ </a:t>
            </a:r>
            <a:endParaRPr lang="en-US" sz="2000" dirty="0"/>
          </a:p>
          <a:p>
            <a:r>
              <a:rPr lang="en-US" sz="2000" dirty="0"/>
              <a:t>+ </a:t>
            </a:r>
            <a:r>
              <a:rPr lang="en-US" sz="2000" dirty="0" err="1"/>
              <a:t>Đuôi</a:t>
            </a:r>
            <a:r>
              <a:rPr lang="en-US" sz="2000" dirty="0"/>
              <a:t> “</a:t>
            </a:r>
            <a:r>
              <a:rPr lang="en-US" sz="2000" dirty="0" err="1"/>
              <a:t>ed</a:t>
            </a:r>
            <a:r>
              <a:rPr lang="en-US" sz="2000" dirty="0"/>
              <a:t>”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âm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/</a:t>
            </a:r>
            <a:r>
              <a:rPr lang="en-US" sz="2000" dirty="0" err="1"/>
              <a:t>ɪd</a:t>
            </a:r>
            <a:r>
              <a:rPr lang="en-US" sz="2000" dirty="0"/>
              <a:t>/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động</a:t>
            </a:r>
            <a:r>
              <a:rPr lang="en-US" sz="2000" dirty="0"/>
              <a:t> </a:t>
            </a:r>
            <a:r>
              <a:rPr lang="en-US" sz="2000" dirty="0" err="1"/>
              <a:t>từ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âm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thúc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/t/, /d/ </a:t>
            </a:r>
            <a:endParaRPr lang="en-US" sz="2000" dirty="0"/>
          </a:p>
          <a:p>
            <a:r>
              <a:rPr lang="en-US" sz="2000" dirty="0"/>
              <a:t>+ </a:t>
            </a:r>
            <a:r>
              <a:rPr lang="en-US" sz="2000" dirty="0" err="1"/>
              <a:t>Đuôi</a:t>
            </a:r>
            <a:r>
              <a:rPr lang="en-US" sz="2000" dirty="0"/>
              <a:t> “</a:t>
            </a:r>
            <a:r>
              <a:rPr lang="en-US" sz="2000" dirty="0" err="1"/>
              <a:t>ed</a:t>
            </a:r>
            <a:r>
              <a:rPr lang="en-US" sz="2000" dirty="0"/>
              <a:t>”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phát</a:t>
            </a:r>
            <a:r>
              <a:rPr lang="en-US" sz="2000" dirty="0"/>
              <a:t> </a:t>
            </a:r>
            <a:r>
              <a:rPr lang="en-US" sz="2000" dirty="0" err="1"/>
              <a:t>âm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/d/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trường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còn</a:t>
            </a:r>
            <a:r>
              <a:rPr lang="en-US" sz="2000" dirty="0"/>
              <a:t> </a:t>
            </a:r>
            <a:r>
              <a:rPr lang="en-US" sz="2000" dirty="0" err="1"/>
              <a:t>lại</a:t>
            </a:r>
            <a:r>
              <a:rPr lang="en-US" sz="2000" dirty="0"/>
              <a:t>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635305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21: A. </a:t>
            </a:r>
            <a:r>
              <a:rPr lang="en-US" sz="2400" dirty="0"/>
              <a:t>f</a:t>
            </a:r>
            <a:r>
              <a:rPr lang="en-US" sz="2400" u="sng" dirty="0"/>
              <a:t>i</a:t>
            </a:r>
            <a:r>
              <a:rPr lang="en-US" sz="2400" dirty="0"/>
              <a:t>nal		</a:t>
            </a:r>
            <a:r>
              <a:rPr lang="en-US" sz="2400" b="1" dirty="0" smtClean="0"/>
              <a:t>B</a:t>
            </a:r>
            <a:r>
              <a:rPr lang="en-US" sz="2400" b="1" dirty="0"/>
              <a:t>. </a:t>
            </a:r>
            <a:r>
              <a:rPr lang="en-US" sz="2400" dirty="0"/>
              <a:t>wr</a:t>
            </a:r>
            <a:r>
              <a:rPr lang="en-US" sz="2400" u="sng" dirty="0"/>
              <a:t>i</a:t>
            </a:r>
            <a:r>
              <a:rPr lang="en-US" sz="2400" dirty="0"/>
              <a:t>ter	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u="sng" dirty="0"/>
              <a:t>i</a:t>
            </a:r>
            <a:r>
              <a:rPr lang="en-US" sz="2400" dirty="0"/>
              <a:t>vory	</a:t>
            </a:r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w</a:t>
            </a:r>
            <a:r>
              <a:rPr lang="en-US" sz="2400" u="sng" dirty="0"/>
              <a:t>i</a:t>
            </a:r>
            <a:r>
              <a:rPr lang="en-US" sz="2400" dirty="0"/>
              <a:t>dow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b="1" dirty="0"/>
              <a:t>: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nguyên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D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gạch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/I/,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/</a:t>
            </a:r>
            <a:r>
              <a:rPr lang="en-US" sz="2400" dirty="0" err="1"/>
              <a:t>ai</a:t>
            </a:r>
            <a:r>
              <a:rPr lang="en-US" sz="2400" dirty="0"/>
              <a:t>/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4572000" y="134892"/>
            <a:ext cx="304800" cy="39850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239000" y="37338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8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610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22: </a:t>
            </a:r>
            <a:r>
              <a:rPr lang="en-GB" sz="2400" dirty="0"/>
              <a:t>The new air conditioner was </a:t>
            </a:r>
            <a:r>
              <a:rPr lang="en-GB" sz="2400" b="1" u="sng" dirty="0"/>
              <a:t>installed</a:t>
            </a:r>
            <a:r>
              <a:rPr lang="en-GB" sz="2400" dirty="0"/>
              <a:t> yesterday.</a:t>
            </a:r>
            <a:endParaRPr lang="en-US" sz="2400" dirty="0"/>
          </a:p>
          <a:p>
            <a:r>
              <a:rPr lang="en-GB" sz="2400" b="1" dirty="0"/>
              <a:t>A.</a:t>
            </a:r>
            <a:r>
              <a:rPr lang="en-GB" sz="2400" dirty="0"/>
              <a:t> inspected thoroughly</a:t>
            </a:r>
            <a:r>
              <a:rPr lang="en-GB" sz="2400" b="1" dirty="0"/>
              <a:t>		</a:t>
            </a:r>
            <a:r>
              <a:rPr lang="en-GB" sz="2400" b="1" dirty="0" smtClean="0"/>
              <a:t>B</a:t>
            </a:r>
            <a:r>
              <a:rPr lang="en-GB" sz="2400" b="1" dirty="0"/>
              <a:t>.</a:t>
            </a:r>
            <a:r>
              <a:rPr lang="en-GB" sz="2400" dirty="0"/>
              <a:t> put in position</a:t>
            </a:r>
            <a:r>
              <a:rPr lang="en-GB" sz="2400" b="1" dirty="0"/>
              <a:t>	</a:t>
            </a:r>
            <a:endParaRPr lang="en-US" sz="2400" dirty="0"/>
          </a:p>
          <a:p>
            <a:r>
              <a:rPr lang="en-GB" sz="2400" b="1" dirty="0"/>
              <a:t>C.</a:t>
            </a:r>
            <a:r>
              <a:rPr lang="en-GB" sz="2400" dirty="0"/>
              <a:t> well repaired</a:t>
            </a:r>
            <a:r>
              <a:rPr lang="en-GB" sz="2400" b="1" dirty="0"/>
              <a:t>			</a:t>
            </a:r>
            <a:r>
              <a:rPr lang="en-GB" sz="2400" b="1" dirty="0" smtClean="0"/>
              <a:t>D</a:t>
            </a:r>
            <a:r>
              <a:rPr lang="en-GB" sz="2400" b="1" dirty="0"/>
              <a:t>.</a:t>
            </a:r>
            <a:r>
              <a:rPr lang="en-GB" sz="2400" dirty="0"/>
              <a:t> delivered to the customer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vựng</a:t>
            </a:r>
            <a:r>
              <a:rPr lang="en-US" sz="2400" dirty="0"/>
              <a:t> –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 </a:t>
            </a:r>
            <a:endParaRPr lang="en-US" sz="2400" dirty="0"/>
          </a:p>
          <a:p>
            <a:r>
              <a:rPr lang="en-GB" sz="2400" b="1" dirty="0"/>
              <a:t>A.</a:t>
            </a:r>
            <a:r>
              <a:rPr lang="en-GB" sz="2400" dirty="0"/>
              <a:t> inspected thoroughly: </a:t>
            </a:r>
            <a:r>
              <a:rPr lang="en-GB" sz="2400" i="1" dirty="0" err="1"/>
              <a:t>kiểm</a:t>
            </a:r>
            <a:r>
              <a:rPr lang="en-GB" sz="2400" i="1" dirty="0"/>
              <a:t> </a:t>
            </a:r>
            <a:r>
              <a:rPr lang="en-GB" sz="2400" i="1" dirty="0" err="1"/>
              <a:t>tra</a:t>
            </a:r>
            <a:r>
              <a:rPr lang="en-GB" sz="2400" i="1" dirty="0"/>
              <a:t> </a:t>
            </a:r>
            <a:r>
              <a:rPr lang="en-GB" sz="2400" i="1" dirty="0" err="1"/>
              <a:t>kỹ</a:t>
            </a:r>
            <a:endParaRPr lang="en-US" sz="2400" dirty="0"/>
          </a:p>
          <a:p>
            <a:r>
              <a:rPr lang="en-GB" sz="2400" b="1" dirty="0"/>
              <a:t>B.</a:t>
            </a:r>
            <a:r>
              <a:rPr lang="en-GB" sz="2400" dirty="0"/>
              <a:t> put in position: </a:t>
            </a:r>
            <a:r>
              <a:rPr lang="en-GB" sz="2400" i="1" dirty="0" err="1"/>
              <a:t>đặt</a:t>
            </a:r>
            <a:r>
              <a:rPr lang="en-GB" sz="2400" i="1" dirty="0"/>
              <a:t> </a:t>
            </a:r>
            <a:r>
              <a:rPr lang="en-GB" sz="2400" i="1" dirty="0" err="1"/>
              <a:t>vào</a:t>
            </a:r>
            <a:r>
              <a:rPr lang="en-GB" sz="2400" i="1" dirty="0"/>
              <a:t> </a:t>
            </a:r>
            <a:r>
              <a:rPr lang="en-GB" sz="2400" i="1" dirty="0" err="1"/>
              <a:t>vị</a:t>
            </a:r>
            <a:r>
              <a:rPr lang="en-GB" sz="2400" i="1" dirty="0"/>
              <a:t> </a:t>
            </a:r>
            <a:r>
              <a:rPr lang="en-GB" sz="2400" i="1" dirty="0" err="1"/>
              <a:t>trí</a:t>
            </a:r>
            <a:endParaRPr lang="en-US" sz="2400" dirty="0"/>
          </a:p>
          <a:p>
            <a:r>
              <a:rPr lang="en-GB" sz="2400" b="1" dirty="0"/>
              <a:t>C.</a:t>
            </a:r>
            <a:r>
              <a:rPr lang="en-GB" sz="2400" dirty="0"/>
              <a:t> well repaired: </a:t>
            </a:r>
            <a:r>
              <a:rPr lang="en-GB" sz="2400" i="1" dirty="0" err="1"/>
              <a:t>sửa</a:t>
            </a:r>
            <a:r>
              <a:rPr lang="en-GB" sz="2400" i="1" dirty="0"/>
              <a:t> </a:t>
            </a:r>
            <a:r>
              <a:rPr lang="en-GB" sz="2400" i="1" dirty="0" err="1"/>
              <a:t>chữa</a:t>
            </a:r>
            <a:r>
              <a:rPr lang="en-GB" sz="2400" i="1" dirty="0"/>
              <a:t> </a:t>
            </a:r>
            <a:r>
              <a:rPr lang="en-GB" sz="2400" i="1" dirty="0" err="1"/>
              <a:t>tốt</a:t>
            </a:r>
            <a:r>
              <a:rPr lang="en-GB" sz="2400" b="1" dirty="0"/>
              <a:t>	</a:t>
            </a:r>
            <a:endParaRPr lang="en-US" sz="2400" dirty="0"/>
          </a:p>
          <a:p>
            <a:r>
              <a:rPr lang="en-GB" sz="2400" b="1" dirty="0"/>
              <a:t>D.</a:t>
            </a:r>
            <a:r>
              <a:rPr lang="en-GB" sz="2400" dirty="0"/>
              <a:t> delivered to the customer: </a:t>
            </a:r>
            <a:r>
              <a:rPr lang="en-GB" sz="2400" i="1" dirty="0" err="1"/>
              <a:t>giao</a:t>
            </a:r>
            <a:r>
              <a:rPr lang="en-GB" sz="2400" i="1" dirty="0"/>
              <a:t> </a:t>
            </a:r>
            <a:r>
              <a:rPr lang="en-GB" sz="2400" i="1" dirty="0" err="1"/>
              <a:t>đến</a:t>
            </a:r>
            <a:r>
              <a:rPr lang="en-GB" sz="2400" i="1" dirty="0"/>
              <a:t> </a:t>
            </a:r>
            <a:r>
              <a:rPr lang="en-GB" sz="2400" i="1" dirty="0" err="1"/>
              <a:t>khách</a:t>
            </a:r>
            <a:r>
              <a:rPr lang="en-GB" sz="2400" i="1" dirty="0"/>
              <a:t> </a:t>
            </a:r>
            <a:r>
              <a:rPr lang="en-GB" sz="2400" i="1" dirty="0" err="1"/>
              <a:t>hàng</a:t>
            </a:r>
            <a:endParaRPr lang="en-US" sz="2400" dirty="0"/>
          </a:p>
          <a:p>
            <a:r>
              <a:rPr lang="en-US" sz="2400" i="1" dirty="0" err="1"/>
              <a:t>Tạm</a:t>
            </a:r>
            <a:r>
              <a:rPr lang="en-US" sz="2400" i="1" dirty="0"/>
              <a:t> </a:t>
            </a:r>
            <a:r>
              <a:rPr lang="en-US" sz="2400" i="1" dirty="0" err="1"/>
              <a:t>dịch</a:t>
            </a:r>
            <a:r>
              <a:rPr lang="en-US" sz="2400" i="1" dirty="0"/>
              <a:t> </a:t>
            </a:r>
            <a:r>
              <a:rPr lang="en-US" sz="2400" i="1" dirty="0" err="1"/>
              <a:t>câu</a:t>
            </a:r>
            <a:r>
              <a:rPr lang="en-US" sz="2400" i="1" dirty="0"/>
              <a:t> </a:t>
            </a:r>
            <a:r>
              <a:rPr lang="en-US" sz="2400" i="1" dirty="0" err="1"/>
              <a:t>trên</a:t>
            </a:r>
            <a:r>
              <a:rPr lang="en-US" sz="2400" i="1" dirty="0"/>
              <a:t> </a:t>
            </a:r>
            <a:r>
              <a:rPr lang="en-US" sz="2400" i="1" dirty="0" err="1"/>
              <a:t>như</a:t>
            </a:r>
            <a:r>
              <a:rPr lang="en-US" sz="2400" i="1" dirty="0"/>
              <a:t> </a:t>
            </a:r>
            <a:r>
              <a:rPr lang="en-US" sz="2400" i="1" dirty="0" err="1"/>
              <a:t>sau</a:t>
            </a:r>
            <a:r>
              <a:rPr lang="en-US" sz="2400" i="1" dirty="0"/>
              <a:t> : </a:t>
            </a:r>
            <a:r>
              <a:rPr lang="en-US" sz="2400" i="1" dirty="0" err="1"/>
              <a:t>Máy</a:t>
            </a:r>
            <a:r>
              <a:rPr lang="en-US" sz="2400" i="1" dirty="0"/>
              <a:t> </a:t>
            </a:r>
            <a:r>
              <a:rPr lang="en-US" sz="2400" i="1" dirty="0" err="1"/>
              <a:t>điều</a:t>
            </a:r>
            <a:r>
              <a:rPr lang="en-US" sz="2400" i="1" dirty="0"/>
              <a:t> </a:t>
            </a:r>
            <a:r>
              <a:rPr lang="en-US" sz="2400" i="1" dirty="0" err="1"/>
              <a:t>hòa</a:t>
            </a:r>
            <a:r>
              <a:rPr lang="en-US" sz="2400" i="1" dirty="0"/>
              <a:t> </a:t>
            </a:r>
            <a:r>
              <a:rPr lang="en-US" sz="2400" i="1" dirty="0" err="1"/>
              <a:t>mới</a:t>
            </a:r>
            <a:r>
              <a:rPr lang="en-US" sz="2400" i="1" dirty="0"/>
              <a:t> </a:t>
            </a:r>
            <a:r>
              <a:rPr lang="en-US" sz="2400" i="1" dirty="0" err="1"/>
              <a:t>được</a:t>
            </a:r>
            <a:r>
              <a:rPr lang="en-US" sz="2400" i="1" dirty="0"/>
              <a:t> </a:t>
            </a:r>
            <a:r>
              <a:rPr lang="en-US" sz="2400" i="1" dirty="0" err="1"/>
              <a:t>lắp</a:t>
            </a:r>
            <a:r>
              <a:rPr lang="en-US" sz="2400" i="1" dirty="0"/>
              <a:t> </a:t>
            </a:r>
            <a:r>
              <a:rPr lang="en-US" sz="2400" i="1" dirty="0" err="1"/>
              <a:t>đặt</a:t>
            </a:r>
            <a:r>
              <a:rPr lang="en-US" sz="2400" i="1" dirty="0"/>
              <a:t> </a:t>
            </a:r>
            <a:r>
              <a:rPr lang="en-US" sz="2400" i="1" dirty="0" err="1"/>
              <a:t>ngày</a:t>
            </a:r>
            <a:r>
              <a:rPr lang="en-US" sz="2400" i="1" dirty="0"/>
              <a:t> </a:t>
            </a:r>
            <a:r>
              <a:rPr lang="en-US" sz="2400" i="1" dirty="0" err="1"/>
              <a:t>hôm</a:t>
            </a:r>
            <a:r>
              <a:rPr lang="en-US" sz="2400" i="1" dirty="0"/>
              <a:t> qua.</a:t>
            </a:r>
            <a:r>
              <a:rPr lang="en-GB" sz="2400" i="1" dirty="0"/>
              <a:t>)</a:t>
            </a:r>
            <a:endParaRPr lang="en-US" sz="2400" dirty="0"/>
          </a:p>
          <a:p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GB" sz="2400" b="1" u="sng" dirty="0"/>
              <a:t>installed</a:t>
            </a:r>
            <a:r>
              <a:rPr lang="en-GB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lắp</a:t>
            </a:r>
            <a:r>
              <a:rPr lang="en-US" sz="2400" dirty="0"/>
              <a:t> </a:t>
            </a:r>
            <a:r>
              <a:rPr lang="en-US" sz="2400" dirty="0" err="1"/>
              <a:t>đặt</a:t>
            </a:r>
            <a:r>
              <a:rPr lang="en-US" sz="2400" dirty="0"/>
              <a:t> = put in position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4800600" y="7620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1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839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23</a:t>
            </a:r>
            <a:r>
              <a:rPr lang="en-US" sz="2400" dirty="0"/>
              <a:t>: Josh's </a:t>
            </a:r>
            <a:r>
              <a:rPr lang="en-US" sz="2400" b="1" u="sng" dirty="0"/>
              <a:t>ambition</a:t>
            </a:r>
            <a:r>
              <a:rPr lang="en-US" sz="2400" dirty="0"/>
              <a:t> is to become a successful businessman like his father. </a:t>
            </a:r>
            <a:endParaRPr lang="en-US" sz="2400" dirty="0"/>
          </a:p>
          <a:p>
            <a:r>
              <a:rPr lang="en-US" sz="2400" b="1" dirty="0"/>
              <a:t>A.</a:t>
            </a:r>
            <a:r>
              <a:rPr lang="en-US" sz="2400" dirty="0"/>
              <a:t> dream 	       </a:t>
            </a:r>
            <a:r>
              <a:rPr lang="en-US" sz="2400" b="1" dirty="0"/>
              <a:t>B</a:t>
            </a:r>
            <a:r>
              <a:rPr lang="en-US" sz="2400" dirty="0"/>
              <a:t>. doubt	</a:t>
            </a:r>
            <a:r>
              <a:rPr lang="en-US" sz="2400" b="1" dirty="0"/>
              <a:t>C.</a:t>
            </a:r>
            <a:r>
              <a:rPr lang="en-US" sz="2400" dirty="0"/>
              <a:t> pleasure                    </a:t>
            </a:r>
            <a:r>
              <a:rPr lang="en-US" sz="2400" b="1" dirty="0"/>
              <a:t>D.</a:t>
            </a:r>
            <a:r>
              <a:rPr lang="en-US" sz="2400" dirty="0"/>
              <a:t> patience 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/>
              <a:t>A. dream (n): </a:t>
            </a:r>
            <a:r>
              <a:rPr lang="en-US" sz="2400" dirty="0" err="1"/>
              <a:t>mơ</a:t>
            </a:r>
            <a:r>
              <a:rPr lang="en-US" sz="2400" dirty="0"/>
              <a:t> </a:t>
            </a:r>
            <a:r>
              <a:rPr lang="en-US" sz="2400" dirty="0" err="1"/>
              <a:t>ước</a:t>
            </a:r>
            <a:r>
              <a:rPr lang="en-US" sz="2400" dirty="0"/>
              <a:t>, hi </a:t>
            </a:r>
            <a:r>
              <a:rPr lang="en-US" sz="2400" dirty="0" err="1"/>
              <a:t>vọng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B. doubt (n):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nghi</a:t>
            </a:r>
            <a:r>
              <a:rPr lang="en-US" sz="2400" dirty="0"/>
              <a:t> </a:t>
            </a:r>
            <a:r>
              <a:rPr lang="en-US" sz="2400" dirty="0" err="1"/>
              <a:t>ngờ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C. pleasure (n): </a:t>
            </a:r>
            <a:r>
              <a:rPr lang="en-US" sz="2400" dirty="0" err="1"/>
              <a:t>niềm</a:t>
            </a:r>
            <a:r>
              <a:rPr lang="en-US" sz="2400" dirty="0"/>
              <a:t> </a:t>
            </a:r>
            <a:r>
              <a:rPr lang="en-US" sz="2400" dirty="0" err="1"/>
              <a:t>vui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, ý </a:t>
            </a:r>
            <a:r>
              <a:rPr lang="en-US" sz="2400" dirty="0" err="1"/>
              <a:t>muốn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D. patience (n):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kiên</a:t>
            </a:r>
            <a:r>
              <a:rPr lang="en-US" sz="2400" dirty="0"/>
              <a:t> </a:t>
            </a:r>
            <a:r>
              <a:rPr lang="en-US" sz="2400" dirty="0" err="1"/>
              <a:t>nhẫn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ambition (n): </a:t>
            </a:r>
            <a:r>
              <a:rPr lang="en-US" sz="2400" dirty="0" err="1"/>
              <a:t>hoài</a:t>
            </a:r>
            <a:r>
              <a:rPr lang="en-US" sz="2400" dirty="0"/>
              <a:t> </a:t>
            </a:r>
            <a:r>
              <a:rPr lang="en-US" sz="2400" dirty="0" err="1"/>
              <a:t>bão</a:t>
            </a:r>
            <a:r>
              <a:rPr lang="en-US" sz="2400" dirty="0"/>
              <a:t>, </a:t>
            </a:r>
            <a:r>
              <a:rPr lang="en-US" sz="2400" dirty="0" err="1"/>
              <a:t>tham</a:t>
            </a:r>
            <a:r>
              <a:rPr lang="en-US" sz="2400" dirty="0"/>
              <a:t> </a:t>
            </a:r>
            <a:r>
              <a:rPr lang="en-US" sz="2400" dirty="0" err="1"/>
              <a:t>vọng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=&gt; ambition = dream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52400" y="12954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1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68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24:</a:t>
            </a:r>
            <a:r>
              <a:rPr lang="en-US" sz="2400" dirty="0"/>
              <a:t> </a:t>
            </a:r>
            <a:r>
              <a:rPr lang="en-GB" sz="2400" dirty="0"/>
              <a:t>I think we cannot purchase this device this time as it </a:t>
            </a:r>
            <a:r>
              <a:rPr lang="en-GB" sz="2400" b="1" u="sng" dirty="0"/>
              <a:t>costs an arm and a leg</a:t>
            </a:r>
            <a:r>
              <a:rPr lang="en-GB" sz="2400" dirty="0"/>
              <a:t>. </a:t>
            </a:r>
            <a:endParaRPr lang="en-US" sz="2400" dirty="0"/>
          </a:p>
          <a:p>
            <a:r>
              <a:rPr lang="en-GB" sz="2400" b="1" dirty="0"/>
              <a:t>A.</a:t>
            </a:r>
            <a:r>
              <a:rPr lang="en-GB" sz="2400" dirty="0"/>
              <a:t> is cheap 	</a:t>
            </a:r>
            <a:r>
              <a:rPr lang="en-GB" sz="2400" dirty="0" smtClean="0"/>
              <a:t> </a:t>
            </a:r>
            <a:r>
              <a:rPr lang="en-GB" sz="2400" b="1" dirty="0"/>
              <a:t>B.</a:t>
            </a:r>
            <a:r>
              <a:rPr lang="en-GB" sz="2400" dirty="0"/>
              <a:t> is painful </a:t>
            </a:r>
            <a:r>
              <a:rPr lang="en-GB" sz="2400" dirty="0"/>
              <a:t> </a:t>
            </a:r>
            <a:r>
              <a:rPr lang="en-GB" sz="2400" b="1" dirty="0" smtClean="0"/>
              <a:t>C</a:t>
            </a:r>
            <a:r>
              <a:rPr lang="en-GB" sz="2400" b="1" dirty="0"/>
              <a:t>.</a:t>
            </a:r>
            <a:r>
              <a:rPr lang="en-GB" sz="2400" dirty="0"/>
              <a:t> is confusing 	  </a:t>
            </a:r>
            <a:r>
              <a:rPr lang="en-GB" sz="2400" b="1" dirty="0"/>
              <a:t>D.</a:t>
            </a:r>
            <a:r>
              <a:rPr lang="en-GB" sz="2400" dirty="0"/>
              <a:t> is expensive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b="1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trái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b="1" dirty="0"/>
              <a:t>A.</a:t>
            </a:r>
            <a:r>
              <a:rPr lang="en-US" sz="2400" dirty="0"/>
              <a:t> is cheap: </a:t>
            </a:r>
            <a:r>
              <a:rPr lang="en-US" sz="2400" i="1" dirty="0" err="1"/>
              <a:t>rẻ</a:t>
            </a:r>
            <a:r>
              <a:rPr lang="en-US" sz="2400" i="1" dirty="0"/>
              <a:t> </a:t>
            </a:r>
            <a:r>
              <a:rPr lang="en-US" sz="2400" i="1" dirty="0" err="1"/>
              <a:t>tiền</a:t>
            </a:r>
            <a:r>
              <a:rPr lang="en-US" sz="2400" dirty="0"/>
              <a:t>				</a:t>
            </a:r>
            <a:r>
              <a:rPr lang="en-US" sz="2400" b="1" dirty="0"/>
              <a:t>B.</a:t>
            </a:r>
            <a:r>
              <a:rPr lang="en-US" sz="2400" dirty="0"/>
              <a:t> is painful: </a:t>
            </a:r>
            <a:r>
              <a:rPr lang="en-US" sz="2400" i="1" dirty="0" err="1"/>
              <a:t>đau</a:t>
            </a:r>
            <a:r>
              <a:rPr lang="en-US" sz="2400" i="1" dirty="0"/>
              <a:t> </a:t>
            </a:r>
            <a:r>
              <a:rPr lang="en-US" sz="2400" i="1" dirty="0" err="1"/>
              <a:t>đớn</a:t>
            </a:r>
            <a:endParaRPr lang="en-US" sz="2400" dirty="0"/>
          </a:p>
          <a:p>
            <a:r>
              <a:rPr lang="en-US" sz="2400" b="1" dirty="0"/>
              <a:t>C.</a:t>
            </a:r>
            <a:r>
              <a:rPr lang="en-US" sz="2400" dirty="0"/>
              <a:t> is confusing: </a:t>
            </a:r>
            <a:r>
              <a:rPr lang="en-US" sz="2400" i="1" dirty="0" err="1"/>
              <a:t>nhầm</a:t>
            </a:r>
            <a:r>
              <a:rPr lang="en-US" sz="2400" i="1" dirty="0"/>
              <a:t> </a:t>
            </a:r>
            <a:r>
              <a:rPr lang="en-US" sz="2400" i="1" dirty="0" err="1"/>
              <a:t>lẫn</a:t>
            </a:r>
            <a:r>
              <a:rPr lang="en-US" sz="2400" dirty="0"/>
              <a:t> 			</a:t>
            </a:r>
            <a:r>
              <a:rPr lang="en-US" sz="2400" b="1" dirty="0"/>
              <a:t>D.</a:t>
            </a:r>
            <a:r>
              <a:rPr lang="en-US" sz="2400" dirty="0"/>
              <a:t> is expensive: </a:t>
            </a:r>
            <a:r>
              <a:rPr lang="en-US" sz="2400" i="1" dirty="0" err="1"/>
              <a:t>đắt</a:t>
            </a:r>
            <a:r>
              <a:rPr lang="en-US" sz="2400" i="1" dirty="0"/>
              <a:t> </a:t>
            </a:r>
            <a:r>
              <a:rPr lang="en-US" sz="2400" i="1" dirty="0" err="1"/>
              <a:t>đỏ</a:t>
            </a:r>
            <a:endParaRPr lang="en-US" sz="2400" dirty="0"/>
          </a:p>
          <a:p>
            <a:r>
              <a:rPr lang="en-US" sz="2400" i="1" dirty="0" err="1"/>
              <a:t>Tôi</a:t>
            </a:r>
            <a:r>
              <a:rPr lang="en-US" sz="2400" i="1" dirty="0"/>
              <a:t> </a:t>
            </a:r>
            <a:r>
              <a:rPr lang="en-US" sz="2400" i="1" dirty="0" err="1"/>
              <a:t>nghĩ</a:t>
            </a:r>
            <a:r>
              <a:rPr lang="en-US" sz="2400" i="1" dirty="0"/>
              <a:t> </a:t>
            </a:r>
            <a:r>
              <a:rPr lang="en-US" sz="2400" i="1" dirty="0" err="1"/>
              <a:t>rằng</a:t>
            </a:r>
            <a:r>
              <a:rPr lang="en-US" sz="2400" i="1" dirty="0"/>
              <a:t> </a:t>
            </a:r>
            <a:r>
              <a:rPr lang="en-US" sz="2400" i="1" dirty="0" err="1"/>
              <a:t>chúng</a:t>
            </a:r>
            <a:r>
              <a:rPr lang="en-US" sz="2400" i="1" dirty="0"/>
              <a:t> ta </a:t>
            </a:r>
            <a:r>
              <a:rPr lang="en-US" sz="2400" i="1" dirty="0" err="1"/>
              <a:t>không</a:t>
            </a:r>
            <a:r>
              <a:rPr lang="en-US" sz="2400" i="1" dirty="0"/>
              <a:t> </a:t>
            </a:r>
            <a:r>
              <a:rPr lang="en-US" sz="2400" i="1" dirty="0" err="1"/>
              <a:t>thể</a:t>
            </a:r>
            <a:r>
              <a:rPr lang="en-US" sz="2400" i="1" dirty="0"/>
              <a:t> </a:t>
            </a:r>
            <a:r>
              <a:rPr lang="en-US" sz="2400" i="1" dirty="0" err="1"/>
              <a:t>mua</a:t>
            </a:r>
            <a:r>
              <a:rPr lang="en-US" sz="2400" i="1" dirty="0"/>
              <a:t> </a:t>
            </a:r>
            <a:r>
              <a:rPr lang="en-US" sz="2400" i="1" dirty="0" err="1"/>
              <a:t>thiết</a:t>
            </a:r>
            <a:r>
              <a:rPr lang="en-US" sz="2400" i="1" dirty="0"/>
              <a:t> </a:t>
            </a:r>
            <a:r>
              <a:rPr lang="en-US" sz="2400" i="1" dirty="0" err="1"/>
              <a:t>bị</a:t>
            </a:r>
            <a:r>
              <a:rPr lang="en-US" sz="2400" i="1" dirty="0"/>
              <a:t> </a:t>
            </a:r>
            <a:r>
              <a:rPr lang="en-US" sz="2400" i="1" dirty="0" err="1"/>
              <a:t>này</a:t>
            </a:r>
            <a:r>
              <a:rPr lang="en-US" sz="2400" i="1" dirty="0"/>
              <a:t> </a:t>
            </a:r>
            <a:r>
              <a:rPr lang="en-US" sz="2400" i="1" dirty="0" err="1"/>
              <a:t>lần</a:t>
            </a:r>
            <a:r>
              <a:rPr lang="en-US" sz="2400" i="1" dirty="0"/>
              <a:t> </a:t>
            </a:r>
            <a:r>
              <a:rPr lang="en-US" sz="2400" i="1" dirty="0" err="1"/>
              <a:t>này</a:t>
            </a:r>
            <a:r>
              <a:rPr lang="en-US" sz="2400" i="1" dirty="0"/>
              <a:t> </a:t>
            </a:r>
            <a:r>
              <a:rPr lang="en-US" sz="2400" i="1" dirty="0" err="1"/>
              <a:t>vì</a:t>
            </a:r>
            <a:r>
              <a:rPr lang="en-US" sz="2400" i="1" dirty="0"/>
              <a:t> </a:t>
            </a:r>
            <a:r>
              <a:rPr lang="en-US" sz="2400" i="1" dirty="0" err="1"/>
              <a:t>nó</a:t>
            </a:r>
            <a:r>
              <a:rPr lang="en-US" sz="2400" i="1" dirty="0"/>
              <a:t> </a:t>
            </a:r>
            <a:r>
              <a:rPr lang="en-US" sz="2400" i="1" dirty="0" err="1"/>
              <a:t>làm</a:t>
            </a:r>
            <a:r>
              <a:rPr lang="en-US" sz="2400" i="1" dirty="0"/>
              <a:t> </a:t>
            </a:r>
            <a:r>
              <a:rPr lang="en-US" sz="2400" i="1" dirty="0" err="1"/>
              <a:t>tốn</a:t>
            </a:r>
            <a:r>
              <a:rPr lang="en-US" sz="2400" i="1" dirty="0"/>
              <a:t> </a:t>
            </a:r>
            <a:r>
              <a:rPr lang="en-US" sz="2400" i="1" dirty="0" err="1"/>
              <a:t>rất</a:t>
            </a:r>
            <a:r>
              <a:rPr lang="en-US" sz="2400" i="1" dirty="0"/>
              <a:t> </a:t>
            </a:r>
            <a:r>
              <a:rPr lang="en-US" sz="2400" i="1" dirty="0" err="1"/>
              <a:t>nhiều</a:t>
            </a:r>
            <a:r>
              <a:rPr lang="en-US" sz="2400" i="1" dirty="0"/>
              <a:t> </a:t>
            </a:r>
            <a:r>
              <a:rPr lang="en-US" sz="2400" i="1" dirty="0" err="1"/>
              <a:t>tiền</a:t>
            </a:r>
            <a:endParaRPr lang="en-US" sz="2400" dirty="0"/>
          </a:p>
          <a:p>
            <a:r>
              <a:rPr lang="en-US" sz="2400" b="1" dirty="0"/>
              <a:t>costs an arm and a leg : </a:t>
            </a:r>
            <a:r>
              <a:rPr lang="en-US" sz="2400" b="1" dirty="0" err="1"/>
              <a:t>đắt</a:t>
            </a:r>
            <a:r>
              <a:rPr lang="en-US" sz="2400" b="1" dirty="0"/>
              <a:t> </a:t>
            </a:r>
            <a:r>
              <a:rPr lang="en-US" sz="2400" b="1" dirty="0" err="1"/>
              <a:t>tiền</a:t>
            </a:r>
            <a:r>
              <a:rPr lang="en-US" sz="2400" b="1" dirty="0"/>
              <a:t> &gt;&lt; is cheap : </a:t>
            </a:r>
            <a:r>
              <a:rPr lang="en-US" sz="2400" b="1" dirty="0" err="1"/>
              <a:t>rẻ</a:t>
            </a:r>
            <a:endParaRPr lang="en-US" sz="2400" dirty="0"/>
          </a:p>
          <a:p>
            <a:r>
              <a:rPr lang="en-US" sz="2400" dirty="0"/>
              <a:t>=&gt; take a heavy toll on &gt;&lt; considerably benefited </a:t>
            </a:r>
            <a:endParaRPr lang="en-US" sz="2400" dirty="0"/>
          </a:p>
          <a:p>
            <a:r>
              <a:rPr lang="en-US" sz="2400" b="1" dirty="0" err="1"/>
              <a:t>Tạm</a:t>
            </a:r>
            <a:r>
              <a:rPr lang="en-US" sz="2400" b="1" dirty="0"/>
              <a:t> </a:t>
            </a:r>
            <a:r>
              <a:rPr lang="en-US" sz="2400" b="1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 Covid-19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gây</a:t>
            </a:r>
            <a:r>
              <a:rPr lang="en-US" sz="2400" dirty="0"/>
              <a:t> </a:t>
            </a:r>
            <a:r>
              <a:rPr lang="en-US" sz="2400" dirty="0" err="1"/>
              <a:t>thiệt</a:t>
            </a:r>
            <a:r>
              <a:rPr lang="en-US" sz="2400" dirty="0"/>
              <a:t> </a:t>
            </a:r>
            <a:r>
              <a:rPr lang="en-US" sz="2400" dirty="0" err="1"/>
              <a:t>hại</a:t>
            </a:r>
            <a:r>
              <a:rPr lang="en-US" sz="2400" dirty="0"/>
              <a:t> </a:t>
            </a:r>
            <a:r>
              <a:rPr lang="en-US" sz="2400" dirty="0" err="1"/>
              <a:t>nặng</a:t>
            </a:r>
            <a:r>
              <a:rPr lang="en-US" sz="2400" dirty="0"/>
              <a:t> </a:t>
            </a:r>
            <a:r>
              <a:rPr lang="en-US" sz="2400" dirty="0" err="1"/>
              <a:t>nề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ngành</a:t>
            </a:r>
            <a:r>
              <a:rPr lang="en-US" sz="2400" dirty="0"/>
              <a:t> </a:t>
            </a:r>
            <a:r>
              <a:rPr lang="en-US" sz="2400" dirty="0" err="1"/>
              <a:t>hàng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đất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do </a:t>
            </a:r>
            <a:r>
              <a:rPr lang="en-US" sz="2400" dirty="0" err="1"/>
              <a:t>hạn</a:t>
            </a:r>
            <a:r>
              <a:rPr lang="en-US" sz="2400" dirty="0"/>
              <a:t> </a:t>
            </a:r>
            <a:r>
              <a:rPr lang="en-US" sz="2400" dirty="0" err="1"/>
              <a:t>chế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quốc</a:t>
            </a:r>
            <a:r>
              <a:rPr lang="en-US" sz="2400" dirty="0"/>
              <a:t> </a:t>
            </a:r>
            <a:r>
              <a:rPr lang="en-US" sz="2400" dirty="0" err="1"/>
              <a:t>tế</a:t>
            </a:r>
            <a:r>
              <a:rPr lang="en-US" sz="2400" dirty="0"/>
              <a:t>.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304800" y="12192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3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763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Question 25: </a:t>
            </a:r>
            <a:r>
              <a:rPr lang="en-GB" sz="2400" dirty="0"/>
              <a:t>Many women prefer to use cosmetics to </a:t>
            </a:r>
            <a:r>
              <a:rPr lang="en-GB" sz="2400" b="1" u="sng" dirty="0"/>
              <a:t>enhance</a:t>
            </a:r>
            <a:r>
              <a:rPr lang="en-GB" sz="2400" dirty="0"/>
              <a:t> their beauty and make them look younger.</a:t>
            </a:r>
            <a:endParaRPr lang="en-US" sz="2400" dirty="0"/>
          </a:p>
          <a:p>
            <a:r>
              <a:rPr lang="en-GB" sz="2400" b="1" dirty="0"/>
              <a:t>A.</a:t>
            </a:r>
            <a:r>
              <a:rPr lang="en-GB" sz="2400" dirty="0"/>
              <a:t> improve	</a:t>
            </a:r>
            <a:r>
              <a:rPr lang="en-GB" sz="2400" b="1" dirty="0" smtClean="0"/>
              <a:t>B</a:t>
            </a:r>
            <a:r>
              <a:rPr lang="en-GB" sz="2400" b="1" dirty="0"/>
              <a:t>.</a:t>
            </a:r>
            <a:r>
              <a:rPr lang="en-GB" sz="2400" dirty="0"/>
              <a:t> maximize		     </a:t>
            </a:r>
            <a:r>
              <a:rPr lang="en-GB" sz="2400" dirty="0" smtClean="0"/>
              <a:t>  </a:t>
            </a:r>
            <a:r>
              <a:rPr lang="en-GB" sz="2400" b="1" dirty="0"/>
              <a:t>C.</a:t>
            </a:r>
            <a:r>
              <a:rPr lang="en-GB" sz="2400" dirty="0"/>
              <a:t> worsen		  </a:t>
            </a:r>
            <a:r>
              <a:rPr lang="en-GB" sz="2400" b="1" dirty="0"/>
              <a:t>D.</a:t>
            </a:r>
            <a:r>
              <a:rPr lang="en-GB" sz="2400" dirty="0"/>
              <a:t> enrich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trái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b="1" dirty="0"/>
              <a:t>A.</a:t>
            </a:r>
            <a:r>
              <a:rPr lang="en-US" sz="2400" dirty="0"/>
              <a:t> improve </a:t>
            </a:r>
            <a:r>
              <a:rPr lang="en-US" sz="2400" i="1" dirty="0"/>
              <a:t>(v.): </a:t>
            </a:r>
            <a:r>
              <a:rPr lang="en-US" sz="2400" i="1" dirty="0" err="1"/>
              <a:t>cải</a:t>
            </a:r>
            <a:r>
              <a:rPr lang="en-US" sz="2400" i="1" dirty="0"/>
              <a:t> </a:t>
            </a:r>
            <a:r>
              <a:rPr lang="en-US" sz="2400" i="1" dirty="0" err="1"/>
              <a:t>thiện</a:t>
            </a:r>
            <a:r>
              <a:rPr lang="en-US" sz="2400" dirty="0"/>
              <a:t>			</a:t>
            </a:r>
            <a:r>
              <a:rPr lang="en-US" sz="2400" b="1" dirty="0"/>
              <a:t>B.</a:t>
            </a:r>
            <a:r>
              <a:rPr lang="en-US" sz="2400" dirty="0"/>
              <a:t> maximize </a:t>
            </a:r>
            <a:r>
              <a:rPr lang="en-US" sz="2400" i="1" dirty="0"/>
              <a:t>(v.): </a:t>
            </a:r>
            <a:r>
              <a:rPr lang="en-US" sz="2400" i="1" dirty="0" err="1"/>
              <a:t>tăng</a:t>
            </a:r>
            <a:r>
              <a:rPr lang="en-US" sz="2400" i="1" dirty="0"/>
              <a:t> </a:t>
            </a:r>
            <a:r>
              <a:rPr lang="en-US" sz="2400" i="1" dirty="0" err="1"/>
              <a:t>tối</a:t>
            </a:r>
            <a:r>
              <a:rPr lang="en-US" sz="2400" i="1" dirty="0"/>
              <a:t> </a:t>
            </a:r>
            <a:r>
              <a:rPr lang="en-US" sz="2400" i="1" dirty="0" err="1"/>
              <a:t>đa</a:t>
            </a:r>
            <a:endParaRPr lang="en-US" sz="2400" dirty="0"/>
          </a:p>
          <a:p>
            <a:r>
              <a:rPr lang="en-US" sz="2400" b="1" dirty="0"/>
              <a:t>C.</a:t>
            </a:r>
            <a:r>
              <a:rPr lang="en-US" sz="2400" dirty="0"/>
              <a:t> worsen </a:t>
            </a:r>
            <a:r>
              <a:rPr lang="en-US" sz="2400" i="1" dirty="0"/>
              <a:t>(v.): </a:t>
            </a:r>
            <a:r>
              <a:rPr lang="en-US" sz="2400" i="1" dirty="0" err="1"/>
              <a:t>làm</a:t>
            </a:r>
            <a:r>
              <a:rPr lang="en-US" sz="2400" i="1" dirty="0"/>
              <a:t> </a:t>
            </a:r>
            <a:r>
              <a:rPr lang="en-US" sz="2400" i="1" dirty="0" err="1"/>
              <a:t>tệ</a:t>
            </a:r>
            <a:r>
              <a:rPr lang="en-US" sz="2400" i="1" dirty="0"/>
              <a:t> </a:t>
            </a:r>
            <a:r>
              <a:rPr lang="en-US" sz="2400" i="1" dirty="0" err="1"/>
              <a:t>hơn</a:t>
            </a:r>
            <a:r>
              <a:rPr lang="en-US" sz="2400" dirty="0"/>
              <a:t>			</a:t>
            </a:r>
            <a:r>
              <a:rPr lang="en-US" sz="2400" b="1" dirty="0"/>
              <a:t>D.</a:t>
            </a:r>
            <a:r>
              <a:rPr lang="en-US" sz="2400" dirty="0"/>
              <a:t> enrich </a:t>
            </a:r>
            <a:r>
              <a:rPr lang="en-US" sz="2400" i="1" dirty="0"/>
              <a:t>(v.): </a:t>
            </a:r>
            <a:r>
              <a:rPr lang="en-US" sz="2400" i="1" dirty="0" err="1"/>
              <a:t>làm</a:t>
            </a:r>
            <a:r>
              <a:rPr lang="en-US" sz="2400" i="1" dirty="0"/>
              <a:t> </a:t>
            </a:r>
            <a:r>
              <a:rPr lang="en-US" sz="2400" i="1" dirty="0" err="1"/>
              <a:t>giàu</a:t>
            </a:r>
            <a:endParaRPr lang="en-US" sz="2400" dirty="0"/>
          </a:p>
          <a:p>
            <a:r>
              <a:rPr lang="en-US" sz="2400" i="1" dirty="0" err="1"/>
              <a:t>Nhiều</a:t>
            </a:r>
            <a:r>
              <a:rPr lang="en-US" sz="2400" i="1" dirty="0"/>
              <a:t> </a:t>
            </a:r>
            <a:r>
              <a:rPr lang="en-US" sz="2400" i="1" dirty="0" err="1"/>
              <a:t>phụ</a:t>
            </a:r>
            <a:r>
              <a:rPr lang="en-US" sz="2400" i="1" dirty="0"/>
              <a:t> </a:t>
            </a:r>
            <a:r>
              <a:rPr lang="en-US" sz="2400" i="1" dirty="0" err="1"/>
              <a:t>nữ</a:t>
            </a:r>
            <a:r>
              <a:rPr lang="en-US" sz="2400" i="1" dirty="0"/>
              <a:t> </a:t>
            </a:r>
            <a:r>
              <a:rPr lang="en-US" sz="2400" i="1" dirty="0" err="1"/>
              <a:t>thích</a:t>
            </a:r>
            <a:r>
              <a:rPr lang="en-US" sz="2400" i="1" dirty="0"/>
              <a:t> </a:t>
            </a:r>
            <a:r>
              <a:rPr lang="en-US" sz="2400" i="1" dirty="0" err="1"/>
              <a:t>sử</a:t>
            </a:r>
            <a:r>
              <a:rPr lang="en-US" sz="2400" i="1" dirty="0"/>
              <a:t> </a:t>
            </a:r>
            <a:r>
              <a:rPr lang="en-US" sz="2400" i="1" dirty="0" err="1"/>
              <a:t>dụng</a:t>
            </a:r>
            <a:r>
              <a:rPr lang="en-US" sz="2400" i="1" dirty="0"/>
              <a:t> </a:t>
            </a:r>
            <a:r>
              <a:rPr lang="en-US" sz="2400" i="1" dirty="0" err="1"/>
              <a:t>mỹ</a:t>
            </a:r>
            <a:r>
              <a:rPr lang="en-US" sz="2400" i="1" dirty="0"/>
              <a:t> </a:t>
            </a:r>
            <a:r>
              <a:rPr lang="en-US" sz="2400" i="1" dirty="0" err="1"/>
              <a:t>phẩm</a:t>
            </a:r>
            <a:r>
              <a:rPr lang="en-US" sz="2400" i="1" dirty="0"/>
              <a:t> </a:t>
            </a:r>
            <a:r>
              <a:rPr lang="en-US" sz="2400" i="1" dirty="0" err="1"/>
              <a:t>để</a:t>
            </a:r>
            <a:r>
              <a:rPr lang="en-US" sz="2400" i="1" dirty="0"/>
              <a:t> </a:t>
            </a:r>
            <a:r>
              <a:rPr lang="en-US" sz="2400" i="1" dirty="0" err="1"/>
              <a:t>tăng</a:t>
            </a:r>
            <a:r>
              <a:rPr lang="en-US" sz="2400" i="1" dirty="0"/>
              <a:t> </a:t>
            </a:r>
            <a:r>
              <a:rPr lang="en-US" sz="2400" i="1" dirty="0" err="1"/>
              <a:t>cường</a:t>
            </a:r>
            <a:r>
              <a:rPr lang="en-US" sz="2400" i="1" dirty="0"/>
              <a:t> </a:t>
            </a:r>
            <a:r>
              <a:rPr lang="en-US" sz="2400" i="1" dirty="0" err="1"/>
              <a:t>vẻ</a:t>
            </a:r>
            <a:r>
              <a:rPr lang="en-US" sz="2400" i="1" dirty="0"/>
              <a:t> </a:t>
            </a:r>
            <a:r>
              <a:rPr lang="en-US" sz="2400" i="1" dirty="0" err="1"/>
              <a:t>đẹp</a:t>
            </a:r>
            <a:r>
              <a:rPr lang="en-US" sz="2400" i="1" dirty="0"/>
              <a:t> </a:t>
            </a:r>
            <a:r>
              <a:rPr lang="en-US" sz="2400" i="1" dirty="0" err="1"/>
              <a:t>và</a:t>
            </a:r>
            <a:r>
              <a:rPr lang="en-US" sz="2400" i="1" dirty="0"/>
              <a:t> </a:t>
            </a:r>
            <a:r>
              <a:rPr lang="en-US" sz="2400" i="1" dirty="0" err="1"/>
              <a:t>khiến</a:t>
            </a:r>
            <a:r>
              <a:rPr lang="en-US" sz="2400" i="1" dirty="0"/>
              <a:t> </a:t>
            </a:r>
            <a:r>
              <a:rPr lang="en-US" sz="2400" i="1" dirty="0" err="1"/>
              <a:t>họ</a:t>
            </a:r>
            <a:r>
              <a:rPr lang="en-US" sz="2400" i="1" dirty="0"/>
              <a:t> </a:t>
            </a:r>
            <a:r>
              <a:rPr lang="en-US" sz="2400" i="1" dirty="0" err="1"/>
              <a:t>trông</a:t>
            </a:r>
            <a:r>
              <a:rPr lang="en-US" sz="2400" i="1" dirty="0"/>
              <a:t> </a:t>
            </a:r>
            <a:r>
              <a:rPr lang="en-US" sz="2400" i="1" dirty="0" err="1"/>
              <a:t>trẻ</a:t>
            </a:r>
            <a:r>
              <a:rPr lang="en-US" sz="2400" i="1" dirty="0"/>
              <a:t> </a:t>
            </a:r>
            <a:r>
              <a:rPr lang="en-US" sz="2400" i="1" dirty="0" err="1"/>
              <a:t>hơn</a:t>
            </a:r>
            <a:r>
              <a:rPr lang="en-US" sz="2400" i="1" dirty="0"/>
              <a:t>.</a:t>
            </a:r>
            <a:endParaRPr lang="en-US" sz="2400" dirty="0"/>
          </a:p>
          <a:p>
            <a:r>
              <a:rPr lang="en-US" sz="2400" b="1" dirty="0"/>
              <a:t>Enhance : </a:t>
            </a:r>
            <a:r>
              <a:rPr lang="en-US" sz="2400" b="1" dirty="0" err="1"/>
              <a:t>tăng</a:t>
            </a:r>
            <a:r>
              <a:rPr lang="en-US" sz="2400" b="1" dirty="0"/>
              <a:t> </a:t>
            </a:r>
            <a:r>
              <a:rPr lang="en-US" sz="2400" b="1" dirty="0" err="1"/>
              <a:t>cường</a:t>
            </a:r>
            <a:r>
              <a:rPr lang="en-US" sz="2400" b="1" dirty="0"/>
              <a:t>, </a:t>
            </a:r>
            <a:r>
              <a:rPr lang="en-US" sz="2400" b="1" dirty="0" err="1"/>
              <a:t>làm</a:t>
            </a:r>
            <a:r>
              <a:rPr lang="en-US" sz="2400" b="1" dirty="0"/>
              <a:t> </a:t>
            </a:r>
            <a:r>
              <a:rPr lang="en-US" sz="2400" b="1" dirty="0" err="1"/>
              <a:t>tốt</a:t>
            </a:r>
            <a:r>
              <a:rPr lang="en-US" sz="2400" b="1" dirty="0"/>
              <a:t> </a:t>
            </a:r>
            <a:r>
              <a:rPr lang="en-US" sz="2400" b="1" dirty="0" err="1"/>
              <a:t>lên</a:t>
            </a:r>
            <a:r>
              <a:rPr lang="en-US" sz="2400" b="1" dirty="0"/>
              <a:t> &gt;&lt;  worsen : </a:t>
            </a:r>
            <a:r>
              <a:rPr lang="en-US" sz="2400" b="1" dirty="0" err="1"/>
              <a:t>làm</a:t>
            </a:r>
            <a:r>
              <a:rPr lang="en-US" sz="2400" b="1" dirty="0"/>
              <a:t> </a:t>
            </a:r>
            <a:r>
              <a:rPr lang="en-US" sz="2400" b="1" dirty="0" err="1"/>
              <a:t>tồi</a:t>
            </a:r>
            <a:r>
              <a:rPr lang="en-US" sz="2400" b="1" dirty="0"/>
              <a:t> </a:t>
            </a:r>
            <a:r>
              <a:rPr lang="en-US" sz="2400" b="1" dirty="0" err="1"/>
              <a:t>tệ</a:t>
            </a:r>
            <a:r>
              <a:rPr lang="en-US" sz="2400" b="1" dirty="0"/>
              <a:t> </a:t>
            </a:r>
            <a:r>
              <a:rPr lang="en-US" sz="2400" b="1" dirty="0" err="1"/>
              <a:t>hơn</a:t>
            </a:r>
            <a:r>
              <a:rPr lang="en-US" sz="2400" b="1" dirty="0"/>
              <a:t>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5181600" y="11430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1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763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Question 26:</a:t>
            </a:r>
            <a:r>
              <a:rPr lang="en-GB" sz="2000" dirty="0"/>
              <a:t> The soccer team knew they lost the match. They soon started to blame each other.</a:t>
            </a:r>
            <a:endParaRPr lang="en-US" sz="2000" dirty="0"/>
          </a:p>
          <a:p>
            <a:r>
              <a:rPr lang="en-GB" sz="2000" b="1" dirty="0"/>
              <a:t>A.</a:t>
            </a:r>
            <a:r>
              <a:rPr lang="en-GB" sz="2000" dirty="0"/>
              <a:t> Not only did the soccer team lose the match but they blamed each other as well.</a:t>
            </a:r>
            <a:endParaRPr lang="en-US" sz="2000" dirty="0"/>
          </a:p>
          <a:p>
            <a:r>
              <a:rPr lang="en-GB" sz="2000" b="1" dirty="0"/>
              <a:t>B.</a:t>
            </a:r>
            <a:r>
              <a:rPr lang="en-GB" sz="2000" dirty="0"/>
              <a:t> No sooner had the soccer team started to blame each other than they knew they lost the match. </a:t>
            </a:r>
            <a:endParaRPr lang="en-US" sz="2000" dirty="0"/>
          </a:p>
          <a:p>
            <a:r>
              <a:rPr lang="en-GB" sz="2000" b="1" dirty="0"/>
              <a:t>C.</a:t>
            </a:r>
            <a:r>
              <a:rPr lang="en-GB" sz="2000" dirty="0"/>
              <a:t> As soon as they blamed each other, the soccer team knew they lost the match. </a:t>
            </a:r>
            <a:endParaRPr lang="en-US" sz="2000" dirty="0"/>
          </a:p>
          <a:p>
            <a:r>
              <a:rPr lang="en-GB" sz="2000" b="1" dirty="0"/>
              <a:t>D.</a:t>
            </a:r>
            <a:r>
              <a:rPr lang="en-GB" sz="2000" dirty="0"/>
              <a:t> Hardly had the soccer team known they lost the match when they started to blame each other.</a:t>
            </a:r>
            <a:endParaRPr lang="en-US" sz="2000" dirty="0"/>
          </a:p>
          <a:p>
            <a:endParaRPr lang="en-US" sz="2000" b="1" dirty="0" smtClean="0"/>
          </a:p>
          <a:p>
            <a:r>
              <a:rPr lang="en-US" sz="2000" b="1" dirty="0" err="1" smtClean="0"/>
              <a:t>Giải</a:t>
            </a:r>
            <a:r>
              <a:rPr lang="en-US" sz="2000" b="1" dirty="0" smtClean="0"/>
              <a:t> </a:t>
            </a:r>
            <a:r>
              <a:rPr lang="en-US" sz="2000" b="1" dirty="0" err="1"/>
              <a:t>thích</a:t>
            </a:r>
            <a:r>
              <a:rPr lang="en-US" sz="2000" b="1" dirty="0"/>
              <a:t>:</a:t>
            </a:r>
            <a:r>
              <a:rPr lang="en-US" sz="2000" dirty="0"/>
              <a:t> The soccer team knew they lost the match. They soon started to blame each other. </a:t>
            </a:r>
            <a:r>
              <a:rPr lang="en-US" sz="2000" i="1" dirty="0"/>
              <a:t>(</a:t>
            </a:r>
            <a:r>
              <a:rPr lang="en-US" sz="2000" i="1" dirty="0" err="1"/>
              <a:t>Đội</a:t>
            </a:r>
            <a:r>
              <a:rPr lang="en-US" sz="2000" i="1" dirty="0"/>
              <a:t> </a:t>
            </a:r>
            <a:r>
              <a:rPr lang="en-US" sz="2000" i="1" dirty="0" err="1"/>
              <a:t>bóng</a:t>
            </a:r>
            <a:r>
              <a:rPr lang="en-US" sz="2000" i="1" dirty="0"/>
              <a:t> </a:t>
            </a:r>
            <a:r>
              <a:rPr lang="en-US" sz="2000" i="1" dirty="0" err="1"/>
              <a:t>đá</a:t>
            </a:r>
            <a:r>
              <a:rPr lang="en-US" sz="2000" i="1" dirty="0"/>
              <a:t> </a:t>
            </a:r>
            <a:r>
              <a:rPr lang="en-US" sz="2000" i="1" dirty="0" err="1"/>
              <a:t>biết</a:t>
            </a:r>
            <a:r>
              <a:rPr lang="en-US" sz="2000" i="1" dirty="0"/>
              <a:t> </a:t>
            </a:r>
            <a:r>
              <a:rPr lang="en-US" sz="2000" i="1" dirty="0" err="1"/>
              <a:t>họ</a:t>
            </a:r>
            <a:r>
              <a:rPr lang="en-US" sz="2000" i="1" dirty="0"/>
              <a:t> </a:t>
            </a:r>
            <a:r>
              <a:rPr lang="en-US" sz="2000" i="1" dirty="0" err="1"/>
              <a:t>thua</a:t>
            </a:r>
            <a:r>
              <a:rPr lang="en-US" sz="2000" i="1" dirty="0"/>
              <a:t> </a:t>
            </a:r>
            <a:r>
              <a:rPr lang="en-US" sz="2000" i="1" dirty="0" err="1"/>
              <a:t>trận</a:t>
            </a:r>
            <a:r>
              <a:rPr lang="en-US" sz="2000" i="1" dirty="0"/>
              <a:t> </a:t>
            </a:r>
            <a:r>
              <a:rPr lang="en-US" sz="2000" i="1" dirty="0" err="1"/>
              <a:t>đấu</a:t>
            </a:r>
            <a:r>
              <a:rPr lang="en-US" sz="2000" i="1" dirty="0"/>
              <a:t>. </a:t>
            </a:r>
            <a:r>
              <a:rPr lang="en-US" sz="2000" i="1" dirty="0" err="1"/>
              <a:t>Họ</a:t>
            </a:r>
            <a:r>
              <a:rPr lang="en-US" sz="2000" i="1" dirty="0"/>
              <a:t> </a:t>
            </a:r>
            <a:r>
              <a:rPr lang="en-US" sz="2000" i="1" dirty="0" err="1"/>
              <a:t>sớm</a:t>
            </a:r>
            <a:r>
              <a:rPr lang="en-US" sz="2000" i="1" dirty="0"/>
              <a:t> </a:t>
            </a:r>
            <a:r>
              <a:rPr lang="en-US" sz="2000" i="1" dirty="0" err="1"/>
              <a:t>bắt</a:t>
            </a:r>
            <a:r>
              <a:rPr lang="en-US" sz="2000" i="1" dirty="0"/>
              <a:t> </a:t>
            </a:r>
            <a:r>
              <a:rPr lang="en-US" sz="2000" i="1" dirty="0" err="1"/>
              <a:t>đầu</a:t>
            </a:r>
            <a:r>
              <a:rPr lang="en-US" sz="2000" i="1" dirty="0"/>
              <a:t> </a:t>
            </a:r>
            <a:r>
              <a:rPr lang="en-US" sz="2000" i="1" dirty="0" err="1"/>
              <a:t>đổ</a:t>
            </a:r>
            <a:r>
              <a:rPr lang="en-US" sz="2000" i="1" dirty="0"/>
              <a:t> </a:t>
            </a:r>
            <a:r>
              <a:rPr lang="en-US" sz="2000" i="1" dirty="0" err="1"/>
              <a:t>lỗi</a:t>
            </a:r>
            <a:r>
              <a:rPr lang="en-US" sz="2000" i="1" dirty="0"/>
              <a:t> </a:t>
            </a:r>
            <a:r>
              <a:rPr lang="en-US" sz="2000" i="1" dirty="0" err="1"/>
              <a:t>cho</a:t>
            </a:r>
            <a:r>
              <a:rPr lang="en-US" sz="2000" i="1" dirty="0"/>
              <a:t> </a:t>
            </a:r>
            <a:r>
              <a:rPr lang="en-US" sz="2000" i="1" dirty="0" err="1"/>
              <a:t>nhau</a:t>
            </a:r>
            <a:r>
              <a:rPr lang="en-US" sz="2000" i="1" dirty="0"/>
              <a:t>.)</a:t>
            </a:r>
            <a:endParaRPr lang="en-US" sz="2000" dirty="0"/>
          </a:p>
          <a:p>
            <a:r>
              <a:rPr lang="en-US" sz="2000" dirty="0" err="1"/>
              <a:t>Cặp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diễn</a:t>
            </a:r>
            <a:r>
              <a:rPr lang="en-US" sz="2000" dirty="0"/>
              <a:t> </a:t>
            </a:r>
            <a:r>
              <a:rPr lang="en-US" sz="2000" dirty="0" err="1"/>
              <a:t>tả</a:t>
            </a:r>
            <a:r>
              <a:rPr lang="en-US" sz="2000" dirty="0"/>
              <a:t> </a:t>
            </a:r>
            <a:r>
              <a:rPr lang="en-US" sz="2000" dirty="0" err="1"/>
              <a:t>hai</a:t>
            </a:r>
            <a:r>
              <a:rPr lang="en-US" sz="2000" dirty="0"/>
              <a:t> </a:t>
            </a:r>
            <a:r>
              <a:rPr lang="en-US" sz="2000" dirty="0" err="1"/>
              <a:t>hành</a:t>
            </a:r>
            <a:r>
              <a:rPr lang="en-US" sz="2000" dirty="0"/>
              <a:t> </a:t>
            </a:r>
            <a:r>
              <a:rPr lang="en-US" sz="2000" dirty="0" err="1"/>
              <a:t>động</a:t>
            </a:r>
            <a:r>
              <a:rPr lang="en-US" sz="2000" dirty="0"/>
              <a:t> </a:t>
            </a:r>
            <a:r>
              <a:rPr lang="en-US" sz="2000" dirty="0" err="1"/>
              <a:t>xảy</a:t>
            </a:r>
            <a:r>
              <a:rPr lang="en-US" sz="2000" dirty="0"/>
              <a:t> </a:t>
            </a:r>
            <a:r>
              <a:rPr lang="en-US" sz="2000" dirty="0" err="1"/>
              <a:t>ra</a:t>
            </a:r>
            <a:r>
              <a:rPr lang="en-US" sz="2000" dirty="0"/>
              <a:t> </a:t>
            </a:r>
            <a:r>
              <a:rPr lang="en-US" sz="2000" dirty="0" err="1"/>
              <a:t>liên</a:t>
            </a:r>
            <a:r>
              <a:rPr lang="en-US" sz="2000" dirty="0"/>
              <a:t> </a:t>
            </a:r>
            <a:r>
              <a:rPr lang="en-US" sz="2000" dirty="0" err="1"/>
              <a:t>tiếp</a:t>
            </a:r>
            <a:r>
              <a:rPr lang="en-US" sz="2000" dirty="0"/>
              <a:t> </a:t>
            </a:r>
            <a:r>
              <a:rPr lang="en-US" sz="2000" dirty="0" err="1"/>
              <a:t>nhau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quá</a:t>
            </a:r>
            <a:r>
              <a:rPr lang="en-US" sz="2000" dirty="0"/>
              <a:t> </a:t>
            </a:r>
            <a:r>
              <a:rPr lang="en-US" sz="2000" dirty="0" err="1"/>
              <a:t>khứ</a:t>
            </a:r>
            <a:r>
              <a:rPr lang="en-US" sz="2000" dirty="0"/>
              <a:t>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kết</a:t>
            </a:r>
            <a:r>
              <a:rPr lang="en-US" sz="2000" dirty="0"/>
              <a:t> </a:t>
            </a:r>
            <a:r>
              <a:rPr lang="en-US" sz="2000" dirty="0" err="1"/>
              <a:t>hợp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bằng</a:t>
            </a:r>
            <a:r>
              <a:rPr lang="en-US" sz="2000" dirty="0"/>
              <a:t> </a:t>
            </a:r>
            <a:r>
              <a:rPr lang="en-US" sz="2000" b="1" dirty="0" err="1"/>
              <a:t>cấu</a:t>
            </a:r>
            <a:r>
              <a:rPr lang="en-US" sz="2000" b="1" dirty="0"/>
              <a:t> </a:t>
            </a:r>
            <a:r>
              <a:rPr lang="en-US" sz="2000" b="1" dirty="0" err="1"/>
              <a:t>trúc</a:t>
            </a:r>
            <a:r>
              <a:rPr lang="en-US" sz="2000" b="1" dirty="0"/>
              <a:t> “hardly + had +S1 +Vp2 +St when +S +V(</a:t>
            </a:r>
            <a:r>
              <a:rPr lang="en-US" sz="2000" b="1" dirty="0" err="1"/>
              <a:t>qk</a:t>
            </a:r>
            <a:r>
              <a:rPr lang="en-US" sz="2000" b="1" dirty="0"/>
              <a:t>) +St </a:t>
            </a:r>
            <a:endParaRPr lang="en-US" sz="2000" dirty="0"/>
          </a:p>
          <a:p>
            <a:r>
              <a:rPr lang="en-US" sz="2000" b="1" dirty="0" err="1"/>
              <a:t>Dịch</a:t>
            </a:r>
            <a:r>
              <a:rPr lang="en-US" sz="2000" b="1" dirty="0"/>
              <a:t> </a:t>
            </a:r>
            <a:r>
              <a:rPr lang="en-US" sz="2000" b="1" dirty="0" err="1"/>
              <a:t>nghĩa</a:t>
            </a:r>
            <a:r>
              <a:rPr lang="en-US" sz="2000" b="1" dirty="0"/>
              <a:t>:</a:t>
            </a:r>
            <a:r>
              <a:rPr lang="en-US" sz="2000" dirty="0"/>
              <a:t> </a:t>
            </a:r>
            <a:r>
              <a:rPr lang="en-US" sz="2000" i="1" dirty="0" err="1"/>
              <a:t>Đội</a:t>
            </a:r>
            <a:r>
              <a:rPr lang="en-US" sz="2000" i="1" dirty="0"/>
              <a:t> </a:t>
            </a:r>
            <a:r>
              <a:rPr lang="en-US" sz="2000" i="1" dirty="0" err="1"/>
              <a:t>bóng</a:t>
            </a:r>
            <a:r>
              <a:rPr lang="en-US" sz="2000" i="1" dirty="0"/>
              <a:t> </a:t>
            </a:r>
            <a:r>
              <a:rPr lang="en-US" sz="2000" i="1" dirty="0" err="1"/>
              <a:t>đá</a:t>
            </a:r>
            <a:r>
              <a:rPr lang="en-US" sz="2000" i="1" dirty="0"/>
              <a:t> </a:t>
            </a:r>
            <a:r>
              <a:rPr lang="en-US" sz="2000" i="1" dirty="0" err="1"/>
              <a:t>vừa</a:t>
            </a:r>
            <a:r>
              <a:rPr lang="en-US" sz="2000" i="1" dirty="0"/>
              <a:t> </a:t>
            </a:r>
            <a:r>
              <a:rPr lang="en-US" sz="2000" i="1" dirty="0" err="1"/>
              <a:t>mới</a:t>
            </a:r>
            <a:r>
              <a:rPr lang="en-US" sz="2000" i="1" dirty="0"/>
              <a:t> </a:t>
            </a:r>
            <a:r>
              <a:rPr lang="en-US" sz="2000" i="1" dirty="0" err="1"/>
              <a:t>biết</a:t>
            </a:r>
            <a:r>
              <a:rPr lang="en-US" sz="2000" i="1" dirty="0"/>
              <a:t> </a:t>
            </a:r>
            <a:r>
              <a:rPr lang="en-US" sz="2000" i="1" dirty="0" err="1"/>
              <a:t>họ</a:t>
            </a:r>
            <a:r>
              <a:rPr lang="en-US" sz="2000" i="1" dirty="0"/>
              <a:t> </a:t>
            </a:r>
            <a:r>
              <a:rPr lang="en-US" sz="2000" i="1" dirty="0" err="1"/>
              <a:t>thua</a:t>
            </a:r>
            <a:r>
              <a:rPr lang="en-US" sz="2000" i="1" dirty="0"/>
              <a:t> </a:t>
            </a:r>
            <a:r>
              <a:rPr lang="en-US" sz="2000" i="1" dirty="0" err="1"/>
              <a:t>trận</a:t>
            </a:r>
            <a:r>
              <a:rPr lang="en-US" sz="2000" i="1" dirty="0"/>
              <a:t> </a:t>
            </a:r>
            <a:r>
              <a:rPr lang="en-US" sz="2000" i="1" dirty="0" err="1"/>
              <a:t>thì</a:t>
            </a:r>
            <a:r>
              <a:rPr lang="en-US" sz="2000" i="1" dirty="0"/>
              <a:t> </a:t>
            </a:r>
            <a:r>
              <a:rPr lang="en-US" sz="2000" i="1" dirty="0" err="1"/>
              <a:t>họ</a:t>
            </a:r>
            <a:r>
              <a:rPr lang="en-US" sz="2000" i="1" dirty="0"/>
              <a:t> </a:t>
            </a:r>
            <a:r>
              <a:rPr lang="en-US" sz="2000" i="1" dirty="0" err="1"/>
              <a:t>đã</a:t>
            </a:r>
            <a:r>
              <a:rPr lang="en-US" sz="2000" i="1" dirty="0"/>
              <a:t> </a:t>
            </a:r>
            <a:r>
              <a:rPr lang="en-US" sz="2000" i="1" dirty="0" err="1"/>
              <a:t>bắt</a:t>
            </a:r>
            <a:r>
              <a:rPr lang="en-US" sz="2000" i="1" dirty="0"/>
              <a:t> </a:t>
            </a:r>
            <a:r>
              <a:rPr lang="en-US" sz="2000" i="1" dirty="0" err="1"/>
              <a:t>đầu</a:t>
            </a:r>
            <a:r>
              <a:rPr lang="en-US" sz="2000" i="1" dirty="0"/>
              <a:t> </a:t>
            </a:r>
            <a:r>
              <a:rPr lang="en-US" sz="2000" i="1" dirty="0" err="1"/>
              <a:t>đổ</a:t>
            </a:r>
            <a:r>
              <a:rPr lang="en-US" sz="2000" i="1" dirty="0"/>
              <a:t> </a:t>
            </a:r>
            <a:r>
              <a:rPr lang="en-US" sz="2000" i="1" dirty="0" err="1"/>
              <a:t>lỗi</a:t>
            </a:r>
            <a:r>
              <a:rPr lang="en-US" sz="2000" i="1" dirty="0"/>
              <a:t> </a:t>
            </a:r>
            <a:r>
              <a:rPr lang="en-US" sz="2000" i="1" dirty="0" err="1"/>
              <a:t>cho</a:t>
            </a:r>
            <a:r>
              <a:rPr lang="en-US" sz="2000" i="1" dirty="0"/>
              <a:t> </a:t>
            </a:r>
            <a:r>
              <a:rPr lang="en-US" sz="2000" i="1" dirty="0" err="1"/>
              <a:t>nhau</a:t>
            </a:r>
            <a:r>
              <a:rPr lang="en-US" sz="2000" i="1" dirty="0"/>
              <a:t>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152400" y="2590800"/>
            <a:ext cx="381000" cy="228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8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9916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27: </a:t>
            </a:r>
            <a:r>
              <a:rPr lang="en-US" sz="2000" dirty="0"/>
              <a:t>Y</a:t>
            </a:r>
            <a:r>
              <a:rPr lang="vi-VN" sz="2000" dirty="0"/>
              <a:t>ou didn’t give me a chance to tell you the truth.</a:t>
            </a:r>
            <a:r>
              <a:rPr lang="en-US" sz="2000" dirty="0"/>
              <a:t> I regret that</a:t>
            </a:r>
            <a:endParaRPr lang="en-US" sz="2000" dirty="0"/>
          </a:p>
          <a:p>
            <a:r>
              <a:rPr lang="en-US" sz="2000" b="1" dirty="0"/>
              <a:t> A. </a:t>
            </a:r>
            <a:r>
              <a:rPr lang="en-US" sz="2000" dirty="0"/>
              <a:t>I wish you didn’t give me a chance to tell you the truth.</a:t>
            </a:r>
            <a:endParaRPr lang="en-US" sz="2000" dirty="0"/>
          </a:p>
          <a:p>
            <a:r>
              <a:rPr lang="en-US" sz="2000" b="1" dirty="0"/>
              <a:t> B. </a:t>
            </a:r>
            <a:r>
              <a:rPr lang="en-US" sz="2000" dirty="0"/>
              <a:t>I wish you gave me a chance to tell you the truth.</a:t>
            </a:r>
            <a:endParaRPr lang="en-US" sz="2000" dirty="0"/>
          </a:p>
          <a:p>
            <a:r>
              <a:rPr lang="en-US" sz="2000" b="1" dirty="0"/>
              <a:t> C. </a:t>
            </a:r>
            <a:r>
              <a:rPr lang="en-US" sz="2000" dirty="0"/>
              <a:t>I wish you had given me a chance to tell you the truth.</a:t>
            </a:r>
            <a:endParaRPr lang="en-US" sz="2000" dirty="0"/>
          </a:p>
          <a:p>
            <a:r>
              <a:rPr lang="en-US" sz="2000" b="1" dirty="0"/>
              <a:t> D. </a:t>
            </a:r>
            <a:r>
              <a:rPr lang="en-US" sz="2000" dirty="0"/>
              <a:t>I wish you hadn’t given me a chance to tell you the truth.</a:t>
            </a:r>
            <a:endParaRPr lang="en-US" sz="2000" dirty="0"/>
          </a:p>
          <a:p>
            <a:endParaRPr lang="en-US" sz="2000" b="1" dirty="0" smtClean="0"/>
          </a:p>
          <a:p>
            <a:r>
              <a:rPr lang="en-US" sz="2000" dirty="0" err="1" smtClean="0"/>
              <a:t>Kiến</a:t>
            </a:r>
            <a:r>
              <a:rPr lang="en-US" sz="2000" dirty="0" smtClean="0"/>
              <a:t> </a:t>
            </a:r>
            <a:r>
              <a:rPr lang="en-US" sz="2000" dirty="0" err="1"/>
              <a:t>thức</a:t>
            </a:r>
            <a:r>
              <a:rPr lang="en-US" sz="2000" dirty="0"/>
              <a:t>: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ước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 </a:t>
            </a:r>
            <a:r>
              <a:rPr lang="en-US" sz="2000" dirty="0" err="1"/>
              <a:t>Bạn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cơ</a:t>
            </a:r>
            <a:r>
              <a:rPr lang="en-US" sz="2000" dirty="0"/>
              <a:t> </a:t>
            </a:r>
            <a:r>
              <a:rPr lang="en-US" sz="2000" dirty="0" err="1"/>
              <a:t>hội</a:t>
            </a:r>
            <a:r>
              <a:rPr lang="en-US" sz="2000" dirty="0"/>
              <a:t>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</a:t>
            </a:r>
            <a:r>
              <a:rPr lang="en-US" sz="2000" dirty="0" err="1"/>
              <a:t>biết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thật</a:t>
            </a:r>
            <a:r>
              <a:rPr lang="en-US" sz="2000" dirty="0"/>
              <a:t>.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rất</a:t>
            </a:r>
            <a:r>
              <a:rPr lang="en-US" sz="2000" dirty="0"/>
              <a:t> </a:t>
            </a:r>
            <a:r>
              <a:rPr lang="en-US" sz="2000" dirty="0" err="1"/>
              <a:t>tiếc</a:t>
            </a:r>
            <a:r>
              <a:rPr lang="en-US" sz="2000" dirty="0"/>
              <a:t> </a:t>
            </a:r>
            <a:r>
              <a:rPr lang="en-US" sz="2000" dirty="0" err="1"/>
              <a:t>về</a:t>
            </a:r>
            <a:r>
              <a:rPr lang="en-US" sz="2000" dirty="0"/>
              <a:t> </a:t>
            </a:r>
            <a:r>
              <a:rPr lang="en-US" sz="2000" dirty="0" err="1"/>
              <a:t>điều</a:t>
            </a:r>
            <a:r>
              <a:rPr lang="en-US" sz="2000" dirty="0"/>
              <a:t> </a:t>
            </a:r>
            <a:r>
              <a:rPr lang="en-US" sz="2000" dirty="0" err="1"/>
              <a:t>đó</a:t>
            </a:r>
            <a:endParaRPr lang="en-US" sz="2000" dirty="0"/>
          </a:p>
          <a:p>
            <a:r>
              <a:rPr lang="en-US" sz="2000" b="1" dirty="0"/>
              <a:t>A. </a:t>
            </a:r>
            <a:r>
              <a:rPr lang="en-US" sz="2000" dirty="0"/>
              <a:t>I wish you didn’t give me a chance to tell you the truth -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ước</a:t>
            </a:r>
            <a:r>
              <a:rPr lang="en-US" sz="2000" dirty="0"/>
              <a:t> </a:t>
            </a:r>
            <a:r>
              <a:rPr lang="en-US" sz="2000" dirty="0" err="1"/>
              <a:t>gì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cơ</a:t>
            </a:r>
            <a:r>
              <a:rPr lang="en-US" sz="2000" dirty="0"/>
              <a:t> </a:t>
            </a:r>
            <a:r>
              <a:rPr lang="en-US" sz="2000" dirty="0" err="1"/>
              <a:t>hội</a:t>
            </a:r>
            <a:r>
              <a:rPr lang="en-US" sz="2000" dirty="0"/>
              <a:t>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</a:t>
            </a:r>
            <a:r>
              <a:rPr lang="en-US" sz="2000" dirty="0" err="1"/>
              <a:t>biết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thật</a:t>
            </a:r>
            <a:r>
              <a:rPr lang="en-US" sz="2000" dirty="0"/>
              <a:t>.- 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, 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cấu</a:t>
            </a:r>
            <a:r>
              <a:rPr lang="en-US" sz="2000" dirty="0"/>
              <a:t> </a:t>
            </a:r>
            <a:r>
              <a:rPr lang="en-US" sz="2000" dirty="0" err="1"/>
              <a:t>trúc</a:t>
            </a:r>
            <a:r>
              <a:rPr lang="en-US" sz="2000" dirty="0"/>
              <a:t> </a:t>
            </a:r>
            <a:r>
              <a:rPr lang="en-US" sz="2000" dirty="0" err="1"/>
              <a:t>điều</a:t>
            </a:r>
            <a:r>
              <a:rPr lang="en-US" sz="2000" dirty="0"/>
              <a:t> </a:t>
            </a:r>
            <a:r>
              <a:rPr lang="en-US" sz="2000" dirty="0" err="1"/>
              <a:t>ước</a:t>
            </a:r>
            <a:r>
              <a:rPr lang="en-US" sz="2000" dirty="0"/>
              <a:t> </a:t>
            </a:r>
            <a:r>
              <a:rPr lang="en-US" sz="2000" dirty="0" err="1"/>
              <a:t>về</a:t>
            </a:r>
            <a:r>
              <a:rPr lang="en-US" sz="2000" dirty="0"/>
              <a:t> </a:t>
            </a:r>
            <a:r>
              <a:rPr lang="en-US" sz="2000" dirty="0" err="1"/>
              <a:t>quá</a:t>
            </a:r>
            <a:r>
              <a:rPr lang="en-US" sz="2000" dirty="0"/>
              <a:t> </a:t>
            </a:r>
            <a:r>
              <a:rPr lang="en-US" sz="2000" dirty="0" err="1"/>
              <a:t>khứ</a:t>
            </a:r>
            <a:endParaRPr lang="en-US" sz="2000" dirty="0"/>
          </a:p>
          <a:p>
            <a:r>
              <a:rPr lang="en-US" sz="2000" b="1" dirty="0"/>
              <a:t>B. </a:t>
            </a:r>
            <a:r>
              <a:rPr lang="en-US" sz="2000" dirty="0"/>
              <a:t>I wish you gave me a chance to tell you the truth-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ước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cơ</a:t>
            </a:r>
            <a:r>
              <a:rPr lang="en-US" sz="2000" dirty="0"/>
              <a:t> </a:t>
            </a:r>
            <a:r>
              <a:rPr lang="en-US" sz="2000" dirty="0" err="1"/>
              <a:t>hội</a:t>
            </a:r>
            <a:r>
              <a:rPr lang="en-US" sz="2000" dirty="0"/>
              <a:t>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</a:t>
            </a:r>
            <a:r>
              <a:rPr lang="en-US" sz="2000" dirty="0" err="1"/>
              <a:t>biết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thật</a:t>
            </a:r>
            <a:r>
              <a:rPr lang="en-US" sz="2000" dirty="0"/>
              <a:t>.- 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cấu</a:t>
            </a:r>
            <a:r>
              <a:rPr lang="en-US" sz="2000" dirty="0"/>
              <a:t> </a:t>
            </a:r>
            <a:r>
              <a:rPr lang="en-US" sz="2000" dirty="0" err="1"/>
              <a:t>trúc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ước</a:t>
            </a:r>
            <a:r>
              <a:rPr lang="en-US" sz="2000" dirty="0"/>
              <a:t> </a:t>
            </a:r>
            <a:r>
              <a:rPr lang="en-US" sz="2000" dirty="0" err="1"/>
              <a:t>về</a:t>
            </a:r>
            <a:r>
              <a:rPr lang="en-US" sz="2000" dirty="0"/>
              <a:t> </a:t>
            </a:r>
            <a:r>
              <a:rPr lang="en-US" sz="2000" dirty="0" err="1"/>
              <a:t>quá</a:t>
            </a:r>
            <a:r>
              <a:rPr lang="en-US" sz="2000" dirty="0"/>
              <a:t> </a:t>
            </a:r>
            <a:r>
              <a:rPr lang="en-US" sz="2000" dirty="0" err="1"/>
              <a:t>khứ</a:t>
            </a:r>
            <a:endParaRPr lang="en-US" sz="2000" dirty="0"/>
          </a:p>
          <a:p>
            <a:r>
              <a:rPr lang="en-US" sz="2000" b="1" dirty="0"/>
              <a:t>C. </a:t>
            </a:r>
            <a:r>
              <a:rPr lang="en-US" sz="2000" dirty="0"/>
              <a:t>I wish you had given me a chance to tell you the truth-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ước</a:t>
            </a:r>
            <a:r>
              <a:rPr lang="en-US" sz="2000" dirty="0"/>
              <a:t> </a:t>
            </a:r>
            <a:r>
              <a:rPr lang="en-US" sz="2000" dirty="0" err="1"/>
              <a:t>gì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cơ</a:t>
            </a:r>
            <a:r>
              <a:rPr lang="en-US" sz="2000" dirty="0"/>
              <a:t> </a:t>
            </a:r>
            <a:r>
              <a:rPr lang="en-US" sz="2000" dirty="0" err="1"/>
              <a:t>hội</a:t>
            </a:r>
            <a:r>
              <a:rPr lang="en-US" sz="2000" dirty="0"/>
              <a:t>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</a:t>
            </a:r>
            <a:r>
              <a:rPr lang="en-US" sz="2000" dirty="0" err="1"/>
              <a:t>biết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thật</a:t>
            </a:r>
            <a:r>
              <a:rPr lang="en-US" sz="2000" dirty="0"/>
              <a:t>- ĐÚNG</a:t>
            </a:r>
            <a:endParaRPr lang="en-US" sz="2000" dirty="0"/>
          </a:p>
          <a:p>
            <a:r>
              <a:rPr lang="en-US" sz="2000" b="1" dirty="0"/>
              <a:t>D. </a:t>
            </a:r>
            <a:r>
              <a:rPr lang="en-US" sz="2000" dirty="0"/>
              <a:t>I wish you hadn’t given me a chance to tell you the truth-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ước</a:t>
            </a:r>
            <a:r>
              <a:rPr lang="en-US" sz="2000" dirty="0"/>
              <a:t> </a:t>
            </a:r>
            <a:r>
              <a:rPr lang="en-US" sz="2000" dirty="0" err="1"/>
              <a:t>gì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cơ</a:t>
            </a:r>
            <a:r>
              <a:rPr lang="en-US" sz="2000" dirty="0"/>
              <a:t> </a:t>
            </a:r>
            <a:r>
              <a:rPr lang="en-US" sz="2000" dirty="0" err="1"/>
              <a:t>hội</a:t>
            </a:r>
            <a:r>
              <a:rPr lang="en-US" sz="2000" dirty="0"/>
              <a:t>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</a:t>
            </a:r>
            <a:r>
              <a:rPr lang="en-US" sz="2000" dirty="0" err="1"/>
              <a:t>biết</a:t>
            </a:r>
            <a:r>
              <a:rPr lang="en-US" sz="2000" dirty="0"/>
              <a:t> </a:t>
            </a:r>
            <a:r>
              <a:rPr lang="en-US" sz="2000" dirty="0" err="1"/>
              <a:t>sự</a:t>
            </a:r>
            <a:r>
              <a:rPr lang="en-US" sz="2000" dirty="0"/>
              <a:t> </a:t>
            </a:r>
            <a:r>
              <a:rPr lang="en-US" sz="2000" dirty="0" err="1"/>
              <a:t>thật</a:t>
            </a:r>
            <a:r>
              <a:rPr lang="en-US" sz="2000" dirty="0"/>
              <a:t>- </a:t>
            </a:r>
            <a:r>
              <a:rPr lang="en-US" sz="2000" dirty="0" err="1"/>
              <a:t>Sai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endParaRPr lang="en-US" sz="2000" dirty="0"/>
          </a:p>
          <a:p>
            <a:r>
              <a:rPr lang="en-US" sz="2000" b="1" dirty="0" err="1"/>
              <a:t>Lưu</a:t>
            </a:r>
            <a:r>
              <a:rPr lang="en-US" sz="2000" b="1" dirty="0"/>
              <a:t> ý: </a:t>
            </a:r>
            <a:r>
              <a:rPr lang="en-US" sz="2000" b="1" dirty="0" err="1"/>
              <a:t>điều</a:t>
            </a:r>
            <a:r>
              <a:rPr lang="en-US" sz="2000" b="1" dirty="0"/>
              <a:t> </a:t>
            </a:r>
            <a:r>
              <a:rPr lang="en-US" sz="2000" b="1" dirty="0" err="1"/>
              <a:t>ước</a:t>
            </a:r>
            <a:r>
              <a:rPr lang="en-US" sz="2000" b="1" dirty="0"/>
              <a:t> </a:t>
            </a:r>
            <a:r>
              <a:rPr lang="en-US" sz="2000" b="1" dirty="0" err="1"/>
              <a:t>về</a:t>
            </a:r>
            <a:r>
              <a:rPr lang="en-US" sz="2000" b="1" dirty="0"/>
              <a:t> </a:t>
            </a:r>
            <a:r>
              <a:rPr lang="en-US" sz="2000" b="1" dirty="0" err="1"/>
              <a:t>quá</a:t>
            </a:r>
            <a:r>
              <a:rPr lang="en-US" sz="2000" b="1" dirty="0"/>
              <a:t> </a:t>
            </a:r>
            <a:r>
              <a:rPr lang="en-US" sz="2000" b="1" dirty="0" err="1"/>
              <a:t>khứ</a:t>
            </a:r>
            <a:r>
              <a:rPr lang="en-US" sz="2000" b="1" dirty="0"/>
              <a:t>- </a:t>
            </a:r>
            <a:r>
              <a:rPr lang="en-US" sz="2000" b="1" dirty="0" err="1"/>
              <a:t>sử</a:t>
            </a:r>
            <a:r>
              <a:rPr lang="en-US" sz="2000" b="1" dirty="0"/>
              <a:t> </a:t>
            </a:r>
            <a:r>
              <a:rPr lang="en-US" sz="2000" b="1" dirty="0" err="1"/>
              <a:t>dụng</a:t>
            </a:r>
            <a:r>
              <a:rPr lang="en-US" sz="2000" b="1" dirty="0"/>
              <a:t> …wish + S+ V (</a:t>
            </a:r>
            <a:r>
              <a:rPr lang="en-US" sz="2000" b="1" dirty="0" err="1"/>
              <a:t>quá</a:t>
            </a:r>
            <a:r>
              <a:rPr lang="en-US" sz="2000" b="1" dirty="0"/>
              <a:t> </a:t>
            </a:r>
            <a:r>
              <a:rPr lang="en-US" sz="2000" b="1" dirty="0" err="1"/>
              <a:t>khứ</a:t>
            </a:r>
            <a:r>
              <a:rPr lang="en-US" sz="2000" b="1" dirty="0"/>
              <a:t> </a:t>
            </a:r>
            <a:r>
              <a:rPr lang="en-US" sz="2000" b="1" dirty="0" err="1"/>
              <a:t>hoàn</a:t>
            </a:r>
            <a:r>
              <a:rPr lang="en-US" sz="2000" b="1" dirty="0"/>
              <a:t>)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152400" y="12954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2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28:</a:t>
            </a:r>
            <a:r>
              <a:rPr lang="en-US" sz="2400" dirty="0"/>
              <a:t> Yesterday </a:t>
            </a:r>
            <a:r>
              <a:rPr lang="en-US" sz="2400" u="sng" dirty="0"/>
              <a:t>morning</a:t>
            </a:r>
            <a:r>
              <a:rPr lang="en-US" sz="2400" dirty="0"/>
              <a:t>, Joe </a:t>
            </a:r>
            <a:r>
              <a:rPr lang="en-US" sz="2400" u="sng" dirty="0"/>
              <a:t>arrives</a:t>
            </a:r>
            <a:r>
              <a:rPr lang="en-US" sz="2400" dirty="0"/>
              <a:t> late for </a:t>
            </a:r>
            <a:r>
              <a:rPr lang="en-US" sz="2400" u="sng" dirty="0"/>
              <a:t>school</a:t>
            </a:r>
            <a:r>
              <a:rPr lang="en-US" sz="2400" dirty="0"/>
              <a:t> for the </a:t>
            </a:r>
            <a:r>
              <a:rPr lang="en-US" sz="2400" u="sng" dirty="0"/>
              <a:t>first</a:t>
            </a:r>
            <a:r>
              <a:rPr lang="en-US" sz="2400" dirty="0"/>
              <a:t> </a:t>
            </a:r>
            <a:r>
              <a:rPr lang="en-US" sz="2400" dirty="0" smtClean="0"/>
              <a:t>time.                                </a:t>
            </a:r>
            <a:r>
              <a:rPr lang="en-US" sz="2400" b="1" dirty="0" smtClean="0"/>
              <a:t>А                    </a:t>
            </a:r>
            <a:r>
              <a:rPr lang="en-US" sz="2400" b="1" dirty="0"/>
              <a:t>В                      C               </a:t>
            </a:r>
            <a:endParaRPr lang="en-US" sz="2400" b="1" dirty="0" smtClean="0"/>
          </a:p>
          <a:p>
            <a:r>
              <a:rPr lang="en-US" sz="2400" b="1" dirty="0" smtClean="0"/>
              <a:t>   </a:t>
            </a:r>
            <a:r>
              <a:rPr lang="en-US" sz="2400" b="1" dirty="0"/>
              <a:t>D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 err="1"/>
              <a:t>Dấu</a:t>
            </a:r>
            <a:r>
              <a:rPr lang="en-US" sz="2400" dirty="0"/>
              <a:t> </a:t>
            </a:r>
            <a:r>
              <a:rPr lang="en-US" sz="2400" dirty="0" err="1"/>
              <a:t>hiệu</a:t>
            </a:r>
            <a:r>
              <a:rPr lang="en-US" sz="2400" dirty="0"/>
              <a:t>: “Yesterday morning” =&gt;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chia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dùng</a:t>
            </a:r>
            <a:r>
              <a:rPr lang="en-US" sz="2400" dirty="0"/>
              <a:t>: </a:t>
            </a:r>
            <a:r>
              <a:rPr lang="en-US" sz="2400" dirty="0" err="1"/>
              <a:t>diễn</a:t>
            </a:r>
            <a:r>
              <a:rPr lang="en-US" sz="2400" dirty="0"/>
              <a:t> </a:t>
            </a:r>
            <a:r>
              <a:rPr lang="en-US" sz="2400" dirty="0" err="1"/>
              <a:t>tả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xảy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thúc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: S + </a:t>
            </a:r>
            <a:r>
              <a:rPr lang="en-US" sz="2400" dirty="0" err="1"/>
              <a:t>Ved</a:t>
            </a:r>
            <a:r>
              <a:rPr lang="en-US" sz="2400" dirty="0"/>
              <a:t>/</a:t>
            </a:r>
            <a:r>
              <a:rPr lang="en-US" sz="2400" dirty="0" err="1"/>
              <a:t>bqt</a:t>
            </a:r>
            <a:r>
              <a:rPr lang="en-US" sz="2400" dirty="0"/>
              <a:t> + O. </a:t>
            </a:r>
            <a:endParaRPr lang="en-US" sz="2400" dirty="0"/>
          </a:p>
          <a:p>
            <a:r>
              <a:rPr lang="en-US" sz="2400" dirty="0" err="1"/>
              <a:t>Sửa</a:t>
            </a:r>
            <a:r>
              <a:rPr lang="en-US" sz="2400" dirty="0"/>
              <a:t>: “arrives” =&gt; “arrived” </a:t>
            </a:r>
            <a:endParaRPr lang="en-US" sz="2400" dirty="0"/>
          </a:p>
          <a:p>
            <a:r>
              <a:rPr lang="en-US" sz="2400" b="1" dirty="0" err="1"/>
              <a:t>Tạm</a:t>
            </a:r>
            <a:r>
              <a:rPr lang="en-US" sz="2400" b="1" dirty="0"/>
              <a:t> </a:t>
            </a:r>
            <a:r>
              <a:rPr lang="en-US" sz="2400" b="1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Sáng</a:t>
            </a:r>
            <a:r>
              <a:rPr lang="en-US" sz="2400" dirty="0"/>
              <a:t> </a:t>
            </a:r>
            <a:r>
              <a:rPr lang="en-US" sz="2400" dirty="0" err="1"/>
              <a:t>hôm</a:t>
            </a:r>
            <a:r>
              <a:rPr lang="en-US" sz="2400" dirty="0"/>
              <a:t> qua, Joe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trường</a:t>
            </a:r>
            <a:r>
              <a:rPr lang="en-US" sz="2400" dirty="0"/>
              <a:t> </a:t>
            </a:r>
            <a:r>
              <a:rPr lang="en-US" sz="2400" dirty="0" err="1"/>
              <a:t>muộn</a:t>
            </a:r>
            <a:r>
              <a:rPr lang="en-US" sz="2400" dirty="0"/>
              <a:t> </a:t>
            </a:r>
            <a:r>
              <a:rPr lang="en-US" sz="2400" dirty="0" err="1"/>
              <a:t>lần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tiên</a:t>
            </a:r>
            <a:r>
              <a:rPr lang="en-US" sz="2400" dirty="0"/>
              <a:t>.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5181600" y="9906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2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  29: </a:t>
            </a:r>
            <a:r>
              <a:rPr lang="en-US" sz="2400" dirty="0"/>
              <a:t>A turtle differs </a:t>
            </a:r>
            <a:r>
              <a:rPr lang="en-US" sz="2400" u="sng" dirty="0"/>
              <a:t>from</a:t>
            </a:r>
            <a:r>
              <a:rPr lang="en-US" sz="2400" dirty="0"/>
              <a:t> </a:t>
            </a:r>
            <a:r>
              <a:rPr lang="en-US" sz="2400" u="sng" dirty="0"/>
              <a:t>other</a:t>
            </a:r>
            <a:r>
              <a:rPr lang="en-US" sz="2400" dirty="0"/>
              <a:t> reptiles </a:t>
            </a:r>
            <a:r>
              <a:rPr lang="en-US" sz="2400" u="sng" dirty="0"/>
              <a:t>in that</a:t>
            </a:r>
            <a:r>
              <a:rPr lang="en-US" sz="2400" dirty="0"/>
              <a:t> its body is </a:t>
            </a:r>
            <a:endParaRPr lang="en-US" sz="2400" dirty="0" smtClean="0"/>
          </a:p>
          <a:p>
            <a:r>
              <a:rPr lang="en-US" sz="2400" b="1" dirty="0" smtClean="0"/>
              <a:t>                                                           </a:t>
            </a:r>
            <a:r>
              <a:rPr lang="en-US" sz="2400" b="1" dirty="0"/>
              <a:t>A      B                     C	</a:t>
            </a:r>
            <a:endParaRPr lang="en-US" sz="2400" dirty="0"/>
          </a:p>
          <a:p>
            <a:r>
              <a:rPr lang="en-US" sz="2400" dirty="0" smtClean="0"/>
              <a:t>encased </a:t>
            </a:r>
            <a:r>
              <a:rPr lang="en-US" sz="2400" dirty="0"/>
              <a:t>in a protective shell of </a:t>
            </a:r>
            <a:r>
              <a:rPr lang="en-US" sz="2400" u="sng" dirty="0"/>
              <a:t>their</a:t>
            </a:r>
            <a:r>
              <a:rPr lang="en-US" sz="2400" dirty="0"/>
              <a:t> own.</a:t>
            </a:r>
            <a:endParaRPr lang="en-US" sz="2400" dirty="0"/>
          </a:p>
          <a:p>
            <a:r>
              <a:rPr lang="en-US" sz="2400" b="1" dirty="0"/>
              <a:t>				     </a:t>
            </a:r>
            <a:r>
              <a:rPr lang="en-US" sz="2400" b="1" dirty="0" smtClean="0"/>
              <a:t>  </a:t>
            </a:r>
            <a:r>
              <a:rPr lang="en-US" sz="2400" b="1" dirty="0"/>
              <a:t>D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xưng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ở </a:t>
            </a:r>
            <a:r>
              <a:rPr lang="en-US" sz="2400" dirty="0" err="1"/>
              <a:t>đây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“a turtle”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ít</a:t>
            </a:r>
            <a:r>
              <a:rPr lang="en-US" sz="2400" dirty="0"/>
              <a:t>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dùng</a:t>
            </a:r>
            <a:r>
              <a:rPr lang="en-US" sz="2400" dirty="0"/>
              <a:t> “their”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sở</a:t>
            </a:r>
            <a:r>
              <a:rPr lang="en-US" sz="2400" dirty="0"/>
              <a:t> </a:t>
            </a:r>
            <a:r>
              <a:rPr lang="en-US" sz="2400" dirty="0" err="1"/>
              <a:t>hữu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chưa</a:t>
            </a:r>
            <a:r>
              <a:rPr lang="en-US" sz="2400" dirty="0"/>
              <a:t> </a:t>
            </a:r>
            <a:r>
              <a:rPr lang="en-US" sz="2400" dirty="0" err="1"/>
              <a:t>phù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.</a:t>
            </a:r>
            <a:endParaRPr lang="en-US" sz="2400" dirty="0"/>
          </a:p>
          <a:p>
            <a:r>
              <a:rPr lang="en-US" sz="2400" dirty="0" err="1"/>
              <a:t>Sửa</a:t>
            </a:r>
            <a:r>
              <a:rPr lang="en-US" sz="2400" dirty="0"/>
              <a:t> </a:t>
            </a:r>
            <a:r>
              <a:rPr lang="en-US" sz="2400" dirty="0" err="1"/>
              <a:t>lỗi</a:t>
            </a:r>
            <a:r>
              <a:rPr lang="en-US" sz="2400" dirty="0"/>
              <a:t>: their → its</a:t>
            </a:r>
            <a:endParaRPr lang="en-US" sz="2400" dirty="0"/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Rùa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xa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loại</a:t>
            </a:r>
            <a:r>
              <a:rPr lang="en-US" sz="2400" dirty="0"/>
              <a:t> </a:t>
            </a:r>
            <a:r>
              <a:rPr lang="en-US" sz="2400" dirty="0" err="1"/>
              <a:t>bò</a:t>
            </a:r>
            <a:r>
              <a:rPr lang="en-US" sz="2400" dirty="0"/>
              <a:t> </a:t>
            </a:r>
            <a:r>
              <a:rPr lang="en-US" sz="2400" dirty="0" err="1"/>
              <a:t>sát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ở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cơ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bao</a:t>
            </a:r>
            <a:r>
              <a:rPr lang="en-US" sz="2400" dirty="0"/>
              <a:t> </a:t>
            </a:r>
            <a:r>
              <a:rPr lang="en-US" sz="2400" dirty="0" err="1"/>
              <a:t>bọc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 </a:t>
            </a:r>
            <a:r>
              <a:rPr lang="en-US" sz="2400" dirty="0" err="1"/>
              <a:t>mai</a:t>
            </a:r>
            <a:r>
              <a:rPr lang="en-US" sz="2400" dirty="0"/>
              <a:t> </a:t>
            </a:r>
            <a:r>
              <a:rPr lang="en-US" sz="2400" dirty="0" err="1"/>
              <a:t>bảo</a:t>
            </a:r>
            <a:r>
              <a:rPr lang="en-US" sz="2400" dirty="0"/>
              <a:t> </a:t>
            </a:r>
            <a:r>
              <a:rPr lang="en-US" sz="2400" dirty="0" err="1"/>
              <a:t>vệ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riêng</a:t>
            </a:r>
            <a:r>
              <a:rPr lang="en-US" sz="2400" dirty="0"/>
              <a:t> </a:t>
            </a:r>
            <a:r>
              <a:rPr lang="en-US" sz="2400" dirty="0" err="1"/>
              <a:t>mình</a:t>
            </a:r>
            <a:r>
              <a:rPr lang="en-US" sz="2400" dirty="0"/>
              <a:t>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4419600" y="16002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3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763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30:</a:t>
            </a:r>
            <a:r>
              <a:rPr lang="en-US" sz="2400" dirty="0"/>
              <a:t> It is </a:t>
            </a:r>
            <a:r>
              <a:rPr lang="en-US" sz="2400" u="sng" dirty="0"/>
              <a:t>essential</a:t>
            </a:r>
            <a:r>
              <a:rPr lang="en-US" sz="2400" dirty="0"/>
              <a:t> to provide high school students with adequate career </a:t>
            </a:r>
            <a:r>
              <a:rPr lang="en-US" sz="2400" u="sng" dirty="0"/>
              <a:t>orientation</a:t>
            </a:r>
            <a:r>
              <a:rPr lang="en-US" sz="2400" dirty="0"/>
              <a:t>, so they can make </a:t>
            </a:r>
            <a:endParaRPr lang="en-US" sz="2400" dirty="0"/>
          </a:p>
          <a:p>
            <a:r>
              <a:rPr lang="en-US" sz="2400" dirty="0" smtClean="0"/>
              <a:t>more </a:t>
            </a:r>
            <a:r>
              <a:rPr lang="en-US" sz="2400" u="sng" dirty="0"/>
              <a:t>informative</a:t>
            </a:r>
            <a:r>
              <a:rPr lang="en-US" sz="2400" dirty="0"/>
              <a:t> decisions about their future </a:t>
            </a:r>
            <a:r>
              <a:rPr lang="en-US" sz="2400" u="sng" dirty="0"/>
              <a:t>major</a:t>
            </a:r>
            <a:r>
              <a:rPr lang="en-US" sz="2400" dirty="0"/>
              <a:t>.</a:t>
            </a:r>
            <a:endParaRPr lang="en-US" sz="2400" dirty="0"/>
          </a:p>
          <a:p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vựng</a:t>
            </a:r>
            <a:r>
              <a:rPr lang="en-US" sz="2400" dirty="0"/>
              <a:t> </a:t>
            </a:r>
            <a:r>
              <a:rPr lang="en-US" sz="2400" dirty="0" err="1"/>
              <a:t>nâng</a:t>
            </a:r>
            <a:r>
              <a:rPr lang="en-US" sz="2400" dirty="0"/>
              <a:t> </a:t>
            </a:r>
            <a:r>
              <a:rPr lang="en-US" sz="2400" dirty="0" err="1"/>
              <a:t>cao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/>
              <a:t>informative (</a:t>
            </a:r>
            <a:r>
              <a:rPr lang="en-US" sz="2400" dirty="0" err="1"/>
              <a:t>adj</a:t>
            </a:r>
            <a:r>
              <a:rPr lang="en-US" sz="2400" dirty="0"/>
              <a:t>): </a:t>
            </a:r>
            <a:r>
              <a:rPr lang="en-US" sz="2400" dirty="0" err="1"/>
              <a:t>cung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tin,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r>
              <a:rPr lang="en-US" sz="2400" dirty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nâng</a:t>
            </a:r>
            <a:r>
              <a:rPr lang="en-US" sz="2400" dirty="0"/>
              <a:t> </a:t>
            </a:r>
            <a:r>
              <a:rPr lang="en-US" sz="2400" dirty="0" err="1"/>
              <a:t>cao</a:t>
            </a:r>
            <a:r>
              <a:rPr lang="en-US" sz="2400" dirty="0"/>
              <a:t> </a:t>
            </a:r>
            <a:r>
              <a:rPr lang="en-US" sz="2400" dirty="0" err="1"/>
              <a:t>kiến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 </a:t>
            </a:r>
            <a:endParaRPr lang="en-US" sz="2400" dirty="0"/>
          </a:p>
          <a:p>
            <a:r>
              <a:rPr lang="en-US" sz="2400" dirty="0"/>
              <a:t>informed (</a:t>
            </a:r>
            <a:r>
              <a:rPr lang="en-US" sz="2400" dirty="0" err="1"/>
              <a:t>adj</a:t>
            </a:r>
            <a:r>
              <a:rPr lang="en-US" sz="2400" dirty="0"/>
              <a:t>):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kiến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tin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cái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 err="1"/>
              <a:t>Sửa</a:t>
            </a:r>
            <a:r>
              <a:rPr lang="en-US" sz="2400" dirty="0"/>
              <a:t>: “informative” =&gt; (informed” </a:t>
            </a:r>
            <a:endParaRPr lang="en-US" sz="2400" dirty="0"/>
          </a:p>
          <a:p>
            <a:r>
              <a:rPr lang="en-US" sz="2400" b="1" dirty="0" err="1"/>
              <a:t>Tạm</a:t>
            </a:r>
            <a:r>
              <a:rPr lang="en-US" sz="2400" b="1" dirty="0"/>
              <a:t> </a:t>
            </a:r>
            <a:r>
              <a:rPr lang="en-US" sz="2400" b="1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cung</a:t>
            </a:r>
            <a:r>
              <a:rPr lang="en-US" sz="2400" dirty="0"/>
              <a:t> </a:t>
            </a:r>
            <a:r>
              <a:rPr lang="en-US" sz="2400" dirty="0" err="1"/>
              <a:t>cấp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trung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hướng</a:t>
            </a:r>
            <a:r>
              <a:rPr lang="en-US" sz="2400" dirty="0"/>
              <a:t> </a:t>
            </a:r>
            <a:r>
              <a:rPr lang="en-US" sz="2400" dirty="0" err="1"/>
              <a:t>nghề</a:t>
            </a:r>
            <a:r>
              <a:rPr lang="en-US" sz="2400" dirty="0"/>
              <a:t> </a:t>
            </a:r>
            <a:r>
              <a:rPr lang="en-US" sz="2400" dirty="0" err="1"/>
              <a:t>nghiệp</a:t>
            </a:r>
            <a:r>
              <a:rPr lang="en-US" sz="2400" dirty="0"/>
              <a:t> </a:t>
            </a:r>
            <a:r>
              <a:rPr lang="en-US" sz="2400" dirty="0" err="1"/>
              <a:t>đầy</a:t>
            </a:r>
            <a:r>
              <a:rPr lang="en-US" sz="2400" dirty="0"/>
              <a:t> </a:t>
            </a:r>
            <a:r>
              <a:rPr lang="en-US" sz="2400" dirty="0" err="1"/>
              <a:t>đủ</a:t>
            </a:r>
            <a:r>
              <a:rPr lang="en-US" sz="2400" dirty="0"/>
              <a:t>,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họ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đưa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quyết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sáng</a:t>
            </a:r>
            <a:r>
              <a:rPr lang="en-US" sz="2400" dirty="0"/>
              <a:t> </a:t>
            </a:r>
            <a:r>
              <a:rPr lang="en-US" sz="2400" dirty="0" err="1"/>
              <a:t>suốt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chuyên</a:t>
            </a:r>
            <a:r>
              <a:rPr lang="en-US" sz="2400" dirty="0"/>
              <a:t> </a:t>
            </a:r>
            <a:r>
              <a:rPr lang="en-US" sz="2400" dirty="0" err="1"/>
              <a:t>ngành</a:t>
            </a:r>
            <a:r>
              <a:rPr lang="en-US" sz="2400" dirty="0"/>
              <a:t> </a:t>
            </a:r>
            <a:r>
              <a:rPr lang="en-US" sz="2400" dirty="0" err="1"/>
              <a:t>tương</a:t>
            </a:r>
            <a:r>
              <a:rPr lang="en-US" sz="2400" dirty="0"/>
              <a:t> </a:t>
            </a:r>
            <a:r>
              <a:rPr lang="en-US" sz="2400" dirty="0" err="1"/>
              <a:t>lai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họ</a:t>
            </a:r>
            <a:r>
              <a:rPr lang="en-US" sz="2400" dirty="0"/>
              <a:t>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600200" y="1144073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686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3: </a:t>
            </a:r>
            <a:r>
              <a:rPr lang="en-US" sz="2400" dirty="0"/>
              <a:t>There has been a hot debate among the scientists relating to the _______of using robotic probes to study distant objects in space.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problems and solutions			</a:t>
            </a:r>
            <a:r>
              <a:rPr lang="en-US" sz="2400" b="1" dirty="0" smtClean="0"/>
              <a:t>B</a:t>
            </a:r>
            <a:r>
              <a:rPr lang="en-US" sz="2400" b="1" dirty="0"/>
              <a:t>.</a:t>
            </a:r>
            <a:r>
              <a:rPr lang="en-US" sz="2400" dirty="0"/>
              <a:t> pros and cons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solutions and limitations			</a:t>
            </a:r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causes and effects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b="1" dirty="0"/>
              <a:t> </a:t>
            </a:r>
            <a:r>
              <a:rPr lang="en-US" sz="2400" b="1" dirty="0" err="1"/>
              <a:t>thành</a:t>
            </a:r>
            <a:r>
              <a:rPr lang="en-US" sz="2400" b="1" dirty="0"/>
              <a:t> </a:t>
            </a:r>
            <a:r>
              <a:rPr lang="en-US" sz="2400" b="1" dirty="0" err="1"/>
              <a:t>ngữ</a:t>
            </a:r>
            <a:r>
              <a:rPr lang="en-US" sz="2400" b="1" dirty="0"/>
              <a:t> : Pros and Cons: </a:t>
            </a:r>
            <a:r>
              <a:rPr lang="en-US" sz="2400" b="1" dirty="0" err="1"/>
              <a:t>ưu</a:t>
            </a:r>
            <a:r>
              <a:rPr lang="en-US" sz="2400" b="1" dirty="0"/>
              <a:t>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nhược</a:t>
            </a:r>
            <a:r>
              <a:rPr lang="en-US" sz="2400" b="1" dirty="0"/>
              <a:t> </a:t>
            </a:r>
            <a:r>
              <a:rPr lang="en-US" sz="2400" b="1" dirty="0" err="1"/>
              <a:t>điểm</a:t>
            </a:r>
            <a:r>
              <a:rPr lang="en-US" sz="2400" b="1" dirty="0"/>
              <a:t> </a:t>
            </a:r>
            <a:endParaRPr lang="en-US" sz="2400" dirty="0"/>
          </a:p>
          <a:p>
            <a:r>
              <a:rPr lang="en-US" sz="2400" dirty="0" err="1"/>
              <a:t>A.vấn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pháp</a:t>
            </a:r>
            <a:endParaRPr lang="en-US" sz="2400" dirty="0"/>
          </a:p>
          <a:p>
            <a:r>
              <a:rPr lang="en-US" sz="2400" dirty="0"/>
              <a:t> B. </a:t>
            </a:r>
            <a:r>
              <a:rPr lang="en-US" sz="2400" dirty="0" err="1"/>
              <a:t>ưu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nhược</a:t>
            </a:r>
            <a:r>
              <a:rPr lang="en-US" sz="2400" dirty="0"/>
              <a:t> </a:t>
            </a:r>
            <a:r>
              <a:rPr lang="en-US" sz="2400" dirty="0" err="1"/>
              <a:t>điểm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C. </a:t>
            </a:r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pháp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hạn</a:t>
            </a:r>
            <a:r>
              <a:rPr lang="en-US" sz="2400" dirty="0"/>
              <a:t> </a:t>
            </a:r>
            <a:r>
              <a:rPr lang="en-US" sz="2400" dirty="0" err="1"/>
              <a:t>chế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D. </a:t>
            </a:r>
            <a:r>
              <a:rPr lang="en-US" sz="2400" dirty="0" err="1"/>
              <a:t>nguyên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ảnh</a:t>
            </a:r>
            <a:r>
              <a:rPr lang="en-US" sz="2400" dirty="0"/>
              <a:t> </a:t>
            </a:r>
            <a:r>
              <a:rPr lang="en-US" sz="2400" dirty="0" err="1"/>
              <a:t>hưởng</a:t>
            </a:r>
            <a:endParaRPr lang="en-US" sz="2400" dirty="0"/>
          </a:p>
          <a:p>
            <a:r>
              <a:rPr lang="en-US" sz="2400" b="1" dirty="0" err="1"/>
              <a:t>Tạm</a:t>
            </a:r>
            <a:r>
              <a:rPr lang="en-US" sz="2400" b="1" dirty="0"/>
              <a:t> </a:t>
            </a:r>
            <a:r>
              <a:rPr lang="en-US" sz="2400" b="1" dirty="0" err="1"/>
              <a:t>dịch</a:t>
            </a:r>
            <a:r>
              <a:rPr lang="en-US" sz="2400" b="1" dirty="0"/>
              <a:t>: </a:t>
            </a:r>
            <a:r>
              <a:rPr lang="en-US" sz="2400" b="1" dirty="0" err="1"/>
              <a:t>Đã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cuộc</a:t>
            </a:r>
            <a:r>
              <a:rPr lang="en-US" sz="2400" b="1" dirty="0"/>
              <a:t> </a:t>
            </a:r>
            <a:r>
              <a:rPr lang="en-US" sz="2400" b="1" dirty="0" err="1"/>
              <a:t>tranh</a:t>
            </a:r>
            <a:r>
              <a:rPr lang="en-US" sz="2400" b="1" dirty="0"/>
              <a:t> </a:t>
            </a:r>
            <a:r>
              <a:rPr lang="en-US" sz="2400" b="1" dirty="0" err="1"/>
              <a:t>luận</a:t>
            </a:r>
            <a:r>
              <a:rPr lang="en-US" sz="2400" b="1" dirty="0"/>
              <a:t> gay </a:t>
            </a:r>
            <a:r>
              <a:rPr lang="en-US" sz="2400" b="1" dirty="0" err="1"/>
              <a:t>gắt</a:t>
            </a:r>
            <a:r>
              <a:rPr lang="en-US" sz="2400" b="1" dirty="0"/>
              <a:t> </a:t>
            </a:r>
            <a:r>
              <a:rPr lang="en-US" sz="2400" b="1" dirty="0" err="1"/>
              <a:t>giữa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nhà</a:t>
            </a:r>
            <a:r>
              <a:rPr lang="en-US" sz="2400" b="1" dirty="0"/>
              <a:t> </a:t>
            </a:r>
            <a:r>
              <a:rPr lang="en-US" sz="2400" b="1" dirty="0" err="1"/>
              <a:t>khoa</a:t>
            </a:r>
            <a:r>
              <a:rPr lang="en-US" sz="2400" b="1" dirty="0"/>
              <a:t> </a:t>
            </a:r>
            <a:r>
              <a:rPr lang="en-US" sz="2400" b="1" dirty="0" err="1"/>
              <a:t>học</a:t>
            </a:r>
            <a:r>
              <a:rPr lang="en-US" sz="2400" b="1" dirty="0"/>
              <a:t> </a:t>
            </a:r>
            <a:r>
              <a:rPr lang="en-US" sz="2400" b="1" dirty="0" err="1"/>
              <a:t>liên</a:t>
            </a:r>
            <a:r>
              <a:rPr lang="en-US" sz="2400" b="1" dirty="0"/>
              <a:t> </a:t>
            </a:r>
            <a:r>
              <a:rPr lang="en-US" sz="2400" b="1" dirty="0" err="1"/>
              <a:t>quan</a:t>
            </a:r>
            <a:r>
              <a:rPr lang="en-US" sz="2400" b="1" dirty="0"/>
              <a:t> </a:t>
            </a:r>
            <a:r>
              <a:rPr lang="en-US" sz="2400" b="1" dirty="0" err="1"/>
              <a:t>đến</a:t>
            </a:r>
            <a:r>
              <a:rPr lang="en-US" sz="2400" b="1" dirty="0"/>
              <a:t> </a:t>
            </a:r>
            <a:r>
              <a:rPr lang="en-US" sz="2400" b="1" dirty="0" err="1"/>
              <a:t>những</a:t>
            </a:r>
            <a:r>
              <a:rPr lang="en-US" sz="2400" b="1" dirty="0"/>
              <a:t> </a:t>
            </a:r>
            <a:r>
              <a:rPr lang="en-US" sz="2400" b="1" dirty="0" err="1"/>
              <a:t>ưu</a:t>
            </a:r>
            <a:r>
              <a:rPr lang="en-US" sz="2400" b="1" dirty="0"/>
              <a:t>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nhược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5791200" y="16002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7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763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31: </a:t>
            </a:r>
            <a:r>
              <a:rPr lang="vi-VN" sz="2400" dirty="0"/>
              <a:t>It is compulsory for all the students to hand in their assignments on time.</a:t>
            </a:r>
            <a:endParaRPr lang="en-US" sz="2400" dirty="0"/>
          </a:p>
          <a:p>
            <a:r>
              <a:rPr lang="en-US" sz="2400" b="1" dirty="0"/>
              <a:t>  A. </a:t>
            </a:r>
            <a:r>
              <a:rPr lang="vi-VN" sz="2400" dirty="0"/>
              <a:t>All the students must hand in their assignments on time.</a:t>
            </a:r>
            <a:endParaRPr lang="en-US" sz="2400" dirty="0"/>
          </a:p>
          <a:p>
            <a:r>
              <a:rPr lang="vi-VN" sz="2400" dirty="0"/>
              <a:t> </a:t>
            </a:r>
            <a:r>
              <a:rPr lang="en-US" sz="2400" b="1" dirty="0"/>
              <a:t>B. </a:t>
            </a:r>
            <a:r>
              <a:rPr lang="vi-VN" sz="2400" dirty="0"/>
              <a:t>All the students can't hand in their assignments on time.</a:t>
            </a:r>
            <a:endParaRPr lang="en-US" sz="2400" dirty="0"/>
          </a:p>
          <a:p>
            <a:r>
              <a:rPr lang="vi-VN" sz="2400" dirty="0"/>
              <a:t> </a:t>
            </a:r>
            <a:r>
              <a:rPr lang="en-US" sz="2400" b="1" dirty="0"/>
              <a:t>C. </a:t>
            </a:r>
            <a:r>
              <a:rPr lang="vi-VN" sz="2400" dirty="0"/>
              <a:t>All the students may hand in their assignments on time.</a:t>
            </a:r>
            <a:endParaRPr lang="en-US" sz="2400" dirty="0"/>
          </a:p>
          <a:p>
            <a:r>
              <a:rPr lang="vi-VN" sz="2400" dirty="0"/>
              <a:t> </a:t>
            </a:r>
            <a:r>
              <a:rPr lang="en-US" sz="2400" b="1" dirty="0"/>
              <a:t>D. </a:t>
            </a:r>
            <a:r>
              <a:rPr lang="vi-VN" sz="2400" dirty="0"/>
              <a:t>All the students needn't hand in their assignments on time.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khuyết</a:t>
            </a:r>
            <a:r>
              <a:rPr lang="en-US" sz="2400" dirty="0"/>
              <a:t> </a:t>
            </a:r>
            <a:r>
              <a:rPr lang="en-US" sz="2400" dirty="0" err="1"/>
              <a:t>thiếu</a:t>
            </a:r>
            <a:r>
              <a:rPr lang="en-US" sz="2400" dirty="0"/>
              <a:t> ở </a:t>
            </a:r>
            <a:r>
              <a:rPr lang="en-US" sz="2400" dirty="0" err="1"/>
              <a:t>thức</a:t>
            </a:r>
            <a:r>
              <a:rPr lang="en-US" sz="2400" dirty="0"/>
              <a:t> </a:t>
            </a:r>
            <a:r>
              <a:rPr lang="en-US" sz="2400" dirty="0" err="1"/>
              <a:t>giả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endParaRPr lang="en-US" sz="2400" dirty="0"/>
          </a:p>
          <a:p>
            <a:r>
              <a:rPr lang="en-US" sz="2400" b="1" dirty="0"/>
              <a:t>It is compulsory for </a:t>
            </a:r>
            <a:r>
              <a:rPr lang="en-US" sz="2400" b="1" dirty="0" err="1"/>
              <a:t>sb</a:t>
            </a:r>
            <a:r>
              <a:rPr lang="en-US" sz="2400" b="1" dirty="0"/>
              <a:t> to V +St = S + must +</a:t>
            </a:r>
            <a:r>
              <a:rPr lang="en-US" sz="2400" b="1" dirty="0" err="1"/>
              <a:t>Vngt</a:t>
            </a:r>
            <a:r>
              <a:rPr lang="en-US" sz="2400" b="1" dirty="0"/>
              <a:t> +St 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 </a:t>
            </a:r>
            <a:endParaRPr lang="en-US" sz="2400" dirty="0"/>
          </a:p>
          <a:p>
            <a:r>
              <a:rPr lang="vi-VN" sz="2400" dirty="0"/>
              <a:t>Tất cả học sinh bắt buộc phải giao bài tập của mình đúng hạn.</a:t>
            </a:r>
            <a:endParaRPr lang="en-US" sz="2400" dirty="0"/>
          </a:p>
          <a:p>
            <a:r>
              <a:rPr lang="vi-VN" sz="2400" b="1" dirty="0"/>
              <a:t>A. </a:t>
            </a:r>
            <a:r>
              <a:rPr lang="vi-VN" sz="2400" dirty="0"/>
              <a:t>Tất cả học sinh phải giao bài tập đúng hạn.</a:t>
            </a:r>
            <a:endParaRPr lang="en-US" sz="2400" dirty="0"/>
          </a:p>
          <a:p>
            <a:r>
              <a:rPr lang="vi-VN" sz="2400" b="1" dirty="0"/>
              <a:t>B. </a:t>
            </a:r>
            <a:r>
              <a:rPr lang="vi-VN" sz="2400" dirty="0"/>
              <a:t>Tất cả học sinh không thể giao bài tập đúng hạn.</a:t>
            </a:r>
            <a:endParaRPr lang="en-US" sz="2400" dirty="0"/>
          </a:p>
          <a:p>
            <a:r>
              <a:rPr lang="vi-VN" sz="2400" b="1" dirty="0"/>
              <a:t>C. </a:t>
            </a:r>
            <a:r>
              <a:rPr lang="vi-VN" sz="2400" dirty="0"/>
              <a:t>Tất cả học sinh có thể giao bài tập của mình đúng hạn.</a:t>
            </a:r>
            <a:endParaRPr lang="en-US" sz="2400" dirty="0"/>
          </a:p>
          <a:p>
            <a:r>
              <a:rPr lang="vi-VN" sz="2400" b="1" dirty="0"/>
              <a:t>D. </a:t>
            </a:r>
            <a:r>
              <a:rPr lang="vi-VN" sz="2400" dirty="0"/>
              <a:t>Tất cả học sinh không cần giao bài tập của mình đúng hạn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52400" y="1295400"/>
            <a:ext cx="5334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6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8991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32:</a:t>
            </a:r>
            <a:r>
              <a:rPr lang="en-US" sz="2400" dirty="0"/>
              <a:t> His friend said to Peter: “I’m sad. Let me alone.”</a:t>
            </a:r>
          </a:p>
          <a:p>
            <a:r>
              <a:rPr lang="en-US" sz="2400" b="1" dirty="0" smtClean="0"/>
              <a:t>A</a:t>
            </a:r>
            <a:r>
              <a:rPr lang="en-US" sz="2400" b="1" dirty="0"/>
              <a:t>.</a:t>
            </a:r>
            <a:r>
              <a:rPr lang="en-US" sz="2400" dirty="0"/>
              <a:t> His friend said that I am sad and let me alone.</a:t>
            </a:r>
          </a:p>
          <a:p>
            <a:r>
              <a:rPr lang="en-US" sz="2400" b="1" dirty="0" smtClean="0"/>
              <a:t>B</a:t>
            </a:r>
            <a:r>
              <a:rPr lang="en-US" sz="2400" b="1" dirty="0"/>
              <a:t>.</a:t>
            </a:r>
            <a:r>
              <a:rPr lang="en-US" sz="2400" dirty="0"/>
              <a:t> His friend said that I was sad and let me alone.</a:t>
            </a:r>
          </a:p>
          <a:p>
            <a:r>
              <a:rPr lang="en-US" sz="2400" b="1" dirty="0" smtClean="0"/>
              <a:t>C</a:t>
            </a:r>
            <a:r>
              <a:rPr lang="en-US" sz="2400" b="1" dirty="0"/>
              <a:t>.</a:t>
            </a:r>
            <a:r>
              <a:rPr lang="en-US" sz="2400" dirty="0"/>
              <a:t> His friend said that he was sad and told Peter to let him alone.</a:t>
            </a:r>
          </a:p>
          <a:p>
            <a:r>
              <a:rPr lang="en-US" sz="2400" b="1" dirty="0" smtClean="0"/>
              <a:t>D</a:t>
            </a:r>
            <a:r>
              <a:rPr lang="en-US" sz="2400" b="1" dirty="0"/>
              <a:t>.</a:t>
            </a:r>
            <a:r>
              <a:rPr lang="en-US" sz="2400" dirty="0"/>
              <a:t> His friend said that he was sad and if Peter let him alone.</a:t>
            </a:r>
          </a:p>
          <a:p>
            <a:endParaRPr lang="en-US" sz="2400" b="1" dirty="0" smtClean="0"/>
          </a:p>
          <a:p>
            <a:r>
              <a:rPr lang="en-US" sz="2000" b="1" dirty="0" err="1" smtClean="0"/>
              <a:t>Dịch</a:t>
            </a:r>
            <a:r>
              <a:rPr lang="en-US" sz="2000" b="1" dirty="0" smtClean="0"/>
              <a:t> </a:t>
            </a:r>
            <a:r>
              <a:rPr lang="en-US" sz="2000" b="1" dirty="0" err="1"/>
              <a:t>nghĩa</a:t>
            </a:r>
            <a:r>
              <a:rPr lang="en-US" sz="2000" b="1" dirty="0"/>
              <a:t>: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Peter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anh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: “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đang</a:t>
            </a:r>
            <a:r>
              <a:rPr lang="en-US" sz="2000" dirty="0"/>
              <a:t> </a:t>
            </a:r>
            <a:r>
              <a:rPr lang="en-US" sz="2000" dirty="0" err="1"/>
              <a:t>buồn</a:t>
            </a:r>
            <a:r>
              <a:rPr lang="en-US" sz="2000" dirty="0"/>
              <a:t>. </a:t>
            </a:r>
            <a:r>
              <a:rPr lang="en-US" sz="2000" dirty="0" err="1"/>
              <a:t>Hãy</a:t>
            </a:r>
            <a:r>
              <a:rPr lang="en-US" sz="2000" dirty="0"/>
              <a:t>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tôi</a:t>
            </a:r>
            <a:r>
              <a:rPr lang="en-US" sz="2000" dirty="0"/>
              <a:t> </a:t>
            </a:r>
            <a:r>
              <a:rPr lang="en-US" sz="2000" dirty="0" err="1"/>
              <a:t>yên</a:t>
            </a:r>
            <a:r>
              <a:rPr lang="en-US" sz="2000" dirty="0"/>
              <a:t>.”</a:t>
            </a:r>
            <a:br>
              <a:rPr lang="en-US" sz="2000" dirty="0"/>
            </a:br>
            <a:r>
              <a:rPr lang="en-US" sz="2000" b="1" dirty="0" err="1"/>
              <a:t>Xét</a:t>
            </a:r>
            <a:r>
              <a:rPr lang="en-US" sz="2000" b="1" dirty="0"/>
              <a:t> </a:t>
            </a:r>
            <a:r>
              <a:rPr lang="en-US" sz="2000" b="1" dirty="0" err="1"/>
              <a:t>các</a:t>
            </a:r>
            <a:r>
              <a:rPr lang="en-US" sz="2000" b="1" dirty="0"/>
              <a:t> </a:t>
            </a:r>
            <a:r>
              <a:rPr lang="en-US" sz="2000" b="1" dirty="0" err="1"/>
              <a:t>đáp</a:t>
            </a:r>
            <a:r>
              <a:rPr lang="en-US" sz="2000" b="1" dirty="0"/>
              <a:t> </a:t>
            </a:r>
            <a:r>
              <a:rPr lang="en-US" sz="2000" b="1" dirty="0" err="1"/>
              <a:t>án</a:t>
            </a:r>
            <a:r>
              <a:rPr lang="en-US" sz="2000" b="1" dirty="0"/>
              <a:t>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A. His friend said that I am sad and let me alone. →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đúng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 (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 </a:t>
            </a:r>
            <a:r>
              <a:rPr lang="en-US" sz="2000" dirty="0" err="1"/>
              <a:t>nêu</a:t>
            </a:r>
            <a:r>
              <a:rPr lang="en-US" sz="2000" dirty="0"/>
              <a:t> </a:t>
            </a:r>
            <a:r>
              <a:rPr lang="en-US" sz="2000" dirty="0" err="1"/>
              <a:t>lên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Peter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anh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,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chuyển</a:t>
            </a:r>
            <a:r>
              <a:rPr lang="en-US" sz="2000" dirty="0"/>
              <a:t> </a:t>
            </a:r>
            <a:r>
              <a:rPr lang="en-US" sz="2000" dirty="0" err="1"/>
              <a:t>thành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tường</a:t>
            </a:r>
            <a:r>
              <a:rPr lang="en-US" sz="2000" dirty="0"/>
              <a:t> </a:t>
            </a:r>
            <a:r>
              <a:rPr lang="en-US" sz="2000" dirty="0" err="1"/>
              <a:t>thuật</a:t>
            </a:r>
            <a:r>
              <a:rPr lang="en-US" sz="2000" dirty="0"/>
              <a:t> I </a:t>
            </a:r>
            <a:r>
              <a:rPr lang="en-US" sz="2000" dirty="0" err="1"/>
              <a:t>phải</a:t>
            </a:r>
            <a:r>
              <a:rPr lang="en-US" sz="2000" dirty="0"/>
              <a:t> </a:t>
            </a:r>
            <a:r>
              <a:rPr lang="en-US" sz="2000" dirty="0" err="1"/>
              <a:t>chuyển</a:t>
            </a:r>
            <a:r>
              <a:rPr lang="en-US" sz="2000" dirty="0"/>
              <a:t> </a:t>
            </a:r>
            <a:r>
              <a:rPr lang="en-US" sz="2000" dirty="0" err="1"/>
              <a:t>thành</a:t>
            </a:r>
            <a:r>
              <a:rPr lang="en-US" sz="2000" dirty="0"/>
              <a:t> he).</a:t>
            </a:r>
            <a:br>
              <a:rPr lang="en-US" sz="2000" dirty="0"/>
            </a:br>
            <a:r>
              <a:rPr lang="en-US" sz="2000" dirty="0"/>
              <a:t>B. His friend said that I was sad and let me alone. →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đúng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 (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 </a:t>
            </a:r>
            <a:r>
              <a:rPr lang="en-US" sz="2000" dirty="0" err="1"/>
              <a:t>nêu</a:t>
            </a:r>
            <a:r>
              <a:rPr lang="en-US" sz="2000" dirty="0"/>
              <a:t> </a:t>
            </a:r>
            <a:r>
              <a:rPr lang="en-US" sz="2000" dirty="0" err="1"/>
              <a:t>lên</a:t>
            </a:r>
            <a:r>
              <a:rPr lang="en-US" sz="2000" dirty="0"/>
              <a:t> </a:t>
            </a:r>
            <a:r>
              <a:rPr lang="en-US" sz="2000" dirty="0" err="1"/>
              <a:t>bạn</a:t>
            </a:r>
            <a:r>
              <a:rPr lang="en-US" sz="2000" dirty="0"/>
              <a:t> Peter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anh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,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chuyển</a:t>
            </a:r>
            <a:r>
              <a:rPr lang="en-US" sz="2000" dirty="0"/>
              <a:t> </a:t>
            </a:r>
            <a:r>
              <a:rPr lang="en-US" sz="2000" dirty="0" err="1"/>
              <a:t>thành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tường</a:t>
            </a:r>
            <a:r>
              <a:rPr lang="en-US" sz="2000" dirty="0"/>
              <a:t> </a:t>
            </a:r>
            <a:r>
              <a:rPr lang="en-US" sz="2000" dirty="0" err="1"/>
              <a:t>thuật</a:t>
            </a:r>
            <a:r>
              <a:rPr lang="en-US" sz="2000" dirty="0"/>
              <a:t> I </a:t>
            </a:r>
            <a:r>
              <a:rPr lang="en-US" sz="2000" dirty="0" err="1"/>
              <a:t>phải</a:t>
            </a:r>
            <a:r>
              <a:rPr lang="en-US" sz="2000" dirty="0"/>
              <a:t> </a:t>
            </a:r>
            <a:r>
              <a:rPr lang="en-US" sz="2000" dirty="0" err="1"/>
              <a:t>chuyển</a:t>
            </a:r>
            <a:r>
              <a:rPr lang="en-US" sz="2000" dirty="0"/>
              <a:t> </a:t>
            </a:r>
            <a:r>
              <a:rPr lang="en-US" sz="2000" dirty="0" err="1"/>
              <a:t>thành</a:t>
            </a:r>
            <a:r>
              <a:rPr lang="en-US" sz="2000" dirty="0"/>
              <a:t> he).</a:t>
            </a:r>
            <a:br>
              <a:rPr lang="en-US" sz="2000" dirty="0"/>
            </a:br>
            <a:r>
              <a:rPr lang="en-US" sz="2000" dirty="0"/>
              <a:t>C. His friend said that he was sad and told Peter to let him alone. → </a:t>
            </a:r>
            <a:r>
              <a:rPr lang="en-US" sz="2000" dirty="0" err="1"/>
              <a:t>Đúng</a:t>
            </a:r>
            <a:r>
              <a:rPr lang="en-US" sz="2000" dirty="0"/>
              <a:t> </a:t>
            </a:r>
            <a:r>
              <a:rPr lang="en-US" sz="2000" dirty="0" err="1"/>
              <a:t>nghĩa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. </a:t>
            </a:r>
            <a:br>
              <a:rPr lang="en-US" sz="2000" dirty="0"/>
            </a:br>
            <a:r>
              <a:rPr lang="en-US" sz="2000" dirty="0"/>
              <a:t>D. His friend said that he was sad and if Peter let him alone. → </a:t>
            </a:r>
            <a:r>
              <a:rPr lang="en-US" sz="2000" dirty="0" err="1"/>
              <a:t>Đây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phải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tường</a:t>
            </a:r>
            <a:r>
              <a:rPr lang="en-US" sz="2000" dirty="0"/>
              <a:t> </a:t>
            </a:r>
            <a:r>
              <a:rPr lang="en-US" sz="2000" dirty="0" err="1"/>
              <a:t>thuật</a:t>
            </a:r>
            <a:r>
              <a:rPr lang="en-US" sz="2000" dirty="0"/>
              <a:t> ở </a:t>
            </a:r>
            <a:r>
              <a:rPr lang="en-US" sz="2000" dirty="0" err="1"/>
              <a:t>dạng</a:t>
            </a:r>
            <a:r>
              <a:rPr lang="en-US" sz="2000" dirty="0"/>
              <a:t> </a:t>
            </a:r>
            <a:r>
              <a:rPr lang="en-US" sz="2000" dirty="0" err="1"/>
              <a:t>câu</a:t>
            </a:r>
            <a:r>
              <a:rPr lang="en-US" sz="2000" dirty="0"/>
              <a:t> </a:t>
            </a:r>
            <a:r>
              <a:rPr lang="en-US" sz="2000" dirty="0" err="1"/>
              <a:t>hỏi</a:t>
            </a:r>
            <a:r>
              <a:rPr lang="en-US" sz="2000" dirty="0"/>
              <a:t> Yes/No questions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dùng</a:t>
            </a:r>
            <a:r>
              <a:rPr lang="en-US" sz="2000" dirty="0"/>
              <a:t> if. 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0" y="13716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9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8991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33:</a:t>
            </a:r>
            <a:r>
              <a:rPr lang="en-US" sz="2400" dirty="0"/>
              <a:t> They last met her ten years ago.</a:t>
            </a:r>
            <a:endParaRPr lang="en-US" sz="2400" dirty="0"/>
          </a:p>
          <a:p>
            <a:r>
              <a:rPr lang="en-US" sz="2400" b="1" dirty="0"/>
              <a:t>A</a:t>
            </a:r>
            <a:r>
              <a:rPr lang="en-US" sz="2400" dirty="0"/>
              <a:t>. They haven't met her for ten years. </a:t>
            </a:r>
            <a:endParaRPr lang="en-US" sz="2400" dirty="0"/>
          </a:p>
          <a:p>
            <a:r>
              <a:rPr lang="en-US" sz="2400" b="1" dirty="0"/>
              <a:t>B</a:t>
            </a:r>
            <a:r>
              <a:rPr lang="en-US" sz="2400" dirty="0" smtClean="0"/>
              <a:t> </a:t>
            </a:r>
            <a:r>
              <a:rPr lang="en-US" sz="2400" dirty="0"/>
              <a:t>They have  met her for ten years. </a:t>
            </a:r>
            <a:endParaRPr lang="en-US" sz="2400" dirty="0"/>
          </a:p>
          <a:p>
            <a:r>
              <a:rPr lang="en-US" sz="2400" b="1" dirty="0"/>
              <a:t>C</a:t>
            </a:r>
            <a:r>
              <a:rPr lang="en-US" sz="2400" dirty="0" smtClean="0"/>
              <a:t>. </a:t>
            </a:r>
            <a:r>
              <a:rPr lang="en-US" sz="2400" dirty="0"/>
              <a:t>They didn’t meet her for ten years. </a:t>
            </a:r>
            <a:endParaRPr lang="en-US" sz="2400" dirty="0"/>
          </a:p>
          <a:p>
            <a:r>
              <a:rPr lang="en-US" sz="2400" b="1" dirty="0"/>
              <a:t>D.</a:t>
            </a:r>
            <a:r>
              <a:rPr lang="en-US" sz="2400" dirty="0"/>
              <a:t> They was with her home country for ten </a:t>
            </a:r>
            <a:r>
              <a:rPr lang="en-US" sz="2400" dirty="0" smtClean="0"/>
              <a:t>years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: S + haven’t/ hasn’t + Vp2 + for + time = </a:t>
            </a:r>
            <a:r>
              <a:rPr lang="en-US" sz="2400" dirty="0" smtClean="0"/>
              <a:t> </a:t>
            </a:r>
            <a:r>
              <a:rPr lang="en-US" sz="2400" dirty="0"/>
              <a:t>S + (last) + Vp1 </a:t>
            </a:r>
            <a:r>
              <a:rPr lang="en-US" sz="2400" dirty="0" smtClean="0"/>
              <a:t>+ O + time +ago 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.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0" y="7620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5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763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34: A. </a:t>
            </a:r>
            <a:r>
              <a:rPr lang="en-US" sz="2400" dirty="0"/>
              <a:t>appeared	</a:t>
            </a:r>
            <a:r>
              <a:rPr lang="en-US" sz="2400" b="1" dirty="0" smtClean="0"/>
              <a:t>B</a:t>
            </a:r>
            <a:r>
              <a:rPr lang="en-US" sz="2400" b="1" dirty="0"/>
              <a:t>. </a:t>
            </a:r>
            <a:r>
              <a:rPr lang="en-US" sz="2400" dirty="0"/>
              <a:t>grown	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came	</a:t>
            </a:r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arrived</a:t>
            </a:r>
            <a:endParaRPr lang="en-US" sz="2400" dirty="0"/>
          </a:p>
          <a:p>
            <a:r>
              <a:rPr lang="en-US" sz="2400" dirty="0"/>
              <a:t>In the UK holidays began as religious festival days or ‘holy days’. The idea of a holiday as a ‘no-work’ day seems to have first </a:t>
            </a:r>
            <a:r>
              <a:rPr lang="en-US" sz="2400" b="1" dirty="0"/>
              <a:t>(34)</a:t>
            </a:r>
            <a:r>
              <a:rPr lang="en-US" sz="2400" dirty="0"/>
              <a:t> ____ around five hundred years ago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- </a:t>
            </a:r>
            <a:r>
              <a:rPr lang="en-US" sz="2400" dirty="0" err="1"/>
              <a:t>chọn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huống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appeared :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			</a:t>
            </a:r>
            <a:r>
              <a:rPr lang="en-US" sz="2400" b="1" dirty="0"/>
              <a:t>B. </a:t>
            </a:r>
            <a:r>
              <a:rPr lang="en-US" sz="2400" dirty="0"/>
              <a:t>grown: </a:t>
            </a:r>
            <a:r>
              <a:rPr lang="en-US" sz="2400" dirty="0" err="1"/>
              <a:t>lớn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came : </a:t>
            </a:r>
            <a:r>
              <a:rPr lang="en-US" sz="2400" dirty="0" err="1"/>
              <a:t>đến</a:t>
            </a:r>
            <a:r>
              <a:rPr lang="en-US" sz="2400" dirty="0"/>
              <a:t> (to somewhere)		</a:t>
            </a:r>
            <a:r>
              <a:rPr lang="en-US" sz="2400" b="1" dirty="0"/>
              <a:t>D. </a:t>
            </a:r>
            <a:r>
              <a:rPr lang="en-US" sz="2400" dirty="0"/>
              <a:t>arrived : </a:t>
            </a:r>
            <a:r>
              <a:rPr lang="en-US" sz="2400" dirty="0" err="1"/>
              <a:t>đến</a:t>
            </a:r>
            <a:r>
              <a:rPr lang="en-US" sz="2400" dirty="0"/>
              <a:t> (in/at somewhere)</a:t>
            </a:r>
            <a:endParaRPr lang="en-US" sz="2400" dirty="0"/>
          </a:p>
          <a:p>
            <a:r>
              <a:rPr lang="en-US" sz="2400" dirty="0" err="1" smtClean="0"/>
              <a:t>Tạm</a:t>
            </a:r>
            <a:r>
              <a:rPr lang="en-US" sz="2400" dirty="0" smtClean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:. Ý </a:t>
            </a:r>
            <a:r>
              <a:rPr lang="en-US" sz="2400" dirty="0" err="1"/>
              <a:t>tưởng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kỳ</a:t>
            </a:r>
            <a:r>
              <a:rPr lang="en-US" sz="2400" dirty="0"/>
              <a:t> </a:t>
            </a:r>
            <a:r>
              <a:rPr lang="en-US" sz="2400" dirty="0" err="1"/>
              <a:t>nghỉ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ngày</a:t>
            </a:r>
            <a:r>
              <a:rPr lang="en-US" sz="2400" dirty="0"/>
              <a:t> '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' </a:t>
            </a:r>
            <a:r>
              <a:rPr lang="en-US" sz="2400" dirty="0" err="1"/>
              <a:t>dường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lần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tiên</a:t>
            </a:r>
            <a:r>
              <a:rPr lang="en-US" sz="2400" dirty="0"/>
              <a:t>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khoảng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</a:t>
            </a:r>
            <a:r>
              <a:rPr lang="en-US" sz="2400" dirty="0" err="1"/>
              <a:t>trăm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</a:t>
            </a:r>
            <a:r>
              <a:rPr lang="en-US" sz="2400" dirty="0" err="1"/>
              <a:t>trướ</a:t>
            </a:r>
            <a:r>
              <a:rPr lang="en-US" sz="2400" b="1" dirty="0" err="1"/>
              <a:t>c</a:t>
            </a:r>
            <a:r>
              <a:rPr lang="en-US" sz="2400" b="1" dirty="0"/>
              <a:t>.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905000" y="371341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0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839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35: </a:t>
            </a:r>
            <a:endParaRPr lang="en-US" sz="2400" b="1" dirty="0" smtClean="0"/>
          </a:p>
          <a:p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en-US" sz="2400" dirty="0"/>
              <a:t>habit	</a:t>
            </a:r>
            <a:r>
              <a:rPr lang="en-US" sz="2400" b="1" dirty="0" smtClean="0"/>
              <a:t>B</a:t>
            </a:r>
            <a:r>
              <a:rPr lang="en-US" sz="2400" b="1" dirty="0"/>
              <a:t>. </a:t>
            </a:r>
            <a:r>
              <a:rPr lang="en-US" sz="2400" dirty="0"/>
              <a:t>tradition		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practice		</a:t>
            </a:r>
            <a:r>
              <a:rPr lang="en-US" sz="2400" b="1" dirty="0"/>
              <a:t>D. </a:t>
            </a:r>
            <a:r>
              <a:rPr lang="en-US" sz="2400" dirty="0"/>
              <a:t>desire</a:t>
            </a:r>
            <a:endParaRPr lang="en-US" sz="2400" dirty="0"/>
          </a:p>
          <a:p>
            <a:r>
              <a:rPr lang="en-US" sz="2400" dirty="0"/>
              <a:t>In 1871 the Bank Holidays Act established certain days when, by law, banks closed.</a:t>
            </a:r>
            <a:r>
              <a:rPr lang="en-US" sz="2400" b="1" dirty="0"/>
              <a:t> </a:t>
            </a:r>
            <a:r>
              <a:rPr lang="en-US" sz="2400" dirty="0"/>
              <a:t>Bank Holidays soon became public holidays, but by </a:t>
            </a:r>
            <a:r>
              <a:rPr lang="en-US" sz="2400" b="1" dirty="0"/>
              <a:t>(35)</a:t>
            </a:r>
            <a:r>
              <a:rPr lang="en-US" sz="2400" dirty="0"/>
              <a:t> ______, not law. In fact, working people rarely took holidays.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- </a:t>
            </a:r>
            <a:r>
              <a:rPr lang="en-US" sz="2400" dirty="0" err="1"/>
              <a:t>chọn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tình</a:t>
            </a:r>
            <a:r>
              <a:rPr lang="en-US" sz="2400" dirty="0"/>
              <a:t> </a:t>
            </a:r>
            <a:r>
              <a:rPr lang="en-US" sz="2400" dirty="0" err="1"/>
              <a:t>huống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endParaRPr lang="en-US" sz="2400" dirty="0"/>
          </a:p>
          <a:p>
            <a:r>
              <a:rPr lang="en-US" sz="2400" dirty="0" err="1"/>
              <a:t>A.habit</a:t>
            </a:r>
            <a:r>
              <a:rPr lang="en-US" sz="2400" dirty="0"/>
              <a:t>: </a:t>
            </a:r>
            <a:r>
              <a:rPr lang="en-US" sz="2400" dirty="0" err="1"/>
              <a:t>thói</a:t>
            </a:r>
            <a:r>
              <a:rPr lang="en-US" sz="2400" dirty="0"/>
              <a:t> </a:t>
            </a:r>
            <a:r>
              <a:rPr lang="en-US" sz="2400" dirty="0" err="1"/>
              <a:t>quen</a:t>
            </a:r>
            <a:r>
              <a:rPr lang="en-US" sz="2400" dirty="0"/>
              <a:t>                                          </a:t>
            </a:r>
            <a:r>
              <a:rPr lang="en-US" sz="2400" b="1" dirty="0"/>
              <a:t>B. </a:t>
            </a:r>
            <a:r>
              <a:rPr lang="en-US" sz="2400" dirty="0"/>
              <a:t>tradition: </a:t>
            </a:r>
            <a:r>
              <a:rPr lang="en-US" sz="2400" dirty="0" err="1"/>
              <a:t>truyền</a:t>
            </a:r>
            <a:r>
              <a:rPr lang="en-US" sz="2400" dirty="0"/>
              <a:t> </a:t>
            </a:r>
            <a:r>
              <a:rPr lang="en-US" sz="2400" dirty="0" err="1"/>
              <a:t>thống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practice: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tế</a:t>
            </a:r>
            <a:r>
              <a:rPr lang="en-US" sz="2400" dirty="0"/>
              <a:t>                                        </a:t>
            </a:r>
            <a:r>
              <a:rPr lang="en-US" sz="2400" b="1" dirty="0"/>
              <a:t>D. </a:t>
            </a:r>
            <a:r>
              <a:rPr lang="en-US" sz="2400" dirty="0"/>
              <a:t>desire: </a:t>
            </a:r>
            <a:r>
              <a:rPr lang="en-US" sz="2400" dirty="0" err="1"/>
              <a:t>mơ</a:t>
            </a:r>
            <a:r>
              <a:rPr lang="en-US" sz="2400" dirty="0"/>
              <a:t> </a:t>
            </a:r>
            <a:r>
              <a:rPr lang="en-US" sz="2400" dirty="0" err="1"/>
              <a:t>ước</a:t>
            </a:r>
            <a:r>
              <a:rPr lang="en-US" sz="2400" dirty="0"/>
              <a:t>, </a:t>
            </a:r>
            <a:r>
              <a:rPr lang="en-US" sz="2400" dirty="0" err="1"/>
              <a:t>khao</a:t>
            </a:r>
            <a:r>
              <a:rPr lang="en-US" sz="2400" dirty="0"/>
              <a:t> </a:t>
            </a:r>
            <a:r>
              <a:rPr lang="en-US" sz="2400" dirty="0" err="1"/>
              <a:t>khát</a:t>
            </a:r>
            <a:endParaRPr lang="en-US" sz="2400" dirty="0"/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err="1"/>
              <a:t>lễ</a:t>
            </a:r>
            <a:r>
              <a:rPr lang="en-US" sz="2400" dirty="0"/>
              <a:t> </a:t>
            </a:r>
            <a:r>
              <a:rPr lang="en-US" sz="2400" dirty="0" err="1"/>
              <a:t>ngân</a:t>
            </a:r>
            <a:r>
              <a:rPr lang="en-US" sz="2400" dirty="0"/>
              <a:t> </a:t>
            </a:r>
            <a:r>
              <a:rPr lang="en-US" sz="2400" dirty="0" err="1"/>
              <a:t>hàng</a:t>
            </a:r>
            <a:r>
              <a:rPr lang="en-US" sz="2400" dirty="0"/>
              <a:t> </a:t>
            </a:r>
            <a:r>
              <a:rPr lang="en-US" sz="2400" dirty="0" err="1"/>
              <a:t>sớm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trở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ngày</a:t>
            </a:r>
            <a:r>
              <a:rPr lang="en-US" sz="2400" dirty="0"/>
              <a:t> </a:t>
            </a:r>
            <a:r>
              <a:rPr lang="en-US" sz="2400" dirty="0" err="1"/>
              <a:t>lễ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cộng</a:t>
            </a:r>
            <a:r>
              <a:rPr lang="en-US" sz="2400" dirty="0"/>
              <a:t>, </a:t>
            </a:r>
            <a:r>
              <a:rPr lang="en-US" sz="2400" dirty="0" err="1"/>
              <a:t>nhưng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truyền</a:t>
            </a:r>
            <a:r>
              <a:rPr lang="en-US" sz="2400" dirty="0"/>
              <a:t> </a:t>
            </a:r>
            <a:r>
              <a:rPr lang="en-US" sz="2400" dirty="0" err="1"/>
              <a:t>thống</a:t>
            </a:r>
            <a:r>
              <a:rPr lang="en-US" sz="2400" dirty="0"/>
              <a:t>, </a:t>
            </a:r>
            <a:r>
              <a:rPr lang="en-US" sz="2400" dirty="0" err="1"/>
              <a:t>chứ</a:t>
            </a:r>
            <a:r>
              <a:rPr lang="en-US" sz="2400" dirty="0"/>
              <a:t> </a:t>
            </a:r>
            <a:r>
              <a:rPr lang="en-US" sz="2400" dirty="0" err="1"/>
              <a:t>chưa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luật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905000" y="9144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4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839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36: A. </a:t>
            </a:r>
            <a:r>
              <a:rPr lang="en-US" sz="2400" dirty="0"/>
              <a:t>much		</a:t>
            </a:r>
            <a:r>
              <a:rPr lang="en-US" sz="2400" b="1" dirty="0"/>
              <a:t>B. </a:t>
            </a:r>
            <a:r>
              <a:rPr lang="en-US" sz="2400" dirty="0"/>
              <a:t>every	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many	</a:t>
            </a:r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other</a:t>
            </a:r>
            <a:endParaRPr lang="en-US" sz="2400" dirty="0"/>
          </a:p>
          <a:p>
            <a:r>
              <a:rPr lang="en-US" sz="2400" dirty="0"/>
              <a:t>For </a:t>
            </a:r>
            <a:r>
              <a:rPr lang="en-US" sz="2400" b="1" dirty="0"/>
              <a:t>(36)_____</a:t>
            </a:r>
            <a:r>
              <a:rPr lang="en-US" sz="2400" dirty="0"/>
              <a:t> people, paid holidays remained a luxury until the second half of the twentieth century. Instead, people enjoyed outings for the day to nearby places.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/>
              <a:t>Kiến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-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lượng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much: </a:t>
            </a:r>
            <a:r>
              <a:rPr lang="en-US" sz="2400" dirty="0" err="1"/>
              <a:t>nhiều</a:t>
            </a:r>
            <a:r>
              <a:rPr lang="en-US" sz="2400" dirty="0"/>
              <a:t>-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đếm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(</a:t>
            </a:r>
            <a:r>
              <a:rPr lang="en-US" sz="2400" dirty="0" err="1"/>
              <a:t>ví</a:t>
            </a:r>
            <a:r>
              <a:rPr lang="en-US" sz="2400" dirty="0"/>
              <a:t> </a:t>
            </a:r>
            <a:r>
              <a:rPr lang="en-US" sz="2400" dirty="0" err="1"/>
              <a:t>dụ</a:t>
            </a:r>
            <a:r>
              <a:rPr lang="en-US" sz="2400" dirty="0"/>
              <a:t>: much time/much money..)	</a:t>
            </a:r>
            <a:endParaRPr lang="en-US" sz="2400" dirty="0"/>
          </a:p>
          <a:p>
            <a:r>
              <a:rPr lang="en-US" sz="2400" b="1" dirty="0"/>
              <a:t>B. </a:t>
            </a:r>
            <a:r>
              <a:rPr lang="en-US" sz="2400" dirty="0"/>
              <a:t>every : </a:t>
            </a:r>
            <a:r>
              <a:rPr lang="en-US" sz="2400" dirty="0" err="1"/>
              <a:t>mỗi</a:t>
            </a:r>
            <a:r>
              <a:rPr lang="en-US" sz="2400" dirty="0"/>
              <a:t>/ </a:t>
            </a:r>
            <a:r>
              <a:rPr lang="en-US" sz="2400" dirty="0" err="1"/>
              <a:t>mọi</a:t>
            </a:r>
            <a:r>
              <a:rPr lang="en-US" sz="2400" dirty="0"/>
              <a:t>-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cùng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ít</a:t>
            </a:r>
            <a:r>
              <a:rPr lang="en-US" sz="2400" dirty="0"/>
              <a:t> (</a:t>
            </a:r>
            <a:r>
              <a:rPr lang="en-US" sz="2400" dirty="0" err="1"/>
              <a:t>ví</a:t>
            </a:r>
            <a:r>
              <a:rPr lang="en-US" sz="2400" dirty="0"/>
              <a:t> </a:t>
            </a:r>
            <a:r>
              <a:rPr lang="en-US" sz="2400" dirty="0" err="1"/>
              <a:t>dụ</a:t>
            </a:r>
            <a:r>
              <a:rPr lang="en-US" sz="2400" dirty="0"/>
              <a:t>: every day/ every student…..)		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many: </a:t>
            </a:r>
            <a:r>
              <a:rPr lang="en-US" sz="2400" dirty="0" err="1"/>
              <a:t>nhiều</a:t>
            </a:r>
            <a:r>
              <a:rPr lang="en-US" sz="2400" dirty="0"/>
              <a:t>-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(</a:t>
            </a:r>
            <a:r>
              <a:rPr lang="en-US" sz="2400" dirty="0" err="1"/>
              <a:t>ví</a:t>
            </a:r>
            <a:r>
              <a:rPr lang="en-US" sz="2400" dirty="0"/>
              <a:t> </a:t>
            </a:r>
            <a:r>
              <a:rPr lang="en-US" sz="2400" dirty="0" err="1"/>
              <a:t>dụ</a:t>
            </a:r>
            <a:r>
              <a:rPr lang="en-US" sz="2400" dirty="0"/>
              <a:t> many friends/ many books / many people….)</a:t>
            </a:r>
            <a:endParaRPr lang="en-US" sz="2400" dirty="0"/>
          </a:p>
          <a:p>
            <a:r>
              <a:rPr lang="en-US" sz="2400" b="1" dirty="0"/>
              <a:t>D. </a:t>
            </a:r>
            <a:r>
              <a:rPr lang="en-US" sz="2400" dirty="0"/>
              <a:t>other: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,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cái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-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,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kỳ</a:t>
            </a:r>
            <a:r>
              <a:rPr lang="en-US" sz="2400" dirty="0"/>
              <a:t> </a:t>
            </a:r>
            <a:r>
              <a:rPr lang="en-US" sz="2400" dirty="0" err="1"/>
              <a:t>nghỉ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</a:t>
            </a:r>
            <a:r>
              <a:rPr lang="en-US" sz="2400" dirty="0" err="1"/>
              <a:t>vẫn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trả</a:t>
            </a:r>
            <a:r>
              <a:rPr lang="en-US" sz="2400" dirty="0"/>
              <a:t> </a:t>
            </a:r>
            <a:r>
              <a:rPr lang="en-US" sz="2400" dirty="0" err="1"/>
              <a:t>tiền</a:t>
            </a:r>
            <a:r>
              <a:rPr lang="en-US" sz="2400" dirty="0"/>
              <a:t> </a:t>
            </a:r>
            <a:r>
              <a:rPr lang="en-US" sz="2400" dirty="0" err="1"/>
              <a:t>vẫn</a:t>
            </a:r>
            <a:r>
              <a:rPr lang="en-US" sz="2400" dirty="0"/>
              <a:t>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xa</a:t>
            </a:r>
            <a:r>
              <a:rPr lang="en-US" sz="2400" dirty="0"/>
              <a:t> </a:t>
            </a:r>
            <a:r>
              <a:rPr lang="en-US" sz="2400" dirty="0" err="1"/>
              <a:t>xỉ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tận</a:t>
            </a:r>
            <a:r>
              <a:rPr lang="en-US" sz="2400" dirty="0"/>
              <a:t> </a:t>
            </a:r>
            <a:r>
              <a:rPr lang="en-US" sz="2400" dirty="0" err="1"/>
              <a:t>nửa</a:t>
            </a:r>
            <a:r>
              <a:rPr lang="en-US" sz="2400" dirty="0"/>
              <a:t>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kỷ</a:t>
            </a:r>
            <a:r>
              <a:rPr lang="en-US" sz="2400" dirty="0"/>
              <a:t> 20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5638800" y="3810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5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763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37: </a:t>
            </a:r>
            <a:endParaRPr lang="en-US" sz="2400" b="1" dirty="0" smtClean="0"/>
          </a:p>
          <a:p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en-US" sz="2400" dirty="0"/>
              <a:t>because		</a:t>
            </a:r>
            <a:r>
              <a:rPr lang="en-US" sz="2400" b="1" dirty="0"/>
              <a:t>B. </a:t>
            </a:r>
            <a:r>
              <a:rPr lang="en-US" sz="2400" dirty="0"/>
              <a:t>so		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although		</a:t>
            </a:r>
            <a:r>
              <a:rPr lang="en-US" sz="2400" b="1" dirty="0"/>
              <a:t>D. </a:t>
            </a:r>
            <a:r>
              <a:rPr lang="en-US" sz="2400" dirty="0"/>
              <a:t>despite</a:t>
            </a:r>
            <a:endParaRPr lang="en-US" sz="2400" dirty="0"/>
          </a:p>
          <a:p>
            <a:r>
              <a:rPr lang="en-US" sz="2400" dirty="0"/>
              <a:t>The growth of the railways made it possible for working people and their families to go further a field on their day trips </a:t>
            </a:r>
            <a:r>
              <a:rPr lang="en-US" sz="2400" b="1" dirty="0"/>
              <a:t>(37)____</a:t>
            </a:r>
            <a:r>
              <a:rPr lang="en-US" sz="2400" dirty="0"/>
              <a:t> wealthy people had, for many years, taken holidays. </a:t>
            </a:r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because : </a:t>
            </a:r>
            <a:r>
              <a:rPr lang="en-US" sz="2400" dirty="0" err="1"/>
              <a:t>bởi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					</a:t>
            </a:r>
            <a:r>
              <a:rPr lang="en-US" sz="2400" b="1" dirty="0" smtClean="0"/>
              <a:t>B</a:t>
            </a:r>
            <a:r>
              <a:rPr lang="en-US" sz="2400" b="1" dirty="0"/>
              <a:t>. </a:t>
            </a:r>
            <a:r>
              <a:rPr lang="en-US" sz="2400" dirty="0"/>
              <a:t>so  :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vậy</a:t>
            </a:r>
            <a:r>
              <a:rPr lang="en-US" sz="2400" dirty="0"/>
              <a:t> 	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although  : </a:t>
            </a:r>
            <a:r>
              <a:rPr lang="en-US" sz="2400" dirty="0" err="1"/>
              <a:t>mặc</a:t>
            </a:r>
            <a:r>
              <a:rPr lang="en-US" sz="2400" dirty="0"/>
              <a:t> </a:t>
            </a:r>
            <a:r>
              <a:rPr lang="en-US" sz="2400" dirty="0" err="1"/>
              <a:t>dù</a:t>
            </a:r>
            <a:r>
              <a:rPr lang="en-US" sz="2400" dirty="0"/>
              <a:t> (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bởi</a:t>
            </a:r>
            <a:r>
              <a:rPr lang="en-US" sz="2400" dirty="0"/>
              <a:t> </a:t>
            </a:r>
            <a:r>
              <a:rPr lang="en-US" sz="2400" dirty="0" err="1"/>
              <a:t>cụm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- </a:t>
            </a:r>
            <a:r>
              <a:rPr lang="en-US" sz="2400" dirty="0" err="1"/>
              <a:t>vị</a:t>
            </a:r>
            <a:r>
              <a:rPr lang="en-US" sz="2400" dirty="0"/>
              <a:t>)       	</a:t>
            </a:r>
            <a:r>
              <a:rPr lang="en-US" sz="2400" b="1" dirty="0"/>
              <a:t>D. </a:t>
            </a:r>
            <a:r>
              <a:rPr lang="en-US" sz="2400" dirty="0"/>
              <a:t>despite: </a:t>
            </a:r>
            <a:r>
              <a:rPr lang="en-US" sz="2400" dirty="0" err="1"/>
              <a:t>mặc</a:t>
            </a:r>
            <a:r>
              <a:rPr lang="en-US" sz="2400" dirty="0"/>
              <a:t> </a:t>
            </a:r>
            <a:r>
              <a:rPr lang="en-US" sz="2400" dirty="0" err="1"/>
              <a:t>dù</a:t>
            </a:r>
            <a:r>
              <a:rPr lang="en-US" sz="2400" dirty="0"/>
              <a:t> (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bởi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/ </a:t>
            </a:r>
            <a:r>
              <a:rPr lang="en-US" sz="2400" dirty="0" err="1"/>
              <a:t>Ving</a:t>
            </a:r>
            <a:r>
              <a:rPr lang="en-US" sz="2400" dirty="0"/>
              <a:t>)</a:t>
            </a:r>
            <a:endParaRPr lang="en-US" sz="2400" dirty="0"/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triển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tuyến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sắt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 </a:t>
            </a:r>
            <a:r>
              <a:rPr lang="en-US" sz="2400" dirty="0" err="1"/>
              <a:t>khiến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lao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gia</a:t>
            </a:r>
            <a:r>
              <a:rPr lang="en-US" sz="2400" dirty="0"/>
              <a:t> </a:t>
            </a:r>
            <a:r>
              <a:rPr lang="en-US" sz="2400" dirty="0" err="1"/>
              <a:t>đình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họ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</a:t>
            </a:r>
            <a:r>
              <a:rPr lang="en-US" sz="2400" dirty="0" err="1"/>
              <a:t>xa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dịp</a:t>
            </a:r>
            <a:r>
              <a:rPr lang="en-US" sz="2400" dirty="0"/>
              <a:t> </a:t>
            </a:r>
            <a:r>
              <a:rPr lang="en-US" sz="2400" dirty="0" err="1"/>
              <a:t>nghỉ</a:t>
            </a:r>
            <a:r>
              <a:rPr lang="en-US" sz="2400" dirty="0"/>
              <a:t> </a:t>
            </a:r>
            <a:r>
              <a:rPr lang="en-US" sz="2400" dirty="0" err="1"/>
              <a:t>lễ</a:t>
            </a:r>
            <a:r>
              <a:rPr lang="en-US" sz="2400" dirty="0"/>
              <a:t>, </a:t>
            </a:r>
            <a:r>
              <a:rPr lang="en-US" sz="2400" dirty="0" err="1"/>
              <a:t>tuy</a:t>
            </a:r>
            <a:r>
              <a:rPr lang="en-US" sz="2400" dirty="0"/>
              <a:t> </a:t>
            </a:r>
            <a:r>
              <a:rPr lang="en-US" sz="2400" dirty="0" err="1"/>
              <a:t>nhiên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giàu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du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rất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</a:t>
            </a:r>
            <a:r>
              <a:rPr lang="en-US" sz="2400" dirty="0" err="1"/>
              <a:t>rồi</a:t>
            </a:r>
            <a:r>
              <a:rPr lang="en-US" sz="2400" dirty="0"/>
              <a:t>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4800600" y="7620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8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381000"/>
            <a:ext cx="8915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38: </a:t>
            </a:r>
            <a:endParaRPr lang="en-US" sz="2400" b="1" dirty="0" smtClean="0"/>
          </a:p>
          <a:p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en-US" sz="2400" dirty="0"/>
              <a:t>whom		</a:t>
            </a:r>
            <a:r>
              <a:rPr lang="en-US" sz="2400" b="1" dirty="0"/>
              <a:t>B. </a:t>
            </a:r>
            <a:r>
              <a:rPr lang="en-US" sz="2400" dirty="0"/>
              <a:t>where	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who			</a:t>
            </a:r>
            <a:r>
              <a:rPr lang="en-US" sz="2400" b="1" dirty="0"/>
              <a:t>D. </a:t>
            </a:r>
            <a:r>
              <a:rPr lang="en-US" sz="2400" dirty="0"/>
              <a:t>that</a:t>
            </a:r>
            <a:endParaRPr lang="en-US" sz="2400" dirty="0"/>
          </a:p>
          <a:p>
            <a:r>
              <a:rPr lang="en-US" sz="2400" dirty="0"/>
              <a:t>Many of the towns </a:t>
            </a:r>
            <a:r>
              <a:rPr lang="en-US" sz="2400" b="1" dirty="0"/>
              <a:t>(38)_____</a:t>
            </a:r>
            <a:r>
              <a:rPr lang="en-US" sz="2400" dirty="0"/>
              <a:t> benefited from all these day trippers were near to large cities or were at the end of railway lines.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: </a:t>
            </a:r>
            <a:r>
              <a:rPr lang="en-US" sz="2400" dirty="0" err="1"/>
              <a:t>Đọc</a:t>
            </a:r>
            <a:r>
              <a:rPr lang="en-US" sz="2400" dirty="0"/>
              <a:t>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-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endParaRPr lang="en-US" sz="2400" dirty="0"/>
          </a:p>
          <a:p>
            <a:r>
              <a:rPr lang="en-US" sz="2400" dirty="0" err="1"/>
              <a:t>Giải</a:t>
            </a:r>
            <a:r>
              <a:rPr lang="en-US" sz="2400" dirty="0"/>
              <a:t> </a:t>
            </a:r>
            <a:r>
              <a:rPr lang="en-US" sz="2400" dirty="0" err="1"/>
              <a:t>thích</a:t>
            </a:r>
            <a:r>
              <a:rPr lang="en-US" sz="2400" dirty="0"/>
              <a:t>: </a:t>
            </a:r>
            <a:endParaRPr lang="en-US" sz="2400" dirty="0"/>
          </a:p>
          <a:p>
            <a:r>
              <a:rPr lang="en-US" sz="2400" dirty="0"/>
              <a:t>-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trống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endParaRPr lang="en-US" sz="2400" dirty="0"/>
          </a:p>
          <a:p>
            <a:r>
              <a:rPr lang="en-US" sz="2400" dirty="0"/>
              <a:t>-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trống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vật</a:t>
            </a:r>
            <a:r>
              <a:rPr lang="en-US" sz="2400" dirty="0"/>
              <a:t> “towns”,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vị</a:t>
            </a:r>
            <a:r>
              <a:rPr lang="en-US" sz="2400" dirty="0"/>
              <a:t> </a:t>
            </a:r>
            <a:r>
              <a:rPr lang="en-US" sz="2400" dirty="0" err="1"/>
              <a:t>trí</a:t>
            </a:r>
            <a:r>
              <a:rPr lang="en-US" sz="2400" dirty="0"/>
              <a:t> </a:t>
            </a:r>
            <a:r>
              <a:rPr lang="en-US" sz="2400" dirty="0" err="1"/>
              <a:t>đại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ngữ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“ benefited”  </a:t>
            </a:r>
            <a:r>
              <a:rPr lang="en-US" sz="2400" dirty="0" err="1"/>
              <a:t>nên</a:t>
            </a:r>
            <a:r>
              <a:rPr lang="en-US" sz="2400" dirty="0"/>
              <a:t> </a:t>
            </a:r>
            <a:r>
              <a:rPr lang="en-US" sz="2400" dirty="0" err="1"/>
              <a:t>chọn</a:t>
            </a:r>
            <a:r>
              <a:rPr lang="en-US" sz="2400" dirty="0"/>
              <a:t> THAT</a:t>
            </a:r>
            <a:endParaRPr lang="en-US" sz="2400" dirty="0"/>
          </a:p>
          <a:p>
            <a:r>
              <a:rPr lang="en-US" sz="2400" dirty="0" err="1"/>
              <a:t>Tạm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thị</a:t>
            </a:r>
            <a:r>
              <a:rPr lang="en-US" sz="2400" dirty="0"/>
              <a:t> </a:t>
            </a:r>
            <a:r>
              <a:rPr lang="en-US" sz="2400" dirty="0" err="1"/>
              <a:t>trấn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hưởng</a:t>
            </a:r>
            <a:r>
              <a:rPr lang="en-US" sz="2400" dirty="0"/>
              <a:t> </a:t>
            </a:r>
            <a:r>
              <a:rPr lang="en-US" sz="2400" dirty="0" err="1"/>
              <a:t>lợi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tất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đi</a:t>
            </a:r>
            <a:r>
              <a:rPr lang="en-US" sz="2400" dirty="0"/>
              <a:t> du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này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thị</a:t>
            </a:r>
            <a:r>
              <a:rPr lang="en-US" sz="2400" dirty="0"/>
              <a:t> </a:t>
            </a:r>
            <a:r>
              <a:rPr lang="en-US" sz="2400" dirty="0" err="1"/>
              <a:t>trấn</a:t>
            </a:r>
            <a:r>
              <a:rPr lang="en-US" sz="2400" dirty="0"/>
              <a:t> ở </a:t>
            </a:r>
            <a:r>
              <a:rPr lang="en-US" sz="2400" dirty="0" err="1"/>
              <a:t>gần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phố</a:t>
            </a:r>
            <a:r>
              <a:rPr lang="en-US" sz="2400" dirty="0"/>
              <a:t> </a:t>
            </a:r>
            <a:r>
              <a:rPr lang="en-US" sz="2400" dirty="0" err="1"/>
              <a:t>lớn</a:t>
            </a:r>
            <a:r>
              <a:rPr lang="en-US" sz="2400" dirty="0"/>
              <a:t> </a:t>
            </a:r>
            <a:r>
              <a:rPr lang="en-US" sz="2400" dirty="0" err="1"/>
              <a:t>hoặc</a:t>
            </a:r>
            <a:r>
              <a:rPr lang="en-US" sz="2400" dirty="0"/>
              <a:t> ở </a:t>
            </a:r>
            <a:r>
              <a:rPr lang="en-US" sz="2400" dirty="0" err="1"/>
              <a:t>cuối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tuyến</a:t>
            </a:r>
            <a:r>
              <a:rPr lang="en-US" sz="2400" dirty="0"/>
              <a:t> </a:t>
            </a:r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cao</a:t>
            </a:r>
            <a:r>
              <a:rPr lang="en-US" sz="2400" dirty="0"/>
              <a:t> </a:t>
            </a:r>
            <a:r>
              <a:rPr lang="en-US" sz="2400" dirty="0" err="1"/>
              <a:t>tốc</a:t>
            </a:r>
            <a:r>
              <a:rPr lang="en-US" sz="2400" dirty="0"/>
              <a:t>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7467600" y="8382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839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/>
              <a:t>Question 3</a:t>
            </a:r>
            <a:r>
              <a:rPr lang="en-US" b="1" dirty="0"/>
              <a:t>9</a:t>
            </a:r>
            <a:r>
              <a:rPr lang="vi-VN" b="1" dirty="0"/>
              <a:t>:</a:t>
            </a:r>
            <a:r>
              <a:rPr lang="vi-VN" dirty="0"/>
              <a:t>What is the main idea of the passage? </a:t>
            </a:r>
            <a:endParaRPr lang="en-US" dirty="0"/>
          </a:p>
          <a:p>
            <a:r>
              <a:rPr lang="vi-VN" b="1" dirty="0"/>
              <a:t>A. </a:t>
            </a:r>
            <a:r>
              <a:rPr lang="vi-VN" dirty="0"/>
              <a:t>Eagan's life shows that a man can be an athlete and a well-educated person.</a:t>
            </a:r>
            <a:endParaRPr lang="en-US" dirty="0"/>
          </a:p>
          <a:p>
            <a:r>
              <a:rPr lang="vi-VN" b="1" dirty="0"/>
              <a:t>B. </a:t>
            </a:r>
            <a:r>
              <a:rPr lang="vi-VN" dirty="0"/>
              <a:t>Eagan's life shows that military experiences make athletes great. </a:t>
            </a:r>
            <a:endParaRPr lang="en-US" dirty="0"/>
          </a:p>
          <a:p>
            <a:r>
              <a:rPr lang="vi-VN" b="1" dirty="0"/>
              <a:t>C. </a:t>
            </a:r>
            <a:r>
              <a:rPr lang="vi-VN" dirty="0"/>
              <a:t>Eagan's life shows how a wealthy student can achieve as much as a poor one. </a:t>
            </a:r>
            <a:endParaRPr lang="en-US" dirty="0"/>
          </a:p>
          <a:p>
            <a:r>
              <a:rPr lang="vi-VN" b="1" dirty="0"/>
              <a:t>D. </a:t>
            </a:r>
            <a:r>
              <a:rPr lang="vi-VN" dirty="0"/>
              <a:t>Eagan's life shows how easy it is to win two gold medals in different Olympic sports. </a:t>
            </a:r>
            <a:endParaRPr lang="en-US" dirty="0"/>
          </a:p>
          <a:p>
            <a:endParaRPr lang="en-US" b="1" dirty="0" smtClean="0"/>
          </a:p>
          <a:p>
            <a:r>
              <a:rPr lang="vi-VN" b="1" dirty="0" smtClean="0"/>
              <a:t>Phương </a:t>
            </a:r>
            <a:r>
              <a:rPr lang="vi-VN" b="1" dirty="0"/>
              <a:t>pháp giải: </a:t>
            </a:r>
            <a:endParaRPr lang="en-US" dirty="0"/>
          </a:p>
          <a:p>
            <a:r>
              <a:rPr lang="vi-VN" b="1" dirty="0"/>
              <a:t>Kiến thức:</a:t>
            </a:r>
            <a:r>
              <a:rPr lang="vi-VN" dirty="0"/>
              <a:t> Đọc hiểu – ý chính</a:t>
            </a:r>
            <a:endParaRPr lang="en-US" dirty="0"/>
          </a:p>
          <a:p>
            <a:r>
              <a:rPr lang="vi-VN" b="1" dirty="0"/>
              <a:t>Giải chi tiết: </a:t>
            </a:r>
            <a:endParaRPr lang="en-US" dirty="0"/>
          </a:p>
          <a:p>
            <a:r>
              <a:rPr lang="vi-VN" dirty="0"/>
              <a:t>Ý chính của đoạn văn là gì?</a:t>
            </a:r>
            <a:endParaRPr lang="en-US" dirty="0"/>
          </a:p>
          <a:p>
            <a:r>
              <a:rPr lang="vi-VN" dirty="0"/>
              <a:t>A. Cuộc đời của Eagan cho thấy một người đàn ông có thể là một vận động viên và một người được giáo dục tốt.</a:t>
            </a:r>
            <a:endParaRPr lang="en-US" dirty="0"/>
          </a:p>
          <a:p>
            <a:r>
              <a:rPr lang="vi-VN" dirty="0"/>
              <a:t>B. Cuộc đời của Eagan cho thấy những kinh nghiệm trong quân ngũ khiến các vận động viên trở nên tuyệt vời.</a:t>
            </a:r>
            <a:endParaRPr lang="en-US" dirty="0"/>
          </a:p>
          <a:p>
            <a:r>
              <a:rPr lang="vi-VN" dirty="0"/>
              <a:t>C. Cuộc đời của Eagan cho thấy một sinh viên giàu có có thể đạt được nhiều thành tích như một sinh viên nghèo.</a:t>
            </a:r>
            <a:endParaRPr lang="en-US" dirty="0"/>
          </a:p>
          <a:p>
            <a:r>
              <a:rPr lang="vi-VN" dirty="0"/>
              <a:t>D. Cuộc đời của Eagan cho thấy việc giành được hai huy chương vàng trong các môn thể thao Olympic khác nhau dễ dàng như thế nào.</a:t>
            </a:r>
            <a:endParaRPr lang="en-US" dirty="0"/>
          </a:p>
          <a:p>
            <a:r>
              <a:rPr lang="vi-VN" b="1" dirty="0"/>
              <a:t>Thông tin:</a:t>
            </a:r>
            <a:endParaRPr lang="en-US" dirty="0"/>
          </a:p>
          <a:p>
            <a:r>
              <a:rPr lang="vi-VN" dirty="0"/>
              <a:t>- While studying at Oxford, Eagan became the first American to win the British amateur boxing championship. -  Eagan won his first gold medal as a light heavyweight boxer at the 1920 Olympic Games in Antwerp, Belgium.</a:t>
            </a:r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52400" y="6096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9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686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Question </a:t>
            </a:r>
            <a:r>
              <a:rPr lang="en-US" sz="2400" b="1" dirty="0"/>
              <a:t>40</a:t>
            </a:r>
            <a:r>
              <a:rPr lang="vi-VN" sz="2400" b="1" dirty="0"/>
              <a:t>: </a:t>
            </a:r>
            <a:r>
              <a:rPr lang="vi-VN" sz="2400" dirty="0"/>
              <a:t>According to the passage, who was Frank Merriwell? </a:t>
            </a:r>
            <a:endParaRPr lang="en-US" sz="2400" dirty="0"/>
          </a:p>
          <a:p>
            <a:r>
              <a:rPr lang="vi-VN" sz="2400" b="1" dirty="0"/>
              <a:t>A. </a:t>
            </a:r>
            <a:r>
              <a:rPr lang="vi-VN" sz="2400" dirty="0"/>
              <a:t>A teacher at Yale 	</a:t>
            </a:r>
            <a:r>
              <a:rPr lang="vi-VN" sz="2400" b="1" dirty="0" smtClean="0"/>
              <a:t>B</a:t>
            </a:r>
            <a:r>
              <a:rPr lang="vi-VN" sz="2400" b="1" dirty="0"/>
              <a:t>. </a:t>
            </a:r>
            <a:r>
              <a:rPr lang="vi-VN" sz="2400" dirty="0"/>
              <a:t>A student at Oxford </a:t>
            </a:r>
            <a:endParaRPr lang="en-US" sz="2400" dirty="0"/>
          </a:p>
          <a:p>
            <a:r>
              <a:rPr lang="vi-VN" sz="2400" b="1" dirty="0"/>
              <a:t>C. </a:t>
            </a:r>
            <a:r>
              <a:rPr lang="vi-VN" sz="2400" dirty="0"/>
              <a:t>A fictional character </a:t>
            </a:r>
            <a:r>
              <a:rPr lang="vi-VN" sz="2400" b="1" dirty="0"/>
              <a:t>	</a:t>
            </a:r>
            <a:r>
              <a:rPr lang="vi-VN" sz="2400" b="1" dirty="0" smtClean="0"/>
              <a:t>D</a:t>
            </a:r>
            <a:r>
              <a:rPr lang="vi-VN" sz="2400" b="1" dirty="0"/>
              <a:t>. </a:t>
            </a:r>
            <a:r>
              <a:rPr lang="vi-VN" sz="2400" dirty="0"/>
              <a:t>A bobsledder at the Olympics </a:t>
            </a:r>
            <a:endParaRPr lang="en-US" sz="2400" dirty="0"/>
          </a:p>
          <a:p>
            <a:endParaRPr lang="en-US" sz="2400" b="1" dirty="0" smtClean="0"/>
          </a:p>
          <a:p>
            <a:r>
              <a:rPr lang="vi-VN" sz="2400" b="1" dirty="0" smtClean="0"/>
              <a:t>Phương </a:t>
            </a:r>
            <a:r>
              <a:rPr lang="vi-VN" sz="2400" b="1" dirty="0"/>
              <a:t>pháp giải: </a:t>
            </a:r>
            <a:endParaRPr lang="en-US" sz="2400" dirty="0"/>
          </a:p>
          <a:p>
            <a:r>
              <a:rPr lang="vi-VN" sz="2400" b="1" dirty="0"/>
              <a:t>Kiến thức:</a:t>
            </a:r>
            <a:r>
              <a:rPr lang="vi-VN" sz="2400" dirty="0"/>
              <a:t> Đọc hiểu – chi tiết</a:t>
            </a:r>
            <a:endParaRPr lang="en-US" sz="2400" dirty="0"/>
          </a:p>
          <a:p>
            <a:r>
              <a:rPr lang="vi-VN" sz="2400" b="1" dirty="0"/>
              <a:t>Giải chi tiết: </a:t>
            </a:r>
            <a:endParaRPr lang="en-US" sz="2400" dirty="0"/>
          </a:p>
          <a:p>
            <a:r>
              <a:rPr lang="vi-VN" sz="2400" dirty="0"/>
              <a:t>Theo đoạn văn, Frank Merriwell là ai?</a:t>
            </a:r>
            <a:endParaRPr lang="en-US" sz="2400" dirty="0"/>
          </a:p>
          <a:p>
            <a:r>
              <a:rPr lang="vi-VN" sz="2400" dirty="0"/>
              <a:t>A. Một giáo viên tại Yale</a:t>
            </a:r>
            <a:endParaRPr lang="en-US" sz="2400" dirty="0"/>
          </a:p>
          <a:p>
            <a:r>
              <a:rPr lang="vi-VN" sz="2400" dirty="0"/>
              <a:t>B. Một sinh viên tại Oxford</a:t>
            </a:r>
            <a:endParaRPr lang="en-US" sz="2400" dirty="0"/>
          </a:p>
          <a:p>
            <a:r>
              <a:rPr lang="vi-VN" sz="2400" dirty="0"/>
              <a:t>C. Một nhân vật hư cấu</a:t>
            </a:r>
            <a:endParaRPr lang="en-US" sz="2400" dirty="0"/>
          </a:p>
          <a:p>
            <a:r>
              <a:rPr lang="vi-VN" sz="2400" dirty="0"/>
              <a:t>D. Một vận động viên trượt tuyết tại Thế vận hội</a:t>
            </a:r>
            <a:endParaRPr lang="en-US" sz="2400" dirty="0"/>
          </a:p>
          <a:p>
            <a:r>
              <a:rPr lang="vi-VN" sz="2400" b="1" dirty="0"/>
              <a:t>Thông tin:</a:t>
            </a:r>
            <a:r>
              <a:rPr lang="vi-VN" sz="2400" dirty="0"/>
              <a:t> </a:t>
            </a:r>
            <a:r>
              <a:rPr lang="vi-VN" sz="2400" b="1" u="sng" dirty="0"/>
              <a:t>Inspired</a:t>
            </a:r>
            <a:r>
              <a:rPr lang="vi-VN" sz="2400" dirty="0"/>
              <a:t> by Frank Marriwell, the hero of a series of popular novels for boys,…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228600" y="1447800"/>
            <a:ext cx="4572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3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76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4:</a:t>
            </a:r>
            <a:r>
              <a:rPr lang="en-US" sz="2400" dirty="0"/>
              <a:t>  My </a:t>
            </a:r>
            <a:r>
              <a:rPr lang="en-US" sz="2400" dirty="0" err="1"/>
              <a:t>borther</a:t>
            </a:r>
            <a:r>
              <a:rPr lang="en-US" sz="2400" dirty="0"/>
              <a:t> will move to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Phong</a:t>
            </a:r>
            <a:r>
              <a:rPr lang="en-US" sz="2400" dirty="0"/>
              <a:t> _________ June next month. </a:t>
            </a:r>
            <a:endParaRPr lang="en-US" sz="2400" dirty="0"/>
          </a:p>
          <a:p>
            <a:r>
              <a:rPr lang="en-US" sz="2400" b="1" dirty="0"/>
              <a:t>A.</a:t>
            </a:r>
            <a:r>
              <a:rPr lang="en-US" sz="2400" dirty="0"/>
              <a:t> at 	</a:t>
            </a:r>
            <a:r>
              <a:rPr lang="en-US" sz="2400" b="1" dirty="0"/>
              <a:t>B.</a:t>
            </a:r>
            <a:r>
              <a:rPr lang="en-US" sz="2400" dirty="0"/>
              <a:t> in                             	 </a:t>
            </a:r>
            <a:r>
              <a:rPr lang="en-US" sz="2400" b="1" dirty="0"/>
              <a:t>C.</a:t>
            </a:r>
            <a:r>
              <a:rPr lang="en-US" sz="2400" dirty="0"/>
              <a:t> from                          </a:t>
            </a:r>
            <a:r>
              <a:rPr lang="en-US" sz="2400" b="1" dirty="0"/>
              <a:t>D.</a:t>
            </a:r>
            <a:r>
              <a:rPr lang="en-US" sz="2400" dirty="0"/>
              <a:t> during 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  <a:r>
              <a:rPr lang="en-US" sz="2400" dirty="0" err="1"/>
              <a:t>Giới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: in + </a:t>
            </a:r>
            <a:r>
              <a:rPr lang="en-US" sz="2400" dirty="0" err="1"/>
              <a:t>tháng</a:t>
            </a:r>
            <a:r>
              <a:rPr lang="en-US" sz="2400" dirty="0"/>
              <a:t>/ in + 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endParaRPr lang="en-US" sz="2400" dirty="0"/>
          </a:p>
          <a:p>
            <a:r>
              <a:rPr lang="en-US" sz="2400" dirty="0"/>
              <a:t>                      In + the morning / in the afternoon/ in the evening</a:t>
            </a:r>
            <a:endParaRPr lang="en-US" sz="2400" dirty="0"/>
          </a:p>
          <a:p>
            <a:r>
              <a:rPr lang="en-US" sz="2400" dirty="0"/>
              <a:t>                      In + season : in </a:t>
            </a:r>
            <a:r>
              <a:rPr lang="en-US" sz="2400" dirty="0" err="1"/>
              <a:t>summner</a:t>
            </a:r>
            <a:r>
              <a:rPr lang="en-US" sz="2400" dirty="0"/>
              <a:t>/ in spring </a:t>
            </a:r>
            <a:endParaRPr lang="en-US" sz="2400" dirty="0"/>
          </a:p>
          <a:p>
            <a:r>
              <a:rPr lang="en-US" sz="2400" dirty="0"/>
              <a:t>                      In + 1990s/ in 19</a:t>
            </a:r>
            <a:r>
              <a:rPr lang="en-US" sz="2400" baseline="30000" dirty="0"/>
              <a:t>th</a:t>
            </a:r>
            <a:r>
              <a:rPr lang="en-US" sz="2400" dirty="0"/>
              <a:t> century </a:t>
            </a:r>
            <a:endParaRPr lang="en-US" sz="2400" dirty="0"/>
          </a:p>
          <a:p>
            <a:r>
              <a:rPr lang="en-US" sz="2400" b="1" dirty="0" err="1"/>
              <a:t>Tạm</a:t>
            </a:r>
            <a:r>
              <a:rPr lang="en-US" sz="2400" b="1" dirty="0"/>
              <a:t> </a:t>
            </a:r>
            <a:r>
              <a:rPr lang="en-US" sz="2400" b="1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Anh</a:t>
            </a:r>
            <a:r>
              <a:rPr lang="en-US" sz="2400" dirty="0"/>
              <a:t> </a:t>
            </a:r>
            <a:r>
              <a:rPr lang="en-US" sz="2400" dirty="0" err="1"/>
              <a:t>trai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sẽ</a:t>
            </a:r>
            <a:r>
              <a:rPr lang="en-US" sz="2400" dirty="0"/>
              <a:t> </a:t>
            </a:r>
            <a:r>
              <a:rPr lang="en-US" sz="2400" dirty="0" err="1"/>
              <a:t>chuyến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London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err="1"/>
              <a:t>sáu</a:t>
            </a:r>
            <a:r>
              <a:rPr lang="en-US" sz="2400" dirty="0"/>
              <a:t> sang </a:t>
            </a:r>
            <a:r>
              <a:rPr lang="en-US" sz="2400" dirty="0" err="1"/>
              <a:t>năm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990600" y="10668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8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8763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Question </a:t>
            </a:r>
            <a:r>
              <a:rPr lang="en-US" sz="2400" b="1" dirty="0"/>
              <a:t>41</a:t>
            </a:r>
            <a:r>
              <a:rPr lang="vi-VN" sz="2400" b="1" dirty="0"/>
              <a:t>: </a:t>
            </a:r>
            <a:r>
              <a:rPr lang="vi-VN" sz="2400" dirty="0"/>
              <a:t>The word "</a:t>
            </a:r>
            <a:r>
              <a:rPr lang="vi-VN" sz="2400" b="1" u="sng" dirty="0"/>
              <a:t>Inspired</a:t>
            </a:r>
            <a:r>
              <a:rPr lang="vi-VN" sz="2400" dirty="0"/>
              <a:t>" in paragraph 2 in CLOSEST in meaning to ______. </a:t>
            </a:r>
            <a:endParaRPr lang="en-US" sz="2400" dirty="0"/>
          </a:p>
          <a:p>
            <a:pPr marL="457200" indent="-457200">
              <a:buAutoNum type="alphaUcPeriod"/>
            </a:pPr>
            <a:r>
              <a:rPr lang="vi-VN" sz="2400" dirty="0" smtClean="0"/>
              <a:t>stopped </a:t>
            </a:r>
            <a:r>
              <a:rPr lang="vi-VN" sz="2400" b="1" dirty="0"/>
              <a:t>		B. </a:t>
            </a:r>
            <a:r>
              <a:rPr lang="vi-VN" sz="2400" dirty="0"/>
              <a:t>challenged </a:t>
            </a:r>
            <a:r>
              <a:rPr lang="vi-VN" sz="2400" b="1" dirty="0"/>
              <a:t>			</a:t>
            </a:r>
            <a:endParaRPr lang="en-US" sz="2400" b="1" dirty="0" smtClean="0"/>
          </a:p>
          <a:p>
            <a:r>
              <a:rPr lang="vi-VN" sz="2400" b="1" dirty="0" smtClean="0"/>
              <a:t>C</a:t>
            </a:r>
            <a:r>
              <a:rPr lang="vi-VN" sz="2400" b="1" dirty="0"/>
              <a:t>. </a:t>
            </a:r>
            <a:r>
              <a:rPr lang="vi-VN" sz="2400" dirty="0"/>
              <a:t>calmed </a:t>
            </a:r>
            <a:r>
              <a:rPr lang="vi-VN" sz="2400" b="1" dirty="0"/>
              <a:t>		D. </a:t>
            </a:r>
            <a:r>
              <a:rPr lang="vi-VN" sz="2400" dirty="0"/>
              <a:t>stimulated </a:t>
            </a:r>
            <a:endParaRPr lang="en-US" sz="2400" dirty="0"/>
          </a:p>
          <a:p>
            <a:endParaRPr lang="en-US" sz="2400" b="1" dirty="0" smtClean="0"/>
          </a:p>
          <a:p>
            <a:r>
              <a:rPr lang="vi-VN" sz="2400" b="1" dirty="0" smtClean="0"/>
              <a:t>Phương </a:t>
            </a:r>
            <a:r>
              <a:rPr lang="vi-VN" sz="2400" b="1" dirty="0"/>
              <a:t>pháp giải: </a:t>
            </a:r>
            <a:endParaRPr lang="en-US" sz="2400" dirty="0"/>
          </a:p>
          <a:p>
            <a:r>
              <a:rPr lang="vi-VN" sz="2400" b="1" dirty="0"/>
              <a:t>Kiến thức:</a:t>
            </a:r>
            <a:r>
              <a:rPr lang="vi-VN" sz="2400" dirty="0"/>
              <a:t> Đọc hiểu – từ vựng</a:t>
            </a:r>
            <a:endParaRPr lang="en-US" sz="2400" dirty="0"/>
          </a:p>
          <a:p>
            <a:r>
              <a:rPr lang="vi-VN" sz="2400" b="1" dirty="0"/>
              <a:t>Giải chi tiết: </a:t>
            </a:r>
            <a:endParaRPr lang="en-US" sz="2400" dirty="0"/>
          </a:p>
          <a:p>
            <a:r>
              <a:rPr lang="vi-VN" sz="2400" dirty="0"/>
              <a:t>Từ “</a:t>
            </a:r>
            <a:r>
              <a:rPr lang="vi-VN" sz="2400" b="1" u="sng" dirty="0"/>
              <a:t>Inspired</a:t>
            </a:r>
            <a:r>
              <a:rPr lang="vi-VN" sz="2400" dirty="0"/>
              <a:t>” trong đoạn 2 thì gần nghĩa nhất với _____.</a:t>
            </a:r>
            <a:endParaRPr lang="en-US" sz="2400" dirty="0"/>
          </a:p>
          <a:p>
            <a:r>
              <a:rPr lang="vi-VN" sz="2400" dirty="0"/>
              <a:t>A. stopped: dừng</a:t>
            </a:r>
            <a:endParaRPr lang="en-US" sz="2400" dirty="0"/>
          </a:p>
          <a:p>
            <a:r>
              <a:rPr lang="vi-VN" sz="2400" dirty="0"/>
              <a:t>B. challenged: thách thức</a:t>
            </a:r>
            <a:endParaRPr lang="en-US" sz="2400" dirty="0"/>
          </a:p>
          <a:p>
            <a:r>
              <a:rPr lang="vi-VN" sz="2400" dirty="0"/>
              <a:t>C. calmed: bình tĩnh</a:t>
            </a:r>
            <a:endParaRPr lang="en-US" sz="2400" dirty="0"/>
          </a:p>
          <a:p>
            <a:r>
              <a:rPr lang="vi-VN" sz="2400" dirty="0"/>
              <a:t>D. stimulated: khuyến khích, khơi gợi hào hứng</a:t>
            </a:r>
            <a:endParaRPr lang="en-US" sz="2400" dirty="0"/>
          </a:p>
          <a:p>
            <a:r>
              <a:rPr lang="vi-VN" sz="2400" dirty="0"/>
              <a:t>=&gt; Inspired: được truyền cảm hứng = stimulated</a:t>
            </a:r>
            <a:endParaRPr lang="en-US" sz="2400" dirty="0"/>
          </a:p>
          <a:p>
            <a:r>
              <a:rPr lang="vi-VN" sz="2400" b="1" dirty="0"/>
              <a:t>Thông tin:</a:t>
            </a:r>
            <a:r>
              <a:rPr lang="vi-VN" sz="2400" dirty="0"/>
              <a:t> </a:t>
            </a:r>
            <a:r>
              <a:rPr lang="vi-VN" sz="2400" b="1" u="sng" dirty="0"/>
              <a:t>Inspired</a:t>
            </a:r>
            <a:r>
              <a:rPr lang="vi-VN" sz="2400" dirty="0"/>
              <a:t> by Frank Marriwell, the hero of a series of popular novels for boys,…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2819400" y="15240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2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304800"/>
            <a:ext cx="8763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/>
              <a:t>Question </a:t>
            </a:r>
            <a:r>
              <a:rPr lang="en-US" sz="2000" b="1" dirty="0"/>
              <a:t>42</a:t>
            </a:r>
            <a:r>
              <a:rPr lang="vi-VN" sz="2000" b="1" dirty="0"/>
              <a:t>: </a:t>
            </a:r>
            <a:r>
              <a:rPr lang="vi-VN" sz="2000" dirty="0"/>
              <a:t>According to the passage, Eagan won all of the following EXCEPT ______. </a:t>
            </a:r>
            <a:endParaRPr lang="en-US" sz="2000" dirty="0"/>
          </a:p>
          <a:p>
            <a:pPr marL="457200" indent="-457200">
              <a:buAutoNum type="alphaUcPeriod"/>
            </a:pPr>
            <a:r>
              <a:rPr lang="vi-VN" sz="2000" dirty="0" smtClean="0"/>
              <a:t>British </a:t>
            </a:r>
            <a:r>
              <a:rPr lang="vi-VN" sz="2000" dirty="0"/>
              <a:t>amateur boxing championship </a:t>
            </a:r>
            <a:r>
              <a:rPr lang="vi-VN" sz="2000" b="1" dirty="0"/>
              <a:t>		</a:t>
            </a:r>
            <a:endParaRPr lang="en-US" sz="2000" b="1" dirty="0" smtClean="0"/>
          </a:p>
          <a:p>
            <a:r>
              <a:rPr lang="vi-VN" sz="2000" b="1" dirty="0" smtClean="0"/>
              <a:t>B</a:t>
            </a:r>
            <a:r>
              <a:rPr lang="vi-VN" sz="2000" b="1" dirty="0"/>
              <a:t>. </a:t>
            </a:r>
            <a:r>
              <a:rPr lang="vi-VN" sz="2000" dirty="0"/>
              <a:t>U.S. national amateur heavyweight boxing title </a:t>
            </a:r>
            <a:endParaRPr lang="en-US" sz="2000" dirty="0"/>
          </a:p>
          <a:p>
            <a:r>
              <a:rPr lang="vi-VN" sz="2000" b="1" dirty="0"/>
              <a:t>C. </a:t>
            </a:r>
            <a:r>
              <a:rPr lang="vi-VN" sz="2000" dirty="0"/>
              <a:t>Heavyweight boxing, Olympic gold medal </a:t>
            </a:r>
            <a:r>
              <a:rPr lang="vi-VN" sz="2000" b="1" dirty="0"/>
              <a:t>	</a:t>
            </a:r>
            <a:endParaRPr lang="en-US" sz="2000" b="1" dirty="0" smtClean="0"/>
          </a:p>
          <a:p>
            <a:r>
              <a:rPr lang="vi-VN" sz="2000" b="1" dirty="0" smtClean="0"/>
              <a:t>D</a:t>
            </a:r>
            <a:r>
              <a:rPr lang="vi-VN" sz="2000" b="1" dirty="0"/>
              <a:t>. </a:t>
            </a:r>
            <a:r>
              <a:rPr lang="vi-VN" sz="2000" dirty="0"/>
              <a:t>Light heavyweight boxing, Olympic gold medal </a:t>
            </a:r>
            <a:endParaRPr lang="en-US" sz="2000" dirty="0"/>
          </a:p>
          <a:p>
            <a:endParaRPr lang="en-US" sz="2000" b="1" dirty="0" smtClean="0"/>
          </a:p>
          <a:p>
            <a:r>
              <a:rPr lang="vi-VN" sz="2000" b="1" dirty="0" smtClean="0"/>
              <a:t>Phương </a:t>
            </a:r>
            <a:r>
              <a:rPr lang="vi-VN" sz="2000" b="1" dirty="0"/>
              <a:t>pháp giải: </a:t>
            </a:r>
            <a:endParaRPr lang="en-US" sz="2000" dirty="0"/>
          </a:p>
          <a:p>
            <a:r>
              <a:rPr lang="vi-VN" sz="2000" b="1" dirty="0"/>
              <a:t>Kiến thức:</a:t>
            </a:r>
            <a:r>
              <a:rPr lang="vi-VN" sz="2000" dirty="0"/>
              <a:t> Đọc hiểu – chi tiết</a:t>
            </a:r>
            <a:endParaRPr lang="en-US" sz="2000" dirty="0"/>
          </a:p>
          <a:p>
            <a:r>
              <a:rPr lang="vi-VN" sz="2000" b="1" dirty="0"/>
              <a:t>Giải chi tiết: </a:t>
            </a:r>
            <a:endParaRPr lang="en-US" sz="2000" dirty="0"/>
          </a:p>
          <a:p>
            <a:r>
              <a:rPr lang="vi-VN" sz="2000" dirty="0"/>
              <a:t>Theo đoạn văn, Eagan đã thắng tất cả các giải sau TRỪ ______.</a:t>
            </a:r>
            <a:endParaRPr lang="en-US" sz="2000" dirty="0"/>
          </a:p>
          <a:p>
            <a:r>
              <a:rPr lang="vi-VN" sz="2000" dirty="0"/>
              <a:t>A. Giải vô địch quyền anh nghiệp dư của Anh</a:t>
            </a:r>
            <a:endParaRPr lang="en-US" sz="2000" dirty="0"/>
          </a:p>
          <a:p>
            <a:r>
              <a:rPr lang="vi-VN" sz="2000" dirty="0"/>
              <a:t>B. Danh hiệu quyền anh hạng nặng nghiệp dư quốc gia Hoa Kỳ</a:t>
            </a:r>
            <a:endParaRPr lang="en-US" sz="2000" dirty="0"/>
          </a:p>
          <a:p>
            <a:r>
              <a:rPr lang="vi-VN" sz="2000" dirty="0"/>
              <a:t>C. Quyền anh hạng nặng, huy chương vàng thế vận hội Olympic</a:t>
            </a:r>
            <a:endParaRPr lang="en-US" sz="2000" dirty="0"/>
          </a:p>
          <a:p>
            <a:r>
              <a:rPr lang="vi-VN" sz="2000" dirty="0"/>
              <a:t>D. Quyền anh hạng nặng nhẹ, huy chương vàng thế vận hội Olympic</a:t>
            </a:r>
            <a:endParaRPr lang="en-US" sz="2000" dirty="0"/>
          </a:p>
          <a:p>
            <a:r>
              <a:rPr lang="vi-VN" sz="2000" b="1" dirty="0"/>
              <a:t>Thông tin:</a:t>
            </a:r>
            <a:endParaRPr lang="en-US" sz="2000" dirty="0"/>
          </a:p>
          <a:p>
            <a:r>
              <a:rPr lang="vi-VN" sz="2000" dirty="0"/>
              <a:t>- won the US national amateur heavyweight boxing title</a:t>
            </a:r>
            <a:endParaRPr lang="en-US" sz="2000" dirty="0"/>
          </a:p>
          <a:p>
            <a:r>
              <a:rPr lang="vi-VN" sz="2000" dirty="0"/>
              <a:t>- won his first gold medal as a light heavyweight boxer at the 1920 Olympic Games</a:t>
            </a:r>
            <a:endParaRPr lang="en-US" sz="2000" dirty="0"/>
          </a:p>
          <a:p>
            <a:r>
              <a:rPr lang="vi-VN" sz="2000" dirty="0"/>
              <a:t>- Eagan became the first American to win the British amateur boxing championship.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152400" y="16002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8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763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Question </a:t>
            </a:r>
            <a:r>
              <a:rPr lang="en-US" sz="2400" b="1" dirty="0"/>
              <a:t>43</a:t>
            </a:r>
            <a:r>
              <a:rPr lang="vi-VN" sz="2400" b="1" dirty="0"/>
              <a:t>: </a:t>
            </a:r>
            <a:r>
              <a:rPr lang="vi-VN" sz="2400" dirty="0"/>
              <a:t>The word </a:t>
            </a:r>
            <a:r>
              <a:rPr lang="vi-VN" sz="2400" b="1" dirty="0"/>
              <a:t>"</a:t>
            </a:r>
            <a:r>
              <a:rPr lang="vi-VN" sz="2400" b="1" u="sng" dirty="0"/>
              <a:t>the competition</a:t>
            </a:r>
            <a:r>
              <a:rPr lang="vi-VN" sz="2400" b="1" dirty="0"/>
              <a:t>"</a:t>
            </a:r>
            <a:r>
              <a:rPr lang="vi-VN" sz="2400" dirty="0"/>
              <a:t> in paragraph 3 refers to ______. </a:t>
            </a:r>
            <a:endParaRPr lang="en-US" sz="2400" dirty="0"/>
          </a:p>
          <a:p>
            <a:pPr marL="457200" indent="-457200">
              <a:buAutoNum type="alphaUcPeriod"/>
            </a:pPr>
            <a:r>
              <a:rPr lang="vi-VN" sz="2400" dirty="0" smtClean="0"/>
              <a:t>sport </a:t>
            </a:r>
            <a:r>
              <a:rPr lang="vi-VN" sz="2400" b="1" dirty="0"/>
              <a:t>		B. </a:t>
            </a:r>
            <a:r>
              <a:rPr lang="vi-VN" sz="2400" dirty="0"/>
              <a:t>1932 Olympics </a:t>
            </a:r>
            <a:r>
              <a:rPr lang="vi-VN" sz="2400" b="1" dirty="0"/>
              <a:t>		</a:t>
            </a:r>
            <a:endParaRPr lang="en-US" sz="2400" b="1" dirty="0" smtClean="0"/>
          </a:p>
          <a:p>
            <a:r>
              <a:rPr lang="vi-VN" sz="2400" b="1" dirty="0" smtClean="0"/>
              <a:t>C</a:t>
            </a:r>
            <a:r>
              <a:rPr lang="vi-VN" sz="2400" b="1" dirty="0"/>
              <a:t>. </a:t>
            </a:r>
            <a:r>
              <a:rPr lang="vi-VN" sz="2400" dirty="0"/>
              <a:t>gold medals </a:t>
            </a:r>
            <a:r>
              <a:rPr lang="vi-VN" sz="2400" b="1" dirty="0"/>
              <a:t>	D. </a:t>
            </a:r>
            <a:r>
              <a:rPr lang="vi-VN" sz="2400" dirty="0"/>
              <a:t>Summer Olympics </a:t>
            </a:r>
            <a:endParaRPr lang="en-US" sz="2400" dirty="0"/>
          </a:p>
          <a:p>
            <a:endParaRPr lang="en-US" sz="2400" b="1" dirty="0" smtClean="0"/>
          </a:p>
          <a:p>
            <a:r>
              <a:rPr lang="vi-VN" sz="2400" b="1" dirty="0" smtClean="0"/>
              <a:t>Phương </a:t>
            </a:r>
            <a:r>
              <a:rPr lang="vi-VN" sz="2400" b="1" dirty="0"/>
              <a:t>pháp giải: </a:t>
            </a:r>
            <a:endParaRPr lang="en-US" sz="2400" dirty="0"/>
          </a:p>
          <a:p>
            <a:r>
              <a:rPr lang="vi-VN" sz="2400" b="1" dirty="0"/>
              <a:t>Kiến thức:</a:t>
            </a:r>
            <a:r>
              <a:rPr lang="vi-VN" sz="2400" dirty="0"/>
              <a:t> Đọc hiểu – từ thay thế</a:t>
            </a:r>
            <a:endParaRPr lang="en-US" sz="2400" dirty="0"/>
          </a:p>
          <a:p>
            <a:r>
              <a:rPr lang="vi-VN" sz="2400" b="1" dirty="0"/>
              <a:t>Giải chi tiết: </a:t>
            </a:r>
            <a:endParaRPr lang="en-US" sz="2400" dirty="0"/>
          </a:p>
          <a:p>
            <a:r>
              <a:rPr lang="vi-VN" sz="2400" dirty="0"/>
              <a:t>Từ “the </a:t>
            </a:r>
            <a:r>
              <a:rPr lang="vi-VN" sz="2400" b="1" u="sng" dirty="0"/>
              <a:t>competition</a:t>
            </a:r>
            <a:r>
              <a:rPr lang="vi-VN" sz="2400" dirty="0"/>
              <a:t>” trong đoạn 3 đề cập đến ________.</a:t>
            </a:r>
            <a:endParaRPr lang="en-US" sz="2400" dirty="0"/>
          </a:p>
          <a:p>
            <a:r>
              <a:rPr lang="vi-VN" sz="2400" dirty="0"/>
              <a:t>A. sport: thể thao</a:t>
            </a:r>
            <a:endParaRPr lang="en-US" sz="2400" dirty="0"/>
          </a:p>
          <a:p>
            <a:r>
              <a:rPr lang="vi-VN" sz="2400" dirty="0"/>
              <a:t>B. 1932 Olympics: thế vận hội Olympic năm 1932</a:t>
            </a:r>
            <a:endParaRPr lang="en-US" sz="2400" dirty="0"/>
          </a:p>
          <a:p>
            <a:r>
              <a:rPr lang="vi-VN" sz="2400" dirty="0"/>
              <a:t>C. gold medals: những huy chương vàng</a:t>
            </a:r>
            <a:endParaRPr lang="en-US" sz="2400" dirty="0"/>
          </a:p>
          <a:p>
            <a:r>
              <a:rPr lang="vi-VN" sz="2400" dirty="0"/>
              <a:t>D. Summer Olympics: thế vận hội Mùa hè</a:t>
            </a:r>
            <a:endParaRPr lang="en-US" sz="2400" dirty="0"/>
          </a:p>
          <a:p>
            <a:r>
              <a:rPr lang="vi-VN" sz="2400" b="1" dirty="0"/>
              <a:t>Thông tin:</a:t>
            </a:r>
            <a:r>
              <a:rPr lang="vi-VN" sz="2400" dirty="0"/>
              <a:t> Though he had taken up the sport just three weeks before the </a:t>
            </a:r>
            <a:r>
              <a:rPr lang="vi-VN" sz="2400" b="1" u="sng" dirty="0"/>
              <a:t>competition</a:t>
            </a:r>
            <a:r>
              <a:rPr lang="vi-VN" sz="2400" dirty="0"/>
              <a:t>, he managed to win a second gold medal as a member of four-man bobsled team at the 1932 Olympics in Lake Placid, New York.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2971800" y="12192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8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228600"/>
            <a:ext cx="88392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44: </a:t>
            </a:r>
            <a:r>
              <a:rPr lang="en-US" sz="2000" dirty="0"/>
              <a:t>The topic of this passage is_________________</a:t>
            </a:r>
            <a:endParaRPr lang="en-US" sz="2000" dirty="0"/>
          </a:p>
          <a:p>
            <a:r>
              <a:rPr lang="en-US" sz="2000" b="1" dirty="0"/>
              <a:t>A. </a:t>
            </a:r>
            <a:r>
              <a:rPr lang="en-US" sz="2000" dirty="0"/>
              <a:t>reactions to foods	</a:t>
            </a:r>
            <a:r>
              <a:rPr lang="en-US" sz="2000" b="1" dirty="0"/>
              <a:t>B. </a:t>
            </a:r>
            <a:r>
              <a:rPr lang="en-US" sz="2000" dirty="0"/>
              <a:t>food and nutrition	</a:t>
            </a:r>
            <a:r>
              <a:rPr lang="en-US" sz="2000" b="1" dirty="0"/>
              <a:t>C. </a:t>
            </a:r>
            <a:r>
              <a:rPr lang="en-US" sz="2000" dirty="0"/>
              <a:t>infants and allergies		</a:t>
            </a:r>
            <a:r>
              <a:rPr lang="en-US" sz="2000" b="1" dirty="0"/>
              <a:t>D. </a:t>
            </a:r>
            <a:r>
              <a:rPr lang="en-US" sz="2000" dirty="0"/>
              <a:t>a good diet</a:t>
            </a:r>
            <a:endParaRPr lang="en-US" sz="2000" dirty="0"/>
          </a:p>
          <a:p>
            <a:endParaRPr lang="en-US" sz="2000" b="1" dirty="0" smtClean="0"/>
          </a:p>
          <a:p>
            <a:pPr lvl="0"/>
            <a:r>
              <a:rPr lang="en-US" sz="2000" dirty="0" smtClean="0"/>
              <a:t>reactions </a:t>
            </a:r>
            <a:r>
              <a:rPr lang="en-US" sz="2000" dirty="0"/>
              <a:t>to foods: </a:t>
            </a:r>
            <a:r>
              <a:rPr lang="en-US" sz="2000" i="1" dirty="0" err="1"/>
              <a:t>phản</a:t>
            </a:r>
            <a:r>
              <a:rPr lang="en-US" sz="2000" i="1" dirty="0"/>
              <a:t> </a:t>
            </a:r>
            <a:r>
              <a:rPr lang="en-US" sz="2000" i="1" dirty="0" err="1"/>
              <a:t>ứng</a:t>
            </a:r>
            <a:r>
              <a:rPr lang="en-US" sz="2000" i="1" dirty="0"/>
              <a:t> </a:t>
            </a:r>
            <a:r>
              <a:rPr lang="en-US" sz="2000" i="1" dirty="0" err="1"/>
              <a:t>với</a:t>
            </a:r>
            <a:r>
              <a:rPr lang="en-US" sz="2000" i="1" dirty="0"/>
              <a:t> </a:t>
            </a:r>
            <a:r>
              <a:rPr lang="en-US" sz="2000" i="1" dirty="0" err="1"/>
              <a:t>thức</a:t>
            </a:r>
            <a:r>
              <a:rPr lang="en-US" sz="2000" i="1" dirty="0"/>
              <a:t> </a:t>
            </a:r>
            <a:r>
              <a:rPr lang="en-US" sz="2000" i="1" dirty="0" err="1"/>
              <a:t>ăn</a:t>
            </a:r>
            <a:endParaRPr lang="en-US" sz="2000" dirty="0"/>
          </a:p>
          <a:p>
            <a:pPr lvl="0"/>
            <a:r>
              <a:rPr lang="en-US" sz="2000" dirty="0"/>
              <a:t>food and nutrition: </a:t>
            </a:r>
            <a:r>
              <a:rPr lang="en-US" sz="2000" i="1" dirty="0" err="1"/>
              <a:t>thức</a:t>
            </a:r>
            <a:r>
              <a:rPr lang="en-US" sz="2000" i="1" dirty="0"/>
              <a:t> </a:t>
            </a:r>
            <a:r>
              <a:rPr lang="en-US" sz="2000" i="1" dirty="0" err="1"/>
              <a:t>ăn</a:t>
            </a:r>
            <a:r>
              <a:rPr lang="en-US" sz="2000" i="1" dirty="0"/>
              <a:t> </a:t>
            </a:r>
            <a:r>
              <a:rPr lang="en-US" sz="2000" i="1" dirty="0" err="1"/>
              <a:t>và</a:t>
            </a:r>
            <a:r>
              <a:rPr lang="en-US" sz="2000" i="1" dirty="0"/>
              <a:t> </a:t>
            </a:r>
            <a:r>
              <a:rPr lang="en-US" sz="2000" i="1" dirty="0" err="1"/>
              <a:t>dinh</a:t>
            </a:r>
            <a:r>
              <a:rPr lang="en-US" sz="2000" i="1" dirty="0"/>
              <a:t> </a:t>
            </a:r>
            <a:r>
              <a:rPr lang="en-US" sz="2000" i="1" dirty="0" err="1"/>
              <a:t>dưỡng</a:t>
            </a:r>
            <a:endParaRPr lang="en-US" sz="2000" dirty="0"/>
          </a:p>
          <a:p>
            <a:pPr lvl="0"/>
            <a:r>
              <a:rPr lang="en-US" sz="2000" dirty="0"/>
              <a:t>infants and allergies: </a:t>
            </a:r>
            <a:r>
              <a:rPr lang="en-US" sz="2000" i="1" dirty="0" err="1"/>
              <a:t>trẻ</a:t>
            </a:r>
            <a:r>
              <a:rPr lang="en-US" sz="2000" i="1" dirty="0"/>
              <a:t> </a:t>
            </a:r>
            <a:r>
              <a:rPr lang="en-US" sz="2000" i="1" dirty="0" err="1"/>
              <a:t>sơ</a:t>
            </a:r>
            <a:r>
              <a:rPr lang="en-US" sz="2000" i="1" dirty="0"/>
              <a:t> </a:t>
            </a:r>
            <a:r>
              <a:rPr lang="en-US" sz="2000" i="1" dirty="0" err="1"/>
              <a:t>sinh</a:t>
            </a:r>
            <a:r>
              <a:rPr lang="en-US" sz="2000" i="1" dirty="0"/>
              <a:t> </a:t>
            </a:r>
            <a:r>
              <a:rPr lang="en-US" sz="2000" i="1" dirty="0" err="1"/>
              <a:t>và</a:t>
            </a:r>
            <a:r>
              <a:rPr lang="en-US" sz="2000" i="1" dirty="0"/>
              <a:t> </a:t>
            </a:r>
            <a:r>
              <a:rPr lang="en-US" sz="2000" i="1" dirty="0" err="1"/>
              <a:t>dị</a:t>
            </a:r>
            <a:r>
              <a:rPr lang="en-US" sz="2000" i="1" dirty="0"/>
              <a:t> </a:t>
            </a:r>
            <a:r>
              <a:rPr lang="en-US" sz="2000" i="1" dirty="0" err="1"/>
              <a:t>ứng</a:t>
            </a:r>
            <a:endParaRPr lang="en-US" sz="2000" dirty="0"/>
          </a:p>
          <a:p>
            <a:pPr lvl="0"/>
            <a:r>
              <a:rPr lang="en-US" sz="2000" dirty="0"/>
              <a:t>a good diet: </a:t>
            </a:r>
            <a:r>
              <a:rPr lang="en-US" sz="2000" i="1" dirty="0" err="1"/>
              <a:t>chế</a:t>
            </a:r>
            <a:r>
              <a:rPr lang="en-US" sz="2000" i="1" dirty="0"/>
              <a:t> </a:t>
            </a:r>
            <a:r>
              <a:rPr lang="en-US" sz="2000" i="1" dirty="0" err="1"/>
              <a:t>độ</a:t>
            </a:r>
            <a:r>
              <a:rPr lang="en-US" sz="2000" i="1" dirty="0"/>
              <a:t> </a:t>
            </a:r>
            <a:r>
              <a:rPr lang="en-US" sz="2000" i="1" dirty="0" err="1"/>
              <a:t>ăn</a:t>
            </a:r>
            <a:r>
              <a:rPr lang="en-US" sz="2000" i="1" dirty="0"/>
              <a:t> </a:t>
            </a:r>
            <a:r>
              <a:rPr lang="en-US" sz="2000" i="1" dirty="0" err="1"/>
              <a:t>kiêng</a:t>
            </a:r>
            <a:r>
              <a:rPr lang="en-US" sz="2000" i="1" dirty="0"/>
              <a:t> </a:t>
            </a:r>
            <a:r>
              <a:rPr lang="en-US" sz="2000" i="1" dirty="0" err="1"/>
              <a:t>lành</a:t>
            </a:r>
            <a:r>
              <a:rPr lang="en-US" sz="2000" i="1" dirty="0"/>
              <a:t> </a:t>
            </a:r>
            <a:r>
              <a:rPr lang="en-US" sz="2000" i="1" dirty="0" err="1"/>
              <a:t>mạnh</a:t>
            </a:r>
            <a:endParaRPr lang="en-US" sz="2000" dirty="0"/>
          </a:p>
          <a:p>
            <a:r>
              <a:rPr lang="en-US" sz="2000" b="1" dirty="0"/>
              <a:t>Clue: </a:t>
            </a:r>
            <a:r>
              <a:rPr lang="en-US" sz="2000" dirty="0"/>
              <a:t>Scientists do not yet thoroughly understand just how the body of an individual becomes sensitive to a substance that is harmless or even wholesome for the average person. Milk, wheat, and egg, for example, rank among the most healthful and widely used foods: </a:t>
            </a:r>
            <a:r>
              <a:rPr lang="en-US" sz="2000" i="1" dirty="0" err="1"/>
              <a:t>Các</a:t>
            </a:r>
            <a:r>
              <a:rPr lang="en-US" sz="2000" i="1" dirty="0"/>
              <a:t> </a:t>
            </a:r>
            <a:r>
              <a:rPr lang="en-US" sz="2000" i="1" dirty="0" err="1"/>
              <a:t>nhà</a:t>
            </a:r>
            <a:r>
              <a:rPr lang="en-US" sz="2000" i="1" dirty="0"/>
              <a:t> </a:t>
            </a:r>
            <a:r>
              <a:rPr lang="en-US" sz="2000" i="1" dirty="0" err="1"/>
              <a:t>khoa</a:t>
            </a:r>
            <a:r>
              <a:rPr lang="en-US" sz="2000" i="1" dirty="0"/>
              <a:t> </a:t>
            </a:r>
            <a:r>
              <a:rPr lang="en-US" sz="2000" i="1" dirty="0" err="1"/>
              <a:t>học</a:t>
            </a:r>
            <a:r>
              <a:rPr lang="en-US" sz="2000" i="1" dirty="0"/>
              <a:t> </a:t>
            </a:r>
            <a:r>
              <a:rPr lang="en-US" sz="2000" i="1" dirty="0" err="1"/>
              <a:t>vẫn</a:t>
            </a:r>
            <a:r>
              <a:rPr lang="en-US" sz="2000" i="1" dirty="0"/>
              <a:t>  </a:t>
            </a:r>
            <a:r>
              <a:rPr lang="en-US" sz="2000" i="1" dirty="0" err="1"/>
              <a:t>chưa</a:t>
            </a:r>
            <a:r>
              <a:rPr lang="en-US" sz="2000" i="1" dirty="0"/>
              <a:t> </a:t>
            </a:r>
            <a:r>
              <a:rPr lang="en-US" sz="2000" i="1" dirty="0" err="1"/>
              <a:t>hiểu</a:t>
            </a:r>
            <a:r>
              <a:rPr lang="en-US" sz="2000" i="1" dirty="0"/>
              <a:t> </a:t>
            </a:r>
            <a:r>
              <a:rPr lang="en-US" sz="2000" i="1" dirty="0" err="1"/>
              <a:t>rõ</a:t>
            </a:r>
            <a:r>
              <a:rPr lang="en-US" sz="2000" i="1" dirty="0"/>
              <a:t> </a:t>
            </a:r>
            <a:r>
              <a:rPr lang="en-US" sz="2000" i="1" dirty="0" err="1"/>
              <a:t>làm</a:t>
            </a:r>
            <a:r>
              <a:rPr lang="en-US" sz="2000" i="1" dirty="0"/>
              <a:t> </a:t>
            </a:r>
            <a:r>
              <a:rPr lang="en-US" sz="2000" i="1" dirty="0" err="1"/>
              <a:t>sao</a:t>
            </a:r>
            <a:r>
              <a:rPr lang="en-US" sz="2000" i="1" dirty="0"/>
              <a:t> </a:t>
            </a:r>
            <a:r>
              <a:rPr lang="en-US" sz="2000" i="1" dirty="0" err="1"/>
              <a:t>mà</a:t>
            </a:r>
            <a:r>
              <a:rPr lang="en-US" sz="2000" i="1" dirty="0"/>
              <a:t> </a:t>
            </a:r>
            <a:r>
              <a:rPr lang="en-US" sz="2000" i="1" dirty="0" err="1"/>
              <a:t>cơ</a:t>
            </a:r>
            <a:r>
              <a:rPr lang="en-US" sz="2000" i="1" dirty="0"/>
              <a:t> </a:t>
            </a:r>
            <a:r>
              <a:rPr lang="en-US" sz="2000" i="1" dirty="0" err="1"/>
              <a:t>thể</a:t>
            </a:r>
            <a:r>
              <a:rPr lang="en-US" sz="2000" i="1" dirty="0"/>
              <a:t> con </a:t>
            </a:r>
            <a:r>
              <a:rPr lang="en-US" sz="2000" i="1" dirty="0" err="1"/>
              <a:t>người</a:t>
            </a:r>
            <a:r>
              <a:rPr lang="en-US" sz="2000" i="1" dirty="0"/>
              <a:t> </a:t>
            </a:r>
            <a:r>
              <a:rPr lang="en-US" sz="2000" i="1" dirty="0" err="1"/>
              <a:t>trở</a:t>
            </a:r>
            <a:r>
              <a:rPr lang="en-US" sz="2000" i="1" dirty="0"/>
              <a:t> </a:t>
            </a:r>
            <a:r>
              <a:rPr lang="en-US" sz="2000" i="1" dirty="0" err="1"/>
              <a:t>nên</a:t>
            </a:r>
            <a:r>
              <a:rPr lang="en-US" sz="2000" i="1" dirty="0"/>
              <a:t> </a:t>
            </a:r>
            <a:r>
              <a:rPr lang="en-US" sz="2000" i="1" dirty="0" err="1"/>
              <a:t>nhạy</a:t>
            </a:r>
            <a:r>
              <a:rPr lang="en-US" sz="2000" i="1" dirty="0"/>
              <a:t> </a:t>
            </a:r>
            <a:r>
              <a:rPr lang="en-US" sz="2000" i="1" dirty="0" err="1"/>
              <a:t>cảm</a:t>
            </a:r>
            <a:r>
              <a:rPr lang="en-US" sz="2000" i="1" dirty="0"/>
              <a:t> </a:t>
            </a:r>
            <a:r>
              <a:rPr lang="en-US" sz="2000" i="1" dirty="0" err="1"/>
              <a:t>với</a:t>
            </a:r>
            <a:r>
              <a:rPr lang="en-US" sz="2000" i="1" dirty="0"/>
              <a:t> </a:t>
            </a:r>
            <a:r>
              <a:rPr lang="en-US" sz="2000" i="1" dirty="0" err="1"/>
              <a:t>một</a:t>
            </a:r>
            <a:r>
              <a:rPr lang="en-US" sz="2000" i="1" dirty="0"/>
              <a:t> </a:t>
            </a:r>
            <a:r>
              <a:rPr lang="en-US" sz="2000" i="1" dirty="0" err="1"/>
              <a:t>chất</a:t>
            </a:r>
            <a:r>
              <a:rPr lang="en-US" sz="2000" i="1" dirty="0"/>
              <a:t> </a:t>
            </a:r>
            <a:r>
              <a:rPr lang="en-US" sz="2000" i="1" dirty="0" err="1"/>
              <a:t>vô</a:t>
            </a:r>
            <a:r>
              <a:rPr lang="en-US" sz="2000" i="1" dirty="0"/>
              <a:t> </a:t>
            </a:r>
            <a:r>
              <a:rPr lang="en-US" sz="2000" i="1" dirty="0" err="1"/>
              <a:t>hại</a:t>
            </a:r>
            <a:r>
              <a:rPr lang="en-US" sz="2000" i="1" dirty="0"/>
              <a:t> </a:t>
            </a:r>
            <a:r>
              <a:rPr lang="en-US" sz="2000" i="1" dirty="0" err="1"/>
              <a:t>hoặc</a:t>
            </a:r>
            <a:r>
              <a:rPr lang="en-US" sz="2000" i="1" dirty="0"/>
              <a:t> </a:t>
            </a:r>
            <a:r>
              <a:rPr lang="en-US" sz="2000" i="1" dirty="0" err="1"/>
              <a:t>thậm</a:t>
            </a:r>
            <a:r>
              <a:rPr lang="en-US" sz="2000" i="1" dirty="0"/>
              <a:t> </a:t>
            </a:r>
            <a:r>
              <a:rPr lang="en-US" sz="2000" i="1" dirty="0" err="1"/>
              <a:t>chí</a:t>
            </a:r>
            <a:r>
              <a:rPr lang="en-US" sz="2000" i="1" dirty="0"/>
              <a:t> </a:t>
            </a:r>
            <a:r>
              <a:rPr lang="en-US" sz="2000" i="1" dirty="0" err="1"/>
              <a:t>là</a:t>
            </a:r>
            <a:r>
              <a:rPr lang="en-US" sz="2000" i="1" dirty="0"/>
              <a:t> </a:t>
            </a:r>
            <a:r>
              <a:rPr lang="en-US" sz="2000" i="1" dirty="0" err="1"/>
              <a:t>tốt</a:t>
            </a:r>
            <a:r>
              <a:rPr lang="en-US" sz="2000" i="1" dirty="0"/>
              <a:t> </a:t>
            </a:r>
            <a:r>
              <a:rPr lang="en-US" sz="2000" i="1" dirty="0" err="1"/>
              <a:t>cho</a:t>
            </a:r>
            <a:r>
              <a:rPr lang="en-US" sz="2000" i="1" dirty="0"/>
              <a:t> </a:t>
            </a:r>
            <a:r>
              <a:rPr lang="en-US" sz="2000" i="1" dirty="0" err="1"/>
              <a:t>sức</a:t>
            </a:r>
            <a:r>
              <a:rPr lang="en-US" sz="2000" i="1" dirty="0"/>
              <a:t> </a:t>
            </a:r>
            <a:r>
              <a:rPr lang="en-US" sz="2000" i="1" dirty="0" err="1"/>
              <a:t>khỏe</a:t>
            </a:r>
            <a:r>
              <a:rPr lang="en-US" sz="2000" i="1" dirty="0"/>
              <a:t> </a:t>
            </a:r>
            <a:r>
              <a:rPr lang="en-US" sz="2000" i="1" dirty="0" err="1"/>
              <a:t>đối</a:t>
            </a:r>
            <a:r>
              <a:rPr lang="en-US" sz="2000" i="1" dirty="0"/>
              <a:t>  </a:t>
            </a:r>
            <a:r>
              <a:rPr lang="en-US" sz="2000" i="1" dirty="0" err="1"/>
              <a:t>với</a:t>
            </a:r>
            <a:r>
              <a:rPr lang="en-US" sz="2000" i="1" dirty="0"/>
              <a:t> </a:t>
            </a:r>
            <a:r>
              <a:rPr lang="en-US" sz="2000" i="1" dirty="0" err="1"/>
              <a:t>một</a:t>
            </a:r>
            <a:r>
              <a:rPr lang="en-US" sz="2000" i="1" dirty="0"/>
              <a:t> </a:t>
            </a:r>
            <a:r>
              <a:rPr lang="en-US" sz="2000" i="1" dirty="0" err="1"/>
              <a:t>người</a:t>
            </a:r>
            <a:r>
              <a:rPr lang="en-US" sz="2000" i="1" dirty="0"/>
              <a:t> </a:t>
            </a:r>
            <a:r>
              <a:rPr lang="en-US" sz="2000" i="1" dirty="0" err="1"/>
              <a:t>bình</a:t>
            </a:r>
            <a:r>
              <a:rPr lang="en-US" sz="2000" i="1" dirty="0"/>
              <a:t> </a:t>
            </a:r>
            <a:r>
              <a:rPr lang="en-US" sz="2000" i="1" dirty="0" err="1"/>
              <a:t>thường</a:t>
            </a:r>
            <a:r>
              <a:rPr lang="en-US" sz="2000" i="1" dirty="0"/>
              <a:t>. </a:t>
            </a:r>
            <a:r>
              <a:rPr lang="en-US" sz="2000" i="1" dirty="0" err="1"/>
              <a:t>Ví</a:t>
            </a:r>
            <a:r>
              <a:rPr lang="en-US" sz="2000" i="1" dirty="0"/>
              <a:t> </a:t>
            </a:r>
            <a:r>
              <a:rPr lang="en-US" sz="2000" i="1" dirty="0" err="1"/>
              <a:t>dụ</a:t>
            </a:r>
            <a:r>
              <a:rPr lang="en-US" sz="2000" i="1" dirty="0"/>
              <a:t>, </a:t>
            </a:r>
            <a:r>
              <a:rPr lang="en-US" sz="2000" i="1" dirty="0" err="1"/>
              <a:t>sữa</a:t>
            </a:r>
            <a:r>
              <a:rPr lang="en-US" sz="2000" i="1" dirty="0"/>
              <a:t>, </a:t>
            </a:r>
            <a:r>
              <a:rPr lang="en-US" sz="2000" i="1" dirty="0" err="1"/>
              <a:t>lúa</a:t>
            </a:r>
            <a:r>
              <a:rPr lang="en-US" sz="2000" i="1" dirty="0"/>
              <a:t> </a:t>
            </a:r>
            <a:r>
              <a:rPr lang="en-US" sz="2000" i="1" dirty="0" err="1"/>
              <a:t>mì</a:t>
            </a:r>
            <a:r>
              <a:rPr lang="en-US" sz="2000" i="1" dirty="0"/>
              <a:t> </a:t>
            </a:r>
            <a:r>
              <a:rPr lang="en-US" sz="2000" i="1" dirty="0" err="1"/>
              <a:t>và</a:t>
            </a:r>
            <a:r>
              <a:rPr lang="en-US" sz="2000" i="1" dirty="0"/>
              <a:t> </a:t>
            </a:r>
            <a:r>
              <a:rPr lang="en-US" sz="2000" i="1" dirty="0" err="1"/>
              <a:t>trứng</a:t>
            </a:r>
            <a:r>
              <a:rPr lang="en-US" sz="2000" i="1" dirty="0"/>
              <a:t> </a:t>
            </a:r>
            <a:r>
              <a:rPr lang="en-US" sz="2000" i="1" dirty="0" err="1"/>
              <a:t>là</a:t>
            </a:r>
            <a:r>
              <a:rPr lang="en-US" sz="2000" i="1" dirty="0"/>
              <a:t> </a:t>
            </a:r>
            <a:r>
              <a:rPr lang="en-US" sz="2000" i="1" dirty="0" err="1"/>
              <a:t>những</a:t>
            </a:r>
            <a:r>
              <a:rPr lang="en-US" sz="2000" i="1" dirty="0"/>
              <a:t> </a:t>
            </a:r>
            <a:r>
              <a:rPr lang="en-US" sz="2000" i="1" dirty="0" err="1"/>
              <a:t>thức</a:t>
            </a:r>
            <a:r>
              <a:rPr lang="en-US" sz="2000" i="1" dirty="0"/>
              <a:t> </a:t>
            </a:r>
            <a:r>
              <a:rPr lang="en-US" sz="2000" i="1" dirty="0" err="1"/>
              <a:t>ăn</a:t>
            </a:r>
            <a:r>
              <a:rPr lang="en-US" sz="2000" i="1" dirty="0"/>
              <a:t> </a:t>
            </a:r>
            <a:r>
              <a:rPr lang="en-US" sz="2000" i="1" dirty="0" err="1"/>
              <a:t>được</a:t>
            </a:r>
            <a:r>
              <a:rPr lang="en-US" sz="2000" i="1" dirty="0"/>
              <a:t> </a:t>
            </a:r>
            <a:r>
              <a:rPr lang="en-US" sz="2000" i="1" dirty="0" err="1"/>
              <a:t>xếp</a:t>
            </a:r>
            <a:r>
              <a:rPr lang="en-US" sz="2000" i="1" dirty="0"/>
              <a:t> </a:t>
            </a:r>
            <a:r>
              <a:rPr lang="en-US" sz="2000" i="1" dirty="0" err="1"/>
              <a:t>hạng</a:t>
            </a:r>
            <a:r>
              <a:rPr lang="en-US" sz="2000" i="1" dirty="0"/>
              <a:t> </a:t>
            </a:r>
            <a:r>
              <a:rPr lang="en-US" sz="2000" i="1" dirty="0" err="1"/>
              <a:t>là</a:t>
            </a:r>
            <a:r>
              <a:rPr lang="en-US" sz="2000" i="1" dirty="0"/>
              <a:t> </a:t>
            </a:r>
            <a:r>
              <a:rPr lang="en-US" sz="2000" i="1" dirty="0" err="1"/>
              <a:t>tốt</a:t>
            </a:r>
            <a:r>
              <a:rPr lang="en-US" sz="2000" i="1" dirty="0"/>
              <a:t> </a:t>
            </a:r>
            <a:r>
              <a:rPr lang="en-US" sz="2000" i="1" dirty="0" err="1"/>
              <a:t>cho</a:t>
            </a:r>
            <a:r>
              <a:rPr lang="en-US" sz="2000" i="1" dirty="0"/>
              <a:t> </a:t>
            </a:r>
            <a:r>
              <a:rPr lang="en-US" sz="2000" i="1" dirty="0" err="1"/>
              <a:t>sức</a:t>
            </a:r>
            <a:r>
              <a:rPr lang="en-US" sz="2000" i="1" dirty="0"/>
              <a:t> </a:t>
            </a:r>
            <a:r>
              <a:rPr lang="en-US" sz="2000" i="1" dirty="0" err="1"/>
              <a:t>khỏe</a:t>
            </a:r>
            <a:r>
              <a:rPr lang="en-US" sz="2000" i="1" dirty="0"/>
              <a:t> </a:t>
            </a:r>
            <a:r>
              <a:rPr lang="en-US" sz="2000" i="1" dirty="0" err="1"/>
              <a:t>nhất</a:t>
            </a:r>
            <a:r>
              <a:rPr lang="en-US" sz="2000" i="1" dirty="0"/>
              <a:t> </a:t>
            </a:r>
            <a:r>
              <a:rPr lang="en-US" sz="2000" i="1" dirty="0" err="1"/>
              <a:t>và</a:t>
            </a:r>
            <a:r>
              <a:rPr lang="en-US" sz="2000" i="1" dirty="0"/>
              <a:t> </a:t>
            </a:r>
            <a:r>
              <a:rPr lang="en-US" sz="2000" i="1" dirty="0" err="1"/>
              <a:t>được</a:t>
            </a:r>
            <a:r>
              <a:rPr lang="en-US" sz="2000" i="1" dirty="0"/>
              <a:t> </a:t>
            </a:r>
            <a:r>
              <a:rPr lang="en-US" sz="2000" i="1" dirty="0" err="1"/>
              <a:t>sử</a:t>
            </a:r>
            <a:r>
              <a:rPr lang="en-US" sz="2000" i="1" dirty="0"/>
              <a:t> </a:t>
            </a:r>
            <a:r>
              <a:rPr lang="en-US" sz="2000" i="1" dirty="0" err="1"/>
              <a:t>dụng</a:t>
            </a:r>
            <a:r>
              <a:rPr lang="en-US" sz="2000" i="1" dirty="0"/>
              <a:t> </a:t>
            </a:r>
            <a:r>
              <a:rPr lang="en-US" sz="2000" i="1" dirty="0" err="1"/>
              <a:t>rộng</a:t>
            </a:r>
            <a:r>
              <a:rPr lang="en-US" sz="2000" i="1" dirty="0"/>
              <a:t> </a:t>
            </a:r>
            <a:r>
              <a:rPr lang="en-US" sz="2000" i="1" dirty="0" err="1"/>
              <a:t>rãi</a:t>
            </a:r>
            <a:r>
              <a:rPr lang="en-US" sz="2000" i="1" dirty="0"/>
              <a:t>.</a:t>
            </a:r>
            <a:endParaRPr lang="en-US" sz="2000" dirty="0"/>
          </a:p>
          <a:p>
            <a:r>
              <a:rPr lang="en-US" sz="2000" dirty="0" err="1"/>
              <a:t>Đoạn</a:t>
            </a:r>
            <a:r>
              <a:rPr lang="en-US" sz="2000" dirty="0"/>
              <a:t> </a:t>
            </a:r>
            <a:r>
              <a:rPr lang="en-US" sz="2000" dirty="0" err="1"/>
              <a:t>văn</a:t>
            </a:r>
            <a:r>
              <a:rPr lang="en-US" sz="2000" dirty="0"/>
              <a:t> </a:t>
            </a:r>
            <a:r>
              <a:rPr lang="en-US" sz="2000" dirty="0" err="1"/>
              <a:t>đầu</a:t>
            </a:r>
            <a:r>
              <a:rPr lang="en-US" sz="2000" dirty="0"/>
              <a:t> </a:t>
            </a:r>
            <a:r>
              <a:rPr lang="en-US" sz="2000" dirty="0" err="1"/>
              <a:t>tiên</a:t>
            </a:r>
            <a:r>
              <a:rPr lang="en-US" sz="2000" dirty="0"/>
              <a:t> </a:t>
            </a:r>
            <a:r>
              <a:rPr lang="en-US" sz="2000" dirty="0" err="1"/>
              <a:t>đã</a:t>
            </a:r>
            <a:r>
              <a:rPr lang="en-US" sz="2000" dirty="0"/>
              <a:t> </a:t>
            </a:r>
            <a:r>
              <a:rPr lang="en-US" sz="2000" dirty="0" err="1"/>
              <a:t>giới</a:t>
            </a:r>
            <a:r>
              <a:rPr lang="en-US" sz="2000" dirty="0"/>
              <a:t> </a:t>
            </a:r>
            <a:r>
              <a:rPr lang="en-US" sz="2000" dirty="0" err="1"/>
              <a:t>thiệu</a:t>
            </a:r>
            <a:r>
              <a:rPr lang="en-US" sz="2000" dirty="0"/>
              <a:t> </a:t>
            </a:r>
            <a:r>
              <a:rPr lang="en-US" sz="2000" dirty="0" err="1"/>
              <a:t>chủ</a:t>
            </a:r>
            <a:r>
              <a:rPr lang="en-US" sz="2000" dirty="0"/>
              <a:t> </a:t>
            </a:r>
            <a:r>
              <a:rPr lang="en-US" sz="2000" dirty="0" err="1"/>
              <a:t>đề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cả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 </a:t>
            </a:r>
            <a:r>
              <a:rPr lang="en-US" sz="2000" dirty="0" err="1"/>
              <a:t>đó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con </a:t>
            </a:r>
            <a:r>
              <a:rPr lang="en-US" sz="2000" dirty="0" err="1"/>
              <a:t>người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thể</a:t>
            </a:r>
            <a:r>
              <a:rPr lang="en-US" sz="2000" dirty="0"/>
              <a:t> </a:t>
            </a:r>
            <a:r>
              <a:rPr lang="en-US" sz="2000" dirty="0" err="1"/>
              <a:t>nhạy</a:t>
            </a:r>
            <a:r>
              <a:rPr lang="en-US" sz="2000" dirty="0"/>
              <a:t> </a:t>
            </a:r>
            <a:r>
              <a:rPr lang="en-US" sz="2000" dirty="0" err="1"/>
              <a:t>cảm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những</a:t>
            </a:r>
            <a:r>
              <a:rPr lang="en-US" sz="2000" dirty="0"/>
              <a:t> </a:t>
            </a:r>
            <a:r>
              <a:rPr lang="en-US" sz="2000" dirty="0" err="1"/>
              <a:t>chất</a:t>
            </a:r>
            <a:r>
              <a:rPr lang="en-US" sz="2000" dirty="0"/>
              <a:t> </a:t>
            </a:r>
            <a:r>
              <a:rPr lang="en-US" sz="2000" dirty="0" err="1"/>
              <a:t>có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thức</a:t>
            </a:r>
            <a:r>
              <a:rPr lang="en-US" sz="2000" dirty="0"/>
              <a:t> </a:t>
            </a:r>
            <a:r>
              <a:rPr lang="en-US" sz="2000" dirty="0" err="1"/>
              <a:t>ăn</a:t>
            </a:r>
            <a:r>
              <a:rPr lang="en-US" sz="2000" dirty="0"/>
              <a:t> </a:t>
            </a:r>
            <a:r>
              <a:rPr lang="en-US" sz="2000" dirty="0" err="1"/>
              <a:t>tốt</a:t>
            </a:r>
            <a:r>
              <a:rPr lang="en-US" sz="2000" dirty="0"/>
              <a:t> </a:t>
            </a:r>
            <a:r>
              <a:rPr lang="en-US" sz="2000" dirty="0" err="1"/>
              <a:t>cho</a:t>
            </a:r>
            <a:r>
              <a:rPr lang="en-US" sz="2000" dirty="0"/>
              <a:t> </a:t>
            </a:r>
            <a:r>
              <a:rPr lang="en-US" sz="2000" dirty="0" err="1"/>
              <a:t>sức</a:t>
            </a:r>
            <a:r>
              <a:rPr lang="en-US" sz="2000" dirty="0"/>
              <a:t> </a:t>
            </a:r>
            <a:r>
              <a:rPr lang="en-US" sz="2000" dirty="0" err="1"/>
              <a:t>khỏe</a:t>
            </a:r>
            <a:r>
              <a:rPr lang="en-US" sz="2000" dirty="0"/>
              <a:t> </a:t>
            </a:r>
            <a:r>
              <a:rPr lang="en-US" sz="2000" dirty="0" err="1"/>
              <a:t>nên</a:t>
            </a:r>
            <a:r>
              <a:rPr lang="en-US" sz="2000" dirty="0"/>
              <a:t>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</a:t>
            </a:r>
            <a:r>
              <a:rPr lang="en-US" sz="2000" dirty="0" err="1"/>
              <a:t>chính</a:t>
            </a:r>
            <a:r>
              <a:rPr lang="en-US" sz="2000" dirty="0"/>
              <a:t> </a:t>
            </a:r>
            <a:r>
              <a:rPr lang="en-US" sz="2000" dirty="0" err="1"/>
              <a:t>xác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A</a:t>
            </a:r>
            <a:endParaRPr lang="en-US" sz="2000" dirty="0"/>
          </a:p>
          <a:p>
            <a:r>
              <a:rPr lang="en-US" sz="2000" dirty="0" err="1"/>
              <a:t>Lưu</a:t>
            </a:r>
            <a:r>
              <a:rPr lang="en-US" sz="2000" dirty="0"/>
              <a:t> ý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C </a:t>
            </a:r>
            <a:r>
              <a:rPr lang="en-US" sz="2000" dirty="0" err="1"/>
              <a:t>cũng</a:t>
            </a:r>
            <a:r>
              <a:rPr lang="en-US" sz="2000" dirty="0"/>
              <a:t> </a:t>
            </a:r>
            <a:r>
              <a:rPr lang="en-US" sz="2000" dirty="0" err="1"/>
              <a:t>nhắc</a:t>
            </a:r>
            <a:r>
              <a:rPr lang="en-US" sz="2000" dirty="0"/>
              <a:t> </a:t>
            </a:r>
            <a:r>
              <a:rPr lang="en-US" sz="2000" dirty="0" err="1"/>
              <a:t>tới</a:t>
            </a:r>
            <a:r>
              <a:rPr lang="en-US" sz="2000" dirty="0"/>
              <a:t> </a:t>
            </a:r>
            <a:r>
              <a:rPr lang="en-US" sz="2000" dirty="0" err="1"/>
              <a:t>dị</a:t>
            </a:r>
            <a:r>
              <a:rPr lang="en-US" sz="2000" dirty="0"/>
              <a:t> </a:t>
            </a:r>
            <a:r>
              <a:rPr lang="en-US" sz="2000" dirty="0" err="1"/>
              <a:t>ứng</a:t>
            </a:r>
            <a:r>
              <a:rPr lang="en-US" sz="2000" dirty="0"/>
              <a:t> </a:t>
            </a:r>
            <a:r>
              <a:rPr lang="en-US" sz="2000" dirty="0" err="1"/>
              <a:t>nhưng</a:t>
            </a:r>
            <a:r>
              <a:rPr lang="en-US" sz="2000" dirty="0"/>
              <a:t> </a:t>
            </a:r>
            <a:r>
              <a:rPr lang="en-US" sz="2000" dirty="0" err="1"/>
              <a:t>cả</a:t>
            </a:r>
            <a:r>
              <a:rPr lang="en-US" sz="2000" dirty="0"/>
              <a:t> </a:t>
            </a:r>
            <a:r>
              <a:rPr lang="en-US" sz="2000" dirty="0" err="1"/>
              <a:t>bài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đến</a:t>
            </a:r>
            <a:r>
              <a:rPr lang="en-US" sz="2000" dirty="0"/>
              <a:t> </a:t>
            </a:r>
            <a:r>
              <a:rPr lang="en-US" sz="2000" dirty="0" err="1"/>
              <a:t>dị</a:t>
            </a:r>
            <a:r>
              <a:rPr lang="en-US" sz="2000" dirty="0"/>
              <a:t> </a:t>
            </a:r>
            <a:r>
              <a:rPr lang="en-US" sz="2000" dirty="0" err="1"/>
              <a:t>ứng</a:t>
            </a:r>
            <a:r>
              <a:rPr lang="en-US" sz="2000" dirty="0"/>
              <a:t> </a:t>
            </a:r>
            <a:r>
              <a:rPr lang="en-US" sz="2000" dirty="0" err="1"/>
              <a:t>thức</a:t>
            </a:r>
            <a:r>
              <a:rPr lang="en-US" sz="2000" dirty="0"/>
              <a:t> </a:t>
            </a:r>
            <a:r>
              <a:rPr lang="en-US" sz="2000" dirty="0" err="1"/>
              <a:t>ăn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con </a:t>
            </a:r>
            <a:r>
              <a:rPr lang="en-US" sz="2000" dirty="0" err="1"/>
              <a:t>người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chung</a:t>
            </a:r>
            <a:r>
              <a:rPr lang="en-US" sz="2000" dirty="0"/>
              <a:t> </a:t>
            </a:r>
            <a:r>
              <a:rPr lang="en-US" sz="2000" dirty="0" err="1"/>
              <a:t>chứ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chỉ</a:t>
            </a:r>
            <a:r>
              <a:rPr lang="en-US" sz="2000" dirty="0"/>
              <a:t> </a:t>
            </a:r>
            <a:r>
              <a:rPr lang="en-US" sz="2000" dirty="0" err="1"/>
              <a:t>nói</a:t>
            </a:r>
            <a:r>
              <a:rPr lang="en-US" sz="2000" dirty="0"/>
              <a:t> </a:t>
            </a:r>
            <a:r>
              <a:rPr lang="en-US" sz="2000" dirty="0" err="1"/>
              <a:t>tới</a:t>
            </a:r>
            <a:r>
              <a:rPr lang="en-US" sz="2000" dirty="0"/>
              <a:t> </a:t>
            </a:r>
            <a:r>
              <a:rPr lang="en-US" sz="2000" dirty="0" err="1"/>
              <a:t>trẻ</a:t>
            </a:r>
            <a:r>
              <a:rPr lang="en-US" sz="2000" dirty="0"/>
              <a:t> </a:t>
            </a:r>
            <a:r>
              <a:rPr lang="en-US" sz="2000" dirty="0" err="1"/>
              <a:t>sơ</a:t>
            </a:r>
            <a:r>
              <a:rPr lang="en-US" sz="2000" dirty="0"/>
              <a:t> </a:t>
            </a:r>
            <a:r>
              <a:rPr lang="en-US" sz="2000" dirty="0" err="1"/>
              <a:t>sinh</a:t>
            </a:r>
            <a:r>
              <a:rPr lang="en-US" sz="2000" dirty="0"/>
              <a:t>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152400" y="609600"/>
            <a:ext cx="228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8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8763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45: </a:t>
            </a:r>
            <a:r>
              <a:rPr lang="en-US" sz="2000" dirty="0"/>
              <a:t>According to the passage, the difficulty in diagnosing allergies to foods is due to</a:t>
            </a:r>
            <a:endParaRPr lang="en-US" sz="2000" dirty="0"/>
          </a:p>
          <a:p>
            <a:r>
              <a:rPr lang="en-US" sz="2000" b="1" dirty="0"/>
              <a:t>A. </a:t>
            </a:r>
            <a:r>
              <a:rPr lang="en-US" sz="2000" dirty="0"/>
              <a:t>the vast number of different foods we eat	</a:t>
            </a:r>
            <a:endParaRPr lang="en-US" sz="2000" dirty="0"/>
          </a:p>
          <a:p>
            <a:r>
              <a:rPr lang="en-US" sz="2000" b="1" dirty="0"/>
              <a:t>B. </a:t>
            </a:r>
            <a:r>
              <a:rPr lang="en-US" sz="2000" dirty="0"/>
              <a:t>lack of a proper treatment plan</a:t>
            </a:r>
            <a:endParaRPr lang="en-US" sz="2000" dirty="0"/>
          </a:p>
          <a:p>
            <a:r>
              <a:rPr lang="en-US" sz="2000" b="1" dirty="0"/>
              <a:t>C. </a:t>
            </a:r>
            <a:r>
              <a:rPr lang="en-US" sz="2000" dirty="0"/>
              <a:t>the similarity of symptoms of the allergy to other problems</a:t>
            </a:r>
            <a:endParaRPr lang="en-US" sz="2000" dirty="0"/>
          </a:p>
          <a:p>
            <a:r>
              <a:rPr lang="en-US" sz="2000" b="1" dirty="0"/>
              <a:t>D. </a:t>
            </a:r>
            <a:r>
              <a:rPr lang="en-US" sz="2000" dirty="0"/>
              <a:t>the use of prepared formula to feed babies</a:t>
            </a:r>
            <a:endParaRPr lang="en-US" sz="2000" dirty="0"/>
          </a:p>
          <a:p>
            <a:endParaRPr lang="en-US" sz="2000" b="1" dirty="0" smtClean="0"/>
          </a:p>
          <a:p>
            <a:r>
              <a:rPr lang="en-US" sz="2000" b="1" dirty="0" smtClean="0"/>
              <a:t>Key </a:t>
            </a:r>
            <a:r>
              <a:rPr lang="en-US" sz="2000" b="1" dirty="0"/>
              <a:t>words: </a:t>
            </a:r>
            <a:r>
              <a:rPr lang="en-US" sz="2000" dirty="0"/>
              <a:t>difficulty, diagnosing allergies: </a:t>
            </a:r>
            <a:r>
              <a:rPr lang="en-US" sz="2000" i="1" dirty="0" err="1"/>
              <a:t>chẩn</a:t>
            </a:r>
            <a:r>
              <a:rPr lang="en-US" sz="2000" i="1" dirty="0"/>
              <a:t> </a:t>
            </a:r>
            <a:r>
              <a:rPr lang="en-US" sz="2000" i="1" dirty="0" err="1"/>
              <a:t>đoán</a:t>
            </a:r>
            <a:r>
              <a:rPr lang="en-US" sz="2000" i="1" dirty="0"/>
              <a:t> </a:t>
            </a:r>
            <a:r>
              <a:rPr lang="en-US" sz="2000" i="1" dirty="0" err="1"/>
              <a:t>dị</a:t>
            </a:r>
            <a:r>
              <a:rPr lang="en-US" sz="2000" i="1" dirty="0"/>
              <a:t> </a:t>
            </a:r>
            <a:r>
              <a:rPr lang="en-US" sz="2000" i="1" dirty="0" err="1"/>
              <a:t>ứng</a:t>
            </a:r>
            <a:endParaRPr lang="en-US" sz="2000" dirty="0"/>
          </a:p>
          <a:p>
            <a:r>
              <a:rPr lang="en-US" sz="2000" b="1" dirty="0"/>
              <a:t>Clue: </a:t>
            </a:r>
            <a:r>
              <a:rPr lang="en-US" sz="2000" dirty="0"/>
              <a:t>Sometimes it’s hard to figure out if you have a food allergy, since it can show up so many different ways. Your symptoms could be caused by many other problems:  </a:t>
            </a:r>
            <a:r>
              <a:rPr lang="en-US" sz="2000" i="1" dirty="0" err="1"/>
              <a:t>Đôi</a:t>
            </a:r>
            <a:r>
              <a:rPr lang="en-US" sz="2000" i="1" dirty="0"/>
              <a:t>  </a:t>
            </a:r>
            <a:r>
              <a:rPr lang="en-US" sz="2000" i="1" dirty="0" err="1"/>
              <a:t>khi</a:t>
            </a:r>
            <a:r>
              <a:rPr lang="en-US" sz="2000" i="1" dirty="0"/>
              <a:t> </a:t>
            </a:r>
            <a:r>
              <a:rPr lang="en-US" sz="2000" i="1" dirty="0" err="1"/>
              <a:t>rất</a:t>
            </a:r>
            <a:r>
              <a:rPr lang="en-US" sz="2000" i="1" dirty="0"/>
              <a:t> </a:t>
            </a:r>
            <a:r>
              <a:rPr lang="en-US" sz="2000" i="1" dirty="0" err="1"/>
              <a:t>khó</a:t>
            </a:r>
            <a:r>
              <a:rPr lang="en-US" sz="2000" i="1" dirty="0"/>
              <a:t> </a:t>
            </a:r>
            <a:r>
              <a:rPr lang="en-US" sz="2000" i="1" dirty="0" err="1"/>
              <a:t>để</a:t>
            </a:r>
            <a:r>
              <a:rPr lang="en-US" sz="2000" i="1" dirty="0"/>
              <a:t> </a:t>
            </a:r>
            <a:r>
              <a:rPr lang="en-US" sz="2000" i="1" dirty="0" err="1"/>
              <a:t>nhận</a:t>
            </a:r>
            <a:r>
              <a:rPr lang="en-US" sz="2000" i="1" dirty="0"/>
              <a:t> </a:t>
            </a:r>
            <a:r>
              <a:rPr lang="en-US" sz="2000" i="1" dirty="0" err="1"/>
              <a:t>ra</a:t>
            </a:r>
            <a:r>
              <a:rPr lang="en-US" sz="2000" i="1" dirty="0"/>
              <a:t> </a:t>
            </a:r>
            <a:r>
              <a:rPr lang="en-US" sz="2000" i="1" dirty="0" err="1"/>
              <a:t>việc</a:t>
            </a:r>
            <a:r>
              <a:rPr lang="en-US" sz="2000" i="1" dirty="0"/>
              <a:t> </a:t>
            </a:r>
            <a:r>
              <a:rPr lang="en-US" sz="2000" i="1" dirty="0" err="1"/>
              <a:t>bị</a:t>
            </a:r>
            <a:r>
              <a:rPr lang="en-US" sz="2000" i="1" dirty="0"/>
              <a:t> </a:t>
            </a:r>
            <a:r>
              <a:rPr lang="en-US" sz="2000" i="1" dirty="0" err="1"/>
              <a:t>dị</a:t>
            </a:r>
            <a:r>
              <a:rPr lang="en-US" sz="2000" i="1" dirty="0"/>
              <a:t> </a:t>
            </a:r>
            <a:r>
              <a:rPr lang="en-US" sz="2000" i="1" dirty="0" err="1"/>
              <a:t>ứng</a:t>
            </a:r>
            <a:r>
              <a:rPr lang="en-US" sz="2000" i="1" dirty="0"/>
              <a:t> </a:t>
            </a:r>
            <a:r>
              <a:rPr lang="en-US" sz="2000" i="1" dirty="0" err="1"/>
              <a:t>thức</a:t>
            </a:r>
            <a:r>
              <a:rPr lang="en-US" sz="2000" i="1" dirty="0"/>
              <a:t> </a:t>
            </a:r>
            <a:r>
              <a:rPr lang="en-US" sz="2000" i="1" dirty="0" err="1"/>
              <a:t>ăn</a:t>
            </a:r>
            <a:r>
              <a:rPr lang="en-US" sz="2000" i="1" dirty="0"/>
              <a:t> do </a:t>
            </a:r>
            <a:r>
              <a:rPr lang="en-US" sz="2000" i="1" dirty="0" err="1"/>
              <a:t>nó</a:t>
            </a:r>
            <a:r>
              <a:rPr lang="en-US" sz="2000" i="1" dirty="0"/>
              <a:t> </a:t>
            </a:r>
            <a:r>
              <a:rPr lang="en-US" sz="2000" i="1" dirty="0" err="1"/>
              <a:t>có</a:t>
            </a:r>
            <a:r>
              <a:rPr lang="en-US" sz="2000" i="1" dirty="0"/>
              <a:t> </a:t>
            </a:r>
            <a:r>
              <a:rPr lang="en-US" sz="2000" i="1" dirty="0" err="1"/>
              <a:t>thể</a:t>
            </a:r>
            <a:r>
              <a:rPr lang="en-US" sz="2000" i="1" dirty="0"/>
              <a:t> </a:t>
            </a:r>
            <a:r>
              <a:rPr lang="en-US" sz="2000" i="1" dirty="0" err="1"/>
              <a:t>xuất</a:t>
            </a:r>
            <a:r>
              <a:rPr lang="en-US" sz="2000" i="1" dirty="0"/>
              <a:t> </a:t>
            </a:r>
            <a:r>
              <a:rPr lang="en-US" sz="2000" i="1" dirty="0" err="1"/>
              <a:t>hiện</a:t>
            </a:r>
            <a:r>
              <a:rPr lang="en-US" sz="2000" i="1" dirty="0"/>
              <a:t> </a:t>
            </a:r>
            <a:r>
              <a:rPr lang="en-US" sz="2000" i="1" dirty="0" err="1"/>
              <a:t>theo</a:t>
            </a:r>
            <a:r>
              <a:rPr lang="en-US" sz="2000" i="1" dirty="0"/>
              <a:t> </a:t>
            </a:r>
            <a:r>
              <a:rPr lang="en-US" sz="2000" i="1" dirty="0" err="1"/>
              <a:t>nhiều</a:t>
            </a:r>
            <a:r>
              <a:rPr lang="en-US" sz="2000" i="1" dirty="0"/>
              <a:t> </a:t>
            </a:r>
            <a:r>
              <a:rPr lang="en-US" sz="2000" i="1" dirty="0" err="1"/>
              <a:t>cách</a:t>
            </a:r>
            <a:r>
              <a:rPr lang="en-US" sz="2000" i="1" dirty="0"/>
              <a:t> </a:t>
            </a:r>
            <a:r>
              <a:rPr lang="en-US" sz="2000" i="1" dirty="0" err="1"/>
              <a:t>khác</a:t>
            </a:r>
            <a:r>
              <a:rPr lang="en-US" sz="2000" i="1" dirty="0"/>
              <a:t> </a:t>
            </a:r>
            <a:r>
              <a:rPr lang="en-US" sz="2000" i="1" dirty="0" err="1"/>
              <a:t>nhau</a:t>
            </a:r>
            <a:r>
              <a:rPr lang="en-US" sz="2000" i="1" dirty="0"/>
              <a:t>. </a:t>
            </a:r>
            <a:r>
              <a:rPr lang="en-US" sz="2000" i="1" dirty="0" err="1"/>
              <a:t>Những</a:t>
            </a:r>
            <a:r>
              <a:rPr lang="en-US" sz="2000" i="1" dirty="0"/>
              <a:t> </a:t>
            </a:r>
            <a:r>
              <a:rPr lang="en-US" sz="2000" i="1" dirty="0" err="1"/>
              <a:t>triệu</a:t>
            </a:r>
            <a:r>
              <a:rPr lang="en-US" sz="2000" i="1" dirty="0"/>
              <a:t>  </a:t>
            </a:r>
            <a:r>
              <a:rPr lang="en-US" sz="2000" i="1" dirty="0" err="1"/>
              <a:t>chứng</a:t>
            </a:r>
            <a:r>
              <a:rPr lang="en-US" sz="2000" i="1" dirty="0"/>
              <a:t> </a:t>
            </a:r>
            <a:r>
              <a:rPr lang="en-US" sz="2000" i="1" dirty="0" err="1"/>
              <a:t>của</a:t>
            </a:r>
            <a:r>
              <a:rPr lang="en-US" sz="2000" i="1" dirty="0"/>
              <a:t> </a:t>
            </a:r>
            <a:r>
              <a:rPr lang="en-US" sz="2000" i="1" dirty="0" err="1"/>
              <a:t>bạn</a:t>
            </a:r>
            <a:r>
              <a:rPr lang="en-US" sz="2000" i="1" dirty="0"/>
              <a:t> </a:t>
            </a:r>
            <a:r>
              <a:rPr lang="en-US" sz="2000" i="1" dirty="0" err="1"/>
              <a:t>cũng</a:t>
            </a:r>
            <a:r>
              <a:rPr lang="en-US" sz="2000" i="1" dirty="0"/>
              <a:t> </a:t>
            </a:r>
            <a:r>
              <a:rPr lang="en-US" sz="2000" i="1" dirty="0" err="1"/>
              <a:t>có</a:t>
            </a:r>
            <a:r>
              <a:rPr lang="en-US" sz="2000" i="1" dirty="0"/>
              <a:t> </a:t>
            </a:r>
            <a:r>
              <a:rPr lang="en-US" sz="2000" i="1" dirty="0" err="1"/>
              <a:t>thể</a:t>
            </a:r>
            <a:r>
              <a:rPr lang="en-US" sz="2000" i="1" dirty="0"/>
              <a:t> </a:t>
            </a:r>
            <a:r>
              <a:rPr lang="en-US" sz="2000" i="1" dirty="0" err="1"/>
              <a:t>bị</a:t>
            </a:r>
            <a:r>
              <a:rPr lang="en-US" sz="2000" i="1" dirty="0"/>
              <a:t> </a:t>
            </a:r>
            <a:r>
              <a:rPr lang="en-US" sz="2000" i="1" dirty="0" err="1"/>
              <a:t>gây</a:t>
            </a:r>
            <a:r>
              <a:rPr lang="en-US" sz="2000" i="1" dirty="0"/>
              <a:t> </a:t>
            </a:r>
            <a:r>
              <a:rPr lang="en-US" sz="2000" i="1" dirty="0" err="1"/>
              <a:t>ra</a:t>
            </a:r>
            <a:r>
              <a:rPr lang="en-US" sz="2000" i="1" dirty="0"/>
              <a:t> </a:t>
            </a:r>
            <a:r>
              <a:rPr lang="en-US" sz="2000" i="1" dirty="0" err="1"/>
              <a:t>bởi</a:t>
            </a:r>
            <a:r>
              <a:rPr lang="en-US" sz="2000" i="1" dirty="0"/>
              <a:t> </a:t>
            </a:r>
            <a:r>
              <a:rPr lang="en-US" sz="2000" i="1" dirty="0" err="1"/>
              <a:t>nhiều</a:t>
            </a:r>
            <a:r>
              <a:rPr lang="en-US" sz="2000" i="1" dirty="0"/>
              <a:t> </a:t>
            </a:r>
            <a:r>
              <a:rPr lang="en-US" sz="2000" i="1" dirty="0" err="1"/>
              <a:t>vấn</a:t>
            </a:r>
            <a:r>
              <a:rPr lang="en-US" sz="2000" i="1" dirty="0"/>
              <a:t> </a:t>
            </a:r>
            <a:r>
              <a:rPr lang="en-US" sz="2000" i="1" dirty="0" err="1"/>
              <a:t>đề</a:t>
            </a:r>
            <a:r>
              <a:rPr lang="en-US" sz="2000" i="1" dirty="0"/>
              <a:t> </a:t>
            </a:r>
            <a:r>
              <a:rPr lang="en-US" sz="2000" i="1" dirty="0" err="1"/>
              <a:t>khác</a:t>
            </a:r>
            <a:endParaRPr lang="en-US" sz="2000" dirty="0"/>
          </a:p>
          <a:p>
            <a:pPr lvl="0"/>
            <a:r>
              <a:rPr lang="en-US" sz="2000" dirty="0"/>
              <a:t>the vast number of different foods we eat: </a:t>
            </a:r>
            <a:r>
              <a:rPr lang="en-US" sz="2000" i="1" dirty="0" err="1"/>
              <a:t>số</a:t>
            </a:r>
            <a:r>
              <a:rPr lang="en-US" sz="2000" i="1" dirty="0"/>
              <a:t> </a:t>
            </a:r>
            <a:r>
              <a:rPr lang="en-US" sz="2000" i="1" dirty="0" err="1"/>
              <a:t>lượng</a:t>
            </a:r>
            <a:r>
              <a:rPr lang="en-US" sz="2000" i="1" dirty="0"/>
              <a:t> </a:t>
            </a:r>
            <a:r>
              <a:rPr lang="en-US" sz="2000" i="1" dirty="0" err="1"/>
              <a:t>lớn</a:t>
            </a:r>
            <a:r>
              <a:rPr lang="en-US" sz="2000" i="1" dirty="0"/>
              <a:t> </a:t>
            </a:r>
            <a:r>
              <a:rPr lang="en-US" sz="2000" i="1" dirty="0" err="1"/>
              <a:t>những</a:t>
            </a:r>
            <a:r>
              <a:rPr lang="en-US" sz="2000" i="1" dirty="0"/>
              <a:t> </a:t>
            </a:r>
            <a:r>
              <a:rPr lang="en-US" sz="2000" i="1" dirty="0" err="1"/>
              <a:t>loại</a:t>
            </a:r>
            <a:r>
              <a:rPr lang="en-US" sz="2000" i="1" dirty="0"/>
              <a:t> </a:t>
            </a:r>
            <a:r>
              <a:rPr lang="en-US" sz="2000" i="1" dirty="0" err="1"/>
              <a:t>thức</a:t>
            </a:r>
            <a:r>
              <a:rPr lang="en-US" sz="2000" i="1" dirty="0"/>
              <a:t> </a:t>
            </a:r>
            <a:r>
              <a:rPr lang="en-US" sz="2000" i="1" dirty="0" err="1"/>
              <a:t>ăn</a:t>
            </a:r>
            <a:r>
              <a:rPr lang="en-US" sz="2000" i="1" dirty="0"/>
              <a:t> </a:t>
            </a:r>
            <a:r>
              <a:rPr lang="en-US" sz="2000" i="1" dirty="0" err="1"/>
              <a:t>khác</a:t>
            </a:r>
            <a:r>
              <a:rPr lang="en-US" sz="2000" i="1" dirty="0"/>
              <a:t> </a:t>
            </a:r>
            <a:r>
              <a:rPr lang="en-US" sz="2000" i="1" dirty="0" err="1"/>
              <a:t>nhau</a:t>
            </a:r>
            <a:r>
              <a:rPr lang="en-US" sz="2000" i="1" dirty="0"/>
              <a:t> </a:t>
            </a:r>
            <a:r>
              <a:rPr lang="en-US" sz="2000" i="1" dirty="0" err="1"/>
              <a:t>mà</a:t>
            </a:r>
            <a:r>
              <a:rPr lang="en-US" sz="2000" i="1" dirty="0"/>
              <a:t> </a:t>
            </a:r>
            <a:r>
              <a:rPr lang="en-US" sz="2000" i="1" dirty="0" err="1"/>
              <a:t>chúng</a:t>
            </a:r>
            <a:r>
              <a:rPr lang="en-US" sz="2000" i="1" dirty="0"/>
              <a:t> ta </a:t>
            </a:r>
            <a:r>
              <a:rPr lang="en-US" sz="2000" i="1" dirty="0" err="1"/>
              <a:t>ăn</a:t>
            </a:r>
            <a:endParaRPr lang="en-US" sz="2000" dirty="0"/>
          </a:p>
          <a:p>
            <a:pPr lvl="0"/>
            <a:r>
              <a:rPr lang="en-US" sz="2000" dirty="0"/>
              <a:t>lack of a proper treatment plan: </a:t>
            </a:r>
            <a:r>
              <a:rPr lang="en-US" sz="2000" i="1" dirty="0" err="1"/>
              <a:t>thiếu</a:t>
            </a:r>
            <a:r>
              <a:rPr lang="en-US" sz="2000" i="1" dirty="0"/>
              <a:t> </a:t>
            </a:r>
            <a:r>
              <a:rPr lang="en-US" sz="2000" i="1" dirty="0" err="1"/>
              <a:t>phác</a:t>
            </a:r>
            <a:r>
              <a:rPr lang="en-US" sz="2000" i="1" dirty="0"/>
              <a:t> </a:t>
            </a:r>
            <a:r>
              <a:rPr lang="en-US" sz="2000" i="1" dirty="0" err="1"/>
              <a:t>đồ</a:t>
            </a:r>
            <a:r>
              <a:rPr lang="en-US" sz="2000" i="1" dirty="0"/>
              <a:t> </a:t>
            </a:r>
            <a:r>
              <a:rPr lang="en-US" sz="2000" i="1" dirty="0" err="1"/>
              <a:t>điều</a:t>
            </a:r>
            <a:r>
              <a:rPr lang="en-US" sz="2000" i="1" dirty="0"/>
              <a:t> </a:t>
            </a:r>
            <a:r>
              <a:rPr lang="en-US" sz="2000" i="1" dirty="0" err="1"/>
              <a:t>trị</a:t>
            </a:r>
            <a:r>
              <a:rPr lang="en-US" sz="2000" i="1" dirty="0"/>
              <a:t> </a:t>
            </a:r>
            <a:r>
              <a:rPr lang="en-US" sz="2000" i="1" dirty="0" err="1"/>
              <a:t>thích</a:t>
            </a:r>
            <a:r>
              <a:rPr lang="en-US" sz="2000" i="1" dirty="0"/>
              <a:t> </a:t>
            </a:r>
            <a:r>
              <a:rPr lang="en-US" sz="2000" i="1" dirty="0" err="1"/>
              <a:t>hợp</a:t>
            </a:r>
            <a:endParaRPr lang="en-US" sz="2000" dirty="0"/>
          </a:p>
          <a:p>
            <a:pPr lvl="0"/>
            <a:r>
              <a:rPr lang="en-US" sz="2000" dirty="0"/>
              <a:t>the similarity of symptoms of the allergy to other problems: </a:t>
            </a:r>
            <a:r>
              <a:rPr lang="en-US" sz="2000" i="1" dirty="0" err="1"/>
              <a:t>những</a:t>
            </a:r>
            <a:r>
              <a:rPr lang="en-US" sz="2000" i="1" dirty="0"/>
              <a:t> </a:t>
            </a:r>
            <a:r>
              <a:rPr lang="en-US" sz="2000" i="1" dirty="0" err="1"/>
              <a:t>triệu</a:t>
            </a:r>
            <a:r>
              <a:rPr lang="en-US" sz="2000" i="1" dirty="0"/>
              <a:t> </a:t>
            </a:r>
            <a:r>
              <a:rPr lang="en-US" sz="2000" i="1" dirty="0" err="1"/>
              <a:t>chứng</a:t>
            </a:r>
            <a:r>
              <a:rPr lang="en-US" sz="2000" i="1" dirty="0"/>
              <a:t> </a:t>
            </a:r>
            <a:r>
              <a:rPr lang="en-US" sz="2000" i="1" dirty="0" err="1"/>
              <a:t>dị</a:t>
            </a:r>
            <a:r>
              <a:rPr lang="en-US" sz="2000" i="1" dirty="0"/>
              <a:t> </a:t>
            </a:r>
            <a:r>
              <a:rPr lang="en-US" sz="2000" i="1" dirty="0" err="1"/>
              <a:t>ứng</a:t>
            </a:r>
            <a:r>
              <a:rPr lang="en-US" sz="2000" i="1" dirty="0"/>
              <a:t> </a:t>
            </a:r>
            <a:r>
              <a:rPr lang="en-US" sz="2000" i="1" dirty="0" err="1"/>
              <a:t>tương</a:t>
            </a:r>
            <a:r>
              <a:rPr lang="en-US" sz="2000" i="1" dirty="0"/>
              <a:t> </a:t>
            </a:r>
            <a:r>
              <a:rPr lang="en-US" sz="2000" i="1" dirty="0" err="1"/>
              <a:t>tự</a:t>
            </a:r>
            <a:r>
              <a:rPr lang="en-US" sz="2000" i="1" dirty="0"/>
              <a:t> </a:t>
            </a:r>
            <a:r>
              <a:rPr lang="en-US" sz="2000" i="1" dirty="0" err="1"/>
              <a:t>được</a:t>
            </a:r>
            <a:r>
              <a:rPr lang="en-US" sz="2000" i="1" dirty="0"/>
              <a:t> </a:t>
            </a:r>
            <a:r>
              <a:rPr lang="en-US" sz="2000" i="1" dirty="0" err="1"/>
              <a:t>gây</a:t>
            </a:r>
            <a:r>
              <a:rPr lang="en-US" sz="2000" i="1" dirty="0"/>
              <a:t> </a:t>
            </a:r>
            <a:r>
              <a:rPr lang="en-US" sz="2000" i="1" dirty="0" err="1"/>
              <a:t>ra</a:t>
            </a:r>
            <a:r>
              <a:rPr lang="en-US" sz="2000" i="1" dirty="0"/>
              <a:t> </a:t>
            </a:r>
            <a:r>
              <a:rPr lang="en-US" sz="2000" i="1" dirty="0" err="1"/>
              <a:t>bởi</a:t>
            </a:r>
            <a:r>
              <a:rPr lang="en-US" sz="2000" i="1" dirty="0"/>
              <a:t> </a:t>
            </a:r>
            <a:r>
              <a:rPr lang="en-US" sz="2000" i="1" dirty="0" err="1"/>
              <a:t>những</a:t>
            </a:r>
            <a:r>
              <a:rPr lang="en-US" sz="2000" i="1" dirty="0"/>
              <a:t> </a:t>
            </a:r>
            <a:r>
              <a:rPr lang="en-US" sz="2000" i="1" dirty="0" err="1"/>
              <a:t>nguyên</a:t>
            </a:r>
            <a:r>
              <a:rPr lang="en-US" sz="2000" i="1" dirty="0"/>
              <a:t> </a:t>
            </a:r>
            <a:r>
              <a:rPr lang="en-US" sz="2000" i="1" dirty="0" err="1"/>
              <a:t>nhân</a:t>
            </a:r>
            <a:r>
              <a:rPr lang="en-US" sz="2000" i="1" dirty="0"/>
              <a:t> </a:t>
            </a:r>
            <a:r>
              <a:rPr lang="en-US" sz="2000" i="1" dirty="0" err="1"/>
              <a:t>khác</a:t>
            </a:r>
            <a:r>
              <a:rPr lang="en-US" sz="2000" i="1" dirty="0"/>
              <a:t> </a:t>
            </a:r>
            <a:r>
              <a:rPr lang="en-US" sz="2000" i="1" dirty="0" err="1"/>
              <a:t>nhau</a:t>
            </a:r>
            <a:endParaRPr lang="en-US" sz="2000" dirty="0"/>
          </a:p>
          <a:p>
            <a:pPr lvl="0"/>
            <a:r>
              <a:rPr lang="en-US" sz="2000" dirty="0"/>
              <a:t>the use of prepared formula to feed babies: </a:t>
            </a:r>
            <a:r>
              <a:rPr lang="en-US" sz="2000" i="1" dirty="0" err="1"/>
              <a:t>việc</a:t>
            </a:r>
            <a:r>
              <a:rPr lang="en-US" sz="2000" i="1" dirty="0"/>
              <a:t> </a:t>
            </a:r>
            <a:r>
              <a:rPr lang="en-US" sz="2000" i="1" dirty="0" err="1"/>
              <a:t>sử</a:t>
            </a:r>
            <a:r>
              <a:rPr lang="en-US" sz="2000" i="1" dirty="0"/>
              <a:t> </a:t>
            </a:r>
            <a:r>
              <a:rPr lang="en-US" sz="2000" i="1" dirty="0" err="1"/>
              <a:t>dụng</a:t>
            </a:r>
            <a:r>
              <a:rPr lang="en-US" sz="2000" i="1" dirty="0"/>
              <a:t> </a:t>
            </a:r>
            <a:r>
              <a:rPr lang="en-US" sz="2000" i="1" dirty="0" err="1"/>
              <a:t>công</a:t>
            </a:r>
            <a:r>
              <a:rPr lang="en-US" sz="2000" i="1" dirty="0"/>
              <a:t> </a:t>
            </a:r>
            <a:r>
              <a:rPr lang="en-US" sz="2000" i="1" dirty="0" err="1"/>
              <a:t>thức</a:t>
            </a:r>
            <a:r>
              <a:rPr lang="en-US" sz="2000" i="1" dirty="0"/>
              <a:t> </a:t>
            </a:r>
            <a:r>
              <a:rPr lang="en-US" sz="2000" i="1" dirty="0" err="1"/>
              <a:t>có</a:t>
            </a:r>
            <a:r>
              <a:rPr lang="en-US" sz="2000" i="1" dirty="0"/>
              <a:t> </a:t>
            </a:r>
            <a:r>
              <a:rPr lang="en-US" sz="2000" i="1" dirty="0" err="1"/>
              <a:t>sẵn</a:t>
            </a:r>
            <a:r>
              <a:rPr lang="en-US" sz="2000" i="1" dirty="0"/>
              <a:t> </a:t>
            </a:r>
            <a:r>
              <a:rPr lang="en-US" sz="2000" i="1" dirty="0" err="1"/>
              <a:t>để</a:t>
            </a:r>
            <a:r>
              <a:rPr lang="en-US" sz="2000" i="1" dirty="0"/>
              <a:t> </a:t>
            </a:r>
            <a:r>
              <a:rPr lang="en-US" sz="2000" i="1" dirty="0" err="1"/>
              <a:t>cho</a:t>
            </a:r>
            <a:r>
              <a:rPr lang="en-US" sz="2000" i="1" dirty="0"/>
              <a:t> </a:t>
            </a:r>
            <a:r>
              <a:rPr lang="en-US" sz="2000" i="1" dirty="0" err="1"/>
              <a:t>trẻ</a:t>
            </a:r>
            <a:r>
              <a:rPr lang="en-US" sz="2000" i="1" dirty="0"/>
              <a:t> </a:t>
            </a:r>
            <a:r>
              <a:rPr lang="en-US" sz="2000" i="1" dirty="0" err="1"/>
              <a:t>em</a:t>
            </a:r>
            <a:r>
              <a:rPr lang="en-US" sz="2000" i="1" dirty="0"/>
              <a:t> </a:t>
            </a:r>
            <a:r>
              <a:rPr lang="en-US" sz="2000" i="1" dirty="0" err="1"/>
              <a:t>ăn</a:t>
            </a:r>
            <a:endParaRPr lang="en-US" sz="2000" dirty="0"/>
          </a:p>
          <a:p>
            <a:r>
              <a:rPr lang="en-US" sz="2000" dirty="0" err="1"/>
              <a:t>Dễ</a:t>
            </a:r>
            <a:r>
              <a:rPr lang="en-US" sz="2000" dirty="0"/>
              <a:t> </a:t>
            </a:r>
            <a:r>
              <a:rPr lang="en-US" sz="2000" dirty="0" err="1"/>
              <a:t>thấy</a:t>
            </a:r>
            <a:r>
              <a:rPr lang="en-US" sz="2000" dirty="0"/>
              <a:t>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</a:t>
            </a:r>
            <a:r>
              <a:rPr lang="en-US" sz="2000" dirty="0" err="1"/>
              <a:t>chính</a:t>
            </a:r>
            <a:r>
              <a:rPr lang="en-US" sz="2000" dirty="0"/>
              <a:t> </a:t>
            </a:r>
            <a:r>
              <a:rPr lang="en-US" sz="2000" dirty="0" err="1"/>
              <a:t>xác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đáp</a:t>
            </a:r>
            <a:r>
              <a:rPr lang="en-US" sz="2000" dirty="0"/>
              <a:t> </a:t>
            </a:r>
            <a:r>
              <a:rPr lang="en-US" sz="2000" dirty="0" err="1"/>
              <a:t>án</a:t>
            </a:r>
            <a:r>
              <a:rPr lang="en-US" sz="2000" dirty="0"/>
              <a:t> C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228600" y="16002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8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46: </a:t>
            </a:r>
            <a:r>
              <a:rPr lang="en-US" sz="2400" dirty="0"/>
              <a:t>The phrase "</a:t>
            </a:r>
            <a:r>
              <a:rPr lang="en-US" sz="2400" b="1" dirty="0"/>
              <a:t>set off</a:t>
            </a:r>
            <a:r>
              <a:rPr lang="en-US" sz="2400" dirty="0"/>
              <a:t>" in the paragraph second is closest in meaning to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relieved	</a:t>
            </a:r>
            <a:r>
              <a:rPr lang="en-US" sz="2400" b="1" dirty="0"/>
              <a:t>B. </a:t>
            </a:r>
            <a:r>
              <a:rPr lang="en-US" sz="2400" dirty="0"/>
              <a:t>identified	</a:t>
            </a:r>
            <a:r>
              <a:rPr lang="en-US" sz="2400" b="1" dirty="0"/>
              <a:t>C. </a:t>
            </a:r>
            <a:r>
              <a:rPr lang="en-US" sz="2400" dirty="0"/>
              <a:t>avoided	</a:t>
            </a:r>
            <a:r>
              <a:rPr lang="en-US" sz="2400" b="1" dirty="0"/>
              <a:t>D. </a:t>
            </a:r>
            <a:r>
              <a:rPr lang="en-US" sz="2400" dirty="0"/>
              <a:t>triggered</a:t>
            </a:r>
            <a:endParaRPr lang="en-US" sz="2400" dirty="0"/>
          </a:p>
          <a:p>
            <a:endParaRPr lang="en-US" sz="2400" b="1" dirty="0" smtClean="0"/>
          </a:p>
          <a:p>
            <a:pPr lvl="0"/>
            <a:r>
              <a:rPr lang="en-US" sz="2400" dirty="0" smtClean="0"/>
              <a:t>relieved  </a:t>
            </a:r>
            <a:r>
              <a:rPr lang="en-US" sz="2400" i="1" dirty="0"/>
              <a:t>(</a:t>
            </a:r>
            <a:r>
              <a:rPr lang="en-US" sz="2400" i="1" dirty="0" err="1"/>
              <a:t>làm</a:t>
            </a:r>
            <a:r>
              <a:rPr lang="en-US" sz="2400" i="1" dirty="0"/>
              <a:t> an </a:t>
            </a:r>
            <a:r>
              <a:rPr lang="en-US" sz="2400" i="1" dirty="0" err="1"/>
              <a:t>tâm</a:t>
            </a:r>
            <a:r>
              <a:rPr lang="en-US" sz="2400" i="1" dirty="0"/>
              <a:t>, </a:t>
            </a:r>
            <a:r>
              <a:rPr lang="en-US" sz="2400" i="1" dirty="0" err="1"/>
              <a:t>yên</a:t>
            </a:r>
            <a:r>
              <a:rPr lang="en-US" sz="2400" i="1" dirty="0"/>
              <a:t> long)</a:t>
            </a:r>
            <a:endParaRPr lang="en-US" sz="2400" dirty="0"/>
          </a:p>
          <a:p>
            <a:pPr lvl="0"/>
            <a:r>
              <a:rPr lang="en-US" sz="2400" dirty="0"/>
              <a:t>identified </a:t>
            </a:r>
            <a:r>
              <a:rPr lang="en-US" sz="2400" i="1" dirty="0"/>
              <a:t>(</a:t>
            </a:r>
            <a:r>
              <a:rPr lang="en-US" sz="2400" i="1" dirty="0" err="1"/>
              <a:t>nhận</a:t>
            </a:r>
            <a:r>
              <a:rPr lang="en-US" sz="2400" i="1" dirty="0"/>
              <a:t> </a:t>
            </a:r>
            <a:r>
              <a:rPr lang="en-US" sz="2400" i="1" dirty="0" err="1"/>
              <a:t>ra</a:t>
            </a:r>
            <a:r>
              <a:rPr lang="en-US" sz="2400" i="1" dirty="0"/>
              <a:t>, </a:t>
            </a:r>
            <a:r>
              <a:rPr lang="en-US" sz="2400" i="1" dirty="0" err="1"/>
              <a:t>đồng</a:t>
            </a:r>
            <a:r>
              <a:rPr lang="en-US" sz="2400" i="1" dirty="0"/>
              <a:t> </a:t>
            </a:r>
            <a:r>
              <a:rPr lang="en-US" sz="2400" i="1" dirty="0" err="1"/>
              <a:t>nhất</a:t>
            </a:r>
            <a:r>
              <a:rPr lang="en-US" sz="2400" i="1" dirty="0"/>
              <a:t>)</a:t>
            </a:r>
            <a:endParaRPr lang="en-US" sz="2400" dirty="0"/>
          </a:p>
          <a:p>
            <a:pPr lvl="0"/>
            <a:r>
              <a:rPr lang="en-US" sz="2400" dirty="0"/>
              <a:t>avoided </a:t>
            </a:r>
            <a:r>
              <a:rPr lang="en-US" sz="2400" i="1" dirty="0"/>
              <a:t>(</a:t>
            </a:r>
            <a:r>
              <a:rPr lang="en-US" sz="2400" i="1" dirty="0" err="1"/>
              <a:t>tránh</a:t>
            </a:r>
            <a:r>
              <a:rPr lang="en-US" sz="2400" i="1" dirty="0"/>
              <a:t> </a:t>
            </a:r>
            <a:r>
              <a:rPr lang="en-US" sz="2400" i="1" dirty="0" err="1"/>
              <a:t>xa</a:t>
            </a:r>
            <a:r>
              <a:rPr lang="en-US" sz="2400" i="1" dirty="0"/>
              <a:t>)</a:t>
            </a:r>
            <a:endParaRPr lang="en-US" sz="2400" dirty="0"/>
          </a:p>
          <a:p>
            <a:pPr lvl="0"/>
            <a:r>
              <a:rPr lang="en-US" sz="2400" dirty="0"/>
              <a:t>triggered </a:t>
            </a:r>
            <a:r>
              <a:rPr lang="en-US" sz="2400" i="1" dirty="0"/>
              <a:t>(</a:t>
            </a:r>
            <a:r>
              <a:rPr lang="en-US" sz="2400" i="1" dirty="0" err="1"/>
              <a:t>gây</a:t>
            </a:r>
            <a:r>
              <a:rPr lang="en-US" sz="2400" i="1" dirty="0"/>
              <a:t> </a:t>
            </a:r>
            <a:r>
              <a:rPr lang="en-US" sz="2400" i="1" dirty="0" err="1"/>
              <a:t>ra</a:t>
            </a:r>
            <a:r>
              <a:rPr lang="en-US" sz="2400" i="1" dirty="0"/>
              <a:t>, </a:t>
            </a:r>
            <a:r>
              <a:rPr lang="en-US" sz="2400" i="1" dirty="0" err="1"/>
              <a:t>gây</a:t>
            </a:r>
            <a:r>
              <a:rPr lang="en-US" sz="2400" i="1" dirty="0"/>
              <a:t> </a:t>
            </a:r>
            <a:r>
              <a:rPr lang="en-US" sz="2400" i="1" dirty="0" err="1"/>
              <a:t>nên</a:t>
            </a:r>
            <a:r>
              <a:rPr lang="en-US" sz="2400" i="1" dirty="0"/>
              <a:t>)</a:t>
            </a:r>
            <a:endParaRPr lang="en-US" sz="2400" dirty="0"/>
          </a:p>
          <a:p>
            <a:r>
              <a:rPr lang="en-US" sz="2400" b="1" dirty="0"/>
              <a:t>Set off </a:t>
            </a:r>
            <a:r>
              <a:rPr lang="en-US" sz="2400" b="1" i="1" dirty="0"/>
              <a:t>(</a:t>
            </a:r>
            <a:r>
              <a:rPr lang="en-US" sz="2400" i="1" dirty="0" err="1"/>
              <a:t>bắt</a:t>
            </a:r>
            <a:r>
              <a:rPr lang="en-US" sz="2400" i="1" dirty="0"/>
              <a:t> </a:t>
            </a:r>
            <a:r>
              <a:rPr lang="en-US" sz="2400" i="1" dirty="0" err="1"/>
              <a:t>đầu</a:t>
            </a:r>
            <a:r>
              <a:rPr lang="en-US" sz="2400" i="1" dirty="0"/>
              <a:t>, </a:t>
            </a:r>
            <a:r>
              <a:rPr lang="en-US" sz="2400" i="1" dirty="0" err="1"/>
              <a:t>làm</a:t>
            </a:r>
            <a:r>
              <a:rPr lang="en-US" sz="2400" i="1" dirty="0"/>
              <a:t> </a:t>
            </a:r>
            <a:r>
              <a:rPr lang="en-US" sz="2400" i="1" dirty="0" err="1"/>
              <a:t>nổi</a:t>
            </a:r>
            <a:r>
              <a:rPr lang="en-US" sz="2400" i="1" dirty="0"/>
              <a:t> </a:t>
            </a:r>
            <a:r>
              <a:rPr lang="en-US" sz="2400" i="1" dirty="0" err="1"/>
              <a:t>lên</a:t>
            </a:r>
            <a:r>
              <a:rPr lang="en-US" sz="2400" i="1" dirty="0"/>
              <a:t>) </a:t>
            </a: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xác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D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5715000" y="1219200"/>
            <a:ext cx="3810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0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763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47: </a:t>
            </a:r>
            <a:r>
              <a:rPr lang="en-US" sz="2400" dirty="0"/>
              <a:t>The author states that the reason that infants need to avoid certain foods related to allergies has to do with the infant's </a:t>
            </a:r>
            <a:r>
              <a:rPr lang="en-US" sz="2400" u="sng" dirty="0"/>
              <a:t> 	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lack of teeth	</a:t>
            </a:r>
            <a:r>
              <a:rPr lang="en-US" sz="2400" b="1" dirty="0"/>
              <a:t>B. </a:t>
            </a:r>
            <a:r>
              <a:rPr lang="en-US" sz="2400" dirty="0"/>
              <a:t>poor metabolism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underdeveloped intestinal tract	</a:t>
            </a:r>
            <a:r>
              <a:rPr lang="en-US" sz="2400" b="1" dirty="0"/>
              <a:t>D. </a:t>
            </a:r>
            <a:r>
              <a:rPr lang="en-US" sz="2400" dirty="0"/>
              <a:t>inability to swallow solid foods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Key </a:t>
            </a:r>
            <a:r>
              <a:rPr lang="en-US" sz="2400" b="1" dirty="0"/>
              <a:t>words: </a:t>
            </a:r>
            <a:r>
              <a:rPr lang="en-US" sz="2400" dirty="0"/>
              <a:t>infants, avoid foods</a:t>
            </a:r>
            <a:endParaRPr lang="en-US" sz="2400" dirty="0"/>
          </a:p>
          <a:p>
            <a:r>
              <a:rPr lang="en-US" sz="2400" b="1" dirty="0"/>
              <a:t>Clue: </a:t>
            </a:r>
            <a:r>
              <a:rPr lang="en-US" sz="2400" dirty="0"/>
              <a:t>Many of these allergies will not develop of  these foods are not fed to an infant until her or his intestines mature at round seven months. – </a:t>
            </a:r>
            <a:r>
              <a:rPr lang="en-US" sz="2400" i="1" dirty="0" err="1"/>
              <a:t>Nhiều</a:t>
            </a:r>
            <a:r>
              <a:rPr lang="en-US" sz="2400" i="1" dirty="0"/>
              <a:t> </a:t>
            </a:r>
            <a:r>
              <a:rPr lang="en-US" sz="2400" i="1" dirty="0" err="1"/>
              <a:t>trường</a:t>
            </a:r>
            <a:r>
              <a:rPr lang="en-US" sz="2400" i="1" dirty="0"/>
              <a:t> </a:t>
            </a:r>
            <a:r>
              <a:rPr lang="en-US" sz="2400" i="1" dirty="0" err="1"/>
              <a:t>hợp</a:t>
            </a:r>
            <a:r>
              <a:rPr lang="en-US" sz="2400" i="1" dirty="0"/>
              <a:t> </a:t>
            </a:r>
            <a:r>
              <a:rPr lang="en-US" sz="2400" i="1" dirty="0" err="1"/>
              <a:t>dị</a:t>
            </a:r>
            <a:r>
              <a:rPr lang="en-US" sz="2400" i="1" dirty="0"/>
              <a:t> </a:t>
            </a:r>
            <a:r>
              <a:rPr lang="en-US" sz="2400" i="1" dirty="0" err="1"/>
              <a:t>ứng</a:t>
            </a:r>
            <a:r>
              <a:rPr lang="en-US" sz="2400" i="1" dirty="0"/>
              <a:t> </a:t>
            </a:r>
            <a:r>
              <a:rPr lang="en-US" sz="2400" i="1" dirty="0" err="1"/>
              <a:t>này</a:t>
            </a:r>
            <a:r>
              <a:rPr lang="en-US" sz="2400" i="1" dirty="0"/>
              <a:t> </a:t>
            </a:r>
            <a:r>
              <a:rPr lang="en-US" sz="2400" i="1" dirty="0" err="1"/>
              <a:t>sẽ</a:t>
            </a:r>
            <a:r>
              <a:rPr lang="en-US" sz="2400" i="1" dirty="0"/>
              <a:t> </a:t>
            </a:r>
            <a:r>
              <a:rPr lang="en-US" sz="2400" i="1" dirty="0" err="1"/>
              <a:t>không</a:t>
            </a:r>
            <a:r>
              <a:rPr lang="en-US" sz="2400" i="1" dirty="0"/>
              <a:t> </a:t>
            </a:r>
            <a:r>
              <a:rPr lang="en-US" sz="2400" i="1" dirty="0" err="1"/>
              <a:t>phát</a:t>
            </a:r>
            <a:r>
              <a:rPr lang="en-US" sz="2400" i="1" dirty="0"/>
              <a:t> </a:t>
            </a:r>
            <a:r>
              <a:rPr lang="en-US" sz="2400" i="1" dirty="0" err="1"/>
              <a:t>triển</a:t>
            </a:r>
            <a:r>
              <a:rPr lang="en-US" sz="2400" i="1" dirty="0"/>
              <a:t> </a:t>
            </a:r>
            <a:r>
              <a:rPr lang="en-US" sz="2400" i="1" dirty="0" err="1"/>
              <a:t>nếu</a:t>
            </a:r>
            <a:r>
              <a:rPr lang="en-US" sz="2400" i="1" dirty="0"/>
              <a:t> </a:t>
            </a:r>
            <a:r>
              <a:rPr lang="en-US" sz="2400" i="1" dirty="0" err="1"/>
              <a:t>trẻ</a:t>
            </a:r>
            <a:r>
              <a:rPr lang="en-US" sz="2400" i="1" dirty="0"/>
              <a:t> </a:t>
            </a:r>
            <a:r>
              <a:rPr lang="en-US" sz="2400" i="1" dirty="0" err="1"/>
              <a:t>sơ</a:t>
            </a:r>
            <a:r>
              <a:rPr lang="en-US" sz="2400" i="1" dirty="0"/>
              <a:t> </a:t>
            </a:r>
            <a:r>
              <a:rPr lang="en-US" sz="2400" i="1" dirty="0" err="1"/>
              <a:t>sinh</a:t>
            </a:r>
            <a:r>
              <a:rPr lang="en-US" sz="2400" i="1" dirty="0"/>
              <a:t> </a:t>
            </a:r>
            <a:r>
              <a:rPr lang="en-US" sz="2400" i="1" dirty="0" err="1"/>
              <a:t>không</a:t>
            </a:r>
            <a:r>
              <a:rPr lang="en-US" sz="2400" i="1" dirty="0"/>
              <a:t> </a:t>
            </a:r>
            <a:r>
              <a:rPr lang="en-US" sz="2400" i="1" dirty="0" err="1"/>
              <a:t>ăn</a:t>
            </a:r>
            <a:r>
              <a:rPr lang="en-US" sz="2400" i="1" dirty="0"/>
              <a:t> </a:t>
            </a:r>
            <a:r>
              <a:rPr lang="en-US" sz="2400" i="1" dirty="0" err="1"/>
              <a:t>những</a:t>
            </a:r>
            <a:r>
              <a:rPr lang="en-US" sz="2400" i="1" dirty="0"/>
              <a:t> </a:t>
            </a:r>
            <a:r>
              <a:rPr lang="en-US" sz="2400" i="1" dirty="0" err="1"/>
              <a:t>loại</a:t>
            </a:r>
            <a:r>
              <a:rPr lang="en-US" sz="2400" i="1" dirty="0"/>
              <a:t> </a:t>
            </a:r>
            <a:r>
              <a:rPr lang="en-US" sz="2400" i="1" dirty="0" err="1"/>
              <a:t>thức</a:t>
            </a:r>
            <a:r>
              <a:rPr lang="en-US" sz="2400" i="1" dirty="0"/>
              <a:t> </a:t>
            </a:r>
            <a:r>
              <a:rPr lang="en-US" sz="2400" i="1" dirty="0" err="1"/>
              <a:t>ăn</a:t>
            </a:r>
            <a:r>
              <a:rPr lang="en-US" sz="2400" i="1" dirty="0"/>
              <a:t> </a:t>
            </a:r>
            <a:r>
              <a:rPr lang="en-US" sz="2400" i="1" dirty="0" err="1"/>
              <a:t>này</a:t>
            </a:r>
            <a:r>
              <a:rPr lang="en-US" sz="2400" i="1" dirty="0"/>
              <a:t> </a:t>
            </a:r>
            <a:r>
              <a:rPr lang="en-US" sz="2400" i="1" dirty="0" err="1"/>
              <a:t>cho</a:t>
            </a:r>
            <a:r>
              <a:rPr lang="en-US" sz="2400" i="1" dirty="0"/>
              <a:t> </a:t>
            </a:r>
            <a:r>
              <a:rPr lang="en-US" sz="2400" i="1" dirty="0" err="1"/>
              <a:t>đến</a:t>
            </a:r>
            <a:r>
              <a:rPr lang="en-US" sz="2400" i="1" dirty="0"/>
              <a:t> </a:t>
            </a:r>
            <a:r>
              <a:rPr lang="en-US" sz="2400" i="1" dirty="0" err="1"/>
              <a:t>khi</a:t>
            </a:r>
            <a:r>
              <a:rPr lang="en-US" sz="2400" i="1" dirty="0"/>
              <a:t> </a:t>
            </a:r>
            <a:r>
              <a:rPr lang="en-US" sz="2400" i="1" dirty="0" err="1"/>
              <a:t>ruột</a:t>
            </a:r>
            <a:r>
              <a:rPr lang="en-US" sz="2400" i="1" dirty="0"/>
              <a:t> </a:t>
            </a:r>
            <a:r>
              <a:rPr lang="en-US" sz="2400" i="1" dirty="0" err="1"/>
              <a:t>của</a:t>
            </a:r>
            <a:r>
              <a:rPr lang="en-US" sz="2400" i="1" dirty="0"/>
              <a:t> </a:t>
            </a:r>
            <a:r>
              <a:rPr lang="en-US" sz="2400" i="1" dirty="0" err="1"/>
              <a:t>chúng</a:t>
            </a:r>
            <a:r>
              <a:rPr lang="en-US" sz="2400" i="1" dirty="0"/>
              <a:t> </a:t>
            </a:r>
            <a:r>
              <a:rPr lang="en-US" sz="2400" i="1" dirty="0" err="1"/>
              <a:t>phát</a:t>
            </a:r>
            <a:r>
              <a:rPr lang="en-US" sz="2400" i="1" dirty="0"/>
              <a:t> </a:t>
            </a:r>
            <a:r>
              <a:rPr lang="en-US" sz="2400" i="1" dirty="0" err="1"/>
              <a:t>triển</a:t>
            </a:r>
            <a:r>
              <a:rPr lang="en-US" sz="2400" i="1" dirty="0"/>
              <a:t> </a:t>
            </a:r>
            <a:r>
              <a:rPr lang="en-US" sz="2400" i="1" dirty="0" err="1"/>
              <a:t>hoàn</a:t>
            </a:r>
            <a:r>
              <a:rPr lang="en-US" sz="2400" i="1" dirty="0"/>
              <a:t> </a:t>
            </a:r>
            <a:r>
              <a:rPr lang="en-US" sz="2400" i="1" dirty="0" err="1"/>
              <a:t>chỉnh</a:t>
            </a:r>
            <a:r>
              <a:rPr lang="en-US" sz="2400" i="1" dirty="0"/>
              <a:t> </a:t>
            </a:r>
            <a:r>
              <a:rPr lang="en-US" sz="2400" i="1" dirty="0" err="1"/>
              <a:t>vào</a:t>
            </a:r>
            <a:r>
              <a:rPr lang="en-US" sz="2400" i="1" dirty="0"/>
              <a:t> </a:t>
            </a:r>
            <a:r>
              <a:rPr lang="en-US" sz="2400" i="1" dirty="0" err="1"/>
              <a:t>khoảng</a:t>
            </a:r>
            <a:r>
              <a:rPr lang="en-US" sz="2400" i="1" dirty="0"/>
              <a:t> 7 </a:t>
            </a:r>
            <a:r>
              <a:rPr lang="en-US" sz="2400" i="1" dirty="0" err="1"/>
              <a:t>tháng</a:t>
            </a:r>
            <a:r>
              <a:rPr lang="en-US" sz="2400" i="1" dirty="0"/>
              <a:t> </a:t>
            </a:r>
            <a:r>
              <a:rPr lang="en-US" sz="2400" i="1" dirty="0" err="1"/>
              <a:t>tuổi</a:t>
            </a:r>
            <a:r>
              <a:rPr lang="en-US" sz="2400" i="1" dirty="0"/>
              <a:t>.</a:t>
            </a:r>
            <a:endParaRPr lang="en-US" sz="2400" dirty="0"/>
          </a:p>
          <a:p>
            <a:pPr lvl="0"/>
            <a:r>
              <a:rPr lang="en-US" sz="2400" dirty="0"/>
              <a:t>lack of teeth: </a:t>
            </a:r>
            <a:r>
              <a:rPr lang="en-US" sz="2400" i="1" dirty="0" err="1"/>
              <a:t>thiếu</a:t>
            </a:r>
            <a:r>
              <a:rPr lang="en-US" sz="2400" i="1" dirty="0"/>
              <a:t> </a:t>
            </a:r>
            <a:r>
              <a:rPr lang="en-US" sz="2400" i="1" dirty="0" err="1"/>
              <a:t>răng</a:t>
            </a:r>
            <a:endParaRPr lang="en-US" sz="2400" dirty="0"/>
          </a:p>
          <a:p>
            <a:pPr lvl="0"/>
            <a:r>
              <a:rPr lang="en-US" sz="2400" dirty="0"/>
              <a:t>poor metabolism: </a:t>
            </a:r>
            <a:r>
              <a:rPr lang="en-US" sz="2400" i="1" dirty="0" err="1"/>
              <a:t>sự</a:t>
            </a:r>
            <a:r>
              <a:rPr lang="en-US" sz="2400" i="1" dirty="0"/>
              <a:t> </a:t>
            </a:r>
            <a:r>
              <a:rPr lang="en-US" sz="2400" i="1" dirty="0" err="1"/>
              <a:t>trao</a:t>
            </a:r>
            <a:r>
              <a:rPr lang="en-US" sz="2400" i="1" dirty="0"/>
              <a:t> </a:t>
            </a:r>
            <a:r>
              <a:rPr lang="en-US" sz="2400" i="1" dirty="0" err="1"/>
              <a:t>đổi</a:t>
            </a:r>
            <a:r>
              <a:rPr lang="en-US" sz="2400" i="1" dirty="0"/>
              <a:t> </a:t>
            </a:r>
            <a:r>
              <a:rPr lang="en-US" sz="2400" i="1" dirty="0" err="1"/>
              <a:t>chất</a:t>
            </a:r>
            <a:r>
              <a:rPr lang="en-US" sz="2400" i="1" dirty="0"/>
              <a:t> </a:t>
            </a:r>
            <a:r>
              <a:rPr lang="en-US" sz="2400" i="1" dirty="0" err="1"/>
              <a:t>còn</a:t>
            </a:r>
            <a:r>
              <a:rPr lang="en-US" sz="2400" i="1" dirty="0"/>
              <a:t> </a:t>
            </a:r>
            <a:r>
              <a:rPr lang="en-US" sz="2400" i="1" dirty="0" err="1"/>
              <a:t>kém</a:t>
            </a:r>
            <a:endParaRPr lang="en-US" sz="2400" dirty="0"/>
          </a:p>
          <a:p>
            <a:pPr lvl="0"/>
            <a:r>
              <a:rPr lang="en-US" sz="2400" dirty="0"/>
              <a:t>underdeveloped intestinal tract: </a:t>
            </a:r>
            <a:r>
              <a:rPr lang="en-US" sz="2400" i="1" dirty="0" err="1"/>
              <a:t>khoang</a:t>
            </a:r>
            <a:r>
              <a:rPr lang="en-US" sz="2400" i="1" dirty="0"/>
              <a:t> </a:t>
            </a:r>
            <a:r>
              <a:rPr lang="en-US" sz="2400" i="1" dirty="0" err="1"/>
              <a:t>ruột</a:t>
            </a:r>
            <a:r>
              <a:rPr lang="en-US" sz="2400" i="1" dirty="0"/>
              <a:t> </a:t>
            </a:r>
            <a:r>
              <a:rPr lang="en-US" sz="2400" i="1" dirty="0" err="1"/>
              <a:t>chưa</a:t>
            </a:r>
            <a:r>
              <a:rPr lang="en-US" sz="2400" i="1" dirty="0"/>
              <a:t> </a:t>
            </a:r>
            <a:r>
              <a:rPr lang="en-US" sz="2400" i="1" dirty="0" err="1"/>
              <a:t>phát</a:t>
            </a:r>
            <a:r>
              <a:rPr lang="en-US" sz="2400" i="1" dirty="0"/>
              <a:t> </a:t>
            </a:r>
            <a:r>
              <a:rPr lang="en-US" sz="2400" i="1" dirty="0" err="1"/>
              <a:t>triển</a:t>
            </a:r>
            <a:endParaRPr lang="en-US" sz="2400" dirty="0"/>
          </a:p>
          <a:p>
            <a:pPr lvl="0"/>
            <a:r>
              <a:rPr lang="en-US" sz="2400" dirty="0"/>
              <a:t>inability to swallow solid foods: </a:t>
            </a:r>
            <a:r>
              <a:rPr lang="en-US" sz="2400" i="1" dirty="0" err="1"/>
              <a:t>chưa</a:t>
            </a:r>
            <a:r>
              <a:rPr lang="en-US" sz="2400" i="1" dirty="0"/>
              <a:t> </a:t>
            </a:r>
            <a:r>
              <a:rPr lang="en-US" sz="2400" i="1" dirty="0" err="1"/>
              <a:t>có</a:t>
            </a:r>
            <a:r>
              <a:rPr lang="en-US" sz="2400" i="1" dirty="0"/>
              <a:t> </a:t>
            </a:r>
            <a:r>
              <a:rPr lang="en-US" sz="2400" i="1" dirty="0" err="1"/>
              <a:t>khả</a:t>
            </a:r>
            <a:r>
              <a:rPr lang="en-US" sz="2400" i="1" dirty="0"/>
              <a:t> </a:t>
            </a:r>
            <a:r>
              <a:rPr lang="en-US" sz="2400" i="1" dirty="0" err="1"/>
              <a:t>năng</a:t>
            </a:r>
            <a:r>
              <a:rPr lang="en-US" sz="2400" i="1" dirty="0"/>
              <a:t> </a:t>
            </a:r>
            <a:r>
              <a:rPr lang="en-US" sz="2400" i="1" dirty="0" err="1"/>
              <a:t>nuốt</a:t>
            </a:r>
            <a:r>
              <a:rPr lang="en-US" sz="2400" i="1" dirty="0"/>
              <a:t> </a:t>
            </a:r>
            <a:r>
              <a:rPr lang="en-US" sz="2400" i="1" dirty="0" err="1"/>
              <a:t>thức</a:t>
            </a:r>
            <a:r>
              <a:rPr lang="en-US" sz="2400" i="1" dirty="0"/>
              <a:t> </a:t>
            </a:r>
            <a:r>
              <a:rPr lang="en-US" sz="2400" i="1" dirty="0" err="1"/>
              <a:t>ăn</a:t>
            </a:r>
            <a:r>
              <a:rPr lang="en-US" sz="2400" i="1" dirty="0"/>
              <a:t> </a:t>
            </a:r>
            <a:r>
              <a:rPr lang="en-US" sz="2400" i="1" dirty="0" err="1"/>
              <a:t>rắn</a:t>
            </a:r>
            <a:endParaRPr lang="en-US" sz="2400" dirty="0"/>
          </a:p>
          <a:p>
            <a:r>
              <a:rPr lang="en-US" sz="2400" dirty="0" err="1"/>
              <a:t>Dễ</a:t>
            </a:r>
            <a:r>
              <a:rPr lang="en-US" sz="2400" dirty="0"/>
              <a:t> </a:t>
            </a:r>
            <a:r>
              <a:rPr lang="en-US" sz="2400" dirty="0" err="1"/>
              <a:t>thấy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xác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C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228600" y="16002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5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48: </a:t>
            </a:r>
            <a:r>
              <a:rPr lang="en-US" sz="2400" dirty="0"/>
              <a:t>The word "</a:t>
            </a:r>
            <a:r>
              <a:rPr lang="en-US" sz="2400" b="1" dirty="0"/>
              <a:t>these</a:t>
            </a:r>
            <a:r>
              <a:rPr lang="en-US" sz="2400" dirty="0"/>
              <a:t>" in the third paragraph refers to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food additives	</a:t>
            </a:r>
            <a:r>
              <a:rPr lang="en-US" sz="2400" b="1" dirty="0"/>
              <a:t>B. </a:t>
            </a:r>
            <a:r>
              <a:rPr lang="en-US" sz="2400" dirty="0"/>
              <a:t>food colorings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innutritious foods	</a:t>
            </a:r>
            <a:r>
              <a:rPr lang="en-US" sz="2400" b="1" dirty="0"/>
              <a:t>D. </a:t>
            </a:r>
            <a:r>
              <a:rPr lang="en-US" sz="2400" dirty="0"/>
              <a:t>foods high in silicates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tới</a:t>
            </a:r>
            <a:r>
              <a:rPr lang="en-US" sz="2400" dirty="0"/>
              <a:t> </a:t>
            </a:r>
            <a:r>
              <a:rPr lang="en-US" sz="2400" dirty="0" err="1"/>
              <a:t>cụm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nhiều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muốn</a:t>
            </a:r>
            <a:r>
              <a:rPr lang="en-US" sz="2400" dirty="0"/>
              <a:t> </a:t>
            </a:r>
            <a:r>
              <a:rPr lang="en-US" sz="2400" dirty="0" err="1"/>
              <a:t>nhắc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y </a:t>
            </a:r>
            <a:r>
              <a:rPr lang="en-US" sz="2400" dirty="0" err="1"/>
              <a:t>nguyên</a:t>
            </a:r>
            <a:r>
              <a:rPr lang="en-US" sz="2400" dirty="0"/>
              <a:t> ta </a:t>
            </a:r>
            <a:r>
              <a:rPr lang="en-US" sz="2400" dirty="0" err="1"/>
              <a:t>dùng</a:t>
            </a:r>
            <a:r>
              <a:rPr lang="en-US" sz="2400" dirty="0"/>
              <a:t> </a:t>
            </a:r>
            <a:r>
              <a:rPr lang="en-US" sz="2400" b="1" dirty="0"/>
              <a:t>these</a:t>
            </a:r>
            <a:r>
              <a:rPr lang="en-US" sz="2400" dirty="0"/>
              <a:t>,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vậy</a:t>
            </a:r>
            <a:r>
              <a:rPr lang="en-US" sz="2400" dirty="0"/>
              <a:t> these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thay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cụm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b="1" dirty="0"/>
              <a:t>foods high in salicylates: </a:t>
            </a:r>
            <a:r>
              <a:rPr lang="en-US" sz="2400" i="1" dirty="0" err="1"/>
              <a:t>thức</a:t>
            </a:r>
            <a:r>
              <a:rPr lang="en-US" sz="2400" i="1" dirty="0"/>
              <a:t> </a:t>
            </a:r>
            <a:r>
              <a:rPr lang="en-US" sz="2400" i="1" dirty="0" err="1"/>
              <a:t>ăn</a:t>
            </a:r>
            <a:r>
              <a:rPr lang="en-US" sz="2400" i="1" dirty="0"/>
              <a:t> </a:t>
            </a:r>
            <a:r>
              <a:rPr lang="en-US" sz="2400" i="1" dirty="0" err="1"/>
              <a:t>có</a:t>
            </a:r>
            <a:r>
              <a:rPr lang="en-US" sz="2400" i="1" dirty="0"/>
              <a:t> </a:t>
            </a:r>
            <a:r>
              <a:rPr lang="en-US" sz="2400" i="1" dirty="0" err="1"/>
              <a:t>hàm</a:t>
            </a:r>
            <a:r>
              <a:rPr lang="en-US" sz="2400" i="1" dirty="0"/>
              <a:t> </a:t>
            </a:r>
            <a:r>
              <a:rPr lang="en-US" sz="2400" i="1" dirty="0" err="1"/>
              <a:t>lượng</a:t>
            </a:r>
            <a:r>
              <a:rPr lang="en-US" sz="2400" i="1" dirty="0"/>
              <a:t> salicylate </a:t>
            </a:r>
            <a:r>
              <a:rPr lang="en-US" sz="2400" i="1" dirty="0" err="1"/>
              <a:t>cao</a:t>
            </a:r>
            <a:endParaRPr lang="en-US" sz="2400" dirty="0"/>
          </a:p>
          <a:p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xác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D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3124200" y="1143000"/>
            <a:ext cx="304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3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89154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49</a:t>
            </a:r>
            <a:r>
              <a:rPr lang="en-US" sz="2400" dirty="0"/>
              <a:t>: Which of the following was a suggested treatment for migraines in the passage?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dirty="0"/>
              <a:t>Eating more ripe bananas	</a:t>
            </a:r>
            <a:r>
              <a:rPr lang="en-US" sz="2400" b="1" dirty="0"/>
              <a:t>B. </a:t>
            </a:r>
            <a:r>
              <a:rPr lang="en-US" sz="2400" dirty="0"/>
              <a:t>Avoiding all Oriental foods</a:t>
            </a:r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dirty="0"/>
              <a:t>Getting plenty of sodium nitrate	</a:t>
            </a:r>
            <a:r>
              <a:rPr lang="en-US" sz="2400" b="1" dirty="0"/>
              <a:t>D. </a:t>
            </a:r>
            <a:r>
              <a:rPr lang="en-US" sz="2400" dirty="0"/>
              <a:t>Using Vitamin B in addition to a good diet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Key </a:t>
            </a:r>
            <a:r>
              <a:rPr lang="en-US" sz="2400" b="1" dirty="0"/>
              <a:t>words: </a:t>
            </a:r>
            <a:r>
              <a:rPr lang="en-US" sz="2400" dirty="0"/>
              <a:t>treatment, migraines</a:t>
            </a:r>
            <a:endParaRPr lang="en-US" sz="2400" dirty="0"/>
          </a:p>
          <a:p>
            <a:r>
              <a:rPr lang="en-US" sz="2400" b="1" dirty="0"/>
              <a:t>Clue: </a:t>
            </a:r>
            <a:r>
              <a:rPr lang="en-US" sz="2400" dirty="0"/>
              <a:t>Some people have been successful in treating their migraines with supplements of B-Vitamins, particularly B6 and niacin: </a:t>
            </a:r>
            <a:r>
              <a:rPr lang="en-US" sz="2400" i="1" dirty="0" err="1"/>
              <a:t>Có</a:t>
            </a:r>
            <a:r>
              <a:rPr lang="en-US" sz="2400" i="1" dirty="0"/>
              <a:t> </a:t>
            </a:r>
            <a:r>
              <a:rPr lang="en-US" sz="2400" i="1" dirty="0" err="1"/>
              <a:t>người</a:t>
            </a:r>
            <a:r>
              <a:rPr lang="en-US" sz="2400" i="1" dirty="0"/>
              <a:t> </a:t>
            </a:r>
            <a:r>
              <a:rPr lang="en-US" sz="2400" i="1" dirty="0" err="1"/>
              <a:t>đã</a:t>
            </a:r>
            <a:r>
              <a:rPr lang="en-US" sz="2400" i="1" dirty="0"/>
              <a:t> </a:t>
            </a:r>
            <a:r>
              <a:rPr lang="en-US" sz="2400" i="1" dirty="0" err="1"/>
              <a:t>thành</a:t>
            </a:r>
            <a:r>
              <a:rPr lang="en-US" sz="2400" i="1" dirty="0"/>
              <a:t> </a:t>
            </a:r>
            <a:r>
              <a:rPr lang="en-US" sz="2400" i="1" dirty="0" err="1"/>
              <a:t>công</a:t>
            </a:r>
            <a:r>
              <a:rPr lang="en-US" sz="2400" i="1" dirty="0"/>
              <a:t> </a:t>
            </a:r>
            <a:r>
              <a:rPr lang="en-US" sz="2400" i="1" dirty="0" err="1"/>
              <a:t>trong</a:t>
            </a:r>
            <a:r>
              <a:rPr lang="en-US" sz="2400" i="1" dirty="0"/>
              <a:t> </a:t>
            </a:r>
            <a:r>
              <a:rPr lang="en-US" sz="2400" i="1" dirty="0" err="1"/>
              <a:t>việc</a:t>
            </a:r>
            <a:r>
              <a:rPr lang="en-US" sz="2400" i="1" dirty="0"/>
              <a:t> </a:t>
            </a:r>
            <a:r>
              <a:rPr lang="en-US" sz="2400" i="1" dirty="0" err="1"/>
              <a:t>chữa</a:t>
            </a:r>
            <a:r>
              <a:rPr lang="en-US" sz="2400" i="1" dirty="0"/>
              <a:t> </a:t>
            </a:r>
            <a:r>
              <a:rPr lang="en-US" sz="2400" i="1" dirty="0" err="1"/>
              <a:t>trị</a:t>
            </a:r>
            <a:r>
              <a:rPr lang="en-US" sz="2400" i="1" dirty="0"/>
              <a:t> </a:t>
            </a:r>
            <a:r>
              <a:rPr lang="en-US" sz="2400" i="1" dirty="0" err="1"/>
              <a:t>chứng</a:t>
            </a:r>
            <a:r>
              <a:rPr lang="en-US" sz="2400" i="1" dirty="0"/>
              <a:t> </a:t>
            </a:r>
            <a:r>
              <a:rPr lang="en-US" sz="2400" i="1" dirty="0" err="1"/>
              <a:t>đau</a:t>
            </a:r>
            <a:r>
              <a:rPr lang="en-US" sz="2400" i="1" dirty="0"/>
              <a:t> </a:t>
            </a:r>
            <a:r>
              <a:rPr lang="en-US" sz="2400" i="1" dirty="0" err="1"/>
              <a:t>nửa</a:t>
            </a:r>
            <a:r>
              <a:rPr lang="en-US" sz="2400" i="1" dirty="0"/>
              <a:t> </a:t>
            </a:r>
            <a:r>
              <a:rPr lang="en-US" sz="2400" i="1" dirty="0" err="1"/>
              <a:t>đầu</a:t>
            </a:r>
            <a:r>
              <a:rPr lang="en-US" sz="2400" i="1" dirty="0"/>
              <a:t> </a:t>
            </a:r>
            <a:r>
              <a:rPr lang="en-US" sz="2400" i="1" dirty="0" err="1"/>
              <a:t>bằng</a:t>
            </a:r>
            <a:r>
              <a:rPr lang="en-US" sz="2400" i="1" dirty="0"/>
              <a:t> </a:t>
            </a:r>
            <a:r>
              <a:rPr lang="en-US" sz="2400" i="1" dirty="0" err="1"/>
              <a:t>cách</a:t>
            </a:r>
            <a:r>
              <a:rPr lang="en-US" sz="2400" i="1" dirty="0"/>
              <a:t> </a:t>
            </a:r>
            <a:r>
              <a:rPr lang="en-US" sz="2400" i="1" dirty="0" err="1"/>
              <a:t>bổ</a:t>
            </a:r>
            <a:r>
              <a:rPr lang="en-US" sz="2400" i="1" dirty="0"/>
              <a:t> sung vitamin B, </a:t>
            </a:r>
            <a:r>
              <a:rPr lang="en-US" sz="2400" i="1" dirty="0" err="1"/>
              <a:t>cụ</a:t>
            </a:r>
            <a:r>
              <a:rPr lang="en-US" sz="2400" i="1" dirty="0"/>
              <a:t> </a:t>
            </a:r>
            <a:r>
              <a:rPr lang="en-US" sz="2400" i="1" dirty="0" err="1"/>
              <a:t>thể</a:t>
            </a:r>
            <a:r>
              <a:rPr lang="en-US" sz="2400" i="1" dirty="0"/>
              <a:t> </a:t>
            </a:r>
            <a:r>
              <a:rPr lang="en-US" sz="2400" i="1" dirty="0" err="1"/>
              <a:t>là</a:t>
            </a:r>
            <a:r>
              <a:rPr lang="en-US" sz="2400" i="1" dirty="0"/>
              <a:t> B6 </a:t>
            </a:r>
            <a:r>
              <a:rPr lang="en-US" sz="2400" i="1" dirty="0" err="1"/>
              <a:t>và</a:t>
            </a:r>
            <a:r>
              <a:rPr lang="en-US" sz="2400" i="1" dirty="0"/>
              <a:t> niacin.</a:t>
            </a:r>
            <a:endParaRPr lang="en-US" sz="2400" dirty="0"/>
          </a:p>
          <a:p>
            <a:pPr lvl="0"/>
            <a:r>
              <a:rPr lang="en-US" sz="2400" dirty="0"/>
              <a:t>Eating more ripe bananas: </a:t>
            </a:r>
            <a:r>
              <a:rPr lang="en-US" sz="2400" i="1" dirty="0" err="1"/>
              <a:t>ăn</a:t>
            </a:r>
            <a:r>
              <a:rPr lang="en-US" sz="2400" i="1" dirty="0"/>
              <a:t> </a:t>
            </a:r>
            <a:r>
              <a:rPr lang="en-US" sz="2400" i="1" dirty="0" err="1"/>
              <a:t>nhiều</a:t>
            </a:r>
            <a:r>
              <a:rPr lang="en-US" sz="2400" i="1" dirty="0"/>
              <a:t> </a:t>
            </a:r>
            <a:r>
              <a:rPr lang="en-US" sz="2400" i="1" dirty="0" err="1"/>
              <a:t>chuối</a:t>
            </a:r>
            <a:r>
              <a:rPr lang="en-US" sz="2400" i="1" dirty="0"/>
              <a:t> chin </a:t>
            </a:r>
            <a:r>
              <a:rPr lang="en-US" sz="2400" i="1" dirty="0" err="1"/>
              <a:t>hơn</a:t>
            </a:r>
            <a:endParaRPr lang="en-US" sz="2400" dirty="0"/>
          </a:p>
          <a:p>
            <a:pPr lvl="0"/>
            <a:r>
              <a:rPr lang="en-US" sz="2400" dirty="0"/>
              <a:t>Avoiding all Oriental foods: </a:t>
            </a:r>
            <a:r>
              <a:rPr lang="en-US" sz="2400" i="1" dirty="0" err="1"/>
              <a:t>tránh</a:t>
            </a:r>
            <a:r>
              <a:rPr lang="en-US" sz="2400" i="1" dirty="0"/>
              <a:t> </a:t>
            </a:r>
            <a:r>
              <a:rPr lang="en-US" sz="2400" i="1" dirty="0" err="1"/>
              <a:t>ăn</a:t>
            </a:r>
            <a:r>
              <a:rPr lang="en-US" sz="2400" i="1" dirty="0"/>
              <a:t> </a:t>
            </a:r>
            <a:r>
              <a:rPr lang="en-US" sz="2400" i="1" dirty="0" err="1"/>
              <a:t>tất</a:t>
            </a:r>
            <a:r>
              <a:rPr lang="en-US" sz="2400" i="1" dirty="0"/>
              <a:t> </a:t>
            </a:r>
            <a:r>
              <a:rPr lang="en-US" sz="2400" i="1" dirty="0" err="1"/>
              <a:t>cả</a:t>
            </a:r>
            <a:r>
              <a:rPr lang="en-US" sz="2400" i="1" dirty="0"/>
              <a:t> </a:t>
            </a:r>
            <a:r>
              <a:rPr lang="en-US" sz="2400" i="1" dirty="0" err="1"/>
              <a:t>các</a:t>
            </a:r>
            <a:r>
              <a:rPr lang="en-US" sz="2400" i="1" dirty="0"/>
              <a:t> </a:t>
            </a:r>
            <a:r>
              <a:rPr lang="en-US" sz="2400" i="1" dirty="0" err="1"/>
              <a:t>loại</a:t>
            </a:r>
            <a:r>
              <a:rPr lang="en-US" sz="2400" i="1" dirty="0"/>
              <a:t> </a:t>
            </a:r>
            <a:r>
              <a:rPr lang="en-US" sz="2400" i="1" dirty="0" err="1"/>
              <a:t>thức</a:t>
            </a:r>
            <a:r>
              <a:rPr lang="en-US" sz="2400" i="1" dirty="0"/>
              <a:t> </a:t>
            </a:r>
            <a:r>
              <a:rPr lang="en-US" sz="2400" i="1" dirty="0" err="1"/>
              <a:t>ăn</a:t>
            </a:r>
            <a:r>
              <a:rPr lang="en-US" sz="2400" i="1" dirty="0"/>
              <a:t> </a:t>
            </a:r>
            <a:r>
              <a:rPr lang="en-US" sz="2400" i="1" dirty="0" err="1"/>
              <a:t>phương</a:t>
            </a:r>
            <a:r>
              <a:rPr lang="en-US" sz="2400" i="1" dirty="0"/>
              <a:t> </a:t>
            </a:r>
            <a:r>
              <a:rPr lang="en-US" sz="2400" i="1" dirty="0" err="1"/>
              <a:t>Đông</a:t>
            </a:r>
            <a:endParaRPr lang="en-US" sz="2400" dirty="0"/>
          </a:p>
          <a:p>
            <a:pPr lvl="0"/>
            <a:r>
              <a:rPr lang="en-US" sz="2400" dirty="0"/>
              <a:t>Getting plenty of sodium nitrate: </a:t>
            </a:r>
            <a:r>
              <a:rPr lang="en-US" sz="2400" i="1" dirty="0" err="1"/>
              <a:t>dùng</a:t>
            </a:r>
            <a:r>
              <a:rPr lang="en-US" sz="2400" i="1" dirty="0"/>
              <a:t> </a:t>
            </a:r>
            <a:r>
              <a:rPr lang="en-US" sz="2400" i="1" dirty="0" err="1"/>
              <a:t>nhiều</a:t>
            </a:r>
            <a:r>
              <a:rPr lang="en-US" sz="2400" i="1" dirty="0"/>
              <a:t> sodium nitrate</a:t>
            </a:r>
            <a:endParaRPr lang="en-US" sz="2400" dirty="0"/>
          </a:p>
          <a:p>
            <a:pPr lvl="0"/>
            <a:r>
              <a:rPr lang="en-US" sz="2400" dirty="0"/>
              <a:t>Using Vitamin B in addition to a good diet: </a:t>
            </a:r>
            <a:r>
              <a:rPr lang="en-US" sz="2400" i="1" dirty="0" err="1"/>
              <a:t>sử</a:t>
            </a:r>
            <a:r>
              <a:rPr lang="en-US" sz="2400" i="1" dirty="0"/>
              <a:t> </a:t>
            </a:r>
            <a:r>
              <a:rPr lang="en-US" sz="2400" i="1" dirty="0" err="1"/>
              <a:t>dụng</a:t>
            </a:r>
            <a:r>
              <a:rPr lang="en-US" sz="2400" i="1" dirty="0"/>
              <a:t> vitamin B </a:t>
            </a:r>
            <a:r>
              <a:rPr lang="en-US" sz="2400" i="1" dirty="0" err="1"/>
              <a:t>bổ</a:t>
            </a:r>
            <a:r>
              <a:rPr lang="en-US" sz="2400" i="1" dirty="0"/>
              <a:t> sung </a:t>
            </a:r>
            <a:r>
              <a:rPr lang="en-US" sz="2400" i="1" dirty="0" err="1"/>
              <a:t>vào</a:t>
            </a:r>
            <a:r>
              <a:rPr lang="en-US" sz="2400" i="1" dirty="0"/>
              <a:t> </a:t>
            </a:r>
            <a:r>
              <a:rPr lang="en-US" sz="2400" i="1" dirty="0" err="1"/>
              <a:t>chế</a:t>
            </a:r>
            <a:r>
              <a:rPr lang="en-US" sz="2400" i="1" dirty="0"/>
              <a:t> </a:t>
            </a:r>
            <a:r>
              <a:rPr lang="en-US" sz="2400" i="1" dirty="0" err="1"/>
              <a:t>độ</a:t>
            </a:r>
            <a:r>
              <a:rPr lang="en-US" sz="2400" i="1" dirty="0"/>
              <a:t> </a:t>
            </a:r>
            <a:r>
              <a:rPr lang="en-US" sz="2400" i="1" dirty="0" err="1"/>
              <a:t>ăn</a:t>
            </a:r>
            <a:r>
              <a:rPr lang="en-US" sz="2400" i="1" dirty="0"/>
              <a:t> </a:t>
            </a:r>
            <a:r>
              <a:rPr lang="en-US" sz="2400" i="1" dirty="0" err="1"/>
              <a:t>lành</a:t>
            </a:r>
            <a:r>
              <a:rPr lang="en-US" sz="2400" i="1" dirty="0"/>
              <a:t> </a:t>
            </a:r>
            <a:r>
              <a:rPr lang="en-US" sz="2400" i="1" dirty="0" err="1"/>
              <a:t>mạnh</a:t>
            </a:r>
            <a:endParaRPr lang="en-US" sz="2400" dirty="0"/>
          </a:p>
          <a:p>
            <a:r>
              <a:rPr lang="en-US" sz="2400" dirty="0" err="1"/>
              <a:t>Dễ</a:t>
            </a:r>
            <a:r>
              <a:rPr lang="en-US" sz="2400" dirty="0"/>
              <a:t> </a:t>
            </a:r>
            <a:r>
              <a:rPr lang="en-US" sz="2400" dirty="0" err="1"/>
              <a:t>thấy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</a:t>
            </a:r>
            <a:r>
              <a:rPr lang="en-US" sz="2400" dirty="0" err="1"/>
              <a:t>chính</a:t>
            </a:r>
            <a:r>
              <a:rPr lang="en-US" sz="2400" dirty="0"/>
              <a:t> </a:t>
            </a:r>
            <a:r>
              <a:rPr lang="en-US" sz="2400" dirty="0" err="1"/>
              <a:t>xác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án</a:t>
            </a:r>
            <a:r>
              <a:rPr lang="en-US" sz="2400" dirty="0"/>
              <a:t> D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4579513" y="13335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76200"/>
            <a:ext cx="8763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 50: </a:t>
            </a:r>
            <a:r>
              <a:rPr lang="en-US" dirty="0"/>
              <a:t>What can be inferred about babies from this passage?</a:t>
            </a:r>
            <a:endParaRPr lang="en-US" dirty="0"/>
          </a:p>
          <a:p>
            <a:r>
              <a:rPr lang="en-US" b="1" dirty="0"/>
              <a:t>A. </a:t>
            </a:r>
            <a:r>
              <a:rPr lang="en-US" dirty="0"/>
              <a:t>They can eat almost anything.</a:t>
            </a:r>
            <a:endParaRPr lang="en-US" dirty="0"/>
          </a:p>
          <a:p>
            <a:r>
              <a:rPr lang="en-US" b="1" dirty="0"/>
              <a:t>B. </a:t>
            </a:r>
            <a:r>
              <a:rPr lang="en-US" dirty="0"/>
              <a:t>They should have a carefully restricted diet as infants.</a:t>
            </a:r>
            <a:endParaRPr lang="en-US" dirty="0"/>
          </a:p>
          <a:p>
            <a:r>
              <a:rPr lang="en-US" b="1" dirty="0"/>
              <a:t>C. </a:t>
            </a:r>
            <a:r>
              <a:rPr lang="en-US" dirty="0"/>
              <a:t>They gain little benefit from being breast fed.</a:t>
            </a:r>
            <a:endParaRPr lang="en-US" dirty="0"/>
          </a:p>
          <a:p>
            <a:r>
              <a:rPr lang="en-US" b="1" dirty="0"/>
              <a:t>D. </a:t>
            </a:r>
            <a:r>
              <a:rPr lang="en-US" dirty="0"/>
              <a:t>They may become hyperactive if fed solid food too early.</a:t>
            </a:r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 </a:t>
            </a:r>
            <a:r>
              <a:rPr lang="en-US" b="1" dirty="0"/>
              <a:t>Key words: </a:t>
            </a:r>
            <a:r>
              <a:rPr lang="en-US" dirty="0"/>
              <a:t>babies</a:t>
            </a:r>
            <a:endParaRPr lang="en-US" dirty="0"/>
          </a:p>
          <a:p>
            <a:r>
              <a:rPr lang="en-US" b="1" dirty="0"/>
              <a:t>Clue: </a:t>
            </a:r>
            <a:r>
              <a:rPr lang="en-US" dirty="0"/>
              <a:t>Many of these allergies will not develop if these foods are not fed to an infant until her or his intestines mature at round seven months: </a:t>
            </a:r>
            <a:r>
              <a:rPr lang="en-US" i="1" dirty="0" err="1"/>
              <a:t>Nhiều</a:t>
            </a:r>
            <a:r>
              <a:rPr lang="en-US" i="1" dirty="0"/>
              <a:t> </a:t>
            </a:r>
            <a:r>
              <a:rPr lang="en-US" i="1" dirty="0" err="1"/>
              <a:t>trường</a:t>
            </a:r>
            <a:r>
              <a:rPr lang="en-US" i="1" dirty="0"/>
              <a:t> </a:t>
            </a:r>
            <a:r>
              <a:rPr lang="en-US" i="1" dirty="0" err="1"/>
              <a:t>hợp</a:t>
            </a:r>
            <a:r>
              <a:rPr lang="en-US" i="1" dirty="0"/>
              <a:t> </a:t>
            </a:r>
            <a:r>
              <a:rPr lang="en-US" i="1" dirty="0" err="1"/>
              <a:t>dị</a:t>
            </a:r>
            <a:r>
              <a:rPr lang="en-US" i="1" dirty="0"/>
              <a:t> </a:t>
            </a:r>
            <a:r>
              <a:rPr lang="en-US" i="1" dirty="0" err="1"/>
              <a:t>ứng</a:t>
            </a:r>
            <a:r>
              <a:rPr lang="en-US" i="1" dirty="0"/>
              <a:t> </a:t>
            </a:r>
            <a:r>
              <a:rPr lang="en-US" i="1" dirty="0" err="1"/>
              <a:t>này</a:t>
            </a:r>
            <a:r>
              <a:rPr lang="en-US" i="1" dirty="0"/>
              <a:t> </a:t>
            </a:r>
            <a:r>
              <a:rPr lang="en-US" i="1" dirty="0" err="1"/>
              <a:t>sẽ</a:t>
            </a:r>
            <a:r>
              <a:rPr lang="en-US" i="1" dirty="0"/>
              <a:t> </a:t>
            </a:r>
            <a:r>
              <a:rPr lang="en-US" i="1" dirty="0" err="1"/>
              <a:t>không</a:t>
            </a:r>
            <a:r>
              <a:rPr lang="en-US" i="1" dirty="0"/>
              <a:t> </a:t>
            </a:r>
            <a:r>
              <a:rPr lang="en-US" i="1" dirty="0" err="1"/>
              <a:t>phát</a:t>
            </a:r>
            <a:r>
              <a:rPr lang="en-US" i="1" dirty="0"/>
              <a:t> </a:t>
            </a:r>
            <a:r>
              <a:rPr lang="en-US" i="1" dirty="0" err="1"/>
              <a:t>triển</a:t>
            </a:r>
            <a:r>
              <a:rPr lang="en-US" i="1" dirty="0"/>
              <a:t> </a:t>
            </a:r>
            <a:r>
              <a:rPr lang="en-US" i="1" dirty="0" err="1"/>
              <a:t>nếu</a:t>
            </a:r>
            <a:r>
              <a:rPr lang="en-US" i="1" dirty="0"/>
              <a:t> </a:t>
            </a:r>
            <a:r>
              <a:rPr lang="en-US" i="1" dirty="0" err="1"/>
              <a:t>trẻ</a:t>
            </a:r>
            <a:r>
              <a:rPr lang="en-US" i="1" dirty="0"/>
              <a:t> </a:t>
            </a:r>
            <a:r>
              <a:rPr lang="en-US" i="1" dirty="0" err="1"/>
              <a:t>sơ</a:t>
            </a:r>
            <a:r>
              <a:rPr lang="en-US" i="1" dirty="0"/>
              <a:t> </a:t>
            </a:r>
            <a:r>
              <a:rPr lang="en-US" i="1" dirty="0" err="1"/>
              <a:t>sinh</a:t>
            </a:r>
            <a:r>
              <a:rPr lang="en-US" i="1" dirty="0"/>
              <a:t> </a:t>
            </a:r>
            <a:r>
              <a:rPr lang="en-US" i="1" dirty="0" err="1"/>
              <a:t>không</a:t>
            </a:r>
            <a:r>
              <a:rPr lang="en-US" i="1" dirty="0"/>
              <a:t> </a:t>
            </a:r>
            <a:r>
              <a:rPr lang="en-US" i="1" dirty="0" err="1"/>
              <a:t>ăn</a:t>
            </a:r>
            <a:r>
              <a:rPr lang="en-US" i="1" dirty="0"/>
              <a:t> </a:t>
            </a:r>
            <a:r>
              <a:rPr lang="en-US" i="1" dirty="0" err="1"/>
              <a:t>những</a:t>
            </a:r>
            <a:r>
              <a:rPr lang="en-US" i="1" dirty="0"/>
              <a:t> </a:t>
            </a:r>
            <a:r>
              <a:rPr lang="en-US" i="1" dirty="0" err="1"/>
              <a:t>loại</a:t>
            </a:r>
            <a:r>
              <a:rPr lang="en-US" i="1" dirty="0"/>
              <a:t> </a:t>
            </a:r>
            <a:r>
              <a:rPr lang="en-US" i="1" dirty="0" err="1"/>
              <a:t>thức</a:t>
            </a:r>
            <a:r>
              <a:rPr lang="en-US" i="1" dirty="0"/>
              <a:t> </a:t>
            </a:r>
            <a:r>
              <a:rPr lang="en-US" i="1" dirty="0" err="1"/>
              <a:t>ăn</a:t>
            </a:r>
            <a:r>
              <a:rPr lang="en-US" i="1" dirty="0"/>
              <a:t> </a:t>
            </a:r>
            <a:r>
              <a:rPr lang="en-US" i="1" dirty="0" err="1"/>
              <a:t>này</a:t>
            </a:r>
            <a:r>
              <a:rPr lang="en-US" i="1" dirty="0"/>
              <a:t> </a:t>
            </a:r>
            <a:r>
              <a:rPr lang="en-US" i="1" dirty="0" err="1"/>
              <a:t>cho</a:t>
            </a:r>
            <a:r>
              <a:rPr lang="en-US" i="1" dirty="0"/>
              <a:t> </a:t>
            </a:r>
            <a:r>
              <a:rPr lang="en-US" i="1" dirty="0" err="1"/>
              <a:t>đến</a:t>
            </a:r>
            <a:r>
              <a:rPr lang="en-US" i="1" dirty="0"/>
              <a:t> </a:t>
            </a:r>
            <a:r>
              <a:rPr lang="en-US" i="1" dirty="0" err="1"/>
              <a:t>khi</a:t>
            </a:r>
            <a:r>
              <a:rPr lang="en-US" i="1" dirty="0"/>
              <a:t> </a:t>
            </a:r>
            <a:r>
              <a:rPr lang="en-US" i="1" dirty="0" err="1"/>
              <a:t>ruột</a:t>
            </a:r>
            <a:r>
              <a:rPr lang="en-US" i="1" dirty="0"/>
              <a:t> </a:t>
            </a:r>
            <a:r>
              <a:rPr lang="en-US" i="1" dirty="0" err="1"/>
              <a:t>của</a:t>
            </a:r>
            <a:r>
              <a:rPr lang="en-US" i="1" dirty="0"/>
              <a:t> </a:t>
            </a:r>
            <a:r>
              <a:rPr lang="en-US" i="1" dirty="0" err="1"/>
              <a:t>chúng</a:t>
            </a:r>
            <a:r>
              <a:rPr lang="en-US" i="1" dirty="0"/>
              <a:t> </a:t>
            </a:r>
            <a:r>
              <a:rPr lang="en-US" i="1" dirty="0" err="1"/>
              <a:t>phát</a:t>
            </a:r>
            <a:r>
              <a:rPr lang="en-US" i="1" dirty="0"/>
              <a:t> </a:t>
            </a:r>
            <a:r>
              <a:rPr lang="en-US" i="1" dirty="0" err="1"/>
              <a:t>triển</a:t>
            </a:r>
            <a:r>
              <a:rPr lang="en-US" i="1" dirty="0"/>
              <a:t> </a:t>
            </a:r>
            <a:r>
              <a:rPr lang="en-US" i="1" dirty="0" err="1"/>
              <a:t>hoàn</a:t>
            </a:r>
            <a:r>
              <a:rPr lang="en-US" i="1" dirty="0"/>
              <a:t> </a:t>
            </a:r>
            <a:r>
              <a:rPr lang="en-US" i="1" dirty="0" err="1"/>
              <a:t>chỉnh</a:t>
            </a:r>
            <a:r>
              <a:rPr lang="en-US" i="1" dirty="0"/>
              <a:t> </a:t>
            </a:r>
            <a:r>
              <a:rPr lang="en-US" i="1" dirty="0" err="1"/>
              <a:t>vào</a:t>
            </a:r>
            <a:r>
              <a:rPr lang="en-US" i="1" dirty="0"/>
              <a:t> </a:t>
            </a:r>
            <a:r>
              <a:rPr lang="en-US" i="1" dirty="0" err="1"/>
              <a:t>khoảng</a:t>
            </a:r>
            <a:r>
              <a:rPr lang="en-US" i="1" dirty="0"/>
              <a:t> 7 </a:t>
            </a:r>
            <a:r>
              <a:rPr lang="en-US" i="1" dirty="0" err="1"/>
              <a:t>tháng</a:t>
            </a:r>
            <a:r>
              <a:rPr lang="en-US" i="1" dirty="0"/>
              <a:t> </a:t>
            </a:r>
            <a:r>
              <a:rPr lang="en-US" i="1" dirty="0" err="1"/>
              <a:t>tuổi</a:t>
            </a:r>
            <a:r>
              <a:rPr lang="en-US" i="1" dirty="0"/>
              <a:t>.</a:t>
            </a:r>
            <a:endParaRPr lang="en-US" dirty="0"/>
          </a:p>
          <a:p>
            <a:pPr lvl="0"/>
            <a:r>
              <a:rPr lang="en-US" dirty="0"/>
              <a:t>They can eat almost anything: </a:t>
            </a:r>
            <a:r>
              <a:rPr lang="en-US" i="1" dirty="0" err="1"/>
              <a:t>trẻ</a:t>
            </a:r>
            <a:r>
              <a:rPr lang="en-US" i="1" dirty="0"/>
              <a:t> </a:t>
            </a:r>
            <a:r>
              <a:rPr lang="en-US" i="1" dirty="0" err="1"/>
              <a:t>em</a:t>
            </a:r>
            <a:r>
              <a:rPr lang="en-US" i="1" dirty="0"/>
              <a:t>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thể</a:t>
            </a:r>
            <a:r>
              <a:rPr lang="en-US" i="1" dirty="0"/>
              <a:t> </a:t>
            </a:r>
            <a:r>
              <a:rPr lang="en-US" i="1" dirty="0" err="1"/>
              <a:t>ăn</a:t>
            </a:r>
            <a:r>
              <a:rPr lang="en-US" i="1" dirty="0"/>
              <a:t> </a:t>
            </a:r>
            <a:r>
              <a:rPr lang="en-US" i="1" dirty="0" err="1"/>
              <a:t>được</a:t>
            </a:r>
            <a:r>
              <a:rPr lang="en-US" i="1" dirty="0"/>
              <a:t> </a:t>
            </a:r>
            <a:r>
              <a:rPr lang="en-US" i="1" dirty="0" err="1"/>
              <a:t>hầu</a:t>
            </a:r>
            <a:r>
              <a:rPr lang="en-US" i="1" dirty="0"/>
              <a:t> </a:t>
            </a:r>
            <a:r>
              <a:rPr lang="en-US" i="1" dirty="0" err="1"/>
              <a:t>hất</a:t>
            </a:r>
            <a:r>
              <a:rPr lang="en-US" i="1" dirty="0"/>
              <a:t> </a:t>
            </a:r>
            <a:r>
              <a:rPr lang="en-US" i="1" dirty="0" err="1"/>
              <a:t>tất</a:t>
            </a:r>
            <a:r>
              <a:rPr lang="en-US" i="1" dirty="0"/>
              <a:t> </a:t>
            </a:r>
            <a:r>
              <a:rPr lang="en-US" i="1" dirty="0" err="1"/>
              <a:t>cả</a:t>
            </a:r>
            <a:r>
              <a:rPr lang="en-US" i="1" dirty="0"/>
              <a:t> </a:t>
            </a:r>
            <a:r>
              <a:rPr lang="en-US" i="1" dirty="0" err="1"/>
              <a:t>mọi</a:t>
            </a:r>
            <a:r>
              <a:rPr lang="en-US" i="1" dirty="0"/>
              <a:t> </a:t>
            </a:r>
            <a:r>
              <a:rPr lang="en-US" i="1" dirty="0" err="1"/>
              <a:t>thứ</a:t>
            </a:r>
            <a:endParaRPr lang="en-US" dirty="0"/>
          </a:p>
          <a:p>
            <a:pPr lvl="0"/>
            <a:r>
              <a:rPr lang="en-US" dirty="0"/>
              <a:t>They should have a carefully restricted diet as infants: </a:t>
            </a:r>
            <a:r>
              <a:rPr lang="en-US" i="1" dirty="0" err="1"/>
              <a:t>trẻ</a:t>
            </a:r>
            <a:r>
              <a:rPr lang="en-US" i="1" dirty="0"/>
              <a:t> </a:t>
            </a:r>
            <a:r>
              <a:rPr lang="en-US" i="1" dirty="0" err="1"/>
              <a:t>em</a:t>
            </a:r>
            <a:r>
              <a:rPr lang="en-US" i="1" dirty="0"/>
              <a:t> </a:t>
            </a:r>
            <a:r>
              <a:rPr lang="en-US" i="1" dirty="0" err="1"/>
              <a:t>nên</a:t>
            </a:r>
            <a:r>
              <a:rPr lang="en-US" i="1" dirty="0"/>
              <a:t>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chế</a:t>
            </a:r>
            <a:r>
              <a:rPr lang="en-US" i="1" dirty="0"/>
              <a:t> </a:t>
            </a:r>
            <a:r>
              <a:rPr lang="en-US" i="1" dirty="0" err="1"/>
              <a:t>độ</a:t>
            </a:r>
            <a:r>
              <a:rPr lang="en-US" i="1" dirty="0"/>
              <a:t> </a:t>
            </a:r>
            <a:r>
              <a:rPr lang="en-US" i="1" dirty="0" err="1"/>
              <a:t>ăn</a:t>
            </a:r>
            <a:r>
              <a:rPr lang="en-US" i="1" dirty="0"/>
              <a:t> </a:t>
            </a:r>
            <a:r>
              <a:rPr lang="en-US" i="1" dirty="0" err="1"/>
              <a:t>nghiêm</a:t>
            </a:r>
            <a:r>
              <a:rPr lang="en-US" i="1" dirty="0"/>
              <a:t> </a:t>
            </a:r>
            <a:r>
              <a:rPr lang="en-US" i="1" dirty="0" err="1"/>
              <a:t>ngặt</a:t>
            </a:r>
            <a:r>
              <a:rPr lang="en-US" i="1" dirty="0"/>
              <a:t> </a:t>
            </a:r>
            <a:r>
              <a:rPr lang="en-US" i="1" dirty="0" err="1"/>
              <a:t>khi</a:t>
            </a:r>
            <a:r>
              <a:rPr lang="en-US" i="1" dirty="0"/>
              <a:t> </a:t>
            </a:r>
            <a:r>
              <a:rPr lang="en-US" i="1" dirty="0" err="1"/>
              <a:t>còn</a:t>
            </a:r>
            <a:r>
              <a:rPr lang="en-US" i="1" dirty="0"/>
              <a:t> </a:t>
            </a:r>
            <a:r>
              <a:rPr lang="en-US" i="1" dirty="0" err="1"/>
              <a:t>là</a:t>
            </a:r>
            <a:r>
              <a:rPr lang="en-US" i="1" dirty="0"/>
              <a:t> </a:t>
            </a:r>
            <a:r>
              <a:rPr lang="en-US" i="1" dirty="0" err="1"/>
              <a:t>trẻ</a:t>
            </a:r>
            <a:r>
              <a:rPr lang="en-US" i="1" dirty="0"/>
              <a:t> </a:t>
            </a:r>
            <a:r>
              <a:rPr lang="en-US" i="1" dirty="0" err="1"/>
              <a:t>sơ</a:t>
            </a:r>
            <a:r>
              <a:rPr lang="en-US" i="1" dirty="0"/>
              <a:t> </a:t>
            </a:r>
            <a:r>
              <a:rPr lang="en-US" i="1" dirty="0" err="1"/>
              <a:t>sinh</a:t>
            </a:r>
            <a:endParaRPr lang="en-US" dirty="0"/>
          </a:p>
          <a:p>
            <a:pPr lvl="0"/>
            <a:r>
              <a:rPr lang="en-US" dirty="0"/>
              <a:t>They gain little benefit from being breast fed: </a:t>
            </a:r>
            <a:r>
              <a:rPr lang="en-US" i="1" dirty="0" err="1"/>
              <a:t>không</a:t>
            </a:r>
            <a:r>
              <a:rPr lang="en-US" i="1" dirty="0"/>
              <a:t>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nhiều</a:t>
            </a:r>
            <a:r>
              <a:rPr lang="en-US" i="1" dirty="0"/>
              <a:t> </a:t>
            </a:r>
            <a:r>
              <a:rPr lang="en-US" i="1" dirty="0" err="1"/>
              <a:t>ích</a:t>
            </a:r>
            <a:r>
              <a:rPr lang="en-US" i="1" dirty="0"/>
              <a:t> </a:t>
            </a:r>
            <a:r>
              <a:rPr lang="en-US" i="1" dirty="0" err="1"/>
              <a:t>lợi</a:t>
            </a:r>
            <a:r>
              <a:rPr lang="en-US" i="1" dirty="0"/>
              <a:t> </a:t>
            </a:r>
            <a:r>
              <a:rPr lang="en-US" i="1" dirty="0" err="1"/>
              <a:t>khi</a:t>
            </a:r>
            <a:r>
              <a:rPr lang="en-US" i="1" dirty="0"/>
              <a:t> </a:t>
            </a:r>
            <a:r>
              <a:rPr lang="en-US" i="1" dirty="0" err="1"/>
              <a:t>trẻ</a:t>
            </a:r>
            <a:r>
              <a:rPr lang="en-US" i="1" dirty="0"/>
              <a:t> </a:t>
            </a:r>
            <a:r>
              <a:rPr lang="en-US" i="1" dirty="0" err="1"/>
              <a:t>em</a:t>
            </a:r>
            <a:r>
              <a:rPr lang="en-US" i="1" dirty="0"/>
              <a:t> </a:t>
            </a:r>
            <a:r>
              <a:rPr lang="en-US" i="1" dirty="0" err="1"/>
              <a:t>được</a:t>
            </a:r>
            <a:r>
              <a:rPr lang="en-US" i="1" dirty="0"/>
              <a:t> </a:t>
            </a:r>
            <a:r>
              <a:rPr lang="en-US" i="1" dirty="0" err="1"/>
              <a:t>cho</a:t>
            </a:r>
            <a:r>
              <a:rPr lang="en-US" i="1" dirty="0"/>
              <a:t> </a:t>
            </a:r>
            <a:r>
              <a:rPr lang="en-US" i="1" dirty="0" err="1"/>
              <a:t>ăn</a:t>
            </a:r>
            <a:r>
              <a:rPr lang="en-US" i="1" dirty="0"/>
              <a:t> </a:t>
            </a:r>
            <a:r>
              <a:rPr lang="en-US" i="1" dirty="0" err="1"/>
              <a:t>sữa</a:t>
            </a:r>
            <a:r>
              <a:rPr lang="en-US" i="1" dirty="0"/>
              <a:t> </a:t>
            </a:r>
            <a:r>
              <a:rPr lang="en-US" i="1" dirty="0" err="1"/>
              <a:t>mẹ</a:t>
            </a:r>
            <a:endParaRPr lang="en-US" dirty="0"/>
          </a:p>
          <a:p>
            <a:pPr lvl="0"/>
            <a:r>
              <a:rPr lang="en-US" dirty="0"/>
              <a:t>They may become hyperactive if fed solid food too early: </a:t>
            </a:r>
            <a:r>
              <a:rPr lang="en-US" i="1" dirty="0" err="1"/>
              <a:t>trẻ</a:t>
            </a:r>
            <a:r>
              <a:rPr lang="en-US" i="1" dirty="0"/>
              <a:t> </a:t>
            </a:r>
            <a:r>
              <a:rPr lang="en-US" i="1" dirty="0" err="1"/>
              <a:t>em</a:t>
            </a:r>
            <a:r>
              <a:rPr lang="en-US" i="1" dirty="0"/>
              <a:t> </a:t>
            </a:r>
            <a:r>
              <a:rPr lang="en-US" i="1" dirty="0" err="1"/>
              <a:t>có</a:t>
            </a:r>
            <a:r>
              <a:rPr lang="en-US" i="1" dirty="0"/>
              <a:t> </a:t>
            </a:r>
            <a:r>
              <a:rPr lang="en-US" i="1" dirty="0" err="1"/>
              <a:t>thể</a:t>
            </a:r>
            <a:r>
              <a:rPr lang="en-US" i="1" dirty="0"/>
              <a:t> </a:t>
            </a:r>
            <a:r>
              <a:rPr lang="en-US" i="1" dirty="0" err="1"/>
              <a:t>trở</a:t>
            </a:r>
            <a:r>
              <a:rPr lang="en-US" i="1" dirty="0"/>
              <a:t> </a:t>
            </a:r>
            <a:r>
              <a:rPr lang="en-US" i="1" dirty="0" err="1"/>
              <a:t>nên</a:t>
            </a:r>
            <a:r>
              <a:rPr lang="en-US" i="1" dirty="0"/>
              <a:t> </a:t>
            </a:r>
            <a:r>
              <a:rPr lang="en-US" i="1" dirty="0" err="1"/>
              <a:t>hiếu</a:t>
            </a:r>
            <a:r>
              <a:rPr lang="en-US" i="1" dirty="0"/>
              <a:t> </a:t>
            </a:r>
            <a:r>
              <a:rPr lang="en-US" i="1" dirty="0" err="1"/>
              <a:t>động</a:t>
            </a:r>
            <a:r>
              <a:rPr lang="en-US" i="1" dirty="0"/>
              <a:t> </a:t>
            </a:r>
            <a:r>
              <a:rPr lang="en-US" i="1" dirty="0" err="1"/>
              <a:t>quá</a:t>
            </a:r>
            <a:r>
              <a:rPr lang="en-US" i="1" dirty="0"/>
              <a:t> </a:t>
            </a:r>
            <a:r>
              <a:rPr lang="en-US" i="1" dirty="0" err="1"/>
              <a:t>mức</a:t>
            </a:r>
            <a:r>
              <a:rPr lang="en-US" i="1" dirty="0"/>
              <a:t> </a:t>
            </a:r>
            <a:r>
              <a:rPr lang="en-US" i="1" dirty="0" err="1"/>
              <a:t>nếu</a:t>
            </a:r>
            <a:r>
              <a:rPr lang="en-US" i="1" dirty="0"/>
              <a:t> </a:t>
            </a:r>
            <a:r>
              <a:rPr lang="en-US" i="1" dirty="0" err="1"/>
              <a:t>được</a:t>
            </a:r>
            <a:r>
              <a:rPr lang="en-US" i="1" dirty="0"/>
              <a:t> </a:t>
            </a:r>
            <a:r>
              <a:rPr lang="en-US" i="1" dirty="0" err="1"/>
              <a:t>cho</a:t>
            </a:r>
            <a:r>
              <a:rPr lang="en-US" i="1" dirty="0"/>
              <a:t> </a:t>
            </a:r>
            <a:r>
              <a:rPr lang="en-US" i="1" dirty="0" err="1"/>
              <a:t>ăn</a:t>
            </a:r>
            <a:r>
              <a:rPr lang="en-US" i="1" dirty="0"/>
              <a:t> </a:t>
            </a:r>
            <a:r>
              <a:rPr lang="en-US" i="1" dirty="0" err="1"/>
              <a:t>thức</a:t>
            </a:r>
            <a:r>
              <a:rPr lang="en-US" i="1" dirty="0"/>
              <a:t> </a:t>
            </a:r>
            <a:r>
              <a:rPr lang="en-US" i="1" dirty="0" err="1"/>
              <a:t>ăn</a:t>
            </a:r>
            <a:r>
              <a:rPr lang="en-US" i="1" dirty="0"/>
              <a:t> </a:t>
            </a:r>
            <a:r>
              <a:rPr lang="en-US" i="1" dirty="0" err="1"/>
              <a:t>rắn</a:t>
            </a:r>
            <a:r>
              <a:rPr lang="en-US" i="1" dirty="0"/>
              <a:t> </a:t>
            </a:r>
            <a:r>
              <a:rPr lang="en-US" i="1" dirty="0" err="1"/>
              <a:t>quá</a:t>
            </a:r>
            <a:r>
              <a:rPr lang="en-US" i="1" dirty="0"/>
              <a:t> </a:t>
            </a:r>
            <a:r>
              <a:rPr lang="en-US" i="1" dirty="0" err="1"/>
              <a:t>sớm</a:t>
            </a:r>
            <a:endParaRPr lang="en-US" dirty="0"/>
          </a:p>
          <a:p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khoang</a:t>
            </a:r>
            <a:r>
              <a:rPr lang="en-US" dirty="0"/>
              <a:t> </a:t>
            </a:r>
            <a:r>
              <a:rPr lang="en-US" dirty="0" err="1"/>
              <a:t>ruột</a:t>
            </a:r>
            <a:r>
              <a:rPr lang="en-US" dirty="0"/>
              <a:t> </a:t>
            </a:r>
            <a:r>
              <a:rPr lang="en-US" dirty="0" err="1"/>
              <a:t>chưa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ăn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ăn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dị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ăn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cẩn</a:t>
            </a:r>
            <a:r>
              <a:rPr lang="en-US" dirty="0"/>
              <a:t> </a:t>
            </a:r>
            <a:r>
              <a:rPr lang="en-US" dirty="0" err="1"/>
              <a:t>thận</a:t>
            </a:r>
            <a:r>
              <a:rPr lang="en-US" dirty="0"/>
              <a:t>.</a:t>
            </a:r>
            <a:endParaRPr lang="en-US" dirty="0"/>
          </a:p>
          <a:p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đáp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đáp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B</a:t>
            </a:r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8600" y="634821"/>
            <a:ext cx="304800" cy="228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5: </a:t>
            </a:r>
            <a:r>
              <a:rPr lang="en-US" sz="2400" dirty="0"/>
              <a:t> The </a:t>
            </a:r>
            <a:r>
              <a:rPr lang="en-US" sz="2400" dirty="0" err="1"/>
              <a:t>jury______her</a:t>
            </a:r>
            <a:r>
              <a:rPr lang="en-US" sz="2400" dirty="0"/>
              <a:t> compliments on her excellent knowledge of the</a:t>
            </a:r>
            <a:r>
              <a:rPr lang="en-US" sz="2400" b="1" dirty="0"/>
              <a:t> </a:t>
            </a:r>
            <a:r>
              <a:rPr lang="en-US" sz="2400" dirty="0"/>
              <a:t>subject.</a:t>
            </a:r>
            <a:endParaRPr lang="en-US" sz="2400" dirty="0"/>
          </a:p>
          <a:p>
            <a:r>
              <a:rPr lang="en-US" sz="2400" b="1" dirty="0"/>
              <a:t>A.</a:t>
            </a:r>
            <a:r>
              <a:rPr lang="en-US" sz="2400" dirty="0"/>
              <a:t> paid			</a:t>
            </a:r>
            <a:r>
              <a:rPr lang="en-US" sz="2400" b="1" dirty="0" smtClean="0"/>
              <a:t>B</a:t>
            </a:r>
            <a:r>
              <a:rPr lang="en-US" sz="2400" b="1" dirty="0"/>
              <a:t>.</a:t>
            </a:r>
            <a:r>
              <a:rPr lang="en-US" sz="2400" dirty="0"/>
              <a:t> gave		     </a:t>
            </a:r>
            <a:r>
              <a:rPr lang="en-US" sz="2400" dirty="0" smtClean="0"/>
              <a:t>    </a:t>
            </a:r>
            <a:r>
              <a:rPr lang="en-US" sz="2400" b="1" dirty="0"/>
              <a:t>C.</a:t>
            </a:r>
            <a:r>
              <a:rPr lang="en-US" sz="2400" dirty="0"/>
              <a:t> made		    </a:t>
            </a:r>
            <a:r>
              <a:rPr lang="en-US" sz="2400" b="1" dirty="0"/>
              <a:t>D.</a:t>
            </a:r>
            <a:r>
              <a:rPr lang="en-US" sz="2400" dirty="0"/>
              <a:t> said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Pay compliment /ˈ</a:t>
            </a:r>
            <a:r>
              <a:rPr lang="en-US" sz="2400" dirty="0" err="1"/>
              <a:t>kɒmplɪmənt</a:t>
            </a:r>
            <a:r>
              <a:rPr lang="en-US" sz="2400" dirty="0"/>
              <a:t>/ (n) on </a:t>
            </a:r>
            <a:r>
              <a:rPr lang="en-US" sz="2400" dirty="0" err="1"/>
              <a:t>sth</a:t>
            </a:r>
            <a:r>
              <a:rPr lang="en-US" sz="2400" dirty="0"/>
              <a:t> = compliment/ˈ</a:t>
            </a:r>
            <a:r>
              <a:rPr lang="en-US" sz="2400" dirty="0" err="1"/>
              <a:t>kɒmplɪment</a:t>
            </a:r>
            <a:r>
              <a:rPr lang="en-US" sz="2400" dirty="0"/>
              <a:t>/ (v) on </a:t>
            </a:r>
            <a:r>
              <a:rPr lang="en-US" sz="2400" dirty="0" err="1"/>
              <a:t>sth</a:t>
            </a:r>
            <a:r>
              <a:rPr lang="en-US" sz="2400" dirty="0"/>
              <a:t>:</a:t>
            </a:r>
            <a:endParaRPr lang="en-US" sz="2400" dirty="0"/>
          </a:p>
          <a:p>
            <a:r>
              <a:rPr lang="en-US" sz="2400" dirty="0" err="1"/>
              <a:t>khen</a:t>
            </a:r>
            <a:r>
              <a:rPr lang="en-US" sz="2400" dirty="0"/>
              <a:t> </a:t>
            </a:r>
            <a:r>
              <a:rPr lang="en-US" sz="2400" dirty="0" err="1"/>
              <a:t>ngợi</a:t>
            </a:r>
            <a:r>
              <a:rPr lang="en-US" sz="2400" dirty="0"/>
              <a:t> </a:t>
            </a:r>
            <a:r>
              <a:rPr lang="en-US" sz="2400" dirty="0" err="1"/>
              <a:t>ai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endParaRPr lang="en-US" sz="2400" dirty="0"/>
          </a:p>
          <a:p>
            <a:r>
              <a:rPr lang="en-US" sz="2400" dirty="0" err="1"/>
              <a:t>Câu</a:t>
            </a:r>
            <a:r>
              <a:rPr lang="en-US" sz="2400" dirty="0"/>
              <a:t> </a:t>
            </a:r>
            <a:r>
              <a:rPr lang="en-US" sz="2400" dirty="0" err="1"/>
              <a:t>này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: </a:t>
            </a:r>
            <a:r>
              <a:rPr lang="en-US" sz="2400" dirty="0" err="1"/>
              <a:t>Bồi</a:t>
            </a:r>
            <a:r>
              <a:rPr lang="en-US" sz="2400" dirty="0"/>
              <a:t> </a:t>
            </a:r>
            <a:r>
              <a:rPr lang="en-US" sz="2400" dirty="0" err="1"/>
              <a:t>thẩm</a:t>
            </a:r>
            <a:r>
              <a:rPr lang="en-US" sz="2400" dirty="0"/>
              <a:t> </a:t>
            </a:r>
            <a:r>
              <a:rPr lang="en-US" sz="2400" dirty="0" err="1"/>
              <a:t>đoàn</a:t>
            </a:r>
            <a:r>
              <a:rPr lang="en-US" sz="2400" dirty="0"/>
              <a:t> </a:t>
            </a:r>
            <a:r>
              <a:rPr lang="en-US" sz="2400" dirty="0" err="1"/>
              <a:t>khen</a:t>
            </a:r>
            <a:r>
              <a:rPr lang="en-US" sz="2400" dirty="0"/>
              <a:t> </a:t>
            </a:r>
            <a:r>
              <a:rPr lang="en-US" sz="2400" dirty="0" err="1"/>
              <a:t>ngợi</a:t>
            </a:r>
            <a:r>
              <a:rPr lang="en-US" sz="2400" dirty="0"/>
              <a:t> </a:t>
            </a:r>
            <a:r>
              <a:rPr lang="en-US" sz="2400" dirty="0" err="1"/>
              <a:t>cô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kiến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</a:t>
            </a:r>
            <a:r>
              <a:rPr lang="en-US" sz="2400" dirty="0" err="1"/>
              <a:t>tuyệt</a:t>
            </a:r>
            <a:r>
              <a:rPr lang="en-US" sz="2400" dirty="0"/>
              <a:t> </a:t>
            </a:r>
            <a:r>
              <a:rPr lang="en-US" sz="2400" dirty="0" err="1"/>
              <a:t>vời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này</a:t>
            </a:r>
            <a:r>
              <a:rPr lang="en-US" sz="2400" dirty="0"/>
              <a:t>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2400" y="1371600"/>
            <a:ext cx="304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5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28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763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6:</a:t>
            </a:r>
            <a:r>
              <a:rPr lang="en-US" sz="2400" dirty="0"/>
              <a:t> My uncle lives a unhappy life _________ his disability to do some simple </a:t>
            </a:r>
            <a:r>
              <a:rPr lang="en-US" sz="2400" dirty="0" err="1"/>
              <a:t>activites</a:t>
            </a:r>
            <a:r>
              <a:rPr lang="en-US" sz="2400" dirty="0"/>
              <a:t>. </a:t>
            </a:r>
            <a:endParaRPr lang="en-US" sz="2400" dirty="0"/>
          </a:p>
          <a:p>
            <a:pPr marL="457200" indent="-457200">
              <a:buAutoNum type="alphaUcPeriod"/>
            </a:pPr>
            <a:r>
              <a:rPr lang="en-US" sz="2400" dirty="0" smtClean="0"/>
              <a:t>because </a:t>
            </a:r>
            <a:r>
              <a:rPr lang="en-US" sz="2400" dirty="0"/>
              <a:t>of       </a:t>
            </a:r>
            <a:r>
              <a:rPr lang="en-US" sz="2400" dirty="0" smtClean="0"/>
              <a:t>    </a:t>
            </a:r>
            <a:r>
              <a:rPr lang="en-US" sz="2400" b="1" dirty="0"/>
              <a:t>B.</a:t>
            </a:r>
            <a:r>
              <a:rPr lang="en-US" sz="2400" dirty="0"/>
              <a:t> because               </a:t>
            </a:r>
            <a:r>
              <a:rPr lang="en-US" sz="2400" dirty="0" smtClean="0"/>
              <a:t> </a:t>
            </a:r>
            <a:r>
              <a:rPr lang="en-US" sz="2400" b="1" dirty="0"/>
              <a:t>C.</a:t>
            </a:r>
            <a:r>
              <a:rPr lang="en-US" sz="2400" dirty="0"/>
              <a:t> though         </a:t>
            </a:r>
            <a:r>
              <a:rPr lang="en-US" sz="2400" dirty="0" smtClean="0"/>
              <a:t> </a:t>
            </a:r>
            <a:r>
              <a:rPr lang="en-US" sz="2400" b="1" dirty="0"/>
              <a:t>D.</a:t>
            </a:r>
            <a:r>
              <a:rPr lang="en-US" sz="2400" dirty="0"/>
              <a:t> in spite of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Liên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/ </a:t>
            </a:r>
            <a:r>
              <a:rPr lang="en-US" sz="2400" dirty="0" err="1"/>
              <a:t>Mệnh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nguyên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lí</a:t>
            </a:r>
            <a:r>
              <a:rPr lang="en-US" sz="2400" dirty="0"/>
              <a:t> do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 </a:t>
            </a:r>
            <a:endParaRPr lang="en-US" sz="2400" dirty="0"/>
          </a:p>
          <a:p>
            <a:r>
              <a:rPr lang="en-US" sz="2400" dirty="0" err="1"/>
              <a:t>Dấu</a:t>
            </a:r>
            <a:r>
              <a:rPr lang="en-US" sz="2400" dirty="0"/>
              <a:t> </a:t>
            </a:r>
            <a:r>
              <a:rPr lang="en-US" sz="2400" dirty="0" err="1"/>
              <a:t>hiệu</a:t>
            </a:r>
            <a:r>
              <a:rPr lang="en-US" sz="2400" dirty="0"/>
              <a:t>: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trống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cụm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“his disability”. </a:t>
            </a:r>
            <a:endParaRPr lang="en-US" sz="2400" dirty="0"/>
          </a:p>
          <a:p>
            <a:r>
              <a:rPr lang="en-US" sz="2400" dirty="0"/>
              <a:t>A. because of + N/V-</a:t>
            </a:r>
            <a:r>
              <a:rPr lang="en-US" sz="2400" dirty="0" err="1"/>
              <a:t>ing</a:t>
            </a:r>
            <a:r>
              <a:rPr lang="en-US" sz="2400" dirty="0"/>
              <a:t>: </a:t>
            </a:r>
            <a:r>
              <a:rPr lang="en-US" sz="2400" dirty="0" err="1"/>
              <a:t>bởi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B. because + S + V: </a:t>
            </a:r>
            <a:r>
              <a:rPr lang="en-US" sz="2400" dirty="0" err="1"/>
              <a:t>bởi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 =&gt; </a:t>
            </a:r>
            <a:r>
              <a:rPr lang="en-US" sz="2400" dirty="0" err="1"/>
              <a:t>loại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C. though + S + V: </a:t>
            </a:r>
            <a:r>
              <a:rPr lang="en-US" sz="2400" dirty="0" err="1"/>
              <a:t>mặc</a:t>
            </a:r>
            <a:r>
              <a:rPr lang="en-US" sz="2400" dirty="0"/>
              <a:t> </a:t>
            </a:r>
            <a:r>
              <a:rPr lang="en-US" sz="2400" dirty="0" err="1"/>
              <a:t>dù</a:t>
            </a:r>
            <a:r>
              <a:rPr lang="en-US" sz="2400" dirty="0"/>
              <a:t> =&gt; </a:t>
            </a:r>
            <a:r>
              <a:rPr lang="en-US" sz="2400" dirty="0" err="1"/>
              <a:t>loại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D. in spite of + N/V-</a:t>
            </a:r>
            <a:r>
              <a:rPr lang="en-US" sz="2400" dirty="0" err="1"/>
              <a:t>ing</a:t>
            </a:r>
            <a:r>
              <a:rPr lang="en-US" sz="2400" dirty="0"/>
              <a:t>: </a:t>
            </a:r>
            <a:r>
              <a:rPr lang="en-US" sz="2400" dirty="0" err="1"/>
              <a:t>mặc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, </a:t>
            </a:r>
            <a:r>
              <a:rPr lang="en-US" sz="2400" dirty="0" err="1"/>
              <a:t>mặc</a:t>
            </a:r>
            <a:r>
              <a:rPr lang="en-US" sz="2400" dirty="0"/>
              <a:t> </a:t>
            </a:r>
            <a:r>
              <a:rPr lang="en-US" sz="2400" dirty="0" err="1"/>
              <a:t>dù</a:t>
            </a:r>
            <a:r>
              <a:rPr lang="en-US" sz="2400" dirty="0"/>
              <a:t> ( </a:t>
            </a:r>
            <a:r>
              <a:rPr lang="en-US" sz="2400" dirty="0" err="1"/>
              <a:t>loại</a:t>
            </a:r>
            <a:r>
              <a:rPr lang="en-US" sz="2400" dirty="0"/>
              <a:t>)  </a:t>
            </a:r>
            <a:endParaRPr lang="en-US" sz="2400" dirty="0"/>
          </a:p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=&gt; A </a:t>
            </a:r>
            <a:r>
              <a:rPr lang="en-US" sz="2400" dirty="0" err="1"/>
              <a:t>phù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nhất</a:t>
            </a:r>
            <a:r>
              <a:rPr lang="en-US" sz="2400" dirty="0"/>
              <a:t>. </a:t>
            </a:r>
            <a:endParaRPr lang="en-US" sz="2400" dirty="0"/>
          </a:p>
          <a:p>
            <a:r>
              <a:rPr lang="en-US" sz="2400" b="1" dirty="0" err="1"/>
              <a:t>Tạm</a:t>
            </a:r>
            <a:r>
              <a:rPr lang="en-US" sz="2400" b="1" dirty="0"/>
              <a:t> </a:t>
            </a:r>
            <a:r>
              <a:rPr lang="en-US" sz="2400" b="1" dirty="0" err="1"/>
              <a:t>dịch</a:t>
            </a:r>
            <a:r>
              <a:rPr lang="en-US" sz="2400" dirty="0"/>
              <a:t>: </a:t>
            </a:r>
            <a:r>
              <a:rPr lang="en-US" sz="2400" dirty="0" err="1"/>
              <a:t>Chú</a:t>
            </a:r>
            <a:r>
              <a:rPr lang="en-US" sz="2400" dirty="0"/>
              <a:t>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sống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cuộc</a:t>
            </a:r>
            <a:r>
              <a:rPr lang="en-US" sz="2400" dirty="0"/>
              <a:t> </a:t>
            </a:r>
            <a:r>
              <a:rPr lang="en-US" sz="2400" dirty="0" err="1"/>
              <a:t>sống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vui</a:t>
            </a:r>
            <a:r>
              <a:rPr lang="en-US" sz="2400" dirty="0"/>
              <a:t> </a:t>
            </a:r>
            <a:r>
              <a:rPr lang="en-US" sz="2400" dirty="0" err="1"/>
              <a:t>vẻ</a:t>
            </a:r>
            <a:r>
              <a:rPr lang="en-US" sz="2400" dirty="0"/>
              <a:t> </a:t>
            </a:r>
            <a:r>
              <a:rPr lang="en-US" sz="2400" dirty="0" err="1"/>
              <a:t>bới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mất</a:t>
            </a:r>
            <a:r>
              <a:rPr lang="en-US" sz="2400" dirty="0"/>
              <a:t> </a:t>
            </a:r>
            <a:r>
              <a:rPr lang="en-US" sz="2400" dirty="0" err="1"/>
              <a:t>khả</a:t>
            </a:r>
            <a:r>
              <a:rPr lang="en-US" sz="2400" dirty="0"/>
              <a:t> </a:t>
            </a:r>
            <a:r>
              <a:rPr lang="en-US" sz="2400" dirty="0" err="1"/>
              <a:t>năng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đông</a:t>
            </a:r>
            <a:r>
              <a:rPr lang="en-US" sz="2400" dirty="0"/>
              <a:t> 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r>
              <a:rPr lang="en-US" sz="2400" dirty="0" err="1"/>
              <a:t>giản</a:t>
            </a:r>
            <a:r>
              <a:rPr lang="en-US" sz="2400" dirty="0"/>
              <a:t>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228600" y="1143000"/>
            <a:ext cx="3810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7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Question 7:</a:t>
            </a:r>
            <a:r>
              <a:rPr lang="en-US" sz="2000" dirty="0"/>
              <a:t> It's silly of him to spend a lot of money buying</a:t>
            </a:r>
            <a:r>
              <a:rPr lang="en-US" sz="2000" u="sng" dirty="0"/>
              <a:t> 	table</a:t>
            </a:r>
            <a:r>
              <a:rPr lang="en-US" sz="2000" dirty="0"/>
              <a:t>.</a:t>
            </a:r>
            <a:endParaRPr lang="en-US" sz="2000" dirty="0"/>
          </a:p>
          <a:p>
            <a:r>
              <a:rPr lang="en-US" sz="2000" b="1" dirty="0"/>
              <a:t>A. </a:t>
            </a:r>
            <a:r>
              <a:rPr lang="en-US" sz="2000" dirty="0"/>
              <a:t>a thick wooden old			    	</a:t>
            </a:r>
            <a:r>
              <a:rPr lang="en-US" sz="2000" dirty="0" smtClean="0"/>
              <a:t> </a:t>
            </a:r>
            <a:r>
              <a:rPr lang="en-US" sz="2000" b="1" dirty="0"/>
              <a:t>B. </a:t>
            </a:r>
            <a:r>
              <a:rPr lang="en-US" sz="2000" dirty="0"/>
              <a:t>a thick old wooden </a:t>
            </a:r>
            <a:endParaRPr lang="en-US" sz="2000" dirty="0"/>
          </a:p>
          <a:p>
            <a:r>
              <a:rPr lang="en-US" sz="2000" b="1" dirty="0"/>
              <a:t>C. </a:t>
            </a:r>
            <a:r>
              <a:rPr lang="en-US" sz="2000" dirty="0"/>
              <a:t>an old wooden thick 			    	 </a:t>
            </a:r>
            <a:r>
              <a:rPr lang="en-US" sz="2000" b="1" dirty="0"/>
              <a:t>D. </a:t>
            </a:r>
            <a:r>
              <a:rPr lang="en-US" sz="2000" dirty="0"/>
              <a:t>a wooden thick old </a:t>
            </a:r>
            <a:endParaRPr lang="en-US" sz="2000" dirty="0"/>
          </a:p>
          <a:p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en-US" sz="2000" dirty="0"/>
          </a:p>
          <a:p>
            <a:r>
              <a:rPr lang="en-US" sz="2000" b="1" dirty="0" err="1"/>
              <a:t>Kiến</a:t>
            </a:r>
            <a:r>
              <a:rPr lang="en-US" sz="2000" b="1" dirty="0"/>
              <a:t> </a:t>
            </a:r>
            <a:r>
              <a:rPr lang="en-US" sz="2000" b="1" dirty="0" err="1"/>
              <a:t>thức</a:t>
            </a:r>
            <a:r>
              <a:rPr lang="en-US" sz="2000" b="1" dirty="0"/>
              <a:t>: </a:t>
            </a:r>
            <a:r>
              <a:rPr lang="en-US" sz="2000" dirty="0" err="1"/>
              <a:t>Trật</a:t>
            </a:r>
            <a:r>
              <a:rPr lang="en-US" sz="2000" dirty="0"/>
              <a:t> </a:t>
            </a:r>
            <a:r>
              <a:rPr lang="en-US" sz="2000" dirty="0" err="1"/>
              <a:t>tự</a:t>
            </a:r>
            <a:r>
              <a:rPr lang="en-US" sz="2000" dirty="0"/>
              <a:t> </a:t>
            </a:r>
            <a:r>
              <a:rPr lang="en-US" sz="2000" dirty="0" err="1"/>
              <a:t>tính</a:t>
            </a:r>
            <a:r>
              <a:rPr lang="en-US" sz="2000" dirty="0"/>
              <a:t> </a:t>
            </a:r>
            <a:r>
              <a:rPr lang="en-US" sz="2000" dirty="0" err="1"/>
              <a:t>từ</a:t>
            </a:r>
            <a:endParaRPr lang="en-US" sz="2000" dirty="0"/>
          </a:p>
          <a:p>
            <a:r>
              <a:rPr lang="en-US" sz="2000" dirty="0" err="1"/>
              <a:t>Giải</a:t>
            </a:r>
            <a:r>
              <a:rPr lang="en-US" sz="2000" dirty="0"/>
              <a:t> </a:t>
            </a:r>
            <a:r>
              <a:rPr lang="en-US" sz="2000" dirty="0" err="1"/>
              <a:t>thích</a:t>
            </a:r>
            <a:r>
              <a:rPr lang="en-US" sz="2000" dirty="0"/>
              <a:t>:</a:t>
            </a:r>
            <a:endParaRPr lang="en-US" sz="2000" dirty="0"/>
          </a:p>
          <a:p>
            <a:r>
              <a:rPr lang="en-US" sz="2000" dirty="0"/>
              <a:t>Opinion and general description (Ý </a:t>
            </a:r>
            <a:r>
              <a:rPr lang="en-US" sz="2000" dirty="0" err="1"/>
              <a:t>kiến</a:t>
            </a:r>
            <a:r>
              <a:rPr lang="en-US" sz="2000" dirty="0"/>
              <a:t> </a:t>
            </a:r>
            <a:r>
              <a:rPr lang="en-US" sz="2000" dirty="0" err="1"/>
              <a:t>hoặc</a:t>
            </a:r>
            <a:r>
              <a:rPr lang="en-US" sz="2000" dirty="0"/>
              <a:t> </a:t>
            </a:r>
            <a:r>
              <a:rPr lang="en-US" sz="2000" dirty="0" err="1"/>
              <a:t>miêu</a:t>
            </a:r>
            <a:r>
              <a:rPr lang="en-US" sz="2000" dirty="0"/>
              <a:t> </a:t>
            </a:r>
            <a:r>
              <a:rPr lang="en-US" sz="2000" dirty="0" err="1"/>
              <a:t>tả</a:t>
            </a:r>
            <a:r>
              <a:rPr lang="en-US" sz="2000" dirty="0"/>
              <a:t> </a:t>
            </a:r>
            <a:r>
              <a:rPr lang="en-US" sz="2000" dirty="0" err="1"/>
              <a:t>chung</a:t>
            </a:r>
            <a:r>
              <a:rPr lang="en-US" sz="2000" dirty="0"/>
              <a:t>). </a:t>
            </a:r>
            <a:r>
              <a:rPr lang="en-US" sz="2000" dirty="0" err="1"/>
              <a:t>Ví</a:t>
            </a:r>
            <a:r>
              <a:rPr lang="en-US" sz="2000" dirty="0"/>
              <a:t> </a:t>
            </a:r>
            <a:r>
              <a:rPr lang="en-US" sz="2000" dirty="0" err="1"/>
              <a:t>dụ</a:t>
            </a:r>
            <a:r>
              <a:rPr lang="en-US" sz="2000" dirty="0"/>
              <a:t>: nice, awesome, lovely</a:t>
            </a:r>
            <a:endParaRPr lang="en-US" sz="2000" dirty="0"/>
          </a:p>
          <a:p>
            <a:r>
              <a:rPr lang="en-US" sz="2000" dirty="0"/>
              <a:t>Dimension / Size / Weight (</a:t>
            </a:r>
            <a:r>
              <a:rPr lang="en-US" sz="2000" dirty="0" err="1"/>
              <a:t>Kích</a:t>
            </a:r>
            <a:r>
              <a:rPr lang="en-US" sz="2000" dirty="0"/>
              <a:t> </a:t>
            </a:r>
            <a:r>
              <a:rPr lang="en-US" sz="2000" dirty="0" err="1"/>
              <a:t>cỡ</a:t>
            </a:r>
            <a:r>
              <a:rPr lang="en-US" sz="2000" dirty="0"/>
              <a:t>, </a:t>
            </a:r>
            <a:r>
              <a:rPr lang="en-US" sz="2000" dirty="0" err="1"/>
              <a:t>cân</a:t>
            </a:r>
            <a:r>
              <a:rPr lang="en-US" sz="2000" dirty="0"/>
              <a:t> </a:t>
            </a:r>
            <a:r>
              <a:rPr lang="en-US" sz="2000" dirty="0" err="1"/>
              <a:t>nặng</a:t>
            </a:r>
            <a:r>
              <a:rPr lang="en-US" sz="2000" dirty="0"/>
              <a:t>).</a:t>
            </a:r>
            <a:r>
              <a:rPr lang="en-US" sz="2000" dirty="0" err="1"/>
              <a:t>Ví</a:t>
            </a:r>
            <a:r>
              <a:rPr lang="en-US" sz="2000" dirty="0"/>
              <a:t> </a:t>
            </a:r>
            <a:r>
              <a:rPr lang="en-US" sz="2000" dirty="0" err="1"/>
              <a:t>dụ</a:t>
            </a:r>
            <a:r>
              <a:rPr lang="en-US" sz="2000" dirty="0"/>
              <a:t>: big, small, heavy</a:t>
            </a:r>
            <a:endParaRPr lang="en-US" sz="2000" dirty="0"/>
          </a:p>
          <a:p>
            <a:r>
              <a:rPr lang="en-US" sz="2000" dirty="0"/>
              <a:t>Age (</a:t>
            </a:r>
            <a:r>
              <a:rPr lang="en-US" sz="2000" dirty="0" err="1"/>
              <a:t>Tuổi</a:t>
            </a:r>
            <a:r>
              <a:rPr lang="en-US" sz="2000" dirty="0"/>
              <a:t>, </a:t>
            </a:r>
            <a:r>
              <a:rPr lang="en-US" sz="2000" dirty="0" err="1"/>
              <a:t>niên</a:t>
            </a:r>
            <a:r>
              <a:rPr lang="en-US" sz="2000" dirty="0"/>
              <a:t> </a:t>
            </a:r>
            <a:r>
              <a:rPr lang="en-US" sz="2000" dirty="0" err="1"/>
              <a:t>kỷ</a:t>
            </a:r>
            <a:r>
              <a:rPr lang="en-US" sz="2000" dirty="0"/>
              <a:t>).</a:t>
            </a:r>
            <a:r>
              <a:rPr lang="en-US" sz="2000" dirty="0" err="1"/>
              <a:t>Ví</a:t>
            </a:r>
            <a:r>
              <a:rPr lang="en-US" sz="2000" dirty="0"/>
              <a:t> </a:t>
            </a:r>
            <a:r>
              <a:rPr lang="en-US" sz="2000" dirty="0" err="1"/>
              <a:t>dụ</a:t>
            </a:r>
            <a:r>
              <a:rPr lang="en-US" sz="2000" dirty="0"/>
              <a:t>: old, new, young, ancient .</a:t>
            </a:r>
            <a:endParaRPr lang="en-US" sz="2000" dirty="0"/>
          </a:p>
          <a:p>
            <a:r>
              <a:rPr lang="en-US" sz="2000" dirty="0"/>
              <a:t>Shape (</a:t>
            </a:r>
            <a:r>
              <a:rPr lang="en-US" sz="2000" dirty="0" err="1"/>
              <a:t>Hình</a:t>
            </a:r>
            <a:r>
              <a:rPr lang="en-US" sz="2000" dirty="0"/>
              <a:t> </a:t>
            </a:r>
            <a:r>
              <a:rPr lang="en-US" sz="2000" dirty="0" err="1"/>
              <a:t>dạng</a:t>
            </a:r>
            <a:r>
              <a:rPr lang="en-US" sz="2000" dirty="0"/>
              <a:t>). </a:t>
            </a:r>
            <a:r>
              <a:rPr lang="en-US" sz="2000" dirty="0" err="1"/>
              <a:t>Ví</a:t>
            </a:r>
            <a:r>
              <a:rPr lang="en-US" sz="2000" dirty="0"/>
              <a:t> </a:t>
            </a:r>
            <a:r>
              <a:rPr lang="en-US" sz="2000" dirty="0" err="1"/>
              <a:t>dụ</a:t>
            </a:r>
            <a:r>
              <a:rPr lang="en-US" sz="2000" dirty="0"/>
              <a:t>: round, square, oval.</a:t>
            </a:r>
            <a:endParaRPr lang="en-US" sz="2000" dirty="0"/>
          </a:p>
          <a:p>
            <a:r>
              <a:rPr lang="en-US" sz="2000" dirty="0"/>
              <a:t>Color (</a:t>
            </a:r>
            <a:r>
              <a:rPr lang="en-US" sz="2000" dirty="0" err="1"/>
              <a:t>Màu</a:t>
            </a:r>
            <a:r>
              <a:rPr lang="en-US" sz="2000" dirty="0"/>
              <a:t> </a:t>
            </a:r>
            <a:r>
              <a:rPr lang="en-US" sz="2000" dirty="0" err="1"/>
              <a:t>sắc</a:t>
            </a:r>
            <a:r>
              <a:rPr lang="en-US" sz="2000" dirty="0"/>
              <a:t>).</a:t>
            </a:r>
            <a:r>
              <a:rPr lang="en-US" sz="2000" dirty="0" err="1"/>
              <a:t>Ví</a:t>
            </a:r>
            <a:r>
              <a:rPr lang="en-US" sz="2000" dirty="0"/>
              <a:t> </a:t>
            </a:r>
            <a:r>
              <a:rPr lang="en-US" sz="2000" dirty="0" err="1"/>
              <a:t>dụ</a:t>
            </a:r>
            <a:r>
              <a:rPr lang="en-US" sz="2000" dirty="0"/>
              <a:t>: green, red, blue, black</a:t>
            </a:r>
            <a:endParaRPr lang="en-US" sz="2000" dirty="0"/>
          </a:p>
          <a:p>
            <a:r>
              <a:rPr lang="en-US" sz="2000" dirty="0"/>
              <a:t>Country of origin (</a:t>
            </a:r>
            <a:r>
              <a:rPr lang="en-US" sz="2000" dirty="0" err="1"/>
              <a:t>Xuất</a:t>
            </a:r>
            <a:r>
              <a:rPr lang="en-US" sz="2000" dirty="0"/>
              <a:t> </a:t>
            </a:r>
            <a:r>
              <a:rPr lang="en-US" sz="2000" dirty="0" err="1"/>
              <a:t>xứ</a:t>
            </a:r>
            <a:r>
              <a:rPr lang="en-US" sz="2000" dirty="0"/>
              <a:t>). </a:t>
            </a:r>
            <a:r>
              <a:rPr lang="en-US" sz="2000" dirty="0" err="1"/>
              <a:t>Ví</a:t>
            </a:r>
            <a:r>
              <a:rPr lang="en-US" sz="2000" dirty="0"/>
              <a:t> </a:t>
            </a:r>
            <a:r>
              <a:rPr lang="en-US" sz="2000" dirty="0" err="1"/>
              <a:t>dụ</a:t>
            </a:r>
            <a:r>
              <a:rPr lang="en-US" sz="2000" dirty="0"/>
              <a:t>: Swiss, Italian, English.</a:t>
            </a:r>
            <a:endParaRPr lang="en-US" sz="2000" dirty="0"/>
          </a:p>
          <a:p>
            <a:r>
              <a:rPr lang="en-US" sz="2000" dirty="0"/>
              <a:t>Material (</a:t>
            </a:r>
            <a:r>
              <a:rPr lang="en-US" sz="2000" dirty="0" err="1"/>
              <a:t>Chất</a:t>
            </a:r>
            <a:r>
              <a:rPr lang="en-US" sz="2000" dirty="0"/>
              <a:t> </a:t>
            </a:r>
            <a:r>
              <a:rPr lang="en-US" sz="2000" dirty="0" err="1"/>
              <a:t>liệu</a:t>
            </a:r>
            <a:r>
              <a:rPr lang="en-US" sz="2000" dirty="0"/>
              <a:t>). </a:t>
            </a:r>
            <a:r>
              <a:rPr lang="en-US" sz="2000" dirty="0" err="1"/>
              <a:t>Ví</a:t>
            </a:r>
            <a:r>
              <a:rPr lang="en-US" sz="2000" dirty="0"/>
              <a:t> </a:t>
            </a:r>
            <a:r>
              <a:rPr lang="en-US" sz="2000" dirty="0" err="1"/>
              <a:t>dụ</a:t>
            </a:r>
            <a:r>
              <a:rPr lang="en-US" sz="2000" dirty="0"/>
              <a:t>: woolly, cotton, plastic .</a:t>
            </a:r>
            <a:endParaRPr lang="en-US" sz="2000" dirty="0"/>
          </a:p>
          <a:p>
            <a:r>
              <a:rPr lang="en-US" sz="2000" dirty="0"/>
              <a:t>Purpose and power (</a:t>
            </a:r>
            <a:r>
              <a:rPr lang="en-US" sz="2000" dirty="0" err="1"/>
              <a:t>Công</a:t>
            </a:r>
            <a:r>
              <a:rPr lang="en-US" sz="2000" dirty="0"/>
              <a:t> </a:t>
            </a:r>
            <a:r>
              <a:rPr lang="en-US" sz="2000" dirty="0" err="1"/>
              <a:t>dụng</a:t>
            </a:r>
            <a:r>
              <a:rPr lang="en-US" sz="2000" dirty="0"/>
              <a:t>). </a:t>
            </a:r>
            <a:r>
              <a:rPr lang="en-US" sz="2000" dirty="0" err="1"/>
              <a:t>Ví</a:t>
            </a:r>
            <a:r>
              <a:rPr lang="en-US" sz="2000" dirty="0"/>
              <a:t> </a:t>
            </a:r>
            <a:r>
              <a:rPr lang="en-US" sz="2000" dirty="0" err="1"/>
              <a:t>dụ</a:t>
            </a:r>
            <a:r>
              <a:rPr lang="en-US" sz="2000" dirty="0"/>
              <a:t>: walking (socks), tennis (racquet), electric (iron) thick (a): </a:t>
            </a:r>
            <a:r>
              <a:rPr lang="en-US" sz="2000" dirty="0" err="1"/>
              <a:t>dày</a:t>
            </a:r>
            <a:r>
              <a:rPr lang="en-US" sz="2000" dirty="0"/>
              <a:t> =&gt; size</a:t>
            </a:r>
            <a:endParaRPr lang="en-US" sz="2000" dirty="0"/>
          </a:p>
          <a:p>
            <a:r>
              <a:rPr lang="en-US" sz="2000" dirty="0"/>
              <a:t>old (a): </a:t>
            </a:r>
            <a:r>
              <a:rPr lang="en-US" sz="2000" dirty="0" err="1"/>
              <a:t>cũ</a:t>
            </a:r>
            <a:r>
              <a:rPr lang="en-US" sz="2000" dirty="0"/>
              <a:t> =&gt; age</a:t>
            </a:r>
            <a:endParaRPr lang="en-US" sz="2000" dirty="0"/>
          </a:p>
          <a:p>
            <a:r>
              <a:rPr lang="en-US" sz="2000" dirty="0"/>
              <a:t>wooden (a): </a:t>
            </a:r>
            <a:r>
              <a:rPr lang="en-US" sz="2000" dirty="0" err="1"/>
              <a:t>bằng</a:t>
            </a:r>
            <a:r>
              <a:rPr lang="en-US" sz="2000" dirty="0"/>
              <a:t> </a:t>
            </a:r>
            <a:r>
              <a:rPr lang="en-US" sz="2000" dirty="0" err="1"/>
              <a:t>gỗ</a:t>
            </a:r>
            <a:r>
              <a:rPr lang="en-US" sz="2000" dirty="0"/>
              <a:t> =&gt; material</a:t>
            </a:r>
            <a:endParaRPr lang="en-US" sz="2000" dirty="0"/>
          </a:p>
          <a:p>
            <a:r>
              <a:rPr lang="en-US" sz="2000" b="1" dirty="0" err="1"/>
              <a:t>Tạm</a:t>
            </a:r>
            <a:r>
              <a:rPr lang="en-US" sz="2000" b="1" dirty="0"/>
              <a:t> </a:t>
            </a:r>
            <a:r>
              <a:rPr lang="en-US" sz="2000" b="1" dirty="0" err="1"/>
              <a:t>dịch</a:t>
            </a:r>
            <a:r>
              <a:rPr lang="en-US" sz="2000" b="1" dirty="0"/>
              <a:t>: </a:t>
            </a:r>
            <a:r>
              <a:rPr lang="en-US" sz="2000" dirty="0" err="1"/>
              <a:t>Anh</a:t>
            </a:r>
            <a:r>
              <a:rPr lang="en-US" sz="2000" dirty="0"/>
              <a:t> </a:t>
            </a:r>
            <a:r>
              <a:rPr lang="en-US" sz="2000" dirty="0" err="1"/>
              <a:t>ấy</a:t>
            </a:r>
            <a:r>
              <a:rPr lang="en-US" sz="2000" dirty="0"/>
              <a:t> </a:t>
            </a:r>
            <a:r>
              <a:rPr lang="en-US" sz="2000" dirty="0" err="1"/>
              <a:t>thật</a:t>
            </a:r>
            <a:r>
              <a:rPr lang="en-US" sz="2000" dirty="0"/>
              <a:t> </a:t>
            </a:r>
            <a:r>
              <a:rPr lang="en-US" sz="2000" dirty="0" err="1"/>
              <a:t>ngu</a:t>
            </a:r>
            <a:r>
              <a:rPr lang="en-US" sz="2000" dirty="0"/>
              <a:t> </a:t>
            </a:r>
            <a:r>
              <a:rPr lang="en-US" sz="2000" dirty="0" err="1"/>
              <a:t>ngốc</a:t>
            </a:r>
            <a:r>
              <a:rPr lang="en-US" sz="2000" dirty="0"/>
              <a:t> </a:t>
            </a:r>
            <a:r>
              <a:rPr lang="en-US" sz="2000" dirty="0" err="1"/>
              <a:t>khi</a:t>
            </a:r>
            <a:r>
              <a:rPr lang="en-US" sz="2000" dirty="0"/>
              <a:t> </a:t>
            </a:r>
            <a:r>
              <a:rPr lang="en-US" sz="2000" dirty="0" err="1"/>
              <a:t>mua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cái</a:t>
            </a:r>
            <a:r>
              <a:rPr lang="en-US" sz="2000" dirty="0"/>
              <a:t> </a:t>
            </a:r>
            <a:r>
              <a:rPr lang="en-US" sz="2000" dirty="0" err="1"/>
              <a:t>bàn</a:t>
            </a:r>
            <a:r>
              <a:rPr lang="en-US" sz="2000" dirty="0"/>
              <a:t> </a:t>
            </a:r>
            <a:r>
              <a:rPr lang="en-US" sz="2000" dirty="0" err="1"/>
              <a:t>cũ</a:t>
            </a:r>
            <a:r>
              <a:rPr lang="en-US" sz="2000" dirty="0"/>
              <a:t> </a:t>
            </a:r>
            <a:r>
              <a:rPr lang="en-US" sz="2000" dirty="0" err="1"/>
              <a:t>bằng</a:t>
            </a:r>
            <a:r>
              <a:rPr lang="en-US" sz="2000" dirty="0"/>
              <a:t> </a:t>
            </a:r>
            <a:r>
              <a:rPr lang="en-US" sz="2000" dirty="0" err="1"/>
              <a:t>gỗ</a:t>
            </a:r>
            <a:r>
              <a:rPr lang="en-US" sz="2000" dirty="0"/>
              <a:t> </a:t>
            </a:r>
            <a:r>
              <a:rPr lang="en-US" sz="2000" dirty="0" err="1"/>
              <a:t>dày</a:t>
            </a:r>
            <a:r>
              <a:rPr lang="en-US" sz="2000" dirty="0"/>
              <a:t>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Oval 2"/>
          <p:cNvSpPr/>
          <p:nvPr/>
        </p:nvSpPr>
        <p:spPr>
          <a:xfrm>
            <a:off x="5791200" y="685800"/>
            <a:ext cx="3048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8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686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8:</a:t>
            </a:r>
            <a:r>
              <a:rPr lang="en-US" sz="2400" dirty="0"/>
              <a:t> Tom's brother asked him to ________ the music so that he could sleep. </a:t>
            </a:r>
            <a:endParaRPr lang="en-US" sz="2400" dirty="0"/>
          </a:p>
          <a:p>
            <a:r>
              <a:rPr lang="en-US" sz="2400" b="1" dirty="0"/>
              <a:t>A.</a:t>
            </a:r>
            <a:r>
              <a:rPr lang="en-US" sz="2400" dirty="0"/>
              <a:t> turn up         </a:t>
            </a:r>
            <a:r>
              <a:rPr lang="en-US" sz="2400" dirty="0" smtClean="0"/>
              <a:t> </a:t>
            </a:r>
            <a:r>
              <a:rPr lang="en-US" sz="2400" b="1" dirty="0"/>
              <a:t>B.</a:t>
            </a:r>
            <a:r>
              <a:rPr lang="en-US" sz="2400" dirty="0"/>
              <a:t> turn on                        </a:t>
            </a:r>
            <a:r>
              <a:rPr lang="en-US" sz="2400" b="1" dirty="0"/>
              <a:t>C.</a:t>
            </a:r>
            <a:r>
              <a:rPr lang="en-US" sz="2400" dirty="0"/>
              <a:t> turn down      </a:t>
            </a:r>
            <a:r>
              <a:rPr lang="en-US" sz="2400" dirty="0" smtClean="0"/>
              <a:t> </a:t>
            </a:r>
            <a:r>
              <a:rPr lang="en-US" sz="2400" b="1" dirty="0"/>
              <a:t>D.</a:t>
            </a:r>
            <a:r>
              <a:rPr lang="en-US" sz="2400" dirty="0"/>
              <a:t> turn out 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Cụm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b="1" dirty="0"/>
              <a:t>: </a:t>
            </a:r>
            <a:endParaRPr lang="en-US" sz="2400" dirty="0"/>
          </a:p>
          <a:p>
            <a:r>
              <a:rPr lang="en-US" sz="2400" dirty="0"/>
              <a:t>A. turn up: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= </a:t>
            </a:r>
            <a:r>
              <a:rPr lang="en-US" sz="2400" dirty="0" err="1"/>
              <a:t>arive</a:t>
            </a:r>
            <a:r>
              <a:rPr lang="en-US" sz="2400" dirty="0"/>
              <a:t>  </a:t>
            </a:r>
            <a:endParaRPr lang="en-US" sz="2400" dirty="0"/>
          </a:p>
          <a:p>
            <a:r>
              <a:rPr lang="en-US" sz="2400" dirty="0"/>
              <a:t>B. turn on : </a:t>
            </a:r>
            <a:r>
              <a:rPr lang="en-US" sz="2400" dirty="0" err="1"/>
              <a:t>bật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C. turn down: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chối</a:t>
            </a:r>
            <a:r>
              <a:rPr lang="en-US" sz="2400" dirty="0"/>
              <a:t>; </a:t>
            </a:r>
            <a:r>
              <a:rPr lang="en-US" sz="2400" dirty="0" err="1"/>
              <a:t>giảm</a:t>
            </a:r>
            <a:r>
              <a:rPr lang="en-US" sz="2400" dirty="0"/>
              <a:t> (</a:t>
            </a:r>
            <a:r>
              <a:rPr lang="en-US" sz="2400" dirty="0" err="1"/>
              <a:t>âm</a:t>
            </a:r>
            <a:r>
              <a:rPr lang="en-US" sz="2400" dirty="0"/>
              <a:t> </a:t>
            </a:r>
            <a:r>
              <a:rPr lang="en-US" sz="2400" dirty="0" err="1"/>
              <a:t>thanh</a:t>
            </a:r>
            <a:r>
              <a:rPr lang="en-US" sz="2400" dirty="0"/>
              <a:t>) </a:t>
            </a:r>
            <a:r>
              <a:rPr lang="en-US" sz="2400" dirty="0" err="1"/>
              <a:t>xuống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D. turn out: </a:t>
            </a:r>
            <a:r>
              <a:rPr lang="en-US" sz="2400" dirty="0" err="1"/>
              <a:t>hóa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endParaRPr lang="en-US" sz="2400" dirty="0"/>
          </a:p>
          <a:p>
            <a:r>
              <a:rPr lang="en-US" sz="2400" b="1" dirty="0" err="1"/>
              <a:t>Tạm</a:t>
            </a:r>
            <a:r>
              <a:rPr lang="en-US" sz="2400" b="1" dirty="0"/>
              <a:t> </a:t>
            </a:r>
            <a:r>
              <a:rPr lang="en-US" sz="2400" b="1" dirty="0" err="1"/>
              <a:t>dịch</a:t>
            </a:r>
            <a:r>
              <a:rPr lang="en-US" sz="2400" b="1" dirty="0"/>
              <a:t>: </a:t>
            </a:r>
            <a:r>
              <a:rPr lang="en-US" sz="2400" dirty="0" err="1"/>
              <a:t>Anh</a:t>
            </a:r>
            <a:r>
              <a:rPr lang="en-US" sz="2400" dirty="0"/>
              <a:t> </a:t>
            </a:r>
            <a:r>
              <a:rPr lang="en-US" sz="2400" dirty="0" err="1"/>
              <a:t>trai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Tom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cậu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nhỏ</a:t>
            </a:r>
            <a:r>
              <a:rPr lang="en-US" sz="2400" dirty="0"/>
              <a:t> </a:t>
            </a:r>
            <a:r>
              <a:rPr lang="en-US" sz="2400" dirty="0" err="1"/>
              <a:t>nhạc</a:t>
            </a:r>
            <a:r>
              <a:rPr lang="en-US" sz="2400" dirty="0"/>
              <a:t> </a:t>
            </a:r>
            <a:r>
              <a:rPr lang="en-US" sz="2400" dirty="0" err="1"/>
              <a:t>xuống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anh</a:t>
            </a:r>
            <a:r>
              <a:rPr lang="en-US" sz="2400" dirty="0"/>
              <a:t> </a:t>
            </a:r>
            <a:r>
              <a:rPr lang="en-US" sz="2400" dirty="0" err="1"/>
              <a:t>ấy</a:t>
            </a:r>
            <a:r>
              <a:rPr lang="en-US" sz="2400" dirty="0"/>
              <a:t>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ngủ</a:t>
            </a:r>
            <a:r>
              <a:rPr lang="en-US" sz="2400" dirty="0"/>
              <a:t>.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4953000" y="9144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0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Question 9:</a:t>
            </a:r>
            <a:r>
              <a:rPr lang="en-US" sz="2400" dirty="0"/>
              <a:t> </a:t>
            </a:r>
            <a:r>
              <a:rPr lang="en-US" sz="2400" b="1" dirty="0"/>
              <a:t> </a:t>
            </a:r>
            <a:r>
              <a:rPr lang="en-US" sz="2400" dirty="0"/>
              <a:t>When he</a:t>
            </a:r>
            <a:r>
              <a:rPr lang="en-US" sz="2400" b="1" dirty="0"/>
              <a:t> </a:t>
            </a:r>
            <a:r>
              <a:rPr lang="en-US" sz="2400" dirty="0"/>
              <a:t>came, His girl friend _______ in the living room.</a:t>
            </a:r>
            <a:endParaRPr lang="en-US" sz="2400" dirty="0"/>
          </a:p>
          <a:p>
            <a:pPr marL="457200" indent="-457200">
              <a:buAutoNum type="alphaUcPeriod"/>
            </a:pPr>
            <a:r>
              <a:rPr lang="en-US" sz="2400" dirty="0" smtClean="0"/>
              <a:t>studied			  </a:t>
            </a:r>
            <a:r>
              <a:rPr lang="en-US" sz="2400" b="1" dirty="0" smtClean="0"/>
              <a:t>B</a:t>
            </a:r>
            <a:r>
              <a:rPr lang="en-US" sz="2400" b="1" dirty="0"/>
              <a:t>. </a:t>
            </a:r>
            <a:r>
              <a:rPr lang="en-US" sz="2400" dirty="0"/>
              <a:t>is studying                 </a:t>
            </a:r>
            <a:endParaRPr lang="en-US" sz="2400" dirty="0" smtClean="0"/>
          </a:p>
          <a:p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dirty="0"/>
              <a:t>has studied 		  </a:t>
            </a:r>
            <a:r>
              <a:rPr lang="en-US" sz="2400" dirty="0" smtClean="0"/>
              <a:t>	</a:t>
            </a:r>
            <a:r>
              <a:rPr lang="en-US" sz="2400" b="1" dirty="0" smtClean="0"/>
              <a:t>D</a:t>
            </a:r>
            <a:r>
              <a:rPr lang="en-US" sz="2400" b="1" dirty="0"/>
              <a:t>. </a:t>
            </a:r>
            <a:r>
              <a:rPr lang="en-US" sz="2400" dirty="0"/>
              <a:t>was studying 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Kiến</a:t>
            </a:r>
            <a:r>
              <a:rPr lang="en-US" sz="2400" b="1" dirty="0" smtClean="0"/>
              <a:t> </a:t>
            </a:r>
            <a:r>
              <a:rPr lang="en-US" sz="2400" b="1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phối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b="1" dirty="0" err="1"/>
              <a:t>Giải</a:t>
            </a:r>
            <a:r>
              <a:rPr lang="en-US" sz="2400" b="1" dirty="0"/>
              <a:t> </a:t>
            </a:r>
            <a:r>
              <a:rPr lang="en-US" sz="2400" b="1" dirty="0" err="1"/>
              <a:t>thích</a:t>
            </a:r>
            <a:r>
              <a:rPr lang="en-US" sz="2400" dirty="0"/>
              <a:t>: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diễn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: </a:t>
            </a:r>
            <a:r>
              <a:rPr lang="en-US" sz="2400" dirty="0" err="1"/>
              <a:t>Diễn</a:t>
            </a:r>
            <a:r>
              <a:rPr lang="en-US" sz="2400" dirty="0"/>
              <a:t> </a:t>
            </a:r>
            <a:r>
              <a:rPr lang="en-US" sz="2400" dirty="0" err="1"/>
              <a:t>tả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xảy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xen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,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xảy</a:t>
            </a:r>
            <a:r>
              <a:rPr lang="en-US" sz="2400" dirty="0"/>
              <a:t> </a:t>
            </a:r>
            <a:r>
              <a:rPr lang="en-US" sz="2400" dirty="0" err="1"/>
              <a:t>ra</a:t>
            </a:r>
            <a:r>
              <a:rPr lang="en-US" sz="2400" dirty="0"/>
              <a:t> chi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diễn</a:t>
            </a:r>
            <a:r>
              <a:rPr lang="en-US" sz="2400" dirty="0"/>
              <a:t>,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</a:t>
            </a:r>
            <a:r>
              <a:rPr lang="en-US" sz="2400" dirty="0" err="1"/>
              <a:t>xen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chia </a:t>
            </a:r>
            <a:r>
              <a:rPr lang="en-US" sz="2400" dirty="0" err="1"/>
              <a:t>thì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: S + was/ were + </a:t>
            </a:r>
            <a:r>
              <a:rPr lang="en-US" sz="2400" dirty="0" err="1"/>
              <a:t>V_ing</a:t>
            </a:r>
            <a:r>
              <a:rPr lang="en-US" sz="2400" dirty="0"/>
              <a:t> + when + S + </a:t>
            </a:r>
            <a:r>
              <a:rPr lang="en-US" sz="2400" dirty="0" err="1"/>
              <a:t>Ved</a:t>
            </a:r>
            <a:r>
              <a:rPr lang="en-US" sz="2400" dirty="0"/>
              <a:t>/</a:t>
            </a:r>
            <a:r>
              <a:rPr lang="en-US" sz="2400" dirty="0" err="1"/>
              <a:t>bqt</a:t>
            </a:r>
            <a:r>
              <a:rPr lang="en-US" sz="2400" dirty="0"/>
              <a:t> 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3886200" y="1524000"/>
            <a:ext cx="4572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4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2256</Words>
  <Application>Microsoft Office PowerPoint</Application>
  <PresentationFormat>On-screen Show (4:3)</PresentationFormat>
  <Paragraphs>520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Tuan</dc:creator>
  <cp:lastModifiedBy>Mr Tuan</cp:lastModifiedBy>
  <cp:revision>6</cp:revision>
  <dcterms:created xsi:type="dcterms:W3CDTF">2022-04-24T04:24:40Z</dcterms:created>
  <dcterms:modified xsi:type="dcterms:W3CDTF">2022-04-24T08:27:34Z</dcterms:modified>
</cp:coreProperties>
</file>