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FF"/>
    <a:srgbClr val="CC99FF"/>
    <a:srgbClr val="FF00FF"/>
    <a:srgbClr val="FF9900"/>
    <a:srgbClr val="F83447"/>
    <a:srgbClr val="F95565"/>
    <a:srgbClr val="800000"/>
    <a:srgbClr val="F82035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 snapToGrid="0">
      <p:cViewPr>
        <p:scale>
          <a:sx n="78" d="100"/>
          <a:sy n="78" d="100"/>
        </p:scale>
        <p:origin x="-31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379C1-96EE-41E5-84FA-0BDC9784F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F71C9-D487-4C0F-B906-3B0297F5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699B2-5A41-470F-A995-81DB6395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1D30C0-5B59-46C1-A4F1-DB954951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96C58-0C7D-489F-8662-CADA3EE9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F8EA8-F2AA-42EF-ABF4-1F868D3B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99CB0A-B664-429C-9A62-DFB8C0C9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CB65C-87FC-49E8-B09B-0FF874F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DD2D5-AD1A-4CA9-B9E5-40A694D8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92EE2-E25B-4417-B1F2-E02E9706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E31B27-F987-4631-AA9A-C6DEB8F72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3DE50F-9F1F-4D28-B774-FAC9AF4D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8DF916-7F50-47EA-A536-C3433C8C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E8A085-B4A0-4A24-9F13-2B8DBC94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822370-D91A-441F-B344-29628738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BED83-89F5-4302-9E8D-13A00B5D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31F19B-791E-4461-827A-72013780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1039A-6009-447B-B083-AF3C563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F9B244-8758-4AE8-888C-3F7B907B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773D6-06D2-47F0-BBD4-43F047AD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5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9F393-D5A8-4411-95DE-D5C7DDFC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20BAE5-2893-4C73-A9B0-23A612F1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7E2530-9784-47DB-8867-847B25FE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09745-53C8-4EBF-9163-E61654D1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F9C42B-0FA2-4D56-83D3-EE386932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CEB6D-FC47-4ECE-B336-20FEB05A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D9A58-4ADA-467E-B783-348A9546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2FAA10-6AE5-4482-A732-4FD1F9224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8DE187-EC54-4397-9D15-61D24F51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73F9DB-2C36-46A9-960B-6601A6C9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CC113-7C0F-4690-A0C4-D81DC969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8D206-85E4-4981-995D-3A9C80D6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AAF-06DD-4EEA-A78A-31083E6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6152DC-BEFB-4988-8AEE-599291E7F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2C28B7-B43C-44BB-97BC-53A1F8D90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59A5C7-0C3F-4B04-BB58-E93E8571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261FCD-D879-4A7B-8969-849DD3F9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592EDB-AACE-4C45-B0D4-F9DDF875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4B11B1-EE46-4DBC-8239-D179643B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30FAD-BAA1-439F-A6FE-A595D72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DA17EB-E427-49A0-ADA3-BC8D2F63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000ACB-1FB8-4C48-82C7-1CB2286C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780097-4D1D-4185-8F3C-0C3C6A68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DD7232-28FE-4E92-A9EC-F3ECAB7C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1D7066-E79B-4E14-8D0C-7843CEFD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8629A3-E1A2-450A-9FF4-F31F383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54268-0C2D-4E12-80C3-BF1B8FE8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DCF186-387E-4F5E-9FB8-16CA48DB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53A98C-25FE-4A34-8881-F54EEF41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E48885-85B8-444F-A45A-745596F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9A0B58-0582-4A24-9E82-6669F751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DCB33D-17ED-4DF2-8CFD-6A202BBE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84474A-1377-4B61-963E-344AEC93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504DC7-7ACE-4CF8-99BD-BA463696D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4DEA68-6640-43B2-BE04-6A732F5F4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16B83-FAD2-4553-B51F-8ECFD8C0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1060E1-CACA-484F-8415-D94FE16E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46F5AD-2CA5-48EE-9F62-1D65EF54D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ABCC7C-3B1D-4F5C-B424-316C718C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47594-3B24-400D-99B5-14BEE3968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6E67A-1CB5-4186-987C-E305646E8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619D-3642-42EB-B1A3-BAAE7335EA9D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A24AF6-3791-49EB-A8F0-91AC9A2DF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41D3AA-E57D-49DF-809B-713D08A29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CAA3-88BD-4355-A25B-55E867D3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openxmlformats.org/officeDocument/2006/relationships/image" Target="../media/image16.jp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18" Type="http://schemas.openxmlformats.org/officeDocument/2006/relationships/slide" Target="slide8.xml"/><Relationship Id="rId26" Type="http://schemas.openxmlformats.org/officeDocument/2006/relationships/slide" Target="slide17.xml"/><Relationship Id="rId3" Type="http://schemas.openxmlformats.org/officeDocument/2006/relationships/image" Target="../media/image3.jpg"/><Relationship Id="rId21" Type="http://schemas.openxmlformats.org/officeDocument/2006/relationships/slide" Target="slide11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slide" Target="slide7.xml"/><Relationship Id="rId25" Type="http://schemas.openxmlformats.org/officeDocument/2006/relationships/slide" Target="slide16.xml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slide" Target="slide15.xml"/><Relationship Id="rId5" Type="http://schemas.microsoft.com/office/2007/relationships/hdphoto" Target="../media/hdphoto2.wdp"/><Relationship Id="rId15" Type="http://schemas.openxmlformats.org/officeDocument/2006/relationships/slide" Target="slide5.xml"/><Relationship Id="rId23" Type="http://schemas.openxmlformats.org/officeDocument/2006/relationships/slide" Target="slide13.xml"/><Relationship Id="rId10" Type="http://schemas.openxmlformats.org/officeDocument/2006/relationships/image" Target="../media/image8.png"/><Relationship Id="rId19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slide" Target="slide4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jp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room, room&#10;&#10;Description automatically generated">
            <a:extLst>
              <a:ext uri="{FF2B5EF4-FFF2-40B4-BE49-F238E27FC236}">
                <a16:creationId xmlns:a16="http://schemas.microsoft.com/office/drawing/2014/main" xmlns="" id="{058ABDE1-37E0-4FA8-8B8D-A594D3D1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" y="175534"/>
            <a:ext cx="11842811" cy="65069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EA634-45F4-4AD0-98C5-C3FED9D0E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923" y="1887794"/>
            <a:ext cx="9173780" cy="2133047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TRÒ CH</a:t>
            </a:r>
            <a:r>
              <a:rPr lang="vi-VN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Ơ</a:t>
            </a:r>
            <a:r>
              <a:rPr lang="en-US" sz="8800" b="1" dirty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I HÁI QUẢ</a:t>
            </a:r>
          </a:p>
        </p:txBody>
      </p:sp>
      <p:pic>
        <p:nvPicPr>
          <p:cNvPr id="7" name="Picture 6" descr="A drawing of a cartoon character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E71B4FE9-F305-48EB-8330-A44CBB84A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5" y="4020841"/>
            <a:ext cx="2298984" cy="13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xmlns="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465001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xmlns="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xmlns="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xmlns="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xmlns="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xmlns="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223769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xmlns="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xmlns="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xmlns="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xmlns="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407F6D13-B771-4F50-99A0-45EE4149CF51}"/>
              </a:ext>
            </a:extLst>
          </p:cNvPr>
          <p:cNvGrpSpPr/>
          <p:nvPr/>
        </p:nvGrpSpPr>
        <p:grpSpPr>
          <a:xfrm>
            <a:off x="1529268" y="241760"/>
            <a:ext cx="9120421" cy="3223769"/>
            <a:chOff x="561896" y="748999"/>
            <a:chExt cx="9120421" cy="2746023"/>
          </a:xfrm>
        </p:grpSpPr>
        <p:pic>
          <p:nvPicPr>
            <p:cNvPr id="20" name="Picture 19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2C37E7C-6553-4084-A0BD-F4337AB76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8236754-9B78-4793-B232-BCF005A23687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  <p:sp>
        <p:nvSpPr>
          <p:cNvPr id="22" name="ĐÁP ÁN A">
            <a:extLst>
              <a:ext uri="{FF2B5EF4-FFF2-40B4-BE49-F238E27FC236}">
                <a16:creationId xmlns:a16="http://schemas.microsoft.com/office/drawing/2014/main" xmlns="" id="{7210E6F5-6DE3-4C82-9D02-717A99410FE4}"/>
              </a:ext>
            </a:extLst>
          </p:cNvPr>
          <p:cNvSpPr/>
          <p:nvPr/>
        </p:nvSpPr>
        <p:spPr>
          <a:xfrm>
            <a:off x="1940266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32" name="ĐÁP ÁN B">
            <a:extLst>
              <a:ext uri="{FF2B5EF4-FFF2-40B4-BE49-F238E27FC236}">
                <a16:creationId xmlns:a16="http://schemas.microsoft.com/office/drawing/2014/main" xmlns="" id="{EF904F47-2F74-42EC-9B1D-26ED6045B521}"/>
              </a:ext>
            </a:extLst>
          </p:cNvPr>
          <p:cNvSpPr/>
          <p:nvPr/>
        </p:nvSpPr>
        <p:spPr>
          <a:xfrm>
            <a:off x="1940266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33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CA012EBA-0F1B-42CF-A6DA-CCFFFFB3C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20" y="4891271"/>
            <a:ext cx="926672" cy="926672"/>
          </a:xfrm>
          <a:prstGeom prst="rect">
            <a:avLst/>
          </a:prstGeom>
        </p:spPr>
      </p:pic>
      <p:pic>
        <p:nvPicPr>
          <p:cNvPr id="34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4150B0C-4829-455C-8631-6E072934E2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43" y="3349646"/>
            <a:ext cx="926672" cy="926672"/>
          </a:xfrm>
          <a:prstGeom prst="rect">
            <a:avLst/>
          </a:prstGeom>
        </p:spPr>
      </p:pic>
      <p:pic>
        <p:nvPicPr>
          <p:cNvPr id="35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2D189930-8B36-4AE9-A6A9-80CA1C250D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14" y="3240206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9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2" grpId="0" animBg="1"/>
      <p:bldP spid="22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xmlns="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223769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60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xmlns="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xmlns="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xmlns="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xmlns="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xmlns="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xmlns="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xmlns="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xmlns="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xmlns="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330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xmlns="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xmlns="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xmlns="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xmlns="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xmlns="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72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xmlns="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xmlns="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xmlns="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xmlns="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xmlns="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80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xmlns="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xmlns="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xmlns="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xmlns="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xmlns="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29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E6571-1355-4442-A076-89A11B3B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2BB9A294-BBF0-4D08-B9A9-7AB5FC725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157316"/>
            <a:ext cx="11844432" cy="6528620"/>
          </a:xfrm>
          <a:prstGeom prst="rect">
            <a:avLst/>
          </a:prstGeom>
          <a:ln w="228600" cap="sq" cmpd="thickThin">
            <a:solidFill>
              <a:srgbClr val="23730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ĐÁP ÁN C">
            <a:extLst>
              <a:ext uri="{FF2B5EF4-FFF2-40B4-BE49-F238E27FC236}">
                <a16:creationId xmlns:a16="http://schemas.microsoft.com/office/drawing/2014/main" xmlns="" id="{CF352116-343A-40A8-998E-DAEB39BB9675}"/>
              </a:ext>
            </a:extLst>
          </p:cNvPr>
          <p:cNvSpPr/>
          <p:nvPr/>
        </p:nvSpPr>
        <p:spPr>
          <a:xfrm>
            <a:off x="6882579" y="3903199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8" name="ĐÁP ÁN D">
            <a:extLst>
              <a:ext uri="{FF2B5EF4-FFF2-40B4-BE49-F238E27FC236}">
                <a16:creationId xmlns:a16="http://schemas.microsoft.com/office/drawing/2014/main" xmlns="" id="{3C64C63C-9576-422C-BE7C-804811A319A2}"/>
              </a:ext>
            </a:extLst>
          </p:cNvPr>
          <p:cNvSpPr/>
          <p:nvPr/>
        </p:nvSpPr>
        <p:spPr>
          <a:xfrm>
            <a:off x="6882579" y="5227015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9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292F56E-E16D-410B-B73E-821432D4E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3" y="4612602"/>
            <a:ext cx="926672" cy="926672"/>
          </a:xfrm>
          <a:prstGeom prst="rect">
            <a:avLst/>
          </a:prstGeom>
        </p:spPr>
      </p:pic>
      <p:sp>
        <p:nvSpPr>
          <p:cNvPr id="13" name="ĐÁP ÁN A">
            <a:extLst>
              <a:ext uri="{FF2B5EF4-FFF2-40B4-BE49-F238E27FC236}">
                <a16:creationId xmlns:a16="http://schemas.microsoft.com/office/drawing/2014/main" xmlns="" id="{119315B7-C301-4800-AF7D-E9D295A23B56}"/>
              </a:ext>
            </a:extLst>
          </p:cNvPr>
          <p:cNvSpPr/>
          <p:nvPr/>
        </p:nvSpPr>
        <p:spPr>
          <a:xfrm>
            <a:off x="2510537" y="3919293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14" name="ĐÁP ÁN B">
            <a:extLst>
              <a:ext uri="{FF2B5EF4-FFF2-40B4-BE49-F238E27FC236}">
                <a16:creationId xmlns:a16="http://schemas.microsoft.com/office/drawing/2014/main" xmlns="" id="{ABD04FD4-4C69-443E-9A49-F1AE3707EBCA}"/>
              </a:ext>
            </a:extLst>
          </p:cNvPr>
          <p:cNvSpPr/>
          <p:nvPr/>
        </p:nvSpPr>
        <p:spPr>
          <a:xfrm>
            <a:off x="2510537" y="5247652"/>
            <a:ext cx="3401961" cy="806245"/>
          </a:xfrm>
          <a:prstGeom prst="roundRect">
            <a:avLst/>
          </a:prstGeom>
          <a:solidFill>
            <a:srgbClr val="CC99FF"/>
          </a:solidFill>
          <a:ln w="38100">
            <a:solidFill>
              <a:srgbClr val="CC00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rgbClr val="FFFF00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pic>
        <p:nvPicPr>
          <p:cNvPr id="15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ED1B780C-EF98-4417-84ED-CA347B9B01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91" y="4806827"/>
            <a:ext cx="926672" cy="926672"/>
          </a:xfrm>
          <a:prstGeom prst="rect">
            <a:avLst/>
          </a:prstGeom>
        </p:spPr>
      </p:pic>
      <p:pic>
        <p:nvPicPr>
          <p:cNvPr id="16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96CF19-4FA4-4089-86E3-762019A70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265202"/>
            <a:ext cx="926672" cy="926672"/>
          </a:xfrm>
          <a:prstGeom prst="rect">
            <a:avLst/>
          </a:prstGeom>
        </p:spPr>
      </p:pic>
      <p:pic>
        <p:nvPicPr>
          <p:cNvPr id="17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EE7590C-B800-478F-B028-97B376056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85" y="3155762"/>
            <a:ext cx="926672" cy="926672"/>
          </a:xfrm>
          <a:prstGeom prst="rect">
            <a:avLst/>
          </a:prstGeom>
        </p:spPr>
      </p:pic>
      <p:sp>
        <p:nvSpPr>
          <p:cNvPr id="18" name="Arrow: Left 17">
            <a:hlinkClick r:id="rId9" action="ppaction://hlinksldjump"/>
            <a:extLst>
              <a:ext uri="{FF2B5EF4-FFF2-40B4-BE49-F238E27FC236}">
                <a16:creationId xmlns:a16="http://schemas.microsoft.com/office/drawing/2014/main" xmlns="" id="{868B95CB-764A-4F7C-82FC-2220EE8344C7}"/>
              </a:ext>
            </a:extLst>
          </p:cNvPr>
          <p:cNvSpPr/>
          <p:nvPr/>
        </p:nvSpPr>
        <p:spPr>
          <a:xfrm>
            <a:off x="10684102" y="5827243"/>
            <a:ext cx="1071716" cy="806245"/>
          </a:xfrm>
          <a:prstGeom prst="leftArrow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9ED5F94-18AA-4041-B20D-C46D19F13063}"/>
              </a:ext>
            </a:extLst>
          </p:cNvPr>
          <p:cNvGrpSpPr/>
          <p:nvPr/>
        </p:nvGrpSpPr>
        <p:grpSpPr>
          <a:xfrm>
            <a:off x="2226621" y="61022"/>
            <a:ext cx="8457365" cy="3054096"/>
            <a:chOff x="2226621" y="61022"/>
            <a:chExt cx="8457365" cy="3054096"/>
          </a:xfrm>
        </p:grpSpPr>
        <p:pic>
          <p:nvPicPr>
            <p:cNvPr id="20" name="CÂU HỎI" descr="A picture containing wooden, table, bag&#10;&#10;Description automatically generated">
              <a:extLst>
                <a:ext uri="{FF2B5EF4-FFF2-40B4-BE49-F238E27FC236}">
                  <a16:creationId xmlns:a16="http://schemas.microsoft.com/office/drawing/2014/main" xmlns="" id="{1F62EE26-AFAA-4A4C-80C3-E7AA4459B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91" b="89721" l="4600" r="96800">
                          <a14:foregroundMark x1="4600" y1="34631" x2="4600" y2="34631"/>
                          <a14:foregroundMark x1="15200" y1="11776" x2="15200" y2="11776"/>
                          <a14:foregroundMark x1="16800" y1="8483" x2="16800" y2="8483"/>
                          <a14:foregroundMark x1="15500" y1="5988" x2="15500" y2="5988"/>
                          <a14:foregroundMark x1="82600" y1="4391" x2="82600" y2="4391"/>
                          <a14:foregroundMark x1="96800" y1="43313" x2="96800" y2="43313"/>
                        </a14:backgroundRemoval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621" y="61022"/>
              <a:ext cx="8457365" cy="305409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57EB89-A73D-4CA1-883B-D5C1D523F37E}"/>
                </a:ext>
              </a:extLst>
            </p:cNvPr>
            <p:cNvSpPr txBox="1"/>
            <p:nvPr/>
          </p:nvSpPr>
          <p:spPr>
            <a:xfrm>
              <a:off x="3171401" y="1384889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ln>
                    <a:solidFill>
                      <a:srgbClr val="CC0066"/>
                    </a:solidFill>
                  </a:ln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5: ………….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510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9284F-7284-466A-8F5B-6A85BB83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0D996-5D31-42FA-847D-6DAF6C380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D0775-360E-4758-996F-B88771E7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xmlns="" id="{50A71EFE-1544-443A-9F39-21F749429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xmlns="" id="{988C8ABC-7484-442A-BCD4-12890AACD9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2573100" y="-663951"/>
            <a:ext cx="7192002" cy="5815343"/>
          </a:xfrm>
          <a:prstGeom prst="rect">
            <a:avLst/>
          </a:prstGeom>
        </p:spPr>
      </p:pic>
      <p:pic>
        <p:nvPicPr>
          <p:cNvPr id="19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xmlns="" id="{F37CBC9C-4567-4571-9142-C6CF332D11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-1281771" y="-790351"/>
            <a:ext cx="7192002" cy="5815343"/>
          </a:xfrm>
          <a:prstGeom prst="rect">
            <a:avLst/>
          </a:prstGeom>
        </p:spPr>
      </p:pic>
      <p:pic>
        <p:nvPicPr>
          <p:cNvPr id="18" name="Content Placeholder 8" descr="A field of grass&#10;&#10;Description automatically generated">
            <a:extLst>
              <a:ext uri="{FF2B5EF4-FFF2-40B4-BE49-F238E27FC236}">
                <a16:creationId xmlns:a16="http://schemas.microsoft.com/office/drawing/2014/main" xmlns="" id="{E7D6F11C-BC66-4206-9B55-111B7F190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1615" y1="50167" x2="31615" y2="50167"/>
                        <a14:backgroundMark x1="28750" y1="53417" x2="28750" y2="53417"/>
                        <a14:backgroundMark x1="22448" y1="59917" x2="22448" y2="59917"/>
                        <a14:backgroundMark x1="16458" y1="57583" x2="16458" y2="57583"/>
                        <a14:backgroundMark x1="14115" y1="51500" x2="14115" y2="51500"/>
                        <a14:backgroundMark x1="25052" y1="62250" x2="25052" y2="62250"/>
                        <a14:backgroundMark x1="23490" y1="63667" x2="23490" y2="63667"/>
                        <a14:backgroundMark x1="24271" y1="70250" x2="24271" y2="70250"/>
                        <a14:backgroundMark x1="24271" y1="70250" x2="24271" y2="70250"/>
                        <a14:backgroundMark x1="31615" y1="56167" x2="31615" y2="56167"/>
                        <a14:backgroundMark x1="31615" y1="56167" x2="31615" y2="56167"/>
                        <a14:backgroundMark x1="67969" y1="67417" x2="67969" y2="67417"/>
                        <a14:backgroundMark x1="67969" y1="67417" x2="67969" y2="67417"/>
                        <a14:backgroundMark x1="67969" y1="66500" x2="67969" y2="66500"/>
                        <a14:backgroundMark x1="75260" y1="57167" x2="75260" y2="57167"/>
                        <a14:backgroundMark x1="75521" y1="57167" x2="75521" y2="57167"/>
                        <a14:backgroundMark x1="75521" y1="57167" x2="75521" y2="57167"/>
                        <a14:backgroundMark x1="75521" y1="57167" x2="75521" y2="57167"/>
                        <a14:backgroundMark x1="76823" y1="53417" x2="76823" y2="53417"/>
                        <a14:backgroundMark x1="76823" y1="52917" x2="76823" y2="52917"/>
                        <a14:backgroundMark x1="77604" y1="50583" x2="77604" y2="50583"/>
                        <a14:backgroundMark x1="78125" y1="50583" x2="78125" y2="50583"/>
                        <a14:backgroundMark x1="85208" y1="54333" x2="85208" y2="54333"/>
                        <a14:backgroundMark x1="86771" y1="53417" x2="86771" y2="53417"/>
                        <a14:backgroundMark x1="86771" y1="53417" x2="86771" y2="53417"/>
                        <a14:backgroundMark x1="86771" y1="53417" x2="86771" y2="53417"/>
                        <a14:backgroundMark x1="84688" y1="50583" x2="84688" y2="50583"/>
                        <a14:backgroundMark x1="84688" y1="50583" x2="84688" y2="50583"/>
                        <a14:backgroundMark x1="68229" y1="60417" x2="68229" y2="60417"/>
                        <a14:backgroundMark x1="70833" y1="54833" x2="70833" y2="54833"/>
                        <a14:backgroundMark x1="71094" y1="53417" x2="71094" y2="53417"/>
                        <a14:backgroundMark x1="71354" y1="53417" x2="71354" y2="53417"/>
                        <a14:backgroundMark x1="60625" y1="50583" x2="60625" y2="50583"/>
                        <a14:backgroundMark x1="60365" y1="55750" x2="60365" y2="55750"/>
                        <a14:backgroundMark x1="60365" y1="55750" x2="60365" y2="55750"/>
                        <a14:backgroundMark x1="60365" y1="55750" x2="60365" y2="55750"/>
                        <a14:backgroundMark x1="53073" y1="53833" x2="53073" y2="53833"/>
                        <a14:backgroundMark x1="52760" y1="53833" x2="52760" y2="53833"/>
                        <a14:backgroundMark x1="52760" y1="53833" x2="52760" y2="53833"/>
                        <a14:backgroundMark x1="52760" y1="53833" x2="52760" y2="53833"/>
                        <a14:backgroundMark x1="49635" y1="53833" x2="49635" y2="538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49115" y1="54333" x2="49115" y2="54333"/>
                        <a14:backgroundMark x1="35781" y1="54833" x2="35781" y2="54833"/>
                        <a14:backgroundMark x1="35781" y1="54833" x2="35781" y2="54833"/>
                        <a14:backgroundMark x1="35781" y1="54833" x2="35781" y2="5483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979" y1="58583" x2="51979" y2="58583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1458" y1="52500" x2="51458" y2="52500"/>
                        <a14:backgroundMark x1="54635" y1="80500" x2="54635" y2="80500"/>
                        <a14:backgroundMark x1="54635" y1="80500" x2="54635" y2="80500"/>
                        <a14:backgroundMark x1="54635" y1="80500" x2="54635" y2="80500"/>
                        <a14:backgroundMark x1="53854" y1="89833" x2="53854" y2="89833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51198" y1="85667" x2="51198" y2="85667"/>
                        <a14:backgroundMark x1="48333" y1="71667" x2="48333" y2="71667"/>
                        <a14:backgroundMark x1="48333" y1="71667" x2="48333" y2="71667"/>
                        <a14:backgroundMark x1="48333" y1="71667" x2="48333" y2="71667"/>
                        <a14:backgroundMark x1="49375" y1="64583" x2="49375" y2="64583"/>
                        <a14:backgroundMark x1="49375" y1="64583" x2="49375" y2="64583"/>
                        <a14:backgroundMark x1="49375" y1="64583" x2="49896" y2="69333"/>
                        <a14:backgroundMark x1="49896" y1="69333" x2="49896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12" b="33507"/>
          <a:stretch/>
        </p:blipFill>
        <p:spPr>
          <a:xfrm>
            <a:off x="6427971" y="-657739"/>
            <a:ext cx="7192002" cy="5815343"/>
          </a:xfrm>
          <a:prstGeom prst="rect">
            <a:avLst/>
          </a:prstGeom>
        </p:spPr>
      </p:pic>
      <p:pic>
        <p:nvPicPr>
          <p:cNvPr id="33" name="táo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60D2364-987F-4481-BB50-31268EE74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60" y="956600"/>
            <a:ext cx="1047094" cy="1060806"/>
          </a:xfrm>
          <a:prstGeom prst="rect">
            <a:avLst/>
          </a:prstGeom>
        </p:spPr>
      </p:pic>
      <p:pic>
        <p:nvPicPr>
          <p:cNvPr id="14" name="cam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F5DEE4D0-DBD2-4488-9313-8AD04D7DC3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30" y="2382675"/>
            <a:ext cx="665076" cy="900675"/>
          </a:xfrm>
          <a:prstGeom prst="rect">
            <a:avLst/>
          </a:prstGeom>
        </p:spPr>
      </p:pic>
      <p:pic>
        <p:nvPicPr>
          <p:cNvPr id="25" name="cam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93930BDA-FA47-495C-BA76-7E03199F49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33" y="784911"/>
            <a:ext cx="665076" cy="900675"/>
          </a:xfrm>
          <a:prstGeom prst="rect">
            <a:avLst/>
          </a:prstGeom>
        </p:spPr>
      </p:pic>
      <p:pic>
        <p:nvPicPr>
          <p:cNvPr id="34" name="táo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66B7BDF-163F-42B8-80FE-F01F88418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1" y="557896"/>
            <a:ext cx="1047094" cy="1060806"/>
          </a:xfrm>
          <a:prstGeom prst="rect">
            <a:avLst/>
          </a:prstGeom>
        </p:spPr>
      </p:pic>
      <p:pic>
        <p:nvPicPr>
          <p:cNvPr id="24" name="cam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52843D26-4C86-49B3-97B7-D35BF70AF4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1" y="1562651"/>
            <a:ext cx="665076" cy="900675"/>
          </a:xfrm>
          <a:prstGeom prst="rect">
            <a:avLst/>
          </a:prstGeom>
        </p:spPr>
      </p:pic>
      <p:pic>
        <p:nvPicPr>
          <p:cNvPr id="37" name="táo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3DEBE75-B61F-41F8-81F7-D472DDCAE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11" y="2073424"/>
            <a:ext cx="1047094" cy="1060806"/>
          </a:xfrm>
          <a:prstGeom prst="rect">
            <a:avLst/>
          </a:prstGeom>
        </p:spPr>
      </p:pic>
      <p:pic>
        <p:nvPicPr>
          <p:cNvPr id="35" name="táo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979F3B9-26B2-4B06-997D-18C3811EF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05" y="1706608"/>
            <a:ext cx="1047094" cy="1060806"/>
          </a:xfrm>
          <a:prstGeom prst="rect">
            <a:avLst/>
          </a:prstGeom>
        </p:spPr>
      </p:pic>
      <p:pic>
        <p:nvPicPr>
          <p:cNvPr id="36" name="táo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AAE0B0D-5A18-4E1D-9736-A1AE5CBF04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8" b="90482" l="10000" r="90000">
                        <a14:foregroundMark x1="44048" y1="23032" x2="44048" y2="23032"/>
                        <a14:foregroundMark x1="42857" y1="15981" x2="42857" y2="15981"/>
                        <a14:foregroundMark x1="41905" y1="17391" x2="41905" y2="17391"/>
                        <a14:foregroundMark x1="38810" y1="22092" x2="38810" y2="22092"/>
                        <a14:foregroundMark x1="38095" y1="20212" x2="38095" y2="20212"/>
                        <a14:foregroundMark x1="58333" y1="11986" x2="58333" y2="11868"/>
                        <a14:foregroundMark x1="56071" y1="8931" x2="56071" y2="8931"/>
                        <a14:foregroundMark x1="67262" y1="5875" x2="67262" y2="5875"/>
                        <a14:foregroundMark x1="57024" y1="90129" x2="57024" y2="90129"/>
                        <a14:foregroundMark x1="35119" y1="90482" x2="35119" y2="90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76" y="2607455"/>
            <a:ext cx="1047094" cy="1060806"/>
          </a:xfrm>
          <a:prstGeom prst="rect">
            <a:avLst/>
          </a:prstGeom>
        </p:spPr>
      </p:pic>
      <p:pic>
        <p:nvPicPr>
          <p:cNvPr id="26" name="cam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B05BF876-5E7F-4814-AC8F-7CBA294536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76" y="1269801"/>
            <a:ext cx="665076" cy="922793"/>
          </a:xfrm>
          <a:prstGeom prst="rect">
            <a:avLst/>
          </a:prstGeom>
        </p:spPr>
      </p:pic>
      <p:pic>
        <p:nvPicPr>
          <p:cNvPr id="27" name="cam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72521FA1-1DB6-40B4-8BA6-91D80ED6D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34" y="2452626"/>
            <a:ext cx="665076" cy="900675"/>
          </a:xfrm>
          <a:prstGeom prst="rect">
            <a:avLst/>
          </a:prstGeom>
        </p:spPr>
      </p:pic>
      <p:pic>
        <p:nvPicPr>
          <p:cNvPr id="40" name="xoài 2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xmlns="" id="{6D3D5752-6C05-4303-B7EA-E8549AAEC9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6870" y="914224"/>
            <a:ext cx="916222" cy="916222"/>
          </a:xfrm>
          <a:prstGeom prst="rect">
            <a:avLst/>
          </a:prstGeom>
        </p:spPr>
      </p:pic>
      <p:pic>
        <p:nvPicPr>
          <p:cNvPr id="41" name="xoài 3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xmlns="" id="{0AEB7B80-5F43-42BA-9592-F1DDBFE524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32647" y="1916790"/>
            <a:ext cx="916222" cy="916222"/>
          </a:xfrm>
          <a:prstGeom prst="rect">
            <a:avLst/>
          </a:prstGeom>
        </p:spPr>
      </p:pic>
      <p:pic>
        <p:nvPicPr>
          <p:cNvPr id="39" name="xoài 1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xmlns="" id="{5F2106CF-A458-47AC-A161-1D6F8ED372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48563" y="1261321"/>
            <a:ext cx="916222" cy="916222"/>
          </a:xfrm>
          <a:prstGeom prst="rect">
            <a:avLst/>
          </a:prstGeom>
        </p:spPr>
      </p:pic>
      <p:grpSp>
        <p:nvGrpSpPr>
          <p:cNvPr id="55" name="ĐỘI A">
            <a:extLst>
              <a:ext uri="{FF2B5EF4-FFF2-40B4-BE49-F238E27FC236}">
                <a16:creationId xmlns:a16="http://schemas.microsoft.com/office/drawing/2014/main" xmlns="" id="{6D071170-8FF2-4077-A8C1-F4E21DF65728}"/>
              </a:ext>
            </a:extLst>
          </p:cNvPr>
          <p:cNvGrpSpPr/>
          <p:nvPr/>
        </p:nvGrpSpPr>
        <p:grpSpPr>
          <a:xfrm>
            <a:off x="897641" y="3592896"/>
            <a:ext cx="3043138" cy="1434647"/>
            <a:chOff x="838200" y="3574651"/>
            <a:chExt cx="3043138" cy="1434647"/>
          </a:xfrm>
        </p:grpSpPr>
        <p:pic>
          <p:nvPicPr>
            <p:cNvPr id="51" name="Picture 50" descr="A vase of flowers on a table&#10;&#10;Description automatically generated">
              <a:extLst>
                <a:ext uri="{FF2B5EF4-FFF2-40B4-BE49-F238E27FC236}">
                  <a16:creationId xmlns:a16="http://schemas.microsoft.com/office/drawing/2014/main" xmlns="" id="{DE3A8440-B574-46D5-B99C-656468F0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7C7D4C9-6039-499A-AD99-F58E3BF396A7}"/>
                </a:ext>
              </a:extLst>
            </p:cNvPr>
            <p:cNvSpPr txBox="1"/>
            <p:nvPr/>
          </p:nvSpPr>
          <p:spPr>
            <a:xfrm>
              <a:off x="1515927" y="4049131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FF"/>
                  </a:solidFill>
                  <a:latin typeface="#9Slide03 IcielNovecento sans E" panose="00000900000000000000" pitchFamily="2" charset="0"/>
                </a:rPr>
                <a:t>ĐỘI A</a:t>
              </a:r>
            </a:p>
          </p:txBody>
        </p:sp>
      </p:grpSp>
      <p:pic>
        <p:nvPicPr>
          <p:cNvPr id="43" name="xoài 5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xmlns="" id="{214D8FA9-EBB2-4788-A85C-4CA28E49EE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9540" y="2237010"/>
            <a:ext cx="916222" cy="916222"/>
          </a:xfrm>
          <a:prstGeom prst="rect">
            <a:avLst/>
          </a:prstGeom>
        </p:spPr>
      </p:pic>
      <p:pic>
        <p:nvPicPr>
          <p:cNvPr id="42" name="xoài 4" descr="A picture containing black, lamp, computer, sitting&#10;&#10;Description automatically generated">
            <a:extLst>
              <a:ext uri="{FF2B5EF4-FFF2-40B4-BE49-F238E27FC236}">
                <a16:creationId xmlns:a16="http://schemas.microsoft.com/office/drawing/2014/main" xmlns="" id="{C8561810-A565-4C42-93E9-0801572C18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88898" y="2614620"/>
            <a:ext cx="916222" cy="916222"/>
          </a:xfrm>
          <a:prstGeom prst="rect">
            <a:avLst/>
          </a:prstGeom>
        </p:spPr>
      </p:pic>
      <p:grpSp>
        <p:nvGrpSpPr>
          <p:cNvPr id="59" name="ĐỘI B">
            <a:extLst>
              <a:ext uri="{FF2B5EF4-FFF2-40B4-BE49-F238E27FC236}">
                <a16:creationId xmlns:a16="http://schemas.microsoft.com/office/drawing/2014/main" xmlns="" id="{4ABA6656-D7A6-4490-B974-73A1EA0667E1}"/>
              </a:ext>
            </a:extLst>
          </p:cNvPr>
          <p:cNvGrpSpPr/>
          <p:nvPr/>
        </p:nvGrpSpPr>
        <p:grpSpPr>
          <a:xfrm>
            <a:off x="4938241" y="3731179"/>
            <a:ext cx="3043138" cy="1434647"/>
            <a:chOff x="838200" y="3574651"/>
            <a:chExt cx="3043138" cy="1434647"/>
          </a:xfrm>
        </p:grpSpPr>
        <p:pic>
          <p:nvPicPr>
            <p:cNvPr id="60" name="Picture 59" descr="A vase of flowers on a table&#10;&#10;Description automatically generated">
              <a:extLst>
                <a:ext uri="{FF2B5EF4-FFF2-40B4-BE49-F238E27FC236}">
                  <a16:creationId xmlns:a16="http://schemas.microsoft.com/office/drawing/2014/main" xmlns="" id="{CE327145-0B91-4748-B020-AF24536B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CD6A86E-B013-491A-A844-B5B54F97C8FE}"/>
                </a:ext>
              </a:extLst>
            </p:cNvPr>
            <p:cNvSpPr txBox="1"/>
            <p:nvPr/>
          </p:nvSpPr>
          <p:spPr>
            <a:xfrm>
              <a:off x="1485892" y="4041871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C0066"/>
                  </a:solidFill>
                  <a:latin typeface="#9Slide03 IcielNovecento sans E" panose="00000900000000000000" pitchFamily="2" charset="0"/>
                </a:rPr>
                <a:t>ĐỘI B</a:t>
              </a:r>
            </a:p>
          </p:txBody>
        </p:sp>
      </p:grpSp>
      <p:grpSp>
        <p:nvGrpSpPr>
          <p:cNvPr id="62" name="ĐỘI C">
            <a:extLst>
              <a:ext uri="{FF2B5EF4-FFF2-40B4-BE49-F238E27FC236}">
                <a16:creationId xmlns:a16="http://schemas.microsoft.com/office/drawing/2014/main" xmlns="" id="{C3FECEA8-9691-47CF-84B5-08592135AB64}"/>
              </a:ext>
            </a:extLst>
          </p:cNvPr>
          <p:cNvGrpSpPr/>
          <p:nvPr/>
        </p:nvGrpSpPr>
        <p:grpSpPr>
          <a:xfrm>
            <a:off x="8817651" y="3704769"/>
            <a:ext cx="3043138" cy="1434647"/>
            <a:chOff x="838200" y="3574651"/>
            <a:chExt cx="3043138" cy="1434647"/>
          </a:xfrm>
        </p:grpSpPr>
        <p:pic>
          <p:nvPicPr>
            <p:cNvPr id="63" name="Picture 62" descr="A vase of flowers on a table&#10;&#10;Description automatically generated">
              <a:extLst>
                <a:ext uri="{FF2B5EF4-FFF2-40B4-BE49-F238E27FC236}">
                  <a16:creationId xmlns:a16="http://schemas.microsoft.com/office/drawing/2014/main" xmlns="" id="{2EC27CDC-BD00-482F-8CFA-A257C23D1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574651"/>
              <a:ext cx="3043138" cy="143464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019F052-ED6D-4768-B864-A54BC75F0DB1}"/>
                </a:ext>
              </a:extLst>
            </p:cNvPr>
            <p:cNvSpPr txBox="1"/>
            <p:nvPr/>
          </p:nvSpPr>
          <p:spPr>
            <a:xfrm>
              <a:off x="1586340" y="4034909"/>
              <a:ext cx="1788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800000"/>
                  </a:solidFill>
                  <a:latin typeface="#9Slide03 IcielNovecento sans E" panose="00000900000000000000" pitchFamily="2" charset="0"/>
                </a:rPr>
                <a:t>ĐỘI C</a:t>
              </a:r>
            </a:p>
          </p:txBody>
        </p:sp>
      </p:grpSp>
      <p:sp>
        <p:nvSpPr>
          <p:cNvPr id="65" name="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FCE62B1-EBEF-459A-A05B-786FCF77AC3A}"/>
              </a:ext>
            </a:extLst>
          </p:cNvPr>
          <p:cNvSpPr txBox="1"/>
          <p:nvPr/>
        </p:nvSpPr>
        <p:spPr>
          <a:xfrm>
            <a:off x="2505059" y="629669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" name="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7CC67C5-ECB9-4E47-AA9E-26B79E5C62F4}"/>
              </a:ext>
            </a:extLst>
          </p:cNvPr>
          <p:cNvSpPr txBox="1"/>
          <p:nvPr/>
        </p:nvSpPr>
        <p:spPr>
          <a:xfrm>
            <a:off x="3562529" y="970332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" name="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6424F0D-0C2F-48BF-9532-A2E5F079A7CD}"/>
              </a:ext>
            </a:extLst>
          </p:cNvPr>
          <p:cNvSpPr txBox="1"/>
          <p:nvPr/>
        </p:nvSpPr>
        <p:spPr>
          <a:xfrm>
            <a:off x="3264494" y="2237010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" name="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13981A9D-1088-4CC9-A97B-AC63AB4032A6}"/>
              </a:ext>
            </a:extLst>
          </p:cNvPr>
          <p:cNvSpPr txBox="1"/>
          <p:nvPr/>
        </p:nvSpPr>
        <p:spPr>
          <a:xfrm>
            <a:off x="1942516" y="2090654"/>
            <a:ext cx="45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F469AB1-E34B-404C-9F78-56EACC20E95B}"/>
              </a:ext>
            </a:extLst>
          </p:cNvPr>
          <p:cNvSpPr txBox="1"/>
          <p:nvPr/>
        </p:nvSpPr>
        <p:spPr>
          <a:xfrm>
            <a:off x="1224293" y="1317511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1 t">
            <a:hlinkClick r:id="rId18" action="ppaction://hlinksldjump"/>
            <a:extLst>
              <a:ext uri="{FF2B5EF4-FFF2-40B4-BE49-F238E27FC236}">
                <a16:creationId xmlns:a16="http://schemas.microsoft.com/office/drawing/2014/main" xmlns="" id="{9CC10B3E-6C0F-45B9-AB7D-686F1A8F0EE2}"/>
              </a:ext>
            </a:extLst>
          </p:cNvPr>
          <p:cNvSpPr txBox="1"/>
          <p:nvPr/>
        </p:nvSpPr>
        <p:spPr>
          <a:xfrm>
            <a:off x="5581934" y="516978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1" name="2 t">
            <a:hlinkClick r:id="rId19" action="ppaction://hlinksldjump"/>
            <a:extLst>
              <a:ext uri="{FF2B5EF4-FFF2-40B4-BE49-F238E27FC236}">
                <a16:creationId xmlns:a16="http://schemas.microsoft.com/office/drawing/2014/main" xmlns="" id="{881DDCA8-A4B6-4E2D-93A6-1941830663E8}"/>
              </a:ext>
            </a:extLst>
          </p:cNvPr>
          <p:cNvSpPr txBox="1"/>
          <p:nvPr/>
        </p:nvSpPr>
        <p:spPr>
          <a:xfrm>
            <a:off x="6495591" y="143663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2" name="3 t">
            <a:hlinkClick r:id="rId20" action="ppaction://hlinksldjump"/>
            <a:extLst>
              <a:ext uri="{FF2B5EF4-FFF2-40B4-BE49-F238E27FC236}">
                <a16:creationId xmlns:a16="http://schemas.microsoft.com/office/drawing/2014/main" xmlns="" id="{CBB89611-17BB-4918-A50B-06999B4EB0DA}"/>
              </a:ext>
            </a:extLst>
          </p:cNvPr>
          <p:cNvSpPr txBox="1"/>
          <p:nvPr/>
        </p:nvSpPr>
        <p:spPr>
          <a:xfrm>
            <a:off x="7231822" y="1198963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3" name="4 t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4F0896F-D8A2-496E-83FF-D50D62711755}"/>
              </a:ext>
            </a:extLst>
          </p:cNvPr>
          <p:cNvSpPr txBox="1"/>
          <p:nvPr/>
        </p:nvSpPr>
        <p:spPr>
          <a:xfrm>
            <a:off x="6033456" y="2145734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4" name="5 t">
            <a:hlinkClick r:id="rId22" action="ppaction://hlinksldjump"/>
            <a:extLst>
              <a:ext uri="{FF2B5EF4-FFF2-40B4-BE49-F238E27FC236}">
                <a16:creationId xmlns:a16="http://schemas.microsoft.com/office/drawing/2014/main" xmlns="" id="{F005045F-05E6-4C44-AFD0-F9DAD42A6883}"/>
              </a:ext>
            </a:extLst>
          </p:cNvPr>
          <p:cNvSpPr txBox="1"/>
          <p:nvPr/>
        </p:nvSpPr>
        <p:spPr>
          <a:xfrm>
            <a:off x="4747931" y="164067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5" name="1 x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F46AC41-4D63-4F21-92C8-B7FE6B80C553}"/>
              </a:ext>
            </a:extLst>
          </p:cNvPr>
          <p:cNvSpPr txBox="1"/>
          <p:nvPr/>
        </p:nvSpPr>
        <p:spPr>
          <a:xfrm>
            <a:off x="9279891" y="538189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76" name="2 x">
            <a:hlinkClick r:id="rId23" action="ppaction://hlinksldjump"/>
            <a:extLst>
              <a:ext uri="{FF2B5EF4-FFF2-40B4-BE49-F238E27FC236}">
                <a16:creationId xmlns:a16="http://schemas.microsoft.com/office/drawing/2014/main" xmlns="" id="{320D1B85-7278-4D6E-A46D-C0472A526EB1}"/>
              </a:ext>
            </a:extLst>
          </p:cNvPr>
          <p:cNvSpPr txBox="1"/>
          <p:nvPr/>
        </p:nvSpPr>
        <p:spPr>
          <a:xfrm>
            <a:off x="10382930" y="225367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7" name="3 x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AC31140-3127-45D7-95BC-888B41F60A2E}"/>
              </a:ext>
            </a:extLst>
          </p:cNvPr>
          <p:cNvSpPr txBox="1"/>
          <p:nvPr/>
        </p:nvSpPr>
        <p:spPr>
          <a:xfrm>
            <a:off x="11004415" y="133438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8" name="4 x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FF39E44-5FC5-4E9D-9824-704F91DB7B3C}"/>
              </a:ext>
            </a:extLst>
          </p:cNvPr>
          <p:cNvSpPr txBox="1"/>
          <p:nvPr/>
        </p:nvSpPr>
        <p:spPr>
          <a:xfrm>
            <a:off x="9892819" y="1944836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79" name="4 x">
            <a:hlinkClick r:id="rId26" action="ppaction://hlinksldjump"/>
            <a:extLst>
              <a:ext uri="{FF2B5EF4-FFF2-40B4-BE49-F238E27FC236}">
                <a16:creationId xmlns:a16="http://schemas.microsoft.com/office/drawing/2014/main" xmlns="" id="{ABE394E2-DC2C-4BAD-A236-BE9AEE7D668B}"/>
              </a:ext>
            </a:extLst>
          </p:cNvPr>
          <p:cNvSpPr txBox="1"/>
          <p:nvPr/>
        </p:nvSpPr>
        <p:spPr>
          <a:xfrm>
            <a:off x="8612839" y="1657551"/>
            <a:ext cx="45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49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39 L 0.00365 0.2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43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00533 0.359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79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44 L 0.02188 0.193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94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0521 0.318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9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00326 0.515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58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0416 0.443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1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00416 0.443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1159 0.30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51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1042 L 0.00547 0.192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0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3 0.2497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47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065 0.418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92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00065 0.418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092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00586 0.2791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395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547 0.1821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909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328 0.2622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1310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xmlns="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200912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xmlns="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xmlns="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xmlns="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xmlns="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1" y="3276388"/>
            <a:ext cx="926672" cy="926672"/>
          </a:xfrm>
          <a:prstGeom prst="rect">
            <a:avLst/>
          </a:prstGeom>
        </p:spPr>
      </p:pic>
      <p:pic>
        <p:nvPicPr>
          <p:cNvPr id="27" name="Picture 2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2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xmlns="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xmlns="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xmlns="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xmlns="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xmlns="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19" y="4868760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71" y="3231740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BUỒN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9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xmlns="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3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xmlns="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xmlns="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xmlns="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xmlns="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51" y="3276388"/>
            <a:ext cx="926672" cy="926672"/>
          </a:xfrm>
          <a:prstGeom prst="rect">
            <a:avLst/>
          </a:prstGeom>
        </p:spPr>
      </p:pic>
      <p:pic>
        <p:nvPicPr>
          <p:cNvPr id="27" name="Picture 26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Picture 27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Picture 2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87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xmlns="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ACE4D89A-4894-4439-AAEA-24827C1F2066}"/>
              </a:ext>
            </a:extLst>
          </p:cNvPr>
          <p:cNvGrpSpPr/>
          <p:nvPr/>
        </p:nvGrpSpPr>
        <p:grpSpPr>
          <a:xfrm>
            <a:off x="2056399" y="259257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4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xmlns="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xmlns="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xmlns="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xmlns="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18" y="3254017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0" y="3182641"/>
            <a:ext cx="926672" cy="926672"/>
          </a:xfrm>
          <a:prstGeom prst="rect">
            <a:avLst/>
          </a:prstGeom>
        </p:spPr>
      </p:pic>
      <p:pic>
        <p:nvPicPr>
          <p:cNvPr id="29" name="BUỒN 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98" y="4749400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0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AE2D1-531F-4316-9CA4-66F6D018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picture containing grass, large, flying, plane&#10;&#10;Description automatically generated">
            <a:extLst>
              <a:ext uri="{FF2B5EF4-FFF2-40B4-BE49-F238E27FC236}">
                <a16:creationId xmlns:a16="http://schemas.microsoft.com/office/drawing/2014/main" xmlns="" id="{24619F0D-3B2F-43AA-95E4-2BAAA6D64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" y="259257"/>
            <a:ext cx="11838039" cy="645617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CÂU HOI">
            <a:extLst>
              <a:ext uri="{FF2B5EF4-FFF2-40B4-BE49-F238E27FC236}">
                <a16:creationId xmlns:a16="http://schemas.microsoft.com/office/drawing/2014/main" xmlns="" id="{ACE4D89A-4894-4439-AAEA-24827C1F2066}"/>
              </a:ext>
            </a:extLst>
          </p:cNvPr>
          <p:cNvGrpSpPr/>
          <p:nvPr/>
        </p:nvGrpSpPr>
        <p:grpSpPr>
          <a:xfrm>
            <a:off x="2093266" y="264506"/>
            <a:ext cx="9120421" cy="3346075"/>
            <a:chOff x="2135057" y="422583"/>
            <a:chExt cx="9120421" cy="3143419"/>
          </a:xfrm>
        </p:grpSpPr>
        <p:pic>
          <p:nvPicPr>
            <p:cNvPr id="15" name="Picture 14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DFCB3551-4B72-4032-810F-5C9E6D500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38780" r="7566" b="27348"/>
            <a:stretch/>
          </p:blipFill>
          <p:spPr>
            <a:xfrm>
              <a:off x="2135057" y="422583"/>
              <a:ext cx="9120421" cy="31434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54884D7-4199-4516-AEDB-95044C707DAB}"/>
                </a:ext>
              </a:extLst>
            </p:cNvPr>
            <p:cNvSpPr txBox="1"/>
            <p:nvPr/>
          </p:nvSpPr>
          <p:spPr>
            <a:xfrm>
              <a:off x="3515031" y="2141594"/>
              <a:ext cx="5279923" cy="6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5 : ………….</a:t>
              </a:r>
            </a:p>
          </p:txBody>
        </p:sp>
      </p:grpSp>
      <p:sp>
        <p:nvSpPr>
          <p:cNvPr id="17" name="ĐÁP ÁN A">
            <a:extLst>
              <a:ext uri="{FF2B5EF4-FFF2-40B4-BE49-F238E27FC236}">
                <a16:creationId xmlns:a16="http://schemas.microsoft.com/office/drawing/2014/main" xmlns="" id="{DD011AB6-EE7A-44DF-BA65-8BE6E759FE49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0" name="ĐÁP ÁN B">
            <a:extLst>
              <a:ext uri="{FF2B5EF4-FFF2-40B4-BE49-F238E27FC236}">
                <a16:creationId xmlns:a16="http://schemas.microsoft.com/office/drawing/2014/main" xmlns="" id="{A9DA3F06-E9BE-4631-98D0-FDB5EFE60B9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1" name="ĐÁP ÁN C">
            <a:extLst>
              <a:ext uri="{FF2B5EF4-FFF2-40B4-BE49-F238E27FC236}">
                <a16:creationId xmlns:a16="http://schemas.microsoft.com/office/drawing/2014/main" xmlns="" id="{8DD2C41D-E668-40F9-BF84-B21D6F3C9C57}"/>
              </a:ext>
            </a:extLst>
          </p:cNvPr>
          <p:cNvSpPr/>
          <p:nvPr/>
        </p:nvSpPr>
        <p:spPr>
          <a:xfrm>
            <a:off x="6312309" y="3914698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2" name="ĐÁP ÁN D">
            <a:extLst>
              <a:ext uri="{FF2B5EF4-FFF2-40B4-BE49-F238E27FC236}">
                <a16:creationId xmlns:a16="http://schemas.microsoft.com/office/drawing/2014/main" xmlns="" id="{0303E795-42BF-4DDB-8196-D6213DB17C2E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sp>
        <p:nvSpPr>
          <p:cNvPr id="23" name="Arrow: Left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FC8667-908A-49AB-B4A6-BA7C43C38949}"/>
              </a:ext>
            </a:extLst>
          </p:cNvPr>
          <p:cNvSpPr/>
          <p:nvPr/>
        </p:nvSpPr>
        <p:spPr>
          <a:xfrm>
            <a:off x="10677829" y="579249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E3ECE44-27A7-45F3-971A-EAEB46D3AA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7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986CE17F-9A56-4089-8970-8D2458321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8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5D0F20EC-F7B9-4C25-975C-B0F97FEAE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29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029D8C81-F000-4DAC-91FB-9601EBEE56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5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xmlns="" id="{00CD3DCF-B11A-4AA8-B89B-F1EC7B21E842}"/>
              </a:ext>
            </a:extLst>
          </p:cNvPr>
          <p:cNvGrpSpPr/>
          <p:nvPr/>
        </p:nvGrpSpPr>
        <p:grpSpPr>
          <a:xfrm>
            <a:off x="1535789" y="241761"/>
            <a:ext cx="9120421" cy="3187240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1: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xmlns="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xmlns="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xmlns="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xmlns="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24B-518A-4CE3-8E30-78E6DB1F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green field&#10;&#10;Description automatically generated">
            <a:extLst>
              <a:ext uri="{FF2B5EF4-FFF2-40B4-BE49-F238E27FC236}">
                <a16:creationId xmlns:a16="http://schemas.microsoft.com/office/drawing/2014/main" xmlns="" id="{29B3892E-1F8F-4FB5-98D6-5ABD4C65D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3" y="241761"/>
            <a:ext cx="11808994" cy="6374478"/>
          </a:xfrm>
          <a:prstGeom prst="rect">
            <a:avLst/>
          </a:prstGeom>
          <a:ln w="2286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CÂU HOI">
            <a:extLst>
              <a:ext uri="{FF2B5EF4-FFF2-40B4-BE49-F238E27FC236}">
                <a16:creationId xmlns:a16="http://schemas.microsoft.com/office/drawing/2014/main" xmlns="" id="{00CD3DCF-B11A-4AA8-B89B-F1EC7B21E842}"/>
              </a:ext>
            </a:extLst>
          </p:cNvPr>
          <p:cNvGrpSpPr/>
          <p:nvPr/>
        </p:nvGrpSpPr>
        <p:grpSpPr>
          <a:xfrm>
            <a:off x="1535789" y="241760"/>
            <a:ext cx="9120421" cy="3465001"/>
            <a:chOff x="561896" y="748999"/>
            <a:chExt cx="9120421" cy="2746023"/>
          </a:xfrm>
        </p:grpSpPr>
        <p:pic>
          <p:nvPicPr>
            <p:cNvPr id="17" name="Picture 16" descr="A picture containing wooden, sitting&#10;&#10;Description automatically generated">
              <a:extLst>
                <a:ext uri="{FF2B5EF4-FFF2-40B4-BE49-F238E27FC236}">
                  <a16:creationId xmlns:a16="http://schemas.microsoft.com/office/drawing/2014/main" xmlns="" id="{F0D78B9F-3AD5-4537-9CAA-495BF2994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6" t="42539" r="7566" b="27348"/>
            <a:stretch/>
          </p:blipFill>
          <p:spPr>
            <a:xfrm>
              <a:off x="561896" y="748999"/>
              <a:ext cx="9120421" cy="27460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BB5AEA-0BF8-4C57-BD85-BA8393D4B2B9}"/>
                </a:ext>
              </a:extLst>
            </p:cNvPr>
            <p:cNvSpPr txBox="1"/>
            <p:nvPr/>
          </p:nvSpPr>
          <p:spPr>
            <a:xfrm>
              <a:off x="1794386" y="2176105"/>
              <a:ext cx="5279923" cy="561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Câu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</a:t>
              </a:r>
              <a:r>
                <a:rPr lang="en-US" sz="4000" dirty="0" err="1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số</a:t>
              </a:r>
              <a:r>
                <a:rPr lang="en-US" sz="4000" dirty="0">
                  <a:solidFill>
                    <a:srgbClr val="FFFF00"/>
                  </a:solidFill>
                  <a:latin typeface="#9Slide03 BoosterNextFYBlack" panose="02000A03000000020004" pitchFamily="2" charset="0"/>
                </a:rPr>
                <a:t> 2: ………….</a:t>
              </a:r>
            </a:p>
          </p:txBody>
        </p:sp>
      </p:grpSp>
      <p:sp>
        <p:nvSpPr>
          <p:cNvPr id="23" name="ĐÁP ÁN A">
            <a:extLst>
              <a:ext uri="{FF2B5EF4-FFF2-40B4-BE49-F238E27FC236}">
                <a16:creationId xmlns:a16="http://schemas.microsoft.com/office/drawing/2014/main" xmlns="" id="{3E411523-2871-4524-9B75-927F06C25682}"/>
              </a:ext>
            </a:extLst>
          </p:cNvPr>
          <p:cNvSpPr/>
          <p:nvPr/>
        </p:nvSpPr>
        <p:spPr>
          <a:xfrm>
            <a:off x="1946787" y="4003737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A: …………..</a:t>
            </a:r>
          </a:p>
        </p:txBody>
      </p:sp>
      <p:sp>
        <p:nvSpPr>
          <p:cNvPr id="24" name="ĐÁP ÁN B">
            <a:extLst>
              <a:ext uri="{FF2B5EF4-FFF2-40B4-BE49-F238E27FC236}">
                <a16:creationId xmlns:a16="http://schemas.microsoft.com/office/drawing/2014/main" xmlns="" id="{735CBAE8-98DA-4ADB-9C88-47DC54C861C3}"/>
              </a:ext>
            </a:extLst>
          </p:cNvPr>
          <p:cNvSpPr/>
          <p:nvPr/>
        </p:nvSpPr>
        <p:spPr>
          <a:xfrm>
            <a:off x="1946787" y="5332096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B …………..</a:t>
            </a:r>
          </a:p>
        </p:txBody>
      </p:sp>
      <p:sp>
        <p:nvSpPr>
          <p:cNvPr id="25" name="ĐÁP ÁN C">
            <a:extLst>
              <a:ext uri="{FF2B5EF4-FFF2-40B4-BE49-F238E27FC236}">
                <a16:creationId xmlns:a16="http://schemas.microsoft.com/office/drawing/2014/main" xmlns="" id="{B64FF428-BECB-4CA2-ADFE-97FB6C72D2C2}"/>
              </a:ext>
            </a:extLst>
          </p:cNvPr>
          <p:cNvSpPr/>
          <p:nvPr/>
        </p:nvSpPr>
        <p:spPr>
          <a:xfrm>
            <a:off x="6312308" y="3987643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C …………..</a:t>
            </a:r>
          </a:p>
        </p:txBody>
      </p:sp>
      <p:sp>
        <p:nvSpPr>
          <p:cNvPr id="26" name="ĐÁP ÁN D">
            <a:extLst>
              <a:ext uri="{FF2B5EF4-FFF2-40B4-BE49-F238E27FC236}">
                <a16:creationId xmlns:a16="http://schemas.microsoft.com/office/drawing/2014/main" xmlns="" id="{1888A431-7D5F-4FE4-BBEE-64E9E69394FA}"/>
              </a:ext>
            </a:extLst>
          </p:cNvPr>
          <p:cNvSpPr/>
          <p:nvPr/>
        </p:nvSpPr>
        <p:spPr>
          <a:xfrm>
            <a:off x="6312308" y="5311459"/>
            <a:ext cx="3401961" cy="806245"/>
          </a:xfrm>
          <a:prstGeom prst="roundRect">
            <a:avLst/>
          </a:prstGeom>
          <a:solidFill>
            <a:srgbClr val="F95565"/>
          </a:solidFill>
          <a:ln w="38100">
            <a:solidFill>
              <a:srgbClr val="F83447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Đáp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IcielPanton Black" panose="00000A00000000000000" pitchFamily="2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#9Slide03 IcielPanton Black" panose="00000A00000000000000" pitchFamily="2" charset="0"/>
              </a:rPr>
              <a:t> D …………..</a:t>
            </a:r>
          </a:p>
        </p:txBody>
      </p:sp>
      <p:pic>
        <p:nvPicPr>
          <p:cNvPr id="27" name="VUI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C24918B-1162-404C-8795-CDE1919D5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" b="99000" l="2000" r="99375">
                        <a14:foregroundMark x1="21500" y1="12375" x2="21500" y2="12375"/>
                        <a14:foregroundMark x1="22125" y1="10375" x2="22125" y2="10375"/>
                        <a14:foregroundMark x1="26500" y1="7875" x2="26500" y2="7875"/>
                        <a14:foregroundMark x1="35250" y1="4500" x2="35250" y2="4500"/>
                        <a14:foregroundMark x1="44500" y1="1500" x2="44500" y2="1500"/>
                        <a14:foregroundMark x1="94875" y1="30750" x2="94875" y2="30750"/>
                        <a14:foregroundMark x1="5250" y1="34000" x2="5250" y2="34000"/>
                        <a14:foregroundMark x1="27250" y1="93500" x2="27250" y2="93500"/>
                        <a14:foregroundMark x1="30000" y1="94000" x2="30000" y2="94000"/>
                        <a14:foregroundMark x1="52625" y1="99000" x2="52625" y2="99000"/>
                        <a14:foregroundMark x1="99375" y1="49125" x2="99375" y2="49125"/>
                        <a14:foregroundMark x1="2000" y1="42375" x2="2000" y2="42375"/>
                        <a14:foregroundMark x1="44875" y1="69000" x2="44875" y2="690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50500" y1="72500" x2="50500" y2="72500"/>
                        <a14:foregroundMark x1="37750" y1="67500" x2="37750" y2="67500"/>
                        <a14:foregroundMark x1="33625" y1="65375" x2="33625" y2="65375"/>
                        <a14:foregroundMark x1="29375" y1="65375" x2="29375" y2="65375"/>
                        <a14:foregroundMark x1="26500" y1="68250" x2="26500" y2="68250"/>
                        <a14:foregroundMark x1="44125" y1="68250" x2="44125" y2="68250"/>
                        <a14:foregroundMark x1="54000" y1="74625" x2="54000" y2="74625"/>
                        <a14:foregroundMark x1="56875" y1="74625" x2="56875" y2="74625"/>
                        <a14:foregroundMark x1="61750" y1="71000" x2="61750" y2="71000"/>
                        <a14:foregroundMark x1="68750" y1="69000" x2="68750" y2="69000"/>
                        <a14:foregroundMark x1="62500" y1="78750" x2="62500" y2="78750"/>
                        <a14:foregroundMark x1="54000" y1="78750" x2="54000" y2="78750"/>
                        <a14:foregroundMark x1="54000" y1="78750" x2="54000" y2="78750"/>
                        <a14:foregroundMark x1="52625" y1="78125" x2="52625" y2="78125"/>
                        <a14:foregroundMark x1="52625" y1="74625" x2="52625" y2="74625"/>
                        <a14:foregroundMark x1="52625" y1="74625" x2="52625" y2="74625"/>
                        <a14:foregroundMark x1="52625" y1="74625" x2="52625" y2="74625"/>
                        <a14:foregroundMark x1="53250" y1="69625" x2="53250" y2="69625"/>
                        <a14:foregroundMark x1="53250" y1="69625" x2="53250" y2="69625"/>
                        <a14:foregroundMark x1="53250" y1="69625" x2="53250" y2="69625"/>
                        <a14:foregroundMark x1="54750" y1="65375" x2="54750" y2="65375"/>
                        <a14:foregroundMark x1="61750" y1="67500" x2="61750" y2="67500"/>
                        <a14:foregroundMark x1="65250" y1="66125" x2="65250" y2="66125"/>
                        <a14:foregroundMark x1="68750" y1="65375" x2="74375" y2="65375"/>
                        <a14:foregroundMark x1="82875" y1="64000" x2="82875" y2="64000"/>
                        <a14:foregroundMark x1="65250" y1="64750" x2="65250" y2="64750"/>
                        <a14:foregroundMark x1="64500" y1="68250" x2="64500" y2="68250"/>
                        <a14:foregroundMark x1="71625" y1="71000" x2="71625" y2="71000"/>
                        <a14:foregroundMark x1="71625" y1="67500" x2="71625" y2="67500"/>
                        <a14:foregroundMark x1="68125" y1="71000" x2="68125" y2="71000"/>
                        <a14:foregroundMark x1="67375" y1="75250" x2="67375" y2="75250"/>
                        <a14:foregroundMark x1="63125" y1="76750" x2="63125" y2="76750"/>
                        <a14:foregroundMark x1="61750" y1="78750" x2="61750" y2="78750"/>
                        <a14:foregroundMark x1="57500" y1="80250" x2="57500" y2="80250"/>
                        <a14:foregroundMark x1="51875" y1="84375" x2="51875" y2="84375"/>
                        <a14:foregroundMark x1="25125" y1="64000" x2="25125" y2="64000"/>
                        <a14:foregroundMark x1="25875" y1="65375" x2="25875" y2="65375"/>
                        <a14:foregroundMark x1="26500" y1="70375" x2="28000" y2="71750"/>
                        <a14:foregroundMark x1="28000" y1="69000" x2="28000" y2="69000"/>
                        <a14:foregroundMark x1="28625" y1="70375" x2="28625" y2="70375"/>
                        <a14:foregroundMark x1="30000" y1="67500" x2="30000" y2="67500"/>
                        <a14:foregroundMark x1="30000" y1="67500" x2="30000" y2="67500"/>
                        <a14:foregroundMark x1="31500" y1="64750" x2="31500" y2="64750"/>
                        <a14:foregroundMark x1="31500" y1="64750" x2="31500" y2="64750"/>
                        <a14:foregroundMark x1="34250" y1="66875" x2="34250" y2="66875"/>
                        <a14:foregroundMark x1="37750" y1="69000" x2="37750" y2="69000"/>
                        <a14:foregroundMark x1="38500" y1="69625" x2="38500" y2="69625"/>
                        <a14:foregroundMark x1="38500" y1="69625" x2="38500" y2="69625"/>
                        <a14:foregroundMark x1="38500" y1="70375" x2="38500" y2="70375"/>
                        <a14:foregroundMark x1="44875" y1="78125" x2="44875" y2="78125"/>
                        <a14:foregroundMark x1="39250" y1="73125" x2="39250" y2="73125"/>
                        <a14:foregroundMark x1="26500" y1="66875" x2="26500" y2="66875"/>
                        <a14:foregroundMark x1="32125" y1="65375" x2="32125" y2="65375"/>
                        <a14:foregroundMark x1="34250" y1="66125" x2="34250" y2="66125"/>
                        <a14:foregroundMark x1="34250" y1="69000" x2="34250" y2="69000"/>
                        <a14:foregroundMark x1="37125" y1="69625" x2="37125" y2="69625"/>
                        <a14:foregroundMark x1="37125" y1="69625" x2="37125" y2="69625"/>
                        <a14:foregroundMark x1="36375" y1="67500" x2="36375" y2="67500"/>
                        <a14:foregroundMark x1="36375" y1="67500" x2="36375" y2="67500"/>
                        <a14:foregroundMark x1="32125" y1="66125" x2="32125" y2="66125"/>
                        <a14:foregroundMark x1="37750" y1="74625" x2="37750" y2="74625"/>
                        <a14:foregroundMark x1="37750" y1="74625" x2="37750" y2="74625"/>
                        <a14:foregroundMark x1="37750" y1="74625" x2="37750" y2="74625"/>
                        <a14:foregroundMark x1="39250" y1="72500" x2="39250" y2="72500"/>
                        <a14:foregroundMark x1="42000" y1="69625" x2="42000" y2="69625"/>
                        <a14:foregroundMark x1="42750" y1="66875" x2="42750" y2="66875"/>
                        <a14:foregroundMark x1="43375" y1="71000" x2="43375" y2="71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5500" y1="69000" x2="45500" y2="69000"/>
                        <a14:foregroundMark x1="42750" y1="69000" x2="42750" y2="69000"/>
                        <a14:foregroundMark x1="42750" y1="69000" x2="42750" y2="69000"/>
                        <a14:foregroundMark x1="49750" y1="68250" x2="49750" y2="68250"/>
                        <a14:foregroundMark x1="50500" y1="68250" x2="50500" y2="68250"/>
                        <a14:foregroundMark x1="50500" y1="68250" x2="50500" y2="68250"/>
                        <a14:foregroundMark x1="51125" y1="68250" x2="51125" y2="68250"/>
                        <a14:foregroundMark x1="58250" y1="71000" x2="58250" y2="71000"/>
                        <a14:foregroundMark x1="61750" y1="71000" x2="61750" y2="71000"/>
                        <a14:foregroundMark x1="62500" y1="71000" x2="62500" y2="71000"/>
                        <a14:foregroundMark x1="62500" y1="71000" x2="62500" y2="71000"/>
                        <a14:foregroundMark x1="33625" y1="75250" x2="33625" y2="75250"/>
                        <a14:foregroundMark x1="33625" y1="75250" x2="33625" y2="75250"/>
                        <a14:foregroundMark x1="36375" y1="71750" x2="36375" y2="71750"/>
                        <a14:foregroundMark x1="36375" y1="71750" x2="36375" y2="71750"/>
                        <a14:foregroundMark x1="36375" y1="71750" x2="36375" y2="71750"/>
                        <a14:foregroundMark x1="42750" y1="78125" x2="42750" y2="78125"/>
                        <a14:foregroundMark x1="42750" y1="78125" x2="42750" y2="78125"/>
                        <a14:foregroundMark x1="42750" y1="77375" x2="42750" y2="77375"/>
                        <a14:foregroundMark x1="42750" y1="74625" x2="42750" y2="74625"/>
                        <a14:foregroundMark x1="42750" y1="74625" x2="42750" y2="74625"/>
                        <a14:foregroundMark x1="48375" y1="73125" x2="48375" y2="73125"/>
                        <a14:foregroundMark x1="49125" y1="73125" x2="49125" y2="73125"/>
                        <a14:foregroundMark x1="54750" y1="66875" x2="54750" y2="66875"/>
                        <a14:foregroundMark x1="54750" y1="66875" x2="54750" y2="66875"/>
                        <a14:foregroundMark x1="57500" y1="66875" x2="57500" y2="66875"/>
                        <a14:foregroundMark x1="58250" y1="68250" x2="58250" y2="68250"/>
                        <a14:foregroundMark x1="58250" y1="68250" x2="58250" y2="68250"/>
                        <a14:foregroundMark x1="58250" y1="68250" x2="58250" y2="68250"/>
                        <a14:foregroundMark x1="49125" y1="69625" x2="49125" y2="69625"/>
                        <a14:foregroundMark x1="49125" y1="69625" x2="49125" y2="69625"/>
                        <a14:foregroundMark x1="49125" y1="69625" x2="49125" y2="69625"/>
                        <a14:foregroundMark x1="43375" y1="76000" x2="43375" y2="76000"/>
                        <a14:foregroundMark x1="41375" y1="76750" x2="41375" y2="76750"/>
                        <a14:foregroundMark x1="39875" y1="76750" x2="39875" y2="76750"/>
                        <a14:foregroundMark x1="39250" y1="79500" x2="39250" y2="79500"/>
                        <a14:foregroundMark x1="39250" y1="80875" x2="39250" y2="80875"/>
                        <a14:foregroundMark x1="44875" y1="80250" x2="44875" y2="80250"/>
                        <a14:foregroundMark x1="44875" y1="80250" x2="44875" y2="80250"/>
                        <a14:foregroundMark x1="44875" y1="80250" x2="44875" y2="80250"/>
                        <a14:foregroundMark x1="50500" y1="80250" x2="50500" y2="80250"/>
                        <a14:foregroundMark x1="50500" y1="80250" x2="50500" y2="80250"/>
                        <a14:foregroundMark x1="50500" y1="80250" x2="50500" y2="80250"/>
                        <a14:foregroundMark x1="56875" y1="71750" x2="56875" y2="71750"/>
                        <a14:foregroundMark x1="57500" y1="70375" x2="57500" y2="70375"/>
                        <a14:foregroundMark x1="63875" y1="69000" x2="66000" y2="69625"/>
                        <a14:foregroundMark x1="66000" y1="69625" x2="66000" y2="6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42" y="4697046"/>
            <a:ext cx="926672" cy="926672"/>
          </a:xfrm>
          <a:prstGeom prst="rect">
            <a:avLst/>
          </a:prstGeom>
        </p:spPr>
      </p:pic>
      <p:pic>
        <p:nvPicPr>
          <p:cNvPr id="28" name="BUỒN 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1D1361C-2247-481C-983A-E3DAD4F472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41" y="4891271"/>
            <a:ext cx="926672" cy="926672"/>
          </a:xfrm>
          <a:prstGeom prst="rect">
            <a:avLst/>
          </a:prstGeom>
        </p:spPr>
      </p:pic>
      <p:pic>
        <p:nvPicPr>
          <p:cNvPr id="29" name="BUỒN 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4849CC7A-5760-4F8D-AFB8-65340AAD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4" y="3349646"/>
            <a:ext cx="926672" cy="926672"/>
          </a:xfrm>
          <a:prstGeom prst="rect">
            <a:avLst/>
          </a:prstGeom>
        </p:spPr>
      </p:pic>
      <p:pic>
        <p:nvPicPr>
          <p:cNvPr id="30" name="BUỒN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D5C27690-C1FA-4E31-B535-09035F5E0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3240206"/>
            <a:ext cx="926672" cy="926672"/>
          </a:xfrm>
          <a:prstGeom prst="rect">
            <a:avLst/>
          </a:prstGeom>
        </p:spPr>
      </p:pic>
      <p:sp>
        <p:nvSpPr>
          <p:cNvPr id="31" name="Arrow: Left 3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3EC3FF0-1866-4970-879A-D97B57D28E65}"/>
              </a:ext>
            </a:extLst>
          </p:cNvPr>
          <p:cNvSpPr/>
          <p:nvPr/>
        </p:nvSpPr>
        <p:spPr>
          <a:xfrm>
            <a:off x="10677829" y="5735218"/>
            <a:ext cx="1071716" cy="806245"/>
          </a:xfrm>
          <a:prstGeom prst="leftArrow">
            <a:avLst/>
          </a:prstGeom>
          <a:solidFill>
            <a:srgbClr val="664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 loi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5E065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371</Words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TRÒ CHƠI HÁI QUẢ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2020-04-21T02:54:04Z</dcterms:created>
  <dcterms:modified xsi:type="dcterms:W3CDTF">2020-11-01T07:42:10Z</dcterms:modified>
</cp:coreProperties>
</file>