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sldIdLst>
    <p:sldId id="256" r:id="rId3"/>
    <p:sldId id="257" r:id="rId4"/>
    <p:sldId id="260" r:id="rId5"/>
    <p:sldId id="259" r:id="rId6"/>
    <p:sldId id="261" r:id="rId7"/>
    <p:sldId id="289" r:id="rId8"/>
    <p:sldId id="290" r:id="rId9"/>
    <p:sldId id="262" r:id="rId10"/>
    <p:sldId id="269" r:id="rId11"/>
    <p:sldId id="284"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7E3"/>
    <a:srgbClr val="B06C3E"/>
    <a:srgbClr val="653210"/>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FBCFD-9107-4B33-AF22-2836EBE09995}" v="308" dt="2023-06-24T10:28:19.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80" autoAdjust="0"/>
    <p:restoredTop sz="94660"/>
  </p:normalViewPr>
  <p:slideViewPr>
    <p:cSldViewPr snapToGrid="0">
      <p:cViewPr varScale="1">
        <p:scale>
          <a:sx n="112" d="100"/>
          <a:sy n="112" d="100"/>
        </p:scale>
        <p:origin x="29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 userId="67ad30583f161be8" providerId="LiveId" clId="{A93FBCFD-9107-4B33-AF22-2836EBE09995}"/>
    <pc:docChg chg="undo custSel addSld delSld modSld sldOrd delMainMaster">
      <pc:chgData name="Vivian" userId="67ad30583f161be8" providerId="LiveId" clId="{A93FBCFD-9107-4B33-AF22-2836EBE09995}" dt="2023-06-24T10:28:19.846" v="1235" actId="20577"/>
      <pc:docMkLst>
        <pc:docMk/>
      </pc:docMkLst>
      <pc:sldChg chg="modSp mod modTransition">
        <pc:chgData name="Vivian" userId="67ad30583f161be8" providerId="LiveId" clId="{A93FBCFD-9107-4B33-AF22-2836EBE09995}" dt="2023-06-24T10:23:40.653" v="1207" actId="1076"/>
        <pc:sldMkLst>
          <pc:docMk/>
          <pc:sldMk cId="459124795" sldId="256"/>
        </pc:sldMkLst>
        <pc:spChg chg="mod">
          <ac:chgData name="Vivian" userId="67ad30583f161be8" providerId="LiveId" clId="{A93FBCFD-9107-4B33-AF22-2836EBE09995}" dt="2023-06-24T10:23:40.653" v="1207" actId="1076"/>
          <ac:spMkLst>
            <pc:docMk/>
            <pc:sldMk cId="459124795" sldId="256"/>
            <ac:spMk id="2" creationId="{FDDBD53D-4EA5-35DA-E89E-6982F2583C8B}"/>
          </ac:spMkLst>
        </pc:spChg>
      </pc:sldChg>
      <pc:sldChg chg="addSp delSp modSp mod modTransition modAnim">
        <pc:chgData name="Vivian" userId="67ad30583f161be8" providerId="LiveId" clId="{A93FBCFD-9107-4B33-AF22-2836EBE09995}" dt="2023-06-24T10:22:55.851" v="1198"/>
        <pc:sldMkLst>
          <pc:docMk/>
          <pc:sldMk cId="3803013672" sldId="257"/>
        </pc:sldMkLst>
        <pc:spChg chg="mod">
          <ac:chgData name="Vivian" userId="67ad30583f161be8" providerId="LiveId" clId="{A93FBCFD-9107-4B33-AF22-2836EBE09995}" dt="2023-06-24T09:10:48.686" v="161" actId="1076"/>
          <ac:spMkLst>
            <pc:docMk/>
            <pc:sldMk cId="3803013672" sldId="257"/>
            <ac:spMk id="7" creationId="{649A9A54-11C4-457A-B861-63099B178762}"/>
          </ac:spMkLst>
        </pc:spChg>
        <pc:spChg chg="mod topLvl">
          <ac:chgData name="Vivian" userId="67ad30583f161be8" providerId="LiveId" clId="{A93FBCFD-9107-4B33-AF22-2836EBE09995}" dt="2023-06-24T09:04:56.917" v="68" actId="1076"/>
          <ac:spMkLst>
            <pc:docMk/>
            <pc:sldMk cId="3803013672" sldId="257"/>
            <ac:spMk id="9" creationId="{26A83C3F-98D5-4F6F-8DBD-70E3724F5C9A}"/>
          </ac:spMkLst>
        </pc:spChg>
        <pc:spChg chg="mod topLvl">
          <ac:chgData name="Vivian" userId="67ad30583f161be8" providerId="LiveId" clId="{A93FBCFD-9107-4B33-AF22-2836EBE09995}" dt="2023-06-24T09:04:56.917" v="68" actId="1076"/>
          <ac:spMkLst>
            <pc:docMk/>
            <pc:sldMk cId="3803013672" sldId="257"/>
            <ac:spMk id="12" creationId="{B9EEE3AF-725F-489C-AA4F-5B1E5CE1B306}"/>
          </ac:spMkLst>
        </pc:spChg>
        <pc:spChg chg="mod topLvl">
          <ac:chgData name="Vivian" userId="67ad30583f161be8" providerId="LiveId" clId="{A93FBCFD-9107-4B33-AF22-2836EBE09995}" dt="2023-06-24T09:04:56.917" v="68" actId="1076"/>
          <ac:spMkLst>
            <pc:docMk/>
            <pc:sldMk cId="3803013672" sldId="257"/>
            <ac:spMk id="15" creationId="{B5C2A14A-3024-4CEC-9A28-D3ECA7B03A3E}"/>
          </ac:spMkLst>
        </pc:spChg>
        <pc:spChg chg="mod topLvl">
          <ac:chgData name="Vivian" userId="67ad30583f161be8" providerId="LiveId" clId="{A93FBCFD-9107-4B33-AF22-2836EBE09995}" dt="2023-06-24T09:04:56.917" v="68" actId="1076"/>
          <ac:spMkLst>
            <pc:docMk/>
            <pc:sldMk cId="3803013672" sldId="257"/>
            <ac:spMk id="18" creationId="{B5FA1A0E-9FD2-424F-9D62-046105078D1A}"/>
          </ac:spMkLst>
        </pc:spChg>
        <pc:spChg chg="del mod topLvl">
          <ac:chgData name="Vivian" userId="67ad30583f161be8" providerId="LiveId" clId="{A93FBCFD-9107-4B33-AF22-2836EBE09995}" dt="2023-06-24T09:08:15.282" v="120" actId="21"/>
          <ac:spMkLst>
            <pc:docMk/>
            <pc:sldMk cId="3803013672" sldId="257"/>
            <ac:spMk id="31" creationId="{F5F006FE-75F5-2437-D32F-FB1D1FD24E86}"/>
          </ac:spMkLst>
        </pc:spChg>
        <pc:spChg chg="del mod topLvl">
          <ac:chgData name="Vivian" userId="67ad30583f161be8" providerId="LiveId" clId="{A93FBCFD-9107-4B33-AF22-2836EBE09995}" dt="2023-06-24T09:08:15.282" v="120" actId="21"/>
          <ac:spMkLst>
            <pc:docMk/>
            <pc:sldMk cId="3803013672" sldId="257"/>
            <ac:spMk id="32" creationId="{9FE197FF-B213-9543-4CE2-D870A6835092}"/>
          </ac:spMkLst>
        </pc:spChg>
        <pc:spChg chg="del mod topLvl">
          <ac:chgData name="Vivian" userId="67ad30583f161be8" providerId="LiveId" clId="{A93FBCFD-9107-4B33-AF22-2836EBE09995}" dt="2023-06-24T09:08:15.282" v="120" actId="21"/>
          <ac:spMkLst>
            <pc:docMk/>
            <pc:sldMk cId="3803013672" sldId="257"/>
            <ac:spMk id="33" creationId="{3A0503C6-AB4A-F2E5-7330-250C97F2E59B}"/>
          </ac:spMkLst>
        </pc:spChg>
        <pc:spChg chg="mod topLvl">
          <ac:chgData name="Vivian" userId="67ad30583f161be8" providerId="LiveId" clId="{A93FBCFD-9107-4B33-AF22-2836EBE09995}" dt="2023-06-24T09:10:58.357" v="162" actId="1076"/>
          <ac:spMkLst>
            <pc:docMk/>
            <pc:sldMk cId="3803013672" sldId="257"/>
            <ac:spMk id="40" creationId="{A66CF272-1A12-9943-446A-ED1E700FA89A}"/>
          </ac:spMkLst>
        </pc:spChg>
        <pc:spChg chg="add mod">
          <ac:chgData name="Vivian" userId="67ad30583f161be8" providerId="LiveId" clId="{A93FBCFD-9107-4B33-AF22-2836EBE09995}" dt="2023-06-24T09:10:58.357" v="162" actId="1076"/>
          <ac:spMkLst>
            <pc:docMk/>
            <pc:sldMk cId="3803013672" sldId="257"/>
            <ac:spMk id="42" creationId="{B0B1F62B-6D4B-EAD1-773D-96807E2E91DD}"/>
          </ac:spMkLst>
        </pc:spChg>
        <pc:spChg chg="add mod">
          <ac:chgData name="Vivian" userId="67ad30583f161be8" providerId="LiveId" clId="{A93FBCFD-9107-4B33-AF22-2836EBE09995}" dt="2023-06-24T09:10:58.357" v="162" actId="1076"/>
          <ac:spMkLst>
            <pc:docMk/>
            <pc:sldMk cId="3803013672" sldId="257"/>
            <ac:spMk id="43" creationId="{DDF17B78-CE67-3563-D8A6-527CD2026521}"/>
          </ac:spMkLst>
        </pc:spChg>
        <pc:spChg chg="add mod">
          <ac:chgData name="Vivian" userId="67ad30583f161be8" providerId="LiveId" clId="{A93FBCFD-9107-4B33-AF22-2836EBE09995}" dt="2023-06-24T09:10:58.357" v="162" actId="1076"/>
          <ac:spMkLst>
            <pc:docMk/>
            <pc:sldMk cId="3803013672" sldId="257"/>
            <ac:spMk id="44" creationId="{220BFB00-7C10-0313-27A9-B9F3A99AB8D5}"/>
          </ac:spMkLst>
        </pc:spChg>
        <pc:grpChg chg="add del mod">
          <ac:chgData name="Vivian" userId="67ad30583f161be8" providerId="LiveId" clId="{A93FBCFD-9107-4B33-AF22-2836EBE09995}" dt="2023-06-24T09:01:53.846" v="31" actId="165"/>
          <ac:grpSpMkLst>
            <pc:docMk/>
            <pc:sldMk cId="3803013672" sldId="257"/>
            <ac:grpSpMk id="6" creationId="{83F71302-12F8-5D41-D33D-EC674F2C628D}"/>
          </ac:grpSpMkLst>
        </pc:grpChg>
        <pc:grpChg chg="del">
          <ac:chgData name="Vivian" userId="67ad30583f161be8" providerId="LiveId" clId="{A93FBCFD-9107-4B33-AF22-2836EBE09995}" dt="2023-06-24T08:59:24.642" v="9" actId="165"/>
          <ac:grpSpMkLst>
            <pc:docMk/>
            <pc:sldMk cId="3803013672" sldId="257"/>
            <ac:grpSpMk id="8" creationId="{D6144F73-6AA5-4AC3-BFB9-249C2CCB74E3}"/>
          </ac:grpSpMkLst>
        </pc:grpChg>
        <pc:grpChg chg="del">
          <ac:chgData name="Vivian" userId="67ad30583f161be8" providerId="LiveId" clId="{A93FBCFD-9107-4B33-AF22-2836EBE09995}" dt="2023-06-24T08:59:24.642" v="9" actId="165"/>
          <ac:grpSpMkLst>
            <pc:docMk/>
            <pc:sldMk cId="3803013672" sldId="257"/>
            <ac:grpSpMk id="11" creationId="{D6D7349C-7943-4B94-8D22-582ED27B7E8E}"/>
          </ac:grpSpMkLst>
        </pc:grpChg>
        <pc:grpChg chg="del">
          <ac:chgData name="Vivian" userId="67ad30583f161be8" providerId="LiveId" clId="{A93FBCFD-9107-4B33-AF22-2836EBE09995}" dt="2023-06-24T08:59:24.642" v="9" actId="165"/>
          <ac:grpSpMkLst>
            <pc:docMk/>
            <pc:sldMk cId="3803013672" sldId="257"/>
            <ac:grpSpMk id="14" creationId="{26857478-3847-4AAC-97FC-60ADD80AE187}"/>
          </ac:grpSpMkLst>
        </pc:grpChg>
        <pc:grpChg chg="del">
          <ac:chgData name="Vivian" userId="67ad30583f161be8" providerId="LiveId" clId="{A93FBCFD-9107-4B33-AF22-2836EBE09995}" dt="2023-06-24T08:59:24.642" v="9" actId="165"/>
          <ac:grpSpMkLst>
            <pc:docMk/>
            <pc:sldMk cId="3803013672" sldId="257"/>
            <ac:grpSpMk id="17" creationId="{326E426C-4A0C-4913-91CE-C29A53DC7C93}"/>
          </ac:grpSpMkLst>
        </pc:grpChg>
        <pc:grpChg chg="mod">
          <ac:chgData name="Vivian" userId="67ad30583f161be8" providerId="LiveId" clId="{A93FBCFD-9107-4B33-AF22-2836EBE09995}" dt="2023-06-24T09:10:48.686" v="161" actId="1076"/>
          <ac:grpSpMkLst>
            <pc:docMk/>
            <pc:sldMk cId="3803013672" sldId="257"/>
            <ac:grpSpMk id="22" creationId="{4E236450-CD91-4B16-8F9D-E864BC6F93D6}"/>
          </ac:grpSpMkLst>
        </pc:grpChg>
        <pc:grpChg chg="add mod">
          <ac:chgData name="Vivian" userId="67ad30583f161be8" providerId="LiveId" clId="{A93FBCFD-9107-4B33-AF22-2836EBE09995}" dt="2023-06-24T09:01:45.385" v="30" actId="164"/>
          <ac:grpSpMkLst>
            <pc:docMk/>
            <pc:sldMk cId="3803013672" sldId="257"/>
            <ac:grpSpMk id="23" creationId="{2BACDB53-1A98-C2A8-D72B-93E02487B12A}"/>
          </ac:grpSpMkLst>
        </pc:grpChg>
        <pc:grpChg chg="add mod">
          <ac:chgData name="Vivian" userId="67ad30583f161be8" providerId="LiveId" clId="{A93FBCFD-9107-4B33-AF22-2836EBE09995}" dt="2023-06-24T09:01:45.003" v="29" actId="164"/>
          <ac:grpSpMkLst>
            <pc:docMk/>
            <pc:sldMk cId="3803013672" sldId="257"/>
            <ac:grpSpMk id="24" creationId="{32D46C23-0318-4070-CCE4-8173CC386090}"/>
          </ac:grpSpMkLst>
        </pc:grpChg>
        <pc:grpChg chg="add del mod">
          <ac:chgData name="Vivian" userId="67ad30583f161be8" providerId="LiveId" clId="{A93FBCFD-9107-4B33-AF22-2836EBE09995}" dt="2023-06-24T09:06:30.267" v="91" actId="478"/>
          <ac:grpSpMkLst>
            <pc:docMk/>
            <pc:sldMk cId="3803013672" sldId="257"/>
            <ac:grpSpMk id="25" creationId="{44F1B97E-FE1F-8658-8F29-3F85D3366078}"/>
          </ac:grpSpMkLst>
        </pc:grpChg>
        <pc:grpChg chg="add del mod">
          <ac:chgData name="Vivian" userId="67ad30583f161be8" providerId="LiveId" clId="{A93FBCFD-9107-4B33-AF22-2836EBE09995}" dt="2023-06-24T09:06:30.267" v="91" actId="478"/>
          <ac:grpSpMkLst>
            <pc:docMk/>
            <pc:sldMk cId="3803013672" sldId="257"/>
            <ac:grpSpMk id="26" creationId="{33FD5E38-313D-A4AA-1FBE-480C039B274A}"/>
          </ac:grpSpMkLst>
        </pc:grpChg>
        <pc:grpChg chg="add del mod">
          <ac:chgData name="Vivian" userId="67ad30583f161be8" providerId="LiveId" clId="{A93FBCFD-9107-4B33-AF22-2836EBE09995}" dt="2023-06-24T09:06:30.267" v="91" actId="478"/>
          <ac:grpSpMkLst>
            <pc:docMk/>
            <pc:sldMk cId="3803013672" sldId="257"/>
            <ac:grpSpMk id="27" creationId="{1138C6D6-CADD-A8DF-F99D-A960643D13AA}"/>
          </ac:grpSpMkLst>
        </pc:grpChg>
        <pc:grpChg chg="add del mod">
          <ac:chgData name="Vivian" userId="67ad30583f161be8" providerId="LiveId" clId="{A93FBCFD-9107-4B33-AF22-2836EBE09995}" dt="2023-06-24T09:08:15.282" v="120" actId="21"/>
          <ac:grpSpMkLst>
            <pc:docMk/>
            <pc:sldMk cId="3803013672" sldId="257"/>
            <ac:grpSpMk id="28" creationId="{26339380-BD23-5732-F851-C0EEAE89B530}"/>
          </ac:grpSpMkLst>
        </pc:grpChg>
        <pc:grpChg chg="add del mod">
          <ac:chgData name="Vivian" userId="67ad30583f161be8" providerId="LiveId" clId="{A93FBCFD-9107-4B33-AF22-2836EBE09995}" dt="2023-06-24T09:05:03.829" v="71" actId="165"/>
          <ac:grpSpMkLst>
            <pc:docMk/>
            <pc:sldMk cId="3803013672" sldId="257"/>
            <ac:grpSpMk id="29" creationId="{7D562999-E81D-09A5-7952-65817AD4B3AA}"/>
          </ac:grpSpMkLst>
        </pc:grpChg>
        <pc:grpChg chg="add del mod">
          <ac:chgData name="Vivian" userId="67ad30583f161be8" providerId="LiveId" clId="{A93FBCFD-9107-4B33-AF22-2836EBE09995}" dt="2023-06-24T09:09:30.869" v="142" actId="165"/>
          <ac:grpSpMkLst>
            <pc:docMk/>
            <pc:sldMk cId="3803013672" sldId="257"/>
            <ac:grpSpMk id="39" creationId="{BE500730-DF63-7E3C-BB46-679A269DE3DC}"/>
          </ac:grpSpMkLst>
        </pc:grpChg>
        <pc:grpChg chg="add mod">
          <ac:chgData name="Vivian" userId="67ad30583f161be8" providerId="LiveId" clId="{A93FBCFD-9107-4B33-AF22-2836EBE09995}" dt="2023-06-24T09:10:58.357" v="162" actId="1076"/>
          <ac:grpSpMkLst>
            <pc:docMk/>
            <pc:sldMk cId="3803013672" sldId="257"/>
            <ac:grpSpMk id="45" creationId="{FFF324B9-08E4-18BE-6134-2D20FB365FF7}"/>
          </ac:grpSpMkLst>
        </pc:grpChg>
        <pc:grpChg chg="add mod">
          <ac:chgData name="Vivian" userId="67ad30583f161be8" providerId="LiveId" clId="{A93FBCFD-9107-4B33-AF22-2836EBE09995}" dt="2023-06-24T09:10:58.357" v="162" actId="1076"/>
          <ac:grpSpMkLst>
            <pc:docMk/>
            <pc:sldMk cId="3803013672" sldId="257"/>
            <ac:grpSpMk id="46" creationId="{ED5F1F82-5DC2-0718-8C6D-0193AEB24527}"/>
          </ac:grpSpMkLst>
        </pc:grpChg>
        <pc:grpChg chg="add mod">
          <ac:chgData name="Vivian" userId="67ad30583f161be8" providerId="LiveId" clId="{A93FBCFD-9107-4B33-AF22-2836EBE09995}" dt="2023-06-24T09:10:58.357" v="162" actId="1076"/>
          <ac:grpSpMkLst>
            <pc:docMk/>
            <pc:sldMk cId="3803013672" sldId="257"/>
            <ac:grpSpMk id="47" creationId="{793BC30D-D165-8061-2FCE-29C23BFB6FA7}"/>
          </ac:grpSpMkLst>
        </pc:grpChg>
        <pc:grpChg chg="add mod">
          <ac:chgData name="Vivian" userId="67ad30583f161be8" providerId="LiveId" clId="{A93FBCFD-9107-4B33-AF22-2836EBE09995}" dt="2023-06-24T09:10:58.357" v="162" actId="1076"/>
          <ac:grpSpMkLst>
            <pc:docMk/>
            <pc:sldMk cId="3803013672" sldId="257"/>
            <ac:grpSpMk id="48" creationId="{78CB948B-D6E1-1EB8-203C-E500D657AE2E}"/>
          </ac:grpSpMkLst>
        </pc:grpChg>
        <pc:picChg chg="add mod">
          <ac:chgData name="Vivian" userId="67ad30583f161be8" providerId="LiveId" clId="{A93FBCFD-9107-4B33-AF22-2836EBE09995}" dt="2023-06-24T09:04:56.917" v="68" actId="1076"/>
          <ac:picMkLst>
            <pc:docMk/>
            <pc:sldMk cId="3803013672" sldId="257"/>
            <ac:picMk id="2" creationId="{FEB8BE63-2D82-A6FE-5CC4-C941F2CC8C95}"/>
          </ac:picMkLst>
        </pc:picChg>
        <pc:picChg chg="mod">
          <ac:chgData name="Vivian" userId="67ad30583f161be8" providerId="LiveId" clId="{A93FBCFD-9107-4B33-AF22-2836EBE09995}" dt="2023-06-24T09:09:12.048" v="135" actId="1076"/>
          <ac:picMkLst>
            <pc:docMk/>
            <pc:sldMk cId="3803013672" sldId="257"/>
            <ac:picMk id="3" creationId="{75D9CBF9-D65A-48B3-8602-893C9F5A63EB}"/>
          </ac:picMkLst>
        </pc:picChg>
        <pc:picChg chg="add mod">
          <ac:chgData name="Vivian" userId="67ad30583f161be8" providerId="LiveId" clId="{A93FBCFD-9107-4B33-AF22-2836EBE09995}" dt="2023-06-24T09:04:56.917" v="68" actId="1076"/>
          <ac:picMkLst>
            <pc:docMk/>
            <pc:sldMk cId="3803013672" sldId="257"/>
            <ac:picMk id="4" creationId="{999C389C-7AA6-EB0B-E30F-9022AA7E8877}"/>
          </ac:picMkLst>
        </pc:picChg>
        <pc:picChg chg="add mod">
          <ac:chgData name="Vivian" userId="67ad30583f161be8" providerId="LiveId" clId="{A93FBCFD-9107-4B33-AF22-2836EBE09995}" dt="2023-06-24T09:04:56.917" v="68" actId="1076"/>
          <ac:picMkLst>
            <pc:docMk/>
            <pc:sldMk cId="3803013672" sldId="257"/>
            <ac:picMk id="5" creationId="{FA3D5A9F-776C-FDF8-A624-EC3E7DCF09C2}"/>
          </ac:picMkLst>
        </pc:picChg>
        <pc:picChg chg="mod topLvl">
          <ac:chgData name="Vivian" userId="67ad30583f161be8" providerId="LiveId" clId="{A93FBCFD-9107-4B33-AF22-2836EBE09995}" dt="2023-06-24T09:04:56.917" v="68" actId="1076"/>
          <ac:picMkLst>
            <pc:docMk/>
            <pc:sldMk cId="3803013672" sldId="257"/>
            <ac:picMk id="10" creationId="{CE76747E-017D-470E-ABE2-AF56F195177A}"/>
          </ac:picMkLst>
        </pc:picChg>
        <pc:picChg chg="del mod topLvl">
          <ac:chgData name="Vivian" userId="67ad30583f161be8" providerId="LiveId" clId="{A93FBCFD-9107-4B33-AF22-2836EBE09995}" dt="2023-06-24T08:59:29.228" v="10" actId="478"/>
          <ac:picMkLst>
            <pc:docMk/>
            <pc:sldMk cId="3803013672" sldId="257"/>
            <ac:picMk id="13" creationId="{25FE2472-1B7D-49D8-AE3E-D2F605F70F87}"/>
          </ac:picMkLst>
        </pc:picChg>
        <pc:picChg chg="del mod topLvl">
          <ac:chgData name="Vivian" userId="67ad30583f161be8" providerId="LiveId" clId="{A93FBCFD-9107-4B33-AF22-2836EBE09995}" dt="2023-06-24T08:59:29.228" v="10" actId="478"/>
          <ac:picMkLst>
            <pc:docMk/>
            <pc:sldMk cId="3803013672" sldId="257"/>
            <ac:picMk id="16" creationId="{E39976D7-EA25-4798-8425-B7357053E850}"/>
          </ac:picMkLst>
        </pc:picChg>
        <pc:picChg chg="del mod topLvl">
          <ac:chgData name="Vivian" userId="67ad30583f161be8" providerId="LiveId" clId="{A93FBCFD-9107-4B33-AF22-2836EBE09995}" dt="2023-06-24T08:59:29.228" v="10" actId="478"/>
          <ac:picMkLst>
            <pc:docMk/>
            <pc:sldMk cId="3803013672" sldId="257"/>
            <ac:picMk id="19" creationId="{4892772A-8A98-4027-A686-00CE19A3CEAE}"/>
          </ac:picMkLst>
        </pc:picChg>
        <pc:picChg chg="mod">
          <ac:chgData name="Vivian" userId="67ad30583f161be8" providerId="LiveId" clId="{A93FBCFD-9107-4B33-AF22-2836EBE09995}" dt="2023-06-24T09:10:48.686" v="161" actId="1076"/>
          <ac:picMkLst>
            <pc:docMk/>
            <pc:sldMk cId="3803013672" sldId="257"/>
            <ac:picMk id="20" creationId="{C09050D3-5B00-47AF-B13F-9BE2D9FD9831}"/>
          </ac:picMkLst>
        </pc:picChg>
        <pc:picChg chg="mod">
          <ac:chgData name="Vivian" userId="67ad30583f161be8" providerId="LiveId" clId="{A93FBCFD-9107-4B33-AF22-2836EBE09995}" dt="2023-06-24T09:11:01.655" v="163" actId="1076"/>
          <ac:picMkLst>
            <pc:docMk/>
            <pc:sldMk cId="3803013672" sldId="257"/>
            <ac:picMk id="21" creationId="{008ABBBE-A577-41BA-889E-919A27556EE3}"/>
          </ac:picMkLst>
        </pc:picChg>
        <pc:picChg chg="mod topLvl modCrop">
          <ac:chgData name="Vivian" userId="67ad30583f161be8" providerId="LiveId" clId="{A93FBCFD-9107-4B33-AF22-2836EBE09995}" dt="2023-06-24T09:10:58.357" v="162" actId="1076"/>
          <ac:picMkLst>
            <pc:docMk/>
            <pc:sldMk cId="3803013672" sldId="257"/>
            <ac:picMk id="30" creationId="{DC504304-EF74-6640-302F-06E185CE6D0B}"/>
          </ac:picMkLst>
        </pc:picChg>
        <pc:picChg chg="add del mod modCrop">
          <ac:chgData name="Vivian" userId="67ad30583f161be8" providerId="LiveId" clId="{A93FBCFD-9107-4B33-AF22-2836EBE09995}" dt="2023-06-24T09:08:05.414" v="116" actId="478"/>
          <ac:picMkLst>
            <pc:docMk/>
            <pc:sldMk cId="3803013672" sldId="257"/>
            <ac:picMk id="34" creationId="{B9816690-A566-5E44-EF7B-A7DCFD6BBE7E}"/>
          </ac:picMkLst>
        </pc:picChg>
        <pc:picChg chg="add mod modCrop">
          <ac:chgData name="Vivian" userId="67ad30583f161be8" providerId="LiveId" clId="{A93FBCFD-9107-4B33-AF22-2836EBE09995}" dt="2023-06-24T09:10:58.357" v="162" actId="1076"/>
          <ac:picMkLst>
            <pc:docMk/>
            <pc:sldMk cId="3803013672" sldId="257"/>
            <ac:picMk id="35" creationId="{7D560D32-387D-CD03-8006-604475B243C3}"/>
          </ac:picMkLst>
        </pc:picChg>
        <pc:picChg chg="add mod modCrop">
          <ac:chgData name="Vivian" userId="67ad30583f161be8" providerId="LiveId" clId="{A93FBCFD-9107-4B33-AF22-2836EBE09995}" dt="2023-06-24T09:10:58.357" v="162" actId="1076"/>
          <ac:picMkLst>
            <pc:docMk/>
            <pc:sldMk cId="3803013672" sldId="257"/>
            <ac:picMk id="36" creationId="{B715E74B-4091-9299-105B-26E2A6F47042}"/>
          </ac:picMkLst>
        </pc:picChg>
        <pc:picChg chg="add del mod">
          <ac:chgData name="Vivian" userId="67ad30583f161be8" providerId="LiveId" clId="{A93FBCFD-9107-4B33-AF22-2836EBE09995}" dt="2023-06-24T09:07:26.632" v="108" actId="478"/>
          <ac:picMkLst>
            <pc:docMk/>
            <pc:sldMk cId="3803013672" sldId="257"/>
            <ac:picMk id="37" creationId="{D375F63A-0A02-B8D9-CB87-08607537FD6E}"/>
          </ac:picMkLst>
        </pc:picChg>
        <pc:picChg chg="add mod">
          <ac:chgData name="Vivian" userId="67ad30583f161be8" providerId="LiveId" clId="{A93FBCFD-9107-4B33-AF22-2836EBE09995}" dt="2023-06-24T09:10:58.357" v="162" actId="1076"/>
          <ac:picMkLst>
            <pc:docMk/>
            <pc:sldMk cId="3803013672" sldId="257"/>
            <ac:picMk id="38" creationId="{A7089A79-3023-1989-BFAB-8237510171A6}"/>
          </ac:picMkLst>
        </pc:picChg>
        <pc:picChg chg="del mod topLvl">
          <ac:chgData name="Vivian" userId="67ad30583f161be8" providerId="LiveId" clId="{A93FBCFD-9107-4B33-AF22-2836EBE09995}" dt="2023-06-24T09:27:15.178" v="353" actId="478"/>
          <ac:picMkLst>
            <pc:docMk/>
            <pc:sldMk cId="3803013672" sldId="257"/>
            <ac:picMk id="41" creationId="{057A0B8A-0BBE-84D2-826D-86518D1D8766}"/>
          </ac:picMkLst>
        </pc:picChg>
      </pc:sldChg>
      <pc:sldChg chg="del">
        <pc:chgData name="Vivian" userId="67ad30583f161be8" providerId="LiveId" clId="{A93FBCFD-9107-4B33-AF22-2836EBE09995}" dt="2023-06-24T08:59:12.544" v="8" actId="47"/>
        <pc:sldMkLst>
          <pc:docMk/>
          <pc:sldMk cId="3054330288" sldId="258"/>
        </pc:sldMkLst>
      </pc:sldChg>
      <pc:sldChg chg="addSp delSp modSp mod modTransition modAnim">
        <pc:chgData name="Vivian" userId="67ad30583f161be8" providerId="LiveId" clId="{A93FBCFD-9107-4B33-AF22-2836EBE09995}" dt="2023-06-24T10:23:09.956" v="1201"/>
        <pc:sldMkLst>
          <pc:docMk/>
          <pc:sldMk cId="3471046218" sldId="259"/>
        </pc:sldMkLst>
        <pc:spChg chg="mod">
          <ac:chgData name="Vivian" userId="67ad30583f161be8" providerId="LiveId" clId="{A93FBCFD-9107-4B33-AF22-2836EBE09995}" dt="2023-06-24T09:28:35.835" v="407" actId="20577"/>
          <ac:spMkLst>
            <pc:docMk/>
            <pc:sldMk cId="3471046218" sldId="259"/>
            <ac:spMk id="6" creationId="{1DCC9000-EBCC-FF05-B86B-A29DC1C86B30}"/>
          </ac:spMkLst>
        </pc:spChg>
        <pc:spChg chg="mod">
          <ac:chgData name="Vivian" userId="67ad30583f161be8" providerId="LiveId" clId="{A93FBCFD-9107-4B33-AF22-2836EBE09995}" dt="2023-06-24T09:27:11.219" v="352" actId="207"/>
          <ac:spMkLst>
            <pc:docMk/>
            <pc:sldMk cId="3471046218" sldId="259"/>
            <ac:spMk id="9" creationId="{95E7B82A-1372-00EA-AC87-E0ED8458B23C}"/>
          </ac:spMkLst>
        </pc:spChg>
        <pc:grpChg chg="del">
          <ac:chgData name="Vivian" userId="67ad30583f161be8" providerId="LiveId" clId="{A93FBCFD-9107-4B33-AF22-2836EBE09995}" dt="2023-06-24T09:27:00.060" v="349" actId="478"/>
          <ac:grpSpMkLst>
            <pc:docMk/>
            <pc:sldMk cId="3471046218" sldId="259"/>
            <ac:grpSpMk id="2" creationId="{E523EBCE-6C7A-01C5-7F5B-CC204D4E43FE}"/>
          </ac:grpSpMkLst>
        </pc:grpChg>
        <pc:grpChg chg="add mod">
          <ac:chgData name="Vivian" userId="67ad30583f161be8" providerId="LiveId" clId="{A93FBCFD-9107-4B33-AF22-2836EBE09995}" dt="2023-06-24T09:27:07.090" v="351" actId="1076"/>
          <ac:grpSpMkLst>
            <pc:docMk/>
            <pc:sldMk cId="3471046218" sldId="259"/>
            <ac:grpSpMk id="5" creationId="{8A6D34CE-BFA8-1C67-4C36-9ADB06F783D5}"/>
          </ac:grpSpMkLst>
        </pc:grpChg>
        <pc:graphicFrameChg chg="del mod modGraphic">
          <ac:chgData name="Vivian" userId="67ad30583f161be8" providerId="LiveId" clId="{A93FBCFD-9107-4B33-AF22-2836EBE09995}" dt="2023-06-24T09:28:58.196" v="413" actId="21"/>
          <ac:graphicFrameMkLst>
            <pc:docMk/>
            <pc:sldMk cId="3471046218" sldId="259"/>
            <ac:graphicFrameMk id="8" creationId="{51796101-8252-8A76-1AD6-3197C1BAA791}"/>
          </ac:graphicFrameMkLst>
        </pc:graphicFrameChg>
        <pc:graphicFrameChg chg="add mod modGraphic">
          <ac:chgData name="Vivian" userId="67ad30583f161be8" providerId="LiveId" clId="{A93FBCFD-9107-4B33-AF22-2836EBE09995}" dt="2023-06-24T09:33:02.417" v="448" actId="14734"/>
          <ac:graphicFrameMkLst>
            <pc:docMk/>
            <pc:sldMk cId="3471046218" sldId="259"/>
            <ac:graphicFrameMk id="11" creationId="{CB80E226-0080-A5C7-769D-91FE8534FEBC}"/>
          </ac:graphicFrameMkLst>
        </pc:graphicFrameChg>
        <pc:picChg chg="mod">
          <ac:chgData name="Vivian" userId="67ad30583f161be8" providerId="LiveId" clId="{A93FBCFD-9107-4B33-AF22-2836EBE09995}" dt="2023-06-24T09:27:07.090" v="351" actId="1076"/>
          <ac:picMkLst>
            <pc:docMk/>
            <pc:sldMk cId="3471046218" sldId="259"/>
            <ac:picMk id="7" creationId="{56698D1C-F914-7182-0F33-AEDB2FFC6AF7}"/>
          </ac:picMkLst>
        </pc:picChg>
        <pc:picChg chg="add mod">
          <ac:chgData name="Vivian" userId="67ad30583f161be8" providerId="LiveId" clId="{A93FBCFD-9107-4B33-AF22-2836EBE09995}" dt="2023-06-24T09:27:41.413" v="391" actId="29295"/>
          <ac:picMkLst>
            <pc:docMk/>
            <pc:sldMk cId="3471046218" sldId="259"/>
            <ac:picMk id="10" creationId="{8F63B75D-F04B-0126-12BF-E54F7F5FECD6}"/>
          </ac:picMkLst>
        </pc:picChg>
      </pc:sldChg>
      <pc:sldChg chg="addSp delSp modSp mod modTransition modAnim">
        <pc:chgData name="Vivian" userId="67ad30583f161be8" providerId="LiveId" clId="{A93FBCFD-9107-4B33-AF22-2836EBE09995}" dt="2023-06-24T10:24:37.808" v="1227" actId="1076"/>
        <pc:sldMkLst>
          <pc:docMk/>
          <pc:sldMk cId="1634150402" sldId="260"/>
        </pc:sldMkLst>
        <pc:spChg chg="mod">
          <ac:chgData name="Vivian" userId="67ad30583f161be8" providerId="LiveId" clId="{A93FBCFD-9107-4B33-AF22-2836EBE09995}" dt="2023-06-24T09:12:06.215" v="180" actId="1076"/>
          <ac:spMkLst>
            <pc:docMk/>
            <pc:sldMk cId="1634150402" sldId="260"/>
            <ac:spMk id="4" creationId="{26A2DD13-9902-3019-9D8A-0B7FA519455E}"/>
          </ac:spMkLst>
        </pc:spChg>
        <pc:spChg chg="mod">
          <ac:chgData name="Vivian" userId="67ad30583f161be8" providerId="LiveId" clId="{A93FBCFD-9107-4B33-AF22-2836EBE09995}" dt="2023-06-24T09:13:24.720" v="185" actId="207"/>
          <ac:spMkLst>
            <pc:docMk/>
            <pc:sldMk cId="1634150402" sldId="260"/>
            <ac:spMk id="8" creationId="{EBB551BF-AB67-0653-0034-08FCB2174D99}"/>
          </ac:spMkLst>
        </pc:spChg>
        <pc:spChg chg="add mod">
          <ac:chgData name="Vivian" userId="67ad30583f161be8" providerId="LiveId" clId="{A93FBCFD-9107-4B33-AF22-2836EBE09995}" dt="2023-06-24T09:33:50.643" v="454" actId="1076"/>
          <ac:spMkLst>
            <pc:docMk/>
            <pc:sldMk cId="1634150402" sldId="260"/>
            <ac:spMk id="10" creationId="{58BB8CC6-B2DF-6E88-88A3-758212120043}"/>
          </ac:spMkLst>
        </pc:spChg>
        <pc:spChg chg="add mod">
          <ac:chgData name="Vivian" userId="67ad30583f161be8" providerId="LiveId" clId="{A93FBCFD-9107-4B33-AF22-2836EBE09995}" dt="2023-06-24T09:33:53.228" v="455" actId="1076"/>
          <ac:spMkLst>
            <pc:docMk/>
            <pc:sldMk cId="1634150402" sldId="260"/>
            <ac:spMk id="14" creationId="{568E0442-FFDE-D9D3-C3AC-D6014383CDBF}"/>
          </ac:spMkLst>
        </pc:spChg>
        <pc:spChg chg="add mod">
          <ac:chgData name="Vivian" userId="67ad30583f161be8" providerId="LiveId" clId="{A93FBCFD-9107-4B33-AF22-2836EBE09995}" dt="2023-06-24T09:24:16.182" v="309" actId="552"/>
          <ac:spMkLst>
            <pc:docMk/>
            <pc:sldMk cId="1634150402" sldId="260"/>
            <ac:spMk id="15" creationId="{DE0D0660-679E-55EC-6365-DB8D0C597FD6}"/>
          </ac:spMkLst>
        </pc:spChg>
        <pc:spChg chg="add mod">
          <ac:chgData name="Vivian" userId="67ad30583f161be8" providerId="LiveId" clId="{A93FBCFD-9107-4B33-AF22-2836EBE09995}" dt="2023-06-24T09:24:16.182" v="309" actId="552"/>
          <ac:spMkLst>
            <pc:docMk/>
            <pc:sldMk cId="1634150402" sldId="260"/>
            <ac:spMk id="16" creationId="{D9E2ACB4-361D-142B-762C-04AF621A5787}"/>
          </ac:spMkLst>
        </pc:spChg>
        <pc:spChg chg="add mod">
          <ac:chgData name="Vivian" userId="67ad30583f161be8" providerId="LiveId" clId="{A93FBCFD-9107-4B33-AF22-2836EBE09995}" dt="2023-06-24T09:24:16.182" v="309" actId="552"/>
          <ac:spMkLst>
            <pc:docMk/>
            <pc:sldMk cId="1634150402" sldId="260"/>
            <ac:spMk id="17" creationId="{68ECB1F3-6961-3B2D-C43F-31C36036211F}"/>
          </ac:spMkLst>
        </pc:spChg>
        <pc:spChg chg="add mod">
          <ac:chgData name="Vivian" userId="67ad30583f161be8" providerId="LiveId" clId="{A93FBCFD-9107-4B33-AF22-2836EBE09995}" dt="2023-06-24T09:33:39.853" v="452" actId="255"/>
          <ac:spMkLst>
            <pc:docMk/>
            <pc:sldMk cId="1634150402" sldId="260"/>
            <ac:spMk id="19" creationId="{9CADE8D4-9E6B-B866-203F-EC0F7F868A3C}"/>
          </ac:spMkLst>
        </pc:spChg>
        <pc:spChg chg="add mod">
          <ac:chgData name="Vivian" userId="67ad30583f161be8" providerId="LiveId" clId="{A93FBCFD-9107-4B33-AF22-2836EBE09995}" dt="2023-06-24T09:33:39.853" v="452" actId="255"/>
          <ac:spMkLst>
            <pc:docMk/>
            <pc:sldMk cId="1634150402" sldId="260"/>
            <ac:spMk id="21" creationId="{FC1E02AD-2D59-AF20-312E-FD7045C72DA4}"/>
          </ac:spMkLst>
        </pc:spChg>
        <pc:spChg chg="add mod">
          <ac:chgData name="Vivian" userId="67ad30583f161be8" providerId="LiveId" clId="{A93FBCFD-9107-4B33-AF22-2836EBE09995}" dt="2023-06-24T09:33:39.853" v="452" actId="255"/>
          <ac:spMkLst>
            <pc:docMk/>
            <pc:sldMk cId="1634150402" sldId="260"/>
            <ac:spMk id="23" creationId="{51E89777-D6F3-FD82-71A8-A709DCE45B5C}"/>
          </ac:spMkLst>
        </pc:spChg>
        <pc:spChg chg="mod">
          <ac:chgData name="Vivian" userId="67ad30583f161be8" providerId="LiveId" clId="{A93FBCFD-9107-4B33-AF22-2836EBE09995}" dt="2023-06-24T10:24:37.808" v="1227" actId="1076"/>
          <ac:spMkLst>
            <pc:docMk/>
            <pc:sldMk cId="1634150402" sldId="260"/>
            <ac:spMk id="25" creationId="{C0D936A7-769F-7555-B340-5FE36B9FA1F7}"/>
          </ac:spMkLst>
        </pc:spChg>
        <pc:spChg chg="del mod">
          <ac:chgData name="Vivian" userId="67ad30583f161be8" providerId="LiveId" clId="{A93FBCFD-9107-4B33-AF22-2836EBE09995}" dt="2023-06-24T09:16:22.562" v="209" actId="21"/>
          <ac:spMkLst>
            <pc:docMk/>
            <pc:sldMk cId="1634150402" sldId="260"/>
            <ac:spMk id="29" creationId="{72544223-E103-7A36-782F-E0CE9EA9843F}"/>
          </ac:spMkLst>
        </pc:spChg>
        <pc:spChg chg="del mod">
          <ac:chgData name="Vivian" userId="67ad30583f161be8" providerId="LiveId" clId="{A93FBCFD-9107-4B33-AF22-2836EBE09995}" dt="2023-06-24T09:15:54.515" v="205" actId="478"/>
          <ac:spMkLst>
            <pc:docMk/>
            <pc:sldMk cId="1634150402" sldId="260"/>
            <ac:spMk id="35" creationId="{86D58097-C3B2-9D81-948A-D5C6DB36531D}"/>
          </ac:spMkLst>
        </pc:spChg>
        <pc:spChg chg="del mod">
          <ac:chgData name="Vivian" userId="67ad30583f161be8" providerId="LiveId" clId="{A93FBCFD-9107-4B33-AF22-2836EBE09995}" dt="2023-06-24T09:16:22.562" v="209" actId="21"/>
          <ac:spMkLst>
            <pc:docMk/>
            <pc:sldMk cId="1634150402" sldId="260"/>
            <ac:spMk id="37" creationId="{65D58D9C-789C-3651-CC37-80F5581D3CE4}"/>
          </ac:spMkLst>
        </pc:spChg>
        <pc:grpChg chg="del mod">
          <ac:chgData name="Vivian" userId="67ad30583f161be8" providerId="LiveId" clId="{A93FBCFD-9107-4B33-AF22-2836EBE09995}" dt="2023-06-24T09:13:13.036" v="182" actId="478"/>
          <ac:grpSpMkLst>
            <pc:docMk/>
            <pc:sldMk cId="1634150402" sldId="260"/>
            <ac:grpSpMk id="2" creationId="{E287C708-8F74-CAAC-76B8-2DA9990A70C7}"/>
          </ac:grpSpMkLst>
        </pc:grpChg>
        <pc:grpChg chg="add mod">
          <ac:chgData name="Vivian" userId="67ad30583f161be8" providerId="LiveId" clId="{A93FBCFD-9107-4B33-AF22-2836EBE09995}" dt="2023-06-24T09:12:31.338" v="181" actId="164"/>
          <ac:grpSpMkLst>
            <pc:docMk/>
            <pc:sldMk cId="1634150402" sldId="260"/>
            <ac:grpSpMk id="5" creationId="{729023D7-8CC9-610E-65C6-E435B796389C}"/>
          </ac:grpSpMkLst>
        </pc:grpChg>
        <pc:grpChg chg="add mod">
          <ac:chgData name="Vivian" userId="67ad30583f161be8" providerId="LiveId" clId="{A93FBCFD-9107-4B33-AF22-2836EBE09995}" dt="2023-06-24T09:13:18.076" v="184" actId="1076"/>
          <ac:grpSpMkLst>
            <pc:docMk/>
            <pc:sldMk cId="1634150402" sldId="260"/>
            <ac:grpSpMk id="6" creationId="{70956075-0D7B-6D59-B443-82A56CCE2C7D}"/>
          </ac:grpSpMkLst>
        </pc:grpChg>
        <pc:graphicFrameChg chg="add del mod">
          <ac:chgData name="Vivian" userId="67ad30583f161be8" providerId="LiveId" clId="{A93FBCFD-9107-4B33-AF22-2836EBE09995}" dt="2023-06-24T09:18:05.470" v="230" actId="478"/>
          <ac:graphicFrameMkLst>
            <pc:docMk/>
            <pc:sldMk cId="1634150402" sldId="260"/>
            <ac:graphicFrameMk id="9" creationId="{ED74C252-934D-6BC9-AD48-5CB1FB066F73}"/>
          </ac:graphicFrameMkLst>
        </pc:graphicFrameChg>
        <pc:graphicFrameChg chg="mod modGraphic">
          <ac:chgData name="Vivian" userId="67ad30583f161be8" providerId="LiveId" clId="{A93FBCFD-9107-4B33-AF22-2836EBE09995}" dt="2023-06-24T09:34:04.259" v="458" actId="404"/>
          <ac:graphicFrameMkLst>
            <pc:docMk/>
            <pc:sldMk cId="1634150402" sldId="260"/>
            <ac:graphicFrameMk id="27" creationId="{5181ECE4-6A7C-85A4-6724-3B1565F4A476}"/>
          </ac:graphicFrameMkLst>
        </pc:graphicFrameChg>
        <pc:picChg chg="mod">
          <ac:chgData name="Vivian" userId="67ad30583f161be8" providerId="LiveId" clId="{A93FBCFD-9107-4B33-AF22-2836EBE09995}" dt="2023-06-24T09:12:06.215" v="180" actId="1076"/>
          <ac:picMkLst>
            <pc:docMk/>
            <pc:sldMk cId="1634150402" sldId="260"/>
            <ac:picMk id="3" creationId="{25FB83ED-C91B-4BEB-8F99-822CFC625C0E}"/>
          </ac:picMkLst>
        </pc:picChg>
        <pc:picChg chg="mod">
          <ac:chgData name="Vivian" userId="67ad30583f161be8" providerId="LiveId" clId="{A93FBCFD-9107-4B33-AF22-2836EBE09995}" dt="2023-06-24T09:13:18.076" v="184" actId="1076"/>
          <ac:picMkLst>
            <pc:docMk/>
            <pc:sldMk cId="1634150402" sldId="260"/>
            <ac:picMk id="7" creationId="{C8407804-AB8D-2317-0C59-042E1F682870}"/>
          </ac:picMkLst>
        </pc:picChg>
        <pc:picChg chg="mod">
          <ac:chgData name="Vivian" userId="67ad30583f161be8" providerId="LiveId" clId="{A93FBCFD-9107-4B33-AF22-2836EBE09995}" dt="2023-06-24T09:14:19.515" v="188" actId="14100"/>
          <ac:picMkLst>
            <pc:docMk/>
            <pc:sldMk cId="1634150402" sldId="260"/>
            <ac:picMk id="11" creationId="{DBBBFE32-C524-4C1F-A79A-F1C97A8B71BB}"/>
          </ac:picMkLst>
        </pc:picChg>
        <pc:picChg chg="mod">
          <ac:chgData name="Vivian" userId="67ad30583f161be8" providerId="LiveId" clId="{A93FBCFD-9107-4B33-AF22-2836EBE09995}" dt="2023-06-24T09:22:13.966" v="286" actId="1076"/>
          <ac:picMkLst>
            <pc:docMk/>
            <pc:sldMk cId="1634150402" sldId="260"/>
            <ac:picMk id="12" creationId="{F01EFD92-33AA-4598-83A2-40990318B92C}"/>
          </ac:picMkLst>
        </pc:picChg>
        <pc:picChg chg="mod">
          <ac:chgData name="Vivian" userId="67ad30583f161be8" providerId="LiveId" clId="{A93FBCFD-9107-4B33-AF22-2836EBE09995}" dt="2023-06-24T10:24:33.752" v="1226" actId="1076"/>
          <ac:picMkLst>
            <pc:docMk/>
            <pc:sldMk cId="1634150402" sldId="260"/>
            <ac:picMk id="24" creationId="{E4DFE88F-2130-27EA-0008-56CF27865414}"/>
          </ac:picMkLst>
        </pc:picChg>
      </pc:sldChg>
      <pc:sldChg chg="addSp delSp modSp mod modTransition modAnim">
        <pc:chgData name="Vivian" userId="67ad30583f161be8" providerId="LiveId" clId="{A93FBCFD-9107-4B33-AF22-2836EBE09995}" dt="2023-06-24T10:23:05.284" v="1200"/>
        <pc:sldMkLst>
          <pc:docMk/>
          <pc:sldMk cId="1101282385" sldId="261"/>
        </pc:sldMkLst>
        <pc:spChg chg="mod">
          <ac:chgData name="Vivian" userId="67ad30583f161be8" providerId="LiveId" clId="{A93FBCFD-9107-4B33-AF22-2836EBE09995}" dt="2023-06-24T09:29:57.677" v="422"/>
          <ac:spMkLst>
            <pc:docMk/>
            <pc:sldMk cId="1101282385" sldId="261"/>
            <ac:spMk id="9" creationId="{D7870D58-55F3-CCE2-A0C7-31ECBB2BC3BE}"/>
          </ac:spMkLst>
        </pc:spChg>
        <pc:spChg chg="add mod">
          <ac:chgData name="Vivian" userId="67ad30583f161be8" providerId="LiveId" clId="{A93FBCFD-9107-4B33-AF22-2836EBE09995}" dt="2023-06-24T09:36:36.836" v="487" actId="164"/>
          <ac:spMkLst>
            <pc:docMk/>
            <pc:sldMk cId="1101282385" sldId="261"/>
            <ac:spMk id="10" creationId="{2321C8CB-F660-2E3B-0D5A-7E67B5064F36}"/>
          </ac:spMkLst>
        </pc:spChg>
        <pc:spChg chg="add mod ord">
          <ac:chgData name="Vivian" userId="67ad30583f161be8" providerId="LiveId" clId="{A93FBCFD-9107-4B33-AF22-2836EBE09995}" dt="2023-06-24T09:36:36.836" v="487" actId="164"/>
          <ac:spMkLst>
            <pc:docMk/>
            <pc:sldMk cId="1101282385" sldId="261"/>
            <ac:spMk id="13" creationId="{649E4EA0-51F1-BA8A-10A7-65BE66E68C28}"/>
          </ac:spMkLst>
        </pc:spChg>
        <pc:spChg chg="add mod">
          <ac:chgData name="Vivian" userId="67ad30583f161be8" providerId="LiveId" clId="{A93FBCFD-9107-4B33-AF22-2836EBE09995}" dt="2023-06-24T09:42:36.242" v="499" actId="1582"/>
          <ac:spMkLst>
            <pc:docMk/>
            <pc:sldMk cId="1101282385" sldId="261"/>
            <ac:spMk id="15" creationId="{D9C8C6FD-2CF0-C80D-6D43-3168F5EA1862}"/>
          </ac:spMkLst>
        </pc:spChg>
        <pc:spChg chg="add mod">
          <ac:chgData name="Vivian" userId="67ad30583f161be8" providerId="LiveId" clId="{A93FBCFD-9107-4B33-AF22-2836EBE09995}" dt="2023-06-24T09:43:17.343" v="508" actId="1076"/>
          <ac:spMkLst>
            <pc:docMk/>
            <pc:sldMk cId="1101282385" sldId="261"/>
            <ac:spMk id="17" creationId="{AF2C71BB-54B1-A6B1-8400-62301806884D}"/>
          </ac:spMkLst>
        </pc:spChg>
        <pc:spChg chg="add mod">
          <ac:chgData name="Vivian" userId="67ad30583f161be8" providerId="LiveId" clId="{A93FBCFD-9107-4B33-AF22-2836EBE09995}" dt="2023-06-24T09:44:47.310" v="518" actId="1035"/>
          <ac:spMkLst>
            <pc:docMk/>
            <pc:sldMk cId="1101282385" sldId="261"/>
            <ac:spMk id="18" creationId="{D7542716-B091-04BF-B217-2D1B6A8E1616}"/>
          </ac:spMkLst>
        </pc:spChg>
        <pc:spChg chg="add mod">
          <ac:chgData name="Vivian" userId="67ad30583f161be8" providerId="LiveId" clId="{A93FBCFD-9107-4B33-AF22-2836EBE09995}" dt="2023-06-24T09:46:04.389" v="524" actId="1076"/>
          <ac:spMkLst>
            <pc:docMk/>
            <pc:sldMk cId="1101282385" sldId="261"/>
            <ac:spMk id="20" creationId="{48C9E9BC-3ADB-EA8A-BFFC-124CC62D556B}"/>
          </ac:spMkLst>
        </pc:spChg>
        <pc:spChg chg="add mod">
          <ac:chgData name="Vivian" userId="67ad30583f161be8" providerId="LiveId" clId="{A93FBCFD-9107-4B33-AF22-2836EBE09995}" dt="2023-06-24T09:46:33.848" v="533" actId="1036"/>
          <ac:spMkLst>
            <pc:docMk/>
            <pc:sldMk cId="1101282385" sldId="261"/>
            <ac:spMk id="22" creationId="{BD489D6E-0DCC-2A44-7DD1-3663ADFF4A35}"/>
          </ac:spMkLst>
        </pc:spChg>
        <pc:spChg chg="add mod">
          <ac:chgData name="Vivian" userId="67ad30583f161be8" providerId="LiveId" clId="{A93FBCFD-9107-4B33-AF22-2836EBE09995}" dt="2023-06-24T09:47:16.392" v="548" actId="1076"/>
          <ac:spMkLst>
            <pc:docMk/>
            <pc:sldMk cId="1101282385" sldId="261"/>
            <ac:spMk id="24" creationId="{B236C7C0-4BAB-7C3F-F878-4616C605BD98}"/>
          </ac:spMkLst>
        </pc:spChg>
        <pc:spChg chg="add del">
          <ac:chgData name="Vivian" userId="67ad30583f161be8" providerId="LiveId" clId="{A93FBCFD-9107-4B33-AF22-2836EBE09995}" dt="2023-06-24T09:47:52.501" v="550" actId="478"/>
          <ac:spMkLst>
            <pc:docMk/>
            <pc:sldMk cId="1101282385" sldId="261"/>
            <ac:spMk id="25" creationId="{A67AB15F-B9A1-CE18-6B91-B181B9725C73}"/>
          </ac:spMkLst>
        </pc:spChg>
        <pc:spChg chg="add mod">
          <ac:chgData name="Vivian" userId="67ad30583f161be8" providerId="LiveId" clId="{A93FBCFD-9107-4B33-AF22-2836EBE09995}" dt="2023-06-24T09:49:23.230" v="568" actId="206"/>
          <ac:spMkLst>
            <pc:docMk/>
            <pc:sldMk cId="1101282385" sldId="261"/>
            <ac:spMk id="26" creationId="{6897E51E-DAAF-7768-9856-F242F99BDB7D}"/>
          </ac:spMkLst>
        </pc:spChg>
        <pc:spChg chg="add mod">
          <ac:chgData name="Vivian" userId="67ad30583f161be8" providerId="LiveId" clId="{A93FBCFD-9107-4B33-AF22-2836EBE09995}" dt="2023-06-24T09:49:50.750" v="574" actId="14100"/>
          <ac:spMkLst>
            <pc:docMk/>
            <pc:sldMk cId="1101282385" sldId="261"/>
            <ac:spMk id="28" creationId="{5E88E27E-07AC-B33D-08A5-9379D67C4FA4}"/>
          </ac:spMkLst>
        </pc:spChg>
        <pc:spChg chg="add mod">
          <ac:chgData name="Vivian" userId="67ad30583f161be8" providerId="LiveId" clId="{A93FBCFD-9107-4B33-AF22-2836EBE09995}" dt="2023-06-24T09:50:24.251" v="581" actId="123"/>
          <ac:spMkLst>
            <pc:docMk/>
            <pc:sldMk cId="1101282385" sldId="261"/>
            <ac:spMk id="30" creationId="{E77CBF12-B302-01B1-E322-7C9A080A2FAB}"/>
          </ac:spMkLst>
        </pc:spChg>
        <pc:grpChg chg="del">
          <ac:chgData name="Vivian" userId="67ad30583f161be8" providerId="LiveId" clId="{A93FBCFD-9107-4B33-AF22-2836EBE09995}" dt="2023-06-24T09:29:50.148" v="421" actId="478"/>
          <ac:grpSpMkLst>
            <pc:docMk/>
            <pc:sldMk cId="1101282385" sldId="261"/>
            <ac:grpSpMk id="2" creationId="{39997A06-C3D8-192D-6DE2-CC10E37B9132}"/>
          </ac:grpSpMkLst>
        </pc:grpChg>
        <pc:grpChg chg="add del mod">
          <ac:chgData name="Vivian" userId="67ad30583f161be8" providerId="LiveId" clId="{A93FBCFD-9107-4B33-AF22-2836EBE09995}" dt="2023-06-24T09:34:43.004" v="464" actId="478"/>
          <ac:grpSpMkLst>
            <pc:docMk/>
            <pc:sldMk cId="1101282385" sldId="261"/>
            <ac:grpSpMk id="7" creationId="{3C2819C8-6CE5-E1B4-0E70-AE8B5A34A4A8}"/>
          </ac:grpSpMkLst>
        </pc:grpChg>
        <pc:grpChg chg="add mod">
          <ac:chgData name="Vivian" userId="67ad30583f161be8" providerId="LiveId" clId="{A93FBCFD-9107-4B33-AF22-2836EBE09995}" dt="2023-06-24T09:36:36.836" v="487" actId="164"/>
          <ac:grpSpMkLst>
            <pc:docMk/>
            <pc:sldMk cId="1101282385" sldId="261"/>
            <ac:grpSpMk id="14" creationId="{8D9FC67A-9368-190F-352D-0D0E6AACD886}"/>
          </ac:grpSpMkLst>
        </pc:grpChg>
        <pc:graphicFrameChg chg="del mod modGraphic">
          <ac:chgData name="Vivian" userId="67ad30583f161be8" providerId="LiveId" clId="{A93FBCFD-9107-4B33-AF22-2836EBE09995}" dt="2023-06-24T09:32:06.298" v="439" actId="21"/>
          <ac:graphicFrameMkLst>
            <pc:docMk/>
            <pc:sldMk cId="1101282385" sldId="261"/>
            <ac:graphicFrameMk id="5" creationId="{235D03A4-E12C-E71E-D886-D3687A4B5DDA}"/>
          </ac:graphicFrameMkLst>
        </pc:graphicFrameChg>
        <pc:graphicFrameChg chg="add del mod modGraphic">
          <ac:chgData name="Vivian" userId="67ad30583f161be8" providerId="LiveId" clId="{A93FBCFD-9107-4B33-AF22-2836EBE09995}" dt="2023-06-24T09:50:16.652" v="578" actId="207"/>
          <ac:graphicFrameMkLst>
            <pc:docMk/>
            <pc:sldMk cId="1101282385" sldId="261"/>
            <ac:graphicFrameMk id="12" creationId="{8D88EA76-F214-865D-74D6-2EF3D2A1468A}"/>
          </ac:graphicFrameMkLst>
        </pc:graphicFrameChg>
        <pc:picChg chg="add mod ord">
          <ac:chgData name="Vivian" userId="67ad30583f161be8" providerId="LiveId" clId="{A93FBCFD-9107-4B33-AF22-2836EBE09995}" dt="2023-06-24T09:32:31.185" v="445" actId="171"/>
          <ac:picMkLst>
            <pc:docMk/>
            <pc:sldMk cId="1101282385" sldId="261"/>
            <ac:picMk id="6" creationId="{AD8BC3DF-495B-F605-AECF-8AA21979B890}"/>
          </ac:picMkLst>
        </pc:picChg>
        <pc:picChg chg="mod">
          <ac:chgData name="Vivian" userId="67ad30583f161be8" providerId="LiveId" clId="{A93FBCFD-9107-4B33-AF22-2836EBE09995}" dt="2023-06-24T09:29:57.677" v="422"/>
          <ac:picMkLst>
            <pc:docMk/>
            <pc:sldMk cId="1101282385" sldId="261"/>
            <ac:picMk id="8" creationId="{005918C0-AF68-AB7F-098B-69EEADCF0DB5}"/>
          </ac:picMkLst>
        </pc:picChg>
        <pc:picChg chg="del">
          <ac:chgData name="Vivian" userId="67ad30583f161be8" providerId="LiveId" clId="{A93FBCFD-9107-4B33-AF22-2836EBE09995}" dt="2023-06-24T09:29:42.663" v="419" actId="478"/>
          <ac:picMkLst>
            <pc:docMk/>
            <pc:sldMk cId="1101282385" sldId="261"/>
            <ac:picMk id="11" creationId="{DBBBFE32-C524-4C1F-A79A-F1C97A8B71BB}"/>
          </ac:picMkLst>
        </pc:picChg>
      </pc:sldChg>
      <pc:sldChg chg="addSp delSp modSp mod ord modTransition addAnim delAnim modAnim">
        <pc:chgData name="Vivian" userId="67ad30583f161be8" providerId="LiveId" clId="{A93FBCFD-9107-4B33-AF22-2836EBE09995}" dt="2023-06-24T10:18:36.411" v="873"/>
        <pc:sldMkLst>
          <pc:docMk/>
          <pc:sldMk cId="3337503042" sldId="262"/>
        </pc:sldMkLst>
        <pc:spChg chg="mod">
          <ac:chgData name="Vivian" userId="67ad30583f161be8" providerId="LiveId" clId="{A93FBCFD-9107-4B33-AF22-2836EBE09995}" dt="2023-06-24T09:58:15.020" v="656" actId="207"/>
          <ac:spMkLst>
            <pc:docMk/>
            <pc:sldMk cId="3337503042" sldId="262"/>
            <ac:spMk id="7" creationId="{21941CBD-B39D-3806-1E7F-A4A2479F2330}"/>
          </ac:spMkLst>
        </pc:spChg>
        <pc:spChg chg="add mod">
          <ac:chgData name="Vivian" userId="67ad30583f161be8" providerId="LiveId" clId="{A93FBCFD-9107-4B33-AF22-2836EBE09995}" dt="2023-06-24T10:16:27.025" v="845" actId="14100"/>
          <ac:spMkLst>
            <pc:docMk/>
            <pc:sldMk cId="3337503042" sldId="262"/>
            <ac:spMk id="21" creationId="{05D6F2BC-C43A-ED4C-440F-63A9EB1B54B4}"/>
          </ac:spMkLst>
        </pc:spChg>
        <pc:spChg chg="add mod">
          <ac:chgData name="Vivian" userId="67ad30583f161be8" providerId="LiveId" clId="{A93FBCFD-9107-4B33-AF22-2836EBE09995}" dt="2023-06-24T10:16:30.240" v="846" actId="1076"/>
          <ac:spMkLst>
            <pc:docMk/>
            <pc:sldMk cId="3337503042" sldId="262"/>
            <ac:spMk id="23" creationId="{756EE1F8-B809-4FC8-C7FA-5A913CABD852}"/>
          </ac:spMkLst>
        </pc:spChg>
        <pc:spChg chg="add mod">
          <ac:chgData name="Vivian" userId="67ad30583f161be8" providerId="LiveId" clId="{A93FBCFD-9107-4B33-AF22-2836EBE09995}" dt="2023-06-24T10:17:06.443" v="856" actId="1076"/>
          <ac:spMkLst>
            <pc:docMk/>
            <pc:sldMk cId="3337503042" sldId="262"/>
            <ac:spMk id="26" creationId="{DD536482-0D6C-63FC-3B52-33F6B635A78B}"/>
          </ac:spMkLst>
        </pc:spChg>
        <pc:spChg chg="add del mod">
          <ac:chgData name="Vivian" userId="67ad30583f161be8" providerId="LiveId" clId="{A93FBCFD-9107-4B33-AF22-2836EBE09995}" dt="2023-06-24T10:08:23.734" v="775" actId="478"/>
          <ac:spMkLst>
            <pc:docMk/>
            <pc:sldMk cId="3337503042" sldId="262"/>
            <ac:spMk id="27" creationId="{6CDDAF46-3E0C-226C-A610-49E519918469}"/>
          </ac:spMkLst>
        </pc:spChg>
        <pc:spChg chg="add del mod">
          <ac:chgData name="Vivian" userId="67ad30583f161be8" providerId="LiveId" clId="{A93FBCFD-9107-4B33-AF22-2836EBE09995}" dt="2023-06-24T10:08:21.875" v="773" actId="478"/>
          <ac:spMkLst>
            <pc:docMk/>
            <pc:sldMk cId="3337503042" sldId="262"/>
            <ac:spMk id="29" creationId="{F04BF107-BE64-D77A-F70F-BADF71F7E1D3}"/>
          </ac:spMkLst>
        </pc:spChg>
        <pc:spChg chg="add mod">
          <ac:chgData name="Vivian" userId="67ad30583f161be8" providerId="LiveId" clId="{A93FBCFD-9107-4B33-AF22-2836EBE09995}" dt="2023-06-24T10:18:05.943" v="863" actId="1076"/>
          <ac:spMkLst>
            <pc:docMk/>
            <pc:sldMk cId="3337503042" sldId="262"/>
            <ac:spMk id="31" creationId="{DF5B8897-84FF-B4D2-F41D-24AF4CB50DA2}"/>
          </ac:spMkLst>
        </pc:spChg>
        <pc:spChg chg="add mod">
          <ac:chgData name="Vivian" userId="67ad30583f161be8" providerId="LiveId" clId="{A93FBCFD-9107-4B33-AF22-2836EBE09995}" dt="2023-06-24T10:18:30.451" v="870" actId="14100"/>
          <ac:spMkLst>
            <pc:docMk/>
            <pc:sldMk cId="3337503042" sldId="262"/>
            <ac:spMk id="33" creationId="{521C930C-0413-42B5-EDB2-FC820A3227B6}"/>
          </ac:spMkLst>
        </pc:spChg>
        <pc:grpChg chg="del">
          <ac:chgData name="Vivian" userId="67ad30583f161be8" providerId="LiveId" clId="{A93FBCFD-9107-4B33-AF22-2836EBE09995}" dt="2023-06-24T09:58:04.353" v="653" actId="478"/>
          <ac:grpSpMkLst>
            <pc:docMk/>
            <pc:sldMk cId="3337503042" sldId="262"/>
            <ac:grpSpMk id="2" creationId="{BD596330-31BF-3CC1-555D-AAF02B23CE88}"/>
          </ac:grpSpMkLst>
        </pc:grpChg>
        <pc:grpChg chg="add mod">
          <ac:chgData name="Vivian" userId="67ad30583f161be8" providerId="LiveId" clId="{A93FBCFD-9107-4B33-AF22-2836EBE09995}" dt="2023-06-24T09:58:09.485" v="655" actId="1076"/>
          <ac:grpSpMkLst>
            <pc:docMk/>
            <pc:sldMk cId="3337503042" sldId="262"/>
            <ac:grpSpMk id="5" creationId="{4203C838-62D1-2CB7-536F-D599AF71B018}"/>
          </ac:grpSpMkLst>
        </pc:grpChg>
        <pc:grpChg chg="add del mod">
          <ac:chgData name="Vivian" userId="67ad30583f161be8" providerId="LiveId" clId="{A93FBCFD-9107-4B33-AF22-2836EBE09995}" dt="2023-06-24T10:13:41.131" v="804" actId="165"/>
          <ac:grpSpMkLst>
            <pc:docMk/>
            <pc:sldMk cId="3337503042" sldId="262"/>
            <ac:grpSpMk id="15" creationId="{66EF2B88-0280-5B48-2DC2-5B8EA64F14DB}"/>
          </ac:grpSpMkLst>
        </pc:grpChg>
        <pc:grpChg chg="add mod">
          <ac:chgData name="Vivian" userId="67ad30583f161be8" providerId="LiveId" clId="{A93FBCFD-9107-4B33-AF22-2836EBE09995}" dt="2023-06-24T10:14:47.215" v="828" actId="554"/>
          <ac:grpSpMkLst>
            <pc:docMk/>
            <pc:sldMk cId="3337503042" sldId="262"/>
            <ac:grpSpMk id="18" creationId="{CC655FCD-9082-4D06-0D61-F301817D3ECA}"/>
          </ac:grpSpMkLst>
        </pc:grpChg>
        <pc:graphicFrameChg chg="mod modGraphic">
          <ac:chgData name="Vivian" userId="67ad30583f161be8" providerId="LiveId" clId="{A93FBCFD-9107-4B33-AF22-2836EBE09995}" dt="2023-06-24T10:18:21.554" v="868" actId="207"/>
          <ac:graphicFrameMkLst>
            <pc:docMk/>
            <pc:sldMk cId="3337503042" sldId="262"/>
            <ac:graphicFrameMk id="24" creationId="{D07F92D0-443A-68A3-4AFE-C352D06F4C99}"/>
          </ac:graphicFrameMkLst>
        </pc:graphicFrameChg>
        <pc:picChg chg="mod">
          <ac:chgData name="Vivian" userId="67ad30583f161be8" providerId="LiveId" clId="{A93FBCFD-9107-4B33-AF22-2836EBE09995}" dt="2023-06-24T09:58:09.485" v="655" actId="1076"/>
          <ac:picMkLst>
            <pc:docMk/>
            <pc:sldMk cId="3337503042" sldId="262"/>
            <ac:picMk id="6" creationId="{75AC2D58-CA0C-CD7C-CF85-D5D788F7E43D}"/>
          </ac:picMkLst>
        </pc:picChg>
        <pc:picChg chg="add del mod">
          <ac:chgData name="Vivian" userId="67ad30583f161be8" providerId="LiveId" clId="{A93FBCFD-9107-4B33-AF22-2836EBE09995}" dt="2023-06-24T10:11:14.051" v="781" actId="478"/>
          <ac:picMkLst>
            <pc:docMk/>
            <pc:sldMk cId="3337503042" sldId="262"/>
            <ac:picMk id="9" creationId="{969C36C5-6206-4AC1-385C-E5E9349BC1BD}"/>
          </ac:picMkLst>
        </pc:picChg>
        <pc:picChg chg="add mod topLvl modCrop">
          <ac:chgData name="Vivian" userId="67ad30583f161be8" providerId="LiveId" clId="{A93FBCFD-9107-4B33-AF22-2836EBE09995}" dt="2023-06-24T10:14:23.217" v="822" actId="164"/>
          <ac:picMkLst>
            <pc:docMk/>
            <pc:sldMk cId="3337503042" sldId="262"/>
            <ac:picMk id="11" creationId="{1D4EE239-1BAE-0FDE-4EBA-95FB7262378D}"/>
          </ac:picMkLst>
        </pc:picChg>
        <pc:picChg chg="add del mod topLvl modCrop">
          <ac:chgData name="Vivian" userId="67ad30583f161be8" providerId="LiveId" clId="{A93FBCFD-9107-4B33-AF22-2836EBE09995}" dt="2023-06-24T10:13:43.212" v="806" actId="478"/>
          <ac:picMkLst>
            <pc:docMk/>
            <pc:sldMk cId="3337503042" sldId="262"/>
            <ac:picMk id="14" creationId="{40D421B8-2EF5-E62B-06AB-49EE41BE5A3E}"/>
          </ac:picMkLst>
        </pc:picChg>
        <pc:picChg chg="add mod modCrop">
          <ac:chgData name="Vivian" userId="67ad30583f161be8" providerId="LiveId" clId="{A93FBCFD-9107-4B33-AF22-2836EBE09995}" dt="2023-06-24T10:14:23.217" v="822" actId="164"/>
          <ac:picMkLst>
            <pc:docMk/>
            <pc:sldMk cId="3337503042" sldId="262"/>
            <ac:picMk id="17" creationId="{3E47E5B5-AA88-196E-1542-3934C8F2407A}"/>
          </ac:picMkLst>
        </pc:picChg>
        <pc:picChg chg="add mod">
          <ac:chgData name="Vivian" userId="67ad30583f161be8" providerId="LiveId" clId="{A93FBCFD-9107-4B33-AF22-2836EBE09995}" dt="2023-06-24T10:16:12.542" v="842" actId="1076"/>
          <ac:picMkLst>
            <pc:docMk/>
            <pc:sldMk cId="3337503042" sldId="262"/>
            <ac:picMk id="19" creationId="{D03369AC-8A78-2A9D-B685-18923C9D035F}"/>
          </ac:picMkLst>
        </pc:picChg>
        <pc:picChg chg="add del mod">
          <ac:chgData name="Vivian" userId="67ad30583f161be8" providerId="LiveId" clId="{A93FBCFD-9107-4B33-AF22-2836EBE09995}" dt="2023-06-24T10:14:35.541" v="825" actId="478"/>
          <ac:picMkLst>
            <pc:docMk/>
            <pc:sldMk cId="3337503042" sldId="262"/>
            <ac:picMk id="30" creationId="{95B86C3D-B147-B4DA-DA60-A289FA29F9EE}"/>
          </ac:picMkLst>
        </pc:picChg>
      </pc:sldChg>
      <pc:sldChg chg="addSp delSp modSp del mod">
        <pc:chgData name="Vivian" userId="67ad30583f161be8" providerId="LiveId" clId="{A93FBCFD-9107-4B33-AF22-2836EBE09995}" dt="2023-06-24T10:19:15.967" v="878" actId="47"/>
        <pc:sldMkLst>
          <pc:docMk/>
          <pc:sldMk cId="895750848" sldId="263"/>
        </pc:sldMkLst>
        <pc:spChg chg="mod">
          <ac:chgData name="Vivian" userId="67ad30583f161be8" providerId="LiveId" clId="{A93FBCFD-9107-4B33-AF22-2836EBE09995}" dt="2023-06-24T10:19:02.512" v="875"/>
          <ac:spMkLst>
            <pc:docMk/>
            <pc:sldMk cId="895750848" sldId="263"/>
            <ac:spMk id="6" creationId="{509A909A-800D-B686-094A-8B828F310B62}"/>
          </ac:spMkLst>
        </pc:spChg>
        <pc:grpChg chg="add mod">
          <ac:chgData name="Vivian" userId="67ad30583f161be8" providerId="LiveId" clId="{A93FBCFD-9107-4B33-AF22-2836EBE09995}" dt="2023-06-24T10:19:02.512" v="875"/>
          <ac:grpSpMkLst>
            <pc:docMk/>
            <pc:sldMk cId="895750848" sldId="263"/>
            <ac:grpSpMk id="2" creationId="{C91658DC-FD6B-641A-01FD-C8D557F68969}"/>
          </ac:grpSpMkLst>
        </pc:grpChg>
        <pc:grpChg chg="del">
          <ac:chgData name="Vivian" userId="67ad30583f161be8" providerId="LiveId" clId="{A93FBCFD-9107-4B33-AF22-2836EBE09995}" dt="2023-06-24T10:18:58.261" v="874" actId="478"/>
          <ac:grpSpMkLst>
            <pc:docMk/>
            <pc:sldMk cId="895750848" sldId="263"/>
            <ac:grpSpMk id="3" creationId="{4CD922C3-0F34-96BC-9904-877D135249A9}"/>
          </ac:grpSpMkLst>
        </pc:grpChg>
        <pc:graphicFrameChg chg="mod modGraphic">
          <ac:chgData name="Vivian" userId="67ad30583f161be8" providerId="LiveId" clId="{A93FBCFD-9107-4B33-AF22-2836EBE09995}" dt="2023-06-24T10:19:12.624" v="877" actId="1076"/>
          <ac:graphicFrameMkLst>
            <pc:docMk/>
            <pc:sldMk cId="895750848" sldId="263"/>
            <ac:graphicFrameMk id="13" creationId="{FFA65C53-C125-F1CB-C06E-A8E95135693B}"/>
          </ac:graphicFrameMkLst>
        </pc:graphicFrameChg>
        <pc:picChg chg="mod">
          <ac:chgData name="Vivian" userId="67ad30583f161be8" providerId="LiveId" clId="{A93FBCFD-9107-4B33-AF22-2836EBE09995}" dt="2023-06-24T10:19:02.512" v="875"/>
          <ac:picMkLst>
            <pc:docMk/>
            <pc:sldMk cId="895750848" sldId="263"/>
            <ac:picMk id="5" creationId="{BD4E0ECB-31B1-5E48-0D69-C8AA91C7B948}"/>
          </ac:picMkLst>
        </pc:picChg>
      </pc:sldChg>
      <pc:sldChg chg="addSp delSp modSp mod modTransition delAnim modAnim">
        <pc:chgData name="Vivian" userId="67ad30583f161be8" providerId="LiveId" clId="{A93FBCFD-9107-4B33-AF22-2836EBE09995}" dt="2023-06-24T10:21:32.142" v="1133"/>
        <pc:sldMkLst>
          <pc:docMk/>
          <pc:sldMk cId="1056539494" sldId="269"/>
        </pc:sldMkLst>
        <pc:spChg chg="mod">
          <ac:chgData name="Vivian" userId="67ad30583f161be8" providerId="LiveId" clId="{A93FBCFD-9107-4B33-AF22-2836EBE09995}" dt="2023-06-24T10:19:38.010" v="882" actId="207"/>
          <ac:spMkLst>
            <pc:docMk/>
            <pc:sldMk cId="1056539494" sldId="269"/>
            <ac:spMk id="5" creationId="{17392846-F486-43AC-092F-5CB9A9B56E30}"/>
          </ac:spMkLst>
        </pc:spChg>
        <pc:spChg chg="add mod">
          <ac:chgData name="Vivian" userId="67ad30583f161be8" providerId="LiveId" clId="{A93FBCFD-9107-4B33-AF22-2836EBE09995}" dt="2023-06-24T10:21:02.572" v="1129" actId="1076"/>
          <ac:spMkLst>
            <pc:docMk/>
            <pc:sldMk cId="1056539494" sldId="269"/>
            <ac:spMk id="7" creationId="{8BD33E8B-583D-5AC7-C6D8-CC0DC4B5AE97}"/>
          </ac:spMkLst>
        </pc:spChg>
        <pc:grpChg chg="add mod">
          <ac:chgData name="Vivian" userId="67ad30583f161be8" providerId="LiveId" clId="{A93FBCFD-9107-4B33-AF22-2836EBE09995}" dt="2023-06-24T10:19:33.233" v="881" actId="1076"/>
          <ac:grpSpMkLst>
            <pc:docMk/>
            <pc:sldMk cId="1056539494" sldId="269"/>
            <ac:grpSpMk id="2" creationId="{00C2BF90-FB54-018E-83BF-5252745B1549}"/>
          </ac:grpSpMkLst>
        </pc:grpChg>
        <pc:picChg chg="mod">
          <ac:chgData name="Vivian" userId="67ad30583f161be8" providerId="LiveId" clId="{A93FBCFD-9107-4B33-AF22-2836EBE09995}" dt="2023-06-24T10:21:02.572" v="1129" actId="1076"/>
          <ac:picMkLst>
            <pc:docMk/>
            <pc:sldMk cId="1056539494" sldId="269"/>
            <ac:picMk id="3" creationId="{856FD989-2D9B-4179-9A3E-F7DA003A6EAA}"/>
          </ac:picMkLst>
        </pc:picChg>
        <pc:picChg chg="mod">
          <ac:chgData name="Vivian" userId="67ad30583f161be8" providerId="LiveId" clId="{A93FBCFD-9107-4B33-AF22-2836EBE09995}" dt="2023-06-24T10:19:33.233" v="881" actId="1076"/>
          <ac:picMkLst>
            <pc:docMk/>
            <pc:sldMk cId="1056539494" sldId="269"/>
            <ac:picMk id="4" creationId="{4A305BBA-68F9-8262-C923-45A15E2B168C}"/>
          </ac:picMkLst>
        </pc:picChg>
        <pc:picChg chg="del mod">
          <ac:chgData name="Vivian" userId="67ad30583f161be8" providerId="LiveId" clId="{A93FBCFD-9107-4B33-AF22-2836EBE09995}" dt="2023-06-24T10:20:58.260" v="1128" actId="478"/>
          <ac:picMkLst>
            <pc:docMk/>
            <pc:sldMk cId="1056539494" sldId="269"/>
            <ac:picMk id="6" creationId="{844F8271-2CB8-4342-9AB7-EA26C95D2349}"/>
          </ac:picMkLst>
        </pc:picChg>
      </pc:sldChg>
      <pc:sldChg chg="delSp modSp add mod modTransition setBg delAnim modAnim">
        <pc:chgData name="Vivian" userId="67ad30583f161be8" providerId="LiveId" clId="{A93FBCFD-9107-4B33-AF22-2836EBE09995}" dt="2023-06-24T10:23:18.288" v="1204"/>
        <pc:sldMkLst>
          <pc:docMk/>
          <pc:sldMk cId="3097931451" sldId="284"/>
        </pc:sldMkLst>
        <pc:spChg chg="mod">
          <ac:chgData name="Vivian" userId="67ad30583f161be8" providerId="LiveId" clId="{A93FBCFD-9107-4B33-AF22-2836EBE09995}" dt="2023-06-24T10:22:34.078" v="1192" actId="1076"/>
          <ac:spMkLst>
            <pc:docMk/>
            <pc:sldMk cId="3097931451" sldId="284"/>
            <ac:spMk id="7" creationId="{CCB24821-B7E9-401C-BDCA-2A9441646958}"/>
          </ac:spMkLst>
        </pc:spChg>
        <pc:spChg chg="del">
          <ac:chgData name="Vivian" userId="67ad30583f161be8" providerId="LiveId" clId="{A93FBCFD-9107-4B33-AF22-2836EBE09995}" dt="2023-06-24T10:22:25.933" v="1189" actId="478"/>
          <ac:spMkLst>
            <pc:docMk/>
            <pc:sldMk cId="3097931451" sldId="284"/>
            <ac:spMk id="8" creationId="{539A8B92-1DE6-4A1C-81E9-E6B13B3D2BB5}"/>
          </ac:spMkLst>
        </pc:spChg>
        <pc:grpChg chg="del">
          <ac:chgData name="Vivian" userId="67ad30583f161be8" providerId="LiveId" clId="{A93FBCFD-9107-4B33-AF22-2836EBE09995}" dt="2023-06-24T10:22:19.253" v="1186" actId="478"/>
          <ac:grpSpMkLst>
            <pc:docMk/>
            <pc:sldMk cId="3097931451" sldId="284"/>
            <ac:grpSpMk id="16" creationId="{C6DD2355-2D9E-4847-BFB9-B48C035F4EA2}"/>
          </ac:grpSpMkLst>
        </pc:grpChg>
      </pc:sldChg>
      <pc:sldChg chg="del ord">
        <pc:chgData name="Vivian" userId="67ad30583f161be8" providerId="LiveId" clId="{A93FBCFD-9107-4B33-AF22-2836EBE09995}" dt="2023-06-24T10:21:54.962" v="1146" actId="2696"/>
        <pc:sldMkLst>
          <pc:docMk/>
          <pc:sldMk cId="3141266877" sldId="284"/>
        </pc:sldMkLst>
      </pc:sldChg>
      <pc:sldChg chg="modSp del mod">
        <pc:chgData name="Vivian" userId="67ad30583f161be8" providerId="LiveId" clId="{A93FBCFD-9107-4B33-AF22-2836EBE09995}" dt="2023-06-24T09:26:52.348" v="348" actId="47"/>
        <pc:sldMkLst>
          <pc:docMk/>
          <pc:sldMk cId="3402380008" sldId="286"/>
        </pc:sldMkLst>
        <pc:graphicFrameChg chg="modGraphic">
          <ac:chgData name="Vivian" userId="67ad30583f161be8" providerId="LiveId" clId="{A93FBCFD-9107-4B33-AF22-2836EBE09995}" dt="2023-06-24T08:51:48.764" v="1" actId="2711"/>
          <ac:graphicFrameMkLst>
            <pc:docMk/>
            <pc:sldMk cId="3402380008" sldId="286"/>
            <ac:graphicFrameMk id="27" creationId="{5181ECE4-6A7C-85A4-6724-3B1565F4A476}"/>
          </ac:graphicFrameMkLst>
        </pc:graphicFrameChg>
      </pc:sldChg>
      <pc:sldChg chg="del">
        <pc:chgData name="Vivian" userId="67ad30583f161be8" providerId="LiveId" clId="{A93FBCFD-9107-4B33-AF22-2836EBE09995}" dt="2023-06-24T09:29:39.116" v="418" actId="47"/>
        <pc:sldMkLst>
          <pc:docMk/>
          <pc:sldMk cId="3191034258" sldId="287"/>
        </pc:sldMkLst>
      </pc:sldChg>
      <pc:sldChg chg="addSp delSp modSp new del mod">
        <pc:chgData name="Vivian" userId="67ad30583f161be8" providerId="LiveId" clId="{A93FBCFD-9107-4B33-AF22-2836EBE09995}" dt="2023-06-24T09:26:46.415" v="347" actId="47"/>
        <pc:sldMkLst>
          <pc:docMk/>
          <pc:sldMk cId="652129796" sldId="289"/>
        </pc:sldMkLst>
        <pc:spChg chg="del">
          <ac:chgData name="Vivian" userId="67ad30583f161be8" providerId="LiveId" clId="{A93FBCFD-9107-4B33-AF22-2836EBE09995}" dt="2023-06-24T09:16:18.323" v="208" actId="478"/>
          <ac:spMkLst>
            <pc:docMk/>
            <pc:sldMk cId="652129796" sldId="289"/>
            <ac:spMk id="2" creationId="{7CF42A3C-FA77-7F03-A170-9CCA51E4508D}"/>
          </ac:spMkLst>
        </pc:spChg>
        <pc:spChg chg="del">
          <ac:chgData name="Vivian" userId="67ad30583f161be8" providerId="LiveId" clId="{A93FBCFD-9107-4B33-AF22-2836EBE09995}" dt="2023-06-24T09:16:18.323" v="208" actId="478"/>
          <ac:spMkLst>
            <pc:docMk/>
            <pc:sldMk cId="652129796" sldId="289"/>
            <ac:spMk id="3" creationId="{0E4DA854-8D9A-79E3-F25D-BCC02E0F178F}"/>
          </ac:spMkLst>
        </pc:spChg>
        <pc:spChg chg="add del mod">
          <ac:chgData name="Vivian" userId="67ad30583f161be8" providerId="LiveId" clId="{A93FBCFD-9107-4B33-AF22-2836EBE09995}" dt="2023-06-24T09:19:30.016" v="245" actId="21"/>
          <ac:spMkLst>
            <pc:docMk/>
            <pc:sldMk cId="652129796" sldId="289"/>
            <ac:spMk id="4" creationId="{0E7CDC6D-C26A-F3C0-71A6-C82E939EE19A}"/>
          </ac:spMkLst>
        </pc:spChg>
        <pc:spChg chg="add mod">
          <ac:chgData name="Vivian" userId="67ad30583f161be8" providerId="LiveId" clId="{A93FBCFD-9107-4B33-AF22-2836EBE09995}" dt="2023-06-24T09:16:24.244" v="210"/>
          <ac:spMkLst>
            <pc:docMk/>
            <pc:sldMk cId="652129796" sldId="289"/>
            <ac:spMk id="5" creationId="{EE80FB31-29A0-C6FC-DE28-184B73E45CE2}"/>
          </ac:spMkLst>
        </pc:spChg>
        <pc:spChg chg="add del mod">
          <ac:chgData name="Vivian" userId="67ad30583f161be8" providerId="LiveId" clId="{A93FBCFD-9107-4B33-AF22-2836EBE09995}" dt="2023-06-24T09:20:56.728" v="268" actId="21"/>
          <ac:spMkLst>
            <pc:docMk/>
            <pc:sldMk cId="652129796" sldId="289"/>
            <ac:spMk id="7" creationId="{70F2028F-1A34-1DD7-7C8E-4BA4183EBA0B}"/>
          </ac:spMkLst>
        </pc:spChg>
        <pc:spChg chg="add del mod">
          <ac:chgData name="Vivian" userId="67ad30583f161be8" providerId="LiveId" clId="{A93FBCFD-9107-4B33-AF22-2836EBE09995}" dt="2023-06-24T09:20:56.728" v="268" actId="21"/>
          <ac:spMkLst>
            <pc:docMk/>
            <pc:sldMk cId="652129796" sldId="289"/>
            <ac:spMk id="9" creationId="{3F74FE88-6DBB-AD7E-5406-AD315B875612}"/>
          </ac:spMkLst>
        </pc:spChg>
        <pc:spChg chg="add del mod">
          <ac:chgData name="Vivian" userId="67ad30583f161be8" providerId="LiveId" clId="{A93FBCFD-9107-4B33-AF22-2836EBE09995}" dt="2023-06-24T09:20:56.728" v="268" actId="21"/>
          <ac:spMkLst>
            <pc:docMk/>
            <pc:sldMk cId="652129796" sldId="289"/>
            <ac:spMk id="11" creationId="{66B6F2B3-431E-A1BB-E1EB-602F5FD2DB99}"/>
          </ac:spMkLst>
        </pc:spChg>
      </pc:sldChg>
      <pc:sldChg chg="addSp delSp modSp add mod modTransition modAnim">
        <pc:chgData name="Vivian" userId="67ad30583f161be8" providerId="LiveId" clId="{A93FBCFD-9107-4B33-AF22-2836EBE09995}" dt="2023-06-24T09:57:37.856" v="652"/>
        <pc:sldMkLst>
          <pc:docMk/>
          <pc:sldMk cId="1323080800" sldId="289"/>
        </pc:sldMkLst>
        <pc:spChg chg="mod">
          <ac:chgData name="Vivian" userId="67ad30583f161be8" providerId="LiveId" clId="{A93FBCFD-9107-4B33-AF22-2836EBE09995}" dt="2023-06-24T09:52:22.875" v="594"/>
          <ac:spMkLst>
            <pc:docMk/>
            <pc:sldMk cId="1323080800" sldId="289"/>
            <ac:spMk id="3" creationId="{FF56FB5B-8A77-2966-48B6-313B11B0DE63}"/>
          </ac:spMkLst>
        </pc:spChg>
        <pc:spChg chg="mod">
          <ac:chgData name="Vivian" userId="67ad30583f161be8" providerId="LiveId" clId="{A93FBCFD-9107-4B33-AF22-2836EBE09995}" dt="2023-06-24T09:52:22.875" v="594"/>
          <ac:spMkLst>
            <pc:docMk/>
            <pc:sldMk cId="1323080800" sldId="289"/>
            <ac:spMk id="4" creationId="{8CC6F4BA-E746-75BB-A6F6-C33F8FFBF6A5}"/>
          </ac:spMkLst>
        </pc:spChg>
        <pc:spChg chg="del">
          <ac:chgData name="Vivian" userId="67ad30583f161be8" providerId="LiveId" clId="{A93FBCFD-9107-4B33-AF22-2836EBE09995}" dt="2023-06-24T09:52:18.159" v="593" actId="478"/>
          <ac:spMkLst>
            <pc:docMk/>
            <pc:sldMk cId="1323080800" sldId="289"/>
            <ac:spMk id="10" creationId="{2321C8CB-F660-2E3B-0D5A-7E67B5064F36}"/>
          </ac:spMkLst>
        </pc:spChg>
        <pc:spChg chg="add mod">
          <ac:chgData name="Vivian" userId="67ad30583f161be8" providerId="LiveId" clId="{A93FBCFD-9107-4B33-AF22-2836EBE09995}" dt="2023-06-24T09:53:31.871" v="607" actId="1035"/>
          <ac:spMkLst>
            <pc:docMk/>
            <pc:sldMk cId="1323080800" sldId="289"/>
            <ac:spMk id="11" creationId="{FB9A4264-083E-92EB-4C29-A2C86E339E6B}"/>
          </ac:spMkLst>
        </pc:spChg>
        <pc:spChg chg="add mod">
          <ac:chgData name="Vivian" userId="67ad30583f161be8" providerId="LiveId" clId="{A93FBCFD-9107-4B33-AF22-2836EBE09995}" dt="2023-06-24T09:55:09.456" v="624" actId="14100"/>
          <ac:spMkLst>
            <pc:docMk/>
            <pc:sldMk cId="1323080800" sldId="289"/>
            <ac:spMk id="21" creationId="{3764007E-0722-F657-43FB-F3D396F1A6F1}"/>
          </ac:spMkLst>
        </pc:spChg>
        <pc:spChg chg="add mod">
          <ac:chgData name="Vivian" userId="67ad30583f161be8" providerId="LiveId" clId="{A93FBCFD-9107-4B33-AF22-2836EBE09995}" dt="2023-06-24T09:56:33.547" v="641" actId="1076"/>
          <ac:spMkLst>
            <pc:docMk/>
            <pc:sldMk cId="1323080800" sldId="289"/>
            <ac:spMk id="32" creationId="{C090B4CA-7249-95AC-A073-234FA218BED0}"/>
          </ac:spMkLst>
        </pc:spChg>
        <pc:spChg chg="add mod">
          <ac:chgData name="Vivian" userId="67ad30583f161be8" providerId="LiveId" clId="{A93FBCFD-9107-4B33-AF22-2836EBE09995}" dt="2023-06-24T09:57:20.636" v="648" actId="14100"/>
          <ac:spMkLst>
            <pc:docMk/>
            <pc:sldMk cId="1323080800" sldId="289"/>
            <ac:spMk id="34" creationId="{EE37D1FC-E093-4F3F-7C1F-8EBD33A82DC9}"/>
          </ac:spMkLst>
        </pc:spChg>
        <pc:grpChg chg="add mod">
          <ac:chgData name="Vivian" userId="67ad30583f161be8" providerId="LiveId" clId="{A93FBCFD-9107-4B33-AF22-2836EBE09995}" dt="2023-06-24T09:52:22.875" v="594"/>
          <ac:grpSpMkLst>
            <pc:docMk/>
            <pc:sldMk cId="1323080800" sldId="289"/>
            <ac:grpSpMk id="2" creationId="{2E50522B-BA23-145B-CF25-0FB2C43923D6}"/>
          </ac:grpSpMkLst>
        </pc:grpChg>
        <pc:grpChg chg="add mod">
          <ac:chgData name="Vivian" userId="67ad30583f161be8" providerId="LiveId" clId="{A93FBCFD-9107-4B33-AF22-2836EBE09995}" dt="2023-06-24T09:54:49.367" v="618" actId="164"/>
          <ac:grpSpMkLst>
            <pc:docMk/>
            <pc:sldMk cId="1323080800" sldId="289"/>
            <ac:grpSpMk id="19" creationId="{DAEAC894-29C7-ED2E-5E8F-131EB2787C34}"/>
          </ac:grpSpMkLst>
        </pc:grpChg>
        <pc:grpChg chg="add mod">
          <ac:chgData name="Vivian" userId="67ad30583f161be8" providerId="LiveId" clId="{A93FBCFD-9107-4B33-AF22-2836EBE09995}" dt="2023-06-24T09:56:12.727" v="635" actId="164"/>
          <ac:grpSpMkLst>
            <pc:docMk/>
            <pc:sldMk cId="1323080800" sldId="289"/>
            <ac:grpSpMk id="30" creationId="{A51C1AE5-2381-DA35-D733-02FBA13D6DF4}"/>
          </ac:grpSpMkLst>
        </pc:grpChg>
        <pc:graphicFrameChg chg="modGraphic">
          <ac:chgData name="Vivian" userId="67ad30583f161be8" providerId="LiveId" clId="{A93FBCFD-9107-4B33-AF22-2836EBE09995}" dt="2023-06-24T09:57:10.745" v="646" actId="207"/>
          <ac:graphicFrameMkLst>
            <pc:docMk/>
            <pc:sldMk cId="1323080800" sldId="289"/>
            <ac:graphicFrameMk id="12" creationId="{8D88EA76-F214-865D-74D6-2EF3D2A1468A}"/>
          </ac:graphicFrameMkLst>
        </pc:graphicFrameChg>
        <pc:cxnChg chg="add mod">
          <ac:chgData name="Vivian" userId="67ad30583f161be8" providerId="LiveId" clId="{A93FBCFD-9107-4B33-AF22-2836EBE09995}" dt="2023-06-24T09:56:48.715" v="643" actId="1582"/>
          <ac:cxnSpMkLst>
            <pc:docMk/>
            <pc:sldMk cId="1323080800" sldId="289"/>
            <ac:cxnSpMk id="14" creationId="{890DA64B-B396-BFC2-A41A-963089C2FB28}"/>
          </ac:cxnSpMkLst>
        </pc:cxnChg>
        <pc:cxnChg chg="add mod">
          <ac:chgData name="Vivian" userId="67ad30583f161be8" providerId="LiveId" clId="{A93FBCFD-9107-4B33-AF22-2836EBE09995}" dt="2023-06-24T09:56:48.715" v="643" actId="1582"/>
          <ac:cxnSpMkLst>
            <pc:docMk/>
            <pc:sldMk cId="1323080800" sldId="289"/>
            <ac:cxnSpMk id="15" creationId="{BBFE2715-5A79-D9AB-7E82-F692FB3DB7FA}"/>
          </ac:cxnSpMkLst>
        </pc:cxnChg>
        <pc:cxnChg chg="add mod">
          <ac:chgData name="Vivian" userId="67ad30583f161be8" providerId="LiveId" clId="{A93FBCFD-9107-4B33-AF22-2836EBE09995}" dt="2023-06-24T09:56:48.715" v="643" actId="1582"/>
          <ac:cxnSpMkLst>
            <pc:docMk/>
            <pc:sldMk cId="1323080800" sldId="289"/>
            <ac:cxnSpMk id="16" creationId="{87E7CF2A-D8DB-2280-7E1B-DAAEC85AAD0B}"/>
          </ac:cxnSpMkLst>
        </pc:cxnChg>
        <pc:cxnChg chg="add mod">
          <ac:chgData name="Vivian" userId="67ad30583f161be8" providerId="LiveId" clId="{A93FBCFD-9107-4B33-AF22-2836EBE09995}" dt="2023-06-24T09:56:48.715" v="643" actId="1582"/>
          <ac:cxnSpMkLst>
            <pc:docMk/>
            <pc:sldMk cId="1323080800" sldId="289"/>
            <ac:cxnSpMk id="17" creationId="{57F2A70C-D52D-2D3F-9074-EBE120AF3A8E}"/>
          </ac:cxnSpMkLst>
        </pc:cxnChg>
        <pc:cxnChg chg="add mod">
          <ac:chgData name="Vivian" userId="67ad30583f161be8" providerId="LiveId" clId="{A93FBCFD-9107-4B33-AF22-2836EBE09995}" dt="2023-06-24T09:56:12.727" v="635" actId="164"/>
          <ac:cxnSpMkLst>
            <pc:docMk/>
            <pc:sldMk cId="1323080800" sldId="289"/>
            <ac:cxnSpMk id="23" creationId="{DD55912B-7757-C74E-1126-931D4187D6CC}"/>
          </ac:cxnSpMkLst>
        </pc:cxnChg>
        <pc:cxnChg chg="add mod">
          <ac:chgData name="Vivian" userId="67ad30583f161be8" providerId="LiveId" clId="{A93FBCFD-9107-4B33-AF22-2836EBE09995}" dt="2023-06-24T09:56:12.727" v="635" actId="164"/>
          <ac:cxnSpMkLst>
            <pc:docMk/>
            <pc:sldMk cId="1323080800" sldId="289"/>
            <ac:cxnSpMk id="24" creationId="{1D0D059B-8D1A-F353-5E15-06F76EF70272}"/>
          </ac:cxnSpMkLst>
        </pc:cxnChg>
        <pc:cxnChg chg="add mod">
          <ac:chgData name="Vivian" userId="67ad30583f161be8" providerId="LiveId" clId="{A93FBCFD-9107-4B33-AF22-2836EBE09995}" dt="2023-06-24T09:56:12.727" v="635" actId="164"/>
          <ac:cxnSpMkLst>
            <pc:docMk/>
            <pc:sldMk cId="1323080800" sldId="289"/>
            <ac:cxnSpMk id="26" creationId="{E19554E9-C57E-8764-B37D-34F671C0CB78}"/>
          </ac:cxnSpMkLst>
        </pc:cxnChg>
        <pc:cxnChg chg="add mod">
          <ac:chgData name="Vivian" userId="67ad30583f161be8" providerId="LiveId" clId="{A93FBCFD-9107-4B33-AF22-2836EBE09995}" dt="2023-06-24T09:56:12.727" v="635" actId="164"/>
          <ac:cxnSpMkLst>
            <pc:docMk/>
            <pc:sldMk cId="1323080800" sldId="289"/>
            <ac:cxnSpMk id="27" creationId="{EEF72277-7C30-01FF-2929-A3D9C7DFE3DC}"/>
          </ac:cxnSpMkLst>
        </pc:cxnChg>
        <pc:cxnChg chg="add mod">
          <ac:chgData name="Vivian" userId="67ad30583f161be8" providerId="LiveId" clId="{A93FBCFD-9107-4B33-AF22-2836EBE09995}" dt="2023-06-24T09:56:12.727" v="635" actId="164"/>
          <ac:cxnSpMkLst>
            <pc:docMk/>
            <pc:sldMk cId="1323080800" sldId="289"/>
            <ac:cxnSpMk id="28" creationId="{88E5C644-CE73-9E29-7B00-23CBECC7C215}"/>
          </ac:cxnSpMkLst>
        </pc:cxnChg>
      </pc:sldChg>
      <pc:sldChg chg="addSp delSp modSp add mod modTransition modAnim">
        <pc:chgData name="Vivian" userId="67ad30583f161be8" providerId="LiveId" clId="{A93FBCFD-9107-4B33-AF22-2836EBE09995}" dt="2023-06-24T10:28:19.846" v="1235" actId="20577"/>
        <pc:sldMkLst>
          <pc:docMk/>
          <pc:sldMk cId="2849651386" sldId="290"/>
        </pc:sldMkLst>
        <pc:spChg chg="add mod ord">
          <ac:chgData name="Vivian" userId="67ad30583f161be8" providerId="LiveId" clId="{A93FBCFD-9107-4B33-AF22-2836EBE09995}" dt="2023-06-24T10:01:55.061" v="702" actId="164"/>
          <ac:spMkLst>
            <pc:docMk/>
            <pc:sldMk cId="2849651386" sldId="290"/>
            <ac:spMk id="2" creationId="{24B1706E-476D-55FD-35D2-B24DA26A521D}"/>
          </ac:spMkLst>
        </pc:spChg>
        <pc:spChg chg="add mod">
          <ac:chgData name="Vivian" userId="67ad30583f161be8" providerId="LiveId" clId="{A93FBCFD-9107-4B33-AF22-2836EBE09995}" dt="2023-06-24T10:02:32.839" v="709" actId="14100"/>
          <ac:spMkLst>
            <pc:docMk/>
            <pc:sldMk cId="2849651386" sldId="290"/>
            <ac:spMk id="9" creationId="{CA00FB00-4A6C-C070-ACB8-35B0A479D019}"/>
          </ac:spMkLst>
        </pc:spChg>
        <pc:spChg chg="add mod">
          <ac:chgData name="Vivian" userId="67ad30583f161be8" providerId="LiveId" clId="{A93FBCFD-9107-4B33-AF22-2836EBE09995}" dt="2023-06-24T10:03:07.841" v="719" actId="1076"/>
          <ac:spMkLst>
            <pc:docMk/>
            <pc:sldMk cId="2849651386" sldId="290"/>
            <ac:spMk id="11" creationId="{1DC47F41-64D1-3C60-8F70-C289058C7EDF}"/>
          </ac:spMkLst>
        </pc:spChg>
        <pc:spChg chg="mod">
          <ac:chgData name="Vivian" userId="67ad30583f161be8" providerId="LiveId" clId="{A93FBCFD-9107-4B33-AF22-2836EBE09995}" dt="2023-06-24T09:59:51.755" v="677" actId="14100"/>
          <ac:spMkLst>
            <pc:docMk/>
            <pc:sldMk cId="2849651386" sldId="290"/>
            <ac:spMk id="13" creationId="{E0EBBBB6-8B57-AEFC-A1CB-BD193F73EE7B}"/>
          </ac:spMkLst>
        </pc:spChg>
        <pc:spChg chg="add mod">
          <ac:chgData name="Vivian" userId="67ad30583f161be8" providerId="LiveId" clId="{A93FBCFD-9107-4B33-AF22-2836EBE09995}" dt="2023-06-24T10:03:47.279" v="727" actId="14100"/>
          <ac:spMkLst>
            <pc:docMk/>
            <pc:sldMk cId="2849651386" sldId="290"/>
            <ac:spMk id="14" creationId="{2F0E1751-3242-3C90-6622-7E25E4055FB7}"/>
          </ac:spMkLst>
        </pc:spChg>
        <pc:spChg chg="add mod">
          <ac:chgData name="Vivian" userId="67ad30583f161be8" providerId="LiveId" clId="{A93FBCFD-9107-4B33-AF22-2836EBE09995}" dt="2023-06-24T10:05:04.403" v="745" actId="1076"/>
          <ac:spMkLst>
            <pc:docMk/>
            <pc:sldMk cId="2849651386" sldId="290"/>
            <ac:spMk id="16" creationId="{2076F518-D456-BBDA-90D9-EED3BE17FE3C}"/>
          </ac:spMkLst>
        </pc:spChg>
        <pc:spChg chg="add mod">
          <ac:chgData name="Vivian" userId="67ad30583f161be8" providerId="LiveId" clId="{A93FBCFD-9107-4B33-AF22-2836EBE09995}" dt="2023-06-24T10:04:42.152" v="740" actId="1076"/>
          <ac:spMkLst>
            <pc:docMk/>
            <pc:sldMk cId="2849651386" sldId="290"/>
            <ac:spMk id="18" creationId="{8D9AED98-F684-EA55-EF7B-39010DAA9E17}"/>
          </ac:spMkLst>
        </pc:spChg>
        <pc:spChg chg="add mod">
          <ac:chgData name="Vivian" userId="67ad30583f161be8" providerId="LiveId" clId="{A93FBCFD-9107-4B33-AF22-2836EBE09995}" dt="2023-06-24T10:05:29.288" v="752" actId="1076"/>
          <ac:spMkLst>
            <pc:docMk/>
            <pc:sldMk cId="2849651386" sldId="290"/>
            <ac:spMk id="20" creationId="{26FE1894-CDBE-9EC2-3F3E-533273D0528D}"/>
          </ac:spMkLst>
        </pc:spChg>
        <pc:spChg chg="del mod">
          <ac:chgData name="Vivian" userId="67ad30583f161be8" providerId="LiveId" clId="{A93FBCFD-9107-4B33-AF22-2836EBE09995}" dt="2023-06-24T10:00:57.325" v="688" actId="478"/>
          <ac:spMkLst>
            <pc:docMk/>
            <pc:sldMk cId="2849651386" sldId="290"/>
            <ac:spMk id="27" creationId="{6CDDAF46-3E0C-226C-A610-49E519918469}"/>
          </ac:spMkLst>
        </pc:spChg>
        <pc:spChg chg="mod">
          <ac:chgData name="Vivian" userId="67ad30583f161be8" providerId="LiveId" clId="{A93FBCFD-9107-4B33-AF22-2836EBE09995}" dt="2023-06-24T10:28:19.846" v="1235" actId="20577"/>
          <ac:spMkLst>
            <pc:docMk/>
            <pc:sldMk cId="2849651386" sldId="290"/>
            <ac:spMk id="29" creationId="{F04BF107-BE64-D77A-F70F-BADF71F7E1D3}"/>
          </ac:spMkLst>
        </pc:spChg>
        <pc:grpChg chg="add mod">
          <ac:chgData name="Vivian" userId="67ad30583f161be8" providerId="LiveId" clId="{A93FBCFD-9107-4B33-AF22-2836EBE09995}" dt="2023-06-24T10:01:58.154" v="703" actId="164"/>
          <ac:grpSpMkLst>
            <pc:docMk/>
            <pc:sldMk cId="2849651386" sldId="290"/>
            <ac:grpSpMk id="3" creationId="{E3416408-F5A9-2B03-0323-3F24B04B2013}"/>
          </ac:grpSpMkLst>
        </pc:grpChg>
        <pc:grpChg chg="add mod">
          <ac:chgData name="Vivian" userId="67ad30583f161be8" providerId="LiveId" clId="{A93FBCFD-9107-4B33-AF22-2836EBE09995}" dt="2023-06-24T10:01:58.154" v="703" actId="164"/>
          <ac:grpSpMkLst>
            <pc:docMk/>
            <pc:sldMk cId="2849651386" sldId="290"/>
            <ac:grpSpMk id="4" creationId="{B709074E-4380-1A27-7956-C403510FA261}"/>
          </ac:grpSpMkLst>
        </pc:grpChg>
        <pc:graphicFrameChg chg="mod modGraphic">
          <ac:chgData name="Vivian" userId="67ad30583f161be8" providerId="LiveId" clId="{A93FBCFD-9107-4B33-AF22-2836EBE09995}" dt="2023-06-24T10:05:14.694" v="748" actId="207"/>
          <ac:graphicFrameMkLst>
            <pc:docMk/>
            <pc:sldMk cId="2849651386" sldId="290"/>
            <ac:graphicFrameMk id="24" creationId="{D07F92D0-443A-68A3-4AFE-C352D06F4C99}"/>
          </ac:graphicFrameMkLst>
        </pc:graphicFrameChg>
        <pc:picChg chg="mod">
          <ac:chgData name="Vivian" userId="67ad30583f161be8" providerId="LiveId" clId="{A93FBCFD-9107-4B33-AF22-2836EBE09995}" dt="2023-06-24T10:01:58.154" v="703" actId="164"/>
          <ac:picMkLst>
            <pc:docMk/>
            <pc:sldMk cId="2849651386" sldId="290"/>
            <ac:picMk id="30" creationId="{95B86C3D-B147-B4DA-DA60-A289FA29F9EE}"/>
          </ac:picMkLst>
        </pc:picChg>
      </pc:sldChg>
      <pc:sldMasterChg chg="del delSldLayout">
        <pc:chgData name="Vivian" userId="67ad30583f161be8" providerId="LiveId" clId="{A93FBCFD-9107-4B33-AF22-2836EBE09995}" dt="2023-06-24T10:21:54.962" v="1146" actId="2696"/>
        <pc:sldMasterMkLst>
          <pc:docMk/>
          <pc:sldMasterMk cId="3214140812" sldId="2147483660"/>
        </pc:sldMasterMkLst>
        <pc:sldLayoutChg chg="del">
          <pc:chgData name="Vivian" userId="67ad30583f161be8" providerId="LiveId" clId="{A93FBCFD-9107-4B33-AF22-2836EBE09995}" dt="2023-06-24T10:21:54.962" v="1146" actId="2696"/>
          <pc:sldLayoutMkLst>
            <pc:docMk/>
            <pc:sldMasterMk cId="3214140812" sldId="2147483660"/>
            <pc:sldLayoutMk cId="2391982457" sldId="2147483661"/>
          </pc:sldLayoutMkLst>
        </pc:sldLayoutChg>
        <pc:sldLayoutChg chg="del">
          <pc:chgData name="Vivian" userId="67ad30583f161be8" providerId="LiveId" clId="{A93FBCFD-9107-4B33-AF22-2836EBE09995}" dt="2023-06-24T10:21:54.962" v="1146" actId="2696"/>
          <pc:sldLayoutMkLst>
            <pc:docMk/>
            <pc:sldMasterMk cId="3214140812" sldId="2147483660"/>
            <pc:sldLayoutMk cId="1355273998" sldId="2147483662"/>
          </pc:sldLayoutMkLst>
        </pc:sldLayoutChg>
        <pc:sldLayoutChg chg="del">
          <pc:chgData name="Vivian" userId="67ad30583f161be8" providerId="LiveId" clId="{A93FBCFD-9107-4B33-AF22-2836EBE09995}" dt="2023-06-24T10:21:54.962" v="1146" actId="2696"/>
          <pc:sldLayoutMkLst>
            <pc:docMk/>
            <pc:sldMasterMk cId="3214140812" sldId="2147483660"/>
            <pc:sldLayoutMk cId="3037835342" sldId="2147483663"/>
          </pc:sldLayoutMkLst>
        </pc:sldLayoutChg>
        <pc:sldLayoutChg chg="del">
          <pc:chgData name="Vivian" userId="67ad30583f161be8" providerId="LiveId" clId="{A93FBCFD-9107-4B33-AF22-2836EBE09995}" dt="2023-06-24T10:21:54.962" v="1146" actId="2696"/>
          <pc:sldLayoutMkLst>
            <pc:docMk/>
            <pc:sldMasterMk cId="3214140812" sldId="2147483660"/>
            <pc:sldLayoutMk cId="2130905036" sldId="2147483664"/>
          </pc:sldLayoutMkLst>
        </pc:sldLayoutChg>
        <pc:sldLayoutChg chg="del">
          <pc:chgData name="Vivian" userId="67ad30583f161be8" providerId="LiveId" clId="{A93FBCFD-9107-4B33-AF22-2836EBE09995}" dt="2023-06-24T10:21:54.962" v="1146" actId="2696"/>
          <pc:sldLayoutMkLst>
            <pc:docMk/>
            <pc:sldMasterMk cId="3214140812" sldId="2147483660"/>
            <pc:sldLayoutMk cId="3066344842" sldId="2147483665"/>
          </pc:sldLayoutMkLst>
        </pc:sldLayoutChg>
        <pc:sldLayoutChg chg="del">
          <pc:chgData name="Vivian" userId="67ad30583f161be8" providerId="LiveId" clId="{A93FBCFD-9107-4B33-AF22-2836EBE09995}" dt="2023-06-24T10:21:54.962" v="1146" actId="2696"/>
          <pc:sldLayoutMkLst>
            <pc:docMk/>
            <pc:sldMasterMk cId="3214140812" sldId="2147483660"/>
            <pc:sldLayoutMk cId="576329065" sldId="2147483666"/>
          </pc:sldLayoutMkLst>
        </pc:sldLayoutChg>
        <pc:sldLayoutChg chg="del">
          <pc:chgData name="Vivian" userId="67ad30583f161be8" providerId="LiveId" clId="{A93FBCFD-9107-4B33-AF22-2836EBE09995}" dt="2023-06-24T10:21:54.962" v="1146" actId="2696"/>
          <pc:sldLayoutMkLst>
            <pc:docMk/>
            <pc:sldMasterMk cId="3214140812" sldId="2147483660"/>
            <pc:sldLayoutMk cId="3909342598" sldId="2147483667"/>
          </pc:sldLayoutMkLst>
        </pc:sldLayoutChg>
        <pc:sldLayoutChg chg="del">
          <pc:chgData name="Vivian" userId="67ad30583f161be8" providerId="LiveId" clId="{A93FBCFD-9107-4B33-AF22-2836EBE09995}" dt="2023-06-24T10:21:54.962" v="1146" actId="2696"/>
          <pc:sldLayoutMkLst>
            <pc:docMk/>
            <pc:sldMasterMk cId="3214140812" sldId="2147483660"/>
            <pc:sldLayoutMk cId="3532155215" sldId="2147483668"/>
          </pc:sldLayoutMkLst>
        </pc:sldLayoutChg>
        <pc:sldLayoutChg chg="del">
          <pc:chgData name="Vivian" userId="67ad30583f161be8" providerId="LiveId" clId="{A93FBCFD-9107-4B33-AF22-2836EBE09995}" dt="2023-06-24T10:21:54.962" v="1146" actId="2696"/>
          <pc:sldLayoutMkLst>
            <pc:docMk/>
            <pc:sldMasterMk cId="3214140812" sldId="2147483660"/>
            <pc:sldLayoutMk cId="1384762272" sldId="2147483669"/>
          </pc:sldLayoutMkLst>
        </pc:sldLayoutChg>
        <pc:sldLayoutChg chg="del">
          <pc:chgData name="Vivian" userId="67ad30583f161be8" providerId="LiveId" clId="{A93FBCFD-9107-4B33-AF22-2836EBE09995}" dt="2023-06-24T10:21:54.962" v="1146" actId="2696"/>
          <pc:sldLayoutMkLst>
            <pc:docMk/>
            <pc:sldMasterMk cId="3214140812" sldId="2147483660"/>
            <pc:sldLayoutMk cId="4168527287" sldId="2147483670"/>
          </pc:sldLayoutMkLst>
        </pc:sldLayoutChg>
        <pc:sldLayoutChg chg="del">
          <pc:chgData name="Vivian" userId="67ad30583f161be8" providerId="LiveId" clId="{A93FBCFD-9107-4B33-AF22-2836EBE09995}" dt="2023-06-24T10:21:54.962" v="1146" actId="2696"/>
          <pc:sldLayoutMkLst>
            <pc:docMk/>
            <pc:sldMasterMk cId="3214140812" sldId="2147483660"/>
            <pc:sldLayoutMk cId="1745242263"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96367-B3A1-4FAA-9855-793EB5F4A3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4C45BC-A8DA-41C5-8C72-14382B159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678B73-2387-42F1-B51B-C78B6EA2F18D}"/>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5" name="页脚占位符 4">
            <a:extLst>
              <a:ext uri="{FF2B5EF4-FFF2-40B4-BE49-F238E27FC236}">
                <a16:creationId xmlns:a16="http://schemas.microsoft.com/office/drawing/2014/main" id="{5914CFBC-58B0-4C5D-91F0-7AF806E1B1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1B0DC4-0463-470E-99CD-E11ED445F2C0}"/>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108928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A890DA-8199-4B47-8924-F9E27DF06B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726CDFB-96D1-4E2E-9267-835C5D7AD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1C721D-052A-4A61-A37B-4BF737E48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786C56-E9BE-411D-B13A-533E1603A00F}"/>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6" name="页脚占位符 5">
            <a:extLst>
              <a:ext uri="{FF2B5EF4-FFF2-40B4-BE49-F238E27FC236}">
                <a16:creationId xmlns:a16="http://schemas.microsoft.com/office/drawing/2014/main" id="{313A0988-A182-4CFE-ABAA-1C46D356A7E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D4DED2-65F9-4D21-AB4C-9B8F0AA96EA9}"/>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215458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D7565D-F5E3-4B2F-95C7-8597B1BCF7D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3BB3DC-42B3-4A04-8DAD-E91BFEF1C4D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0CFD9B-330D-4FCE-954A-B22E94F56AD6}"/>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5" name="页脚占位符 4">
            <a:extLst>
              <a:ext uri="{FF2B5EF4-FFF2-40B4-BE49-F238E27FC236}">
                <a16:creationId xmlns:a16="http://schemas.microsoft.com/office/drawing/2014/main" id="{5CFCDD5F-6071-4A1D-A6DB-8F40981E55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AA5C96-0D7D-49B7-A0E1-35242CEA08B3}"/>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2743003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B79F9A-99D7-4D37-A099-B155B762876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658A96-5138-4CD9-827A-8A89BE7D316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32226A5-27EB-4465-AE8F-E936BC5B009A}"/>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5" name="页脚占位符 4">
            <a:extLst>
              <a:ext uri="{FF2B5EF4-FFF2-40B4-BE49-F238E27FC236}">
                <a16:creationId xmlns:a16="http://schemas.microsoft.com/office/drawing/2014/main" id="{30667A8A-742D-42FD-8682-27F39F575A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4A4C51-AFC6-425D-A2DF-3B9A5C37D422}"/>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144462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2023/6/24</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5607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2023/6/24</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933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07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1F3142-081E-4A14-A836-451E126EA35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3839F1-3C85-42A5-A507-C501A907918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168DB7-797F-40DD-9C3A-C33A4A026F06}"/>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5" name="页脚占位符 4">
            <a:extLst>
              <a:ext uri="{FF2B5EF4-FFF2-40B4-BE49-F238E27FC236}">
                <a16:creationId xmlns:a16="http://schemas.microsoft.com/office/drawing/2014/main" id="{3F24AA37-88A1-4607-93E1-3C629C8615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56B922-DCD3-4953-BA8C-E7DF51347EB7}"/>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137033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A621C-C1FA-41DB-AB51-4D2B588C5DF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794BED-3139-4120-ABB9-54FAF77E4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B7F1055-1717-4F96-8499-5C4121FF6FBF}"/>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5" name="页脚占位符 4">
            <a:extLst>
              <a:ext uri="{FF2B5EF4-FFF2-40B4-BE49-F238E27FC236}">
                <a16:creationId xmlns:a16="http://schemas.microsoft.com/office/drawing/2014/main" id="{A0C15731-50AD-4310-8152-56B184DF5A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EB441DE-64C3-435A-9EB2-374BA697C987}"/>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362232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704E1C-8EB2-4523-ABA8-3B33B74CEC4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3EED9A-820A-4C81-9F8C-A95AB4C7433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5295E2B-E898-4184-B856-3ED5A72462F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43CA20A-81BC-4F22-9249-4CDFB3D18452}"/>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6" name="页脚占位符 5">
            <a:extLst>
              <a:ext uri="{FF2B5EF4-FFF2-40B4-BE49-F238E27FC236}">
                <a16:creationId xmlns:a16="http://schemas.microsoft.com/office/drawing/2014/main" id="{C4A5F470-9B06-4EA6-8EB5-03CE9CDBF9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0549D9-F23B-4687-9235-3E5685A2C6B2}"/>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301080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E06E65-EF7B-49BA-838C-ECB5682E95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E9AB878-E8D6-4913-AAC9-EB4DA300A3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014C5A2-9077-42B0-BBF6-07402078F6F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1718F37-2884-481E-A3A9-BED157147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973291-C8A0-4C84-970C-2046AE04376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1E4BC9-40BB-4BF6-AD9A-FF011CC7D0A1}"/>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8" name="页脚占位符 7">
            <a:extLst>
              <a:ext uri="{FF2B5EF4-FFF2-40B4-BE49-F238E27FC236}">
                <a16:creationId xmlns:a16="http://schemas.microsoft.com/office/drawing/2014/main" id="{D60289C9-B3BD-4A3A-939E-624BB457F3C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4D35BB6-B9C9-4622-A0F6-41FCED81659D}"/>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296233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E06E65-EF7B-49BA-838C-ECB5682E95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E9AB878-E8D6-4913-AAC9-EB4DA300A3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014C5A2-9077-42B0-BBF6-07402078F6F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1718F37-2884-481E-A3A9-BED157147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973291-C8A0-4C84-970C-2046AE04376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1E4BC9-40BB-4BF6-AD9A-FF011CC7D0A1}"/>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8" name="页脚占位符 7">
            <a:extLst>
              <a:ext uri="{FF2B5EF4-FFF2-40B4-BE49-F238E27FC236}">
                <a16:creationId xmlns:a16="http://schemas.microsoft.com/office/drawing/2014/main" id="{D60289C9-B3BD-4A3A-939E-624BB457F3C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4D35BB6-B9C9-4622-A0F6-41FCED81659D}"/>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
        <p:nvSpPr>
          <p:cNvPr id="11" name="TextBox 10"/>
          <p:cNvSpPr txBox="1"/>
          <p:nvPr userDrawn="1"/>
        </p:nvSpPr>
        <p:spPr>
          <a:xfrm>
            <a:off x="1907704" y="6739570"/>
            <a:ext cx="1440159" cy="118430"/>
          </a:xfrm>
          <a:prstGeom prst="rect">
            <a:avLst/>
          </a:prstGeom>
          <a:noFill/>
        </p:spPr>
        <p:txBody>
          <a:bodyPr wrap="square" rtlCol="0">
            <a:spAutoFit/>
          </a:bodyPr>
          <a:lstStyle/>
          <a:p>
            <a:pPr>
              <a:lnSpc>
                <a:spcPct val="200000"/>
              </a:lnSpc>
            </a:pPr>
            <a:r>
              <a:rPr lang="zh-CN" altLang="en-US" sz="100">
                <a:solidFill>
                  <a:prstClr val="black"/>
                </a:solidFill>
                <a:ea typeface="微软雅黑" panose="020B0503020204020204" pitchFamily="34" charset="-122"/>
                <a:hlinkClick r:id="rId2"/>
              </a:rPr>
              <a:t>节日</a:t>
            </a:r>
            <a:r>
              <a:rPr lang="en-US" altLang="zh-CN" sz="100">
                <a:solidFill>
                  <a:prstClr val="black"/>
                </a:solidFill>
                <a:ea typeface="微软雅黑" panose="020B0503020204020204" pitchFamily="34" charset="-122"/>
                <a:hlinkClick r:id="rId2"/>
              </a:rPr>
              <a:t>PPT</a:t>
            </a:r>
            <a:r>
              <a:rPr lang="zh-CN" altLang="en-US" sz="100">
                <a:solidFill>
                  <a:prstClr val="black"/>
                </a:solidFill>
                <a:ea typeface="微软雅黑" panose="020B0503020204020204" pitchFamily="34" charset="-122"/>
                <a:hlinkClick r:id="rId2"/>
              </a:rPr>
              <a:t>模板</a:t>
            </a:r>
            <a:r>
              <a:rPr lang="zh-CN" altLang="en-US" sz="100">
                <a:solidFill>
                  <a:prstClr val="black"/>
                </a:solidFill>
                <a:ea typeface="微软雅黑" panose="020B0503020204020204" pitchFamily="34" charset="-122"/>
              </a:rPr>
              <a:t> </a:t>
            </a:r>
            <a:r>
              <a:rPr lang="en-US" altLang="zh-CN" sz="10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70964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A1136-B371-424C-B423-2A649DA186B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B22CEC5-A753-4E07-8110-FAA99F8DB719}"/>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4" name="页脚占位符 3">
            <a:extLst>
              <a:ext uri="{FF2B5EF4-FFF2-40B4-BE49-F238E27FC236}">
                <a16:creationId xmlns:a16="http://schemas.microsoft.com/office/drawing/2014/main" id="{CDEFF429-2417-4C48-BB63-09E22856FEC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416FD3E-3060-4234-8FD8-1F464EF2CC90}"/>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211336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C4ED2A-EE37-4E75-BAF3-0896F4DB7F1A}"/>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3" name="页脚占位符 2">
            <a:extLst>
              <a:ext uri="{FF2B5EF4-FFF2-40B4-BE49-F238E27FC236}">
                <a16:creationId xmlns:a16="http://schemas.microsoft.com/office/drawing/2014/main" id="{B4FECF55-7803-4178-ABF8-63696092409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F1529DA-ACDB-46BB-A391-C52F10598215}"/>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37580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2EF69D-AFB6-4C3C-9F76-F169F4151E6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94A54B8-81F9-4AD4-A97E-50980CE775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955E496-4D09-4E0E-9B31-0E7833463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8FE1CD1-32A2-4F3E-A722-5CB46D290C3F}"/>
              </a:ext>
            </a:extLst>
          </p:cNvPr>
          <p:cNvSpPr>
            <a:spLocks noGrp="1"/>
          </p:cNvSpPr>
          <p:nvPr>
            <p:ph type="dt" sz="half" idx="10"/>
          </p:nvPr>
        </p:nvSpPr>
        <p:spPr/>
        <p:txBody>
          <a:bodyPr/>
          <a:lstStyle/>
          <a:p>
            <a:fld id="{27A7EF63-31EF-429D-9A41-B39277A8D1DA}" type="datetimeFigureOut">
              <a:rPr lang="zh-CN" altLang="en-US" smtClean="0"/>
              <a:t>2023/6/24</a:t>
            </a:fld>
            <a:endParaRPr lang="zh-CN" altLang="en-US"/>
          </a:p>
        </p:txBody>
      </p:sp>
      <p:sp>
        <p:nvSpPr>
          <p:cNvPr id="6" name="页脚占位符 5">
            <a:extLst>
              <a:ext uri="{FF2B5EF4-FFF2-40B4-BE49-F238E27FC236}">
                <a16:creationId xmlns:a16="http://schemas.microsoft.com/office/drawing/2014/main" id="{ABD56418-C15B-4F78-BAFD-28F30F1C06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8E97B0-3186-44B2-817B-1356352F9B20}"/>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266429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4C439BB-0A4A-4E33-9B2E-F88E8AD8C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9561CC7-CDDE-4FC4-A90C-488EE8BD2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8D43D5-E0AA-4894-BAA2-FFBDAE0DE1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7EF63-31EF-429D-9A41-B39277A8D1DA}" type="datetimeFigureOut">
              <a:rPr lang="zh-CN" altLang="en-US" smtClean="0"/>
              <a:t>2023/6/24</a:t>
            </a:fld>
            <a:endParaRPr lang="zh-CN" altLang="en-US"/>
          </a:p>
        </p:txBody>
      </p:sp>
      <p:sp>
        <p:nvSpPr>
          <p:cNvPr id="5" name="页脚占位符 4">
            <a:extLst>
              <a:ext uri="{FF2B5EF4-FFF2-40B4-BE49-F238E27FC236}">
                <a16:creationId xmlns:a16="http://schemas.microsoft.com/office/drawing/2014/main" id="{B0B6642E-CB90-49E1-A903-DAC92E31A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09EE623-CF5A-42D3-B5E9-83DE25AA1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42424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5214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771" y="0"/>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0223" y="643461"/>
            <a:ext cx="8871096" cy="5819645"/>
          </a:xfrm>
          <a:prstGeom prst="rect">
            <a:avLst/>
          </a:prstGeom>
        </p:spPr>
      </p:pic>
      <p:grpSp>
        <p:nvGrpSpPr>
          <p:cNvPr id="16" name="组合 15">
            <a:extLst>
              <a:ext uri="{FF2B5EF4-FFF2-40B4-BE49-F238E27FC236}">
                <a16:creationId xmlns:a16="http://schemas.microsoft.com/office/drawing/2014/main" id="{C6DD2355-2D9E-4847-BFB9-B48C035F4EA2}"/>
              </a:ext>
            </a:extLst>
          </p:cNvPr>
          <p:cNvGrpSpPr/>
          <p:nvPr/>
        </p:nvGrpSpPr>
        <p:grpSpPr>
          <a:xfrm>
            <a:off x="4397692" y="3843977"/>
            <a:ext cx="3396615" cy="788123"/>
            <a:chOff x="4397692" y="3843977"/>
            <a:chExt cx="3396615" cy="788123"/>
          </a:xfrm>
        </p:grpSpPr>
        <p:pic>
          <p:nvPicPr>
            <p:cNvPr id="9" name="图片 8">
              <a:extLst>
                <a:ext uri="{FF2B5EF4-FFF2-40B4-BE49-F238E27FC236}">
                  <a16:creationId xmlns:a16="http://schemas.microsoft.com/office/drawing/2014/main" id="{D94AB5C1-64AC-46EA-A758-B1E9C283566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97692" y="3843977"/>
              <a:ext cx="3396615" cy="788123"/>
            </a:xfrm>
            <a:prstGeom prst="rect">
              <a:avLst/>
            </a:prstGeom>
          </p:spPr>
        </p:pic>
        <p:sp>
          <p:nvSpPr>
            <p:cNvPr id="6" name="文本框 5">
              <a:extLst>
                <a:ext uri="{FF2B5EF4-FFF2-40B4-BE49-F238E27FC236}">
                  <a16:creationId xmlns:a16="http://schemas.microsoft.com/office/drawing/2014/main" id="{2F73B2A5-0072-4B2A-ADD5-494BCA32F0B8}"/>
                </a:ext>
              </a:extLst>
            </p:cNvPr>
            <p:cNvSpPr txBox="1"/>
            <p:nvPr/>
          </p:nvSpPr>
          <p:spPr>
            <a:xfrm>
              <a:off x="4508871" y="3976429"/>
              <a:ext cx="3174267" cy="400110"/>
            </a:xfrm>
            <a:prstGeom prst="rect">
              <a:avLst/>
            </a:prstGeom>
            <a:noFill/>
          </p:spPr>
          <p:txBody>
            <a:bodyPr wrap="none" rtlCol="0" anchor="t">
              <a:spAutoFit/>
            </a:bodyPr>
            <a:lstStyle/>
            <a:p>
              <a:pPr algn="ctr">
                <a:lnSpc>
                  <a:spcPct val="100000"/>
                </a:lnSpc>
                <a:spcBef>
                  <a:spcPct val="0"/>
                </a:spcBef>
                <a:buFontTx/>
                <a:buNone/>
              </a:pPr>
              <a:r>
                <a:rPr lang="en-US" altLang="zh-CN" sz="2000" b="1" err="1">
                  <a:latin typeface="Times New Roman" panose="02020603050405020304" pitchFamily="18" charset="0"/>
                  <a:cs typeface="Times New Roman" panose="02020603050405020304" pitchFamily="18" charset="0"/>
                  <a:sym typeface="+mn-lt"/>
                </a:rPr>
                <a:t>Giáo</a:t>
              </a:r>
              <a:r>
                <a:rPr lang="en-US" altLang="zh-CN" sz="2000" b="1">
                  <a:latin typeface="Times New Roman" panose="02020603050405020304" pitchFamily="18" charset="0"/>
                  <a:cs typeface="Times New Roman" panose="02020603050405020304" pitchFamily="18" charset="0"/>
                  <a:sym typeface="+mn-lt"/>
                </a:rPr>
                <a:t> </a:t>
              </a:r>
              <a:r>
                <a:rPr lang="en-US" altLang="zh-CN" sz="2000" b="1" err="1">
                  <a:latin typeface="Times New Roman" panose="02020603050405020304" pitchFamily="18" charset="0"/>
                  <a:cs typeface="Times New Roman" panose="02020603050405020304" pitchFamily="18" charset="0"/>
                  <a:sym typeface="+mn-lt"/>
                </a:rPr>
                <a:t>viên</a:t>
              </a:r>
              <a:r>
                <a:rPr lang="en-US" altLang="zh-CN" sz="2000" b="1">
                  <a:latin typeface="Times New Roman" panose="02020603050405020304" pitchFamily="18" charset="0"/>
                  <a:cs typeface="Times New Roman" panose="02020603050405020304" pitchFamily="18" charset="0"/>
                  <a:sym typeface="+mn-lt"/>
                </a:rPr>
                <a:t>:………………….</a:t>
              </a:r>
              <a:endParaRPr lang="zh-CN" altLang="en-US" sz="2000" b="1">
                <a:latin typeface="Times New Roman" panose="02020603050405020304" pitchFamily="18" charset="0"/>
                <a:cs typeface="Times New Roman" panose="02020603050405020304" pitchFamily="18" charset="0"/>
                <a:sym typeface="+mn-lt"/>
              </a:endParaRPr>
            </a:p>
          </p:txBody>
        </p:sp>
      </p:grpSp>
      <p:sp>
        <p:nvSpPr>
          <p:cNvPr id="2" name="TextBox 1">
            <a:extLst>
              <a:ext uri="{FF2B5EF4-FFF2-40B4-BE49-F238E27FC236}">
                <a16:creationId xmlns:a16="http://schemas.microsoft.com/office/drawing/2014/main" id="{FDDBD53D-4EA5-35DA-E89E-6982F2583C8B}"/>
              </a:ext>
            </a:extLst>
          </p:cNvPr>
          <p:cNvSpPr txBox="1"/>
          <p:nvPr/>
        </p:nvSpPr>
        <p:spPr>
          <a:xfrm>
            <a:off x="2182707" y="1700328"/>
            <a:ext cx="8026128" cy="2215991"/>
          </a:xfrm>
          <a:prstGeom prst="rect">
            <a:avLst/>
          </a:prstGeom>
          <a:noFill/>
        </p:spPr>
        <p:txBody>
          <a:bodyPr wrap="square" rtlCol="0">
            <a:spAutoFit/>
          </a:bodyPr>
          <a:lstStyle/>
          <a:p>
            <a:pPr algn="ctr"/>
            <a:r>
              <a:rPr lang="en-VN" sz="3600" b="1" dirty="0">
                <a:latin typeface="Times New Roman" panose="02020603050405020304" pitchFamily="18" charset="0"/>
                <a:cs typeface="Times New Roman" panose="02020603050405020304" pitchFamily="18" charset="0"/>
              </a:rPr>
              <a:t>PHẦN VIẾT</a:t>
            </a:r>
          </a:p>
          <a:p>
            <a:pPr algn="ct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GHI LẠI </a:t>
            </a:r>
          </a:p>
          <a:p>
            <a:pPr algn="ct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CẢM XÚC VỀ MỘT BÀI THƠ TỰ DO</a:t>
            </a:r>
            <a:endParaRPr lang="en-VN" sz="3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12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7" name="矩形 6">
            <a:extLst>
              <a:ext uri="{FF2B5EF4-FFF2-40B4-BE49-F238E27FC236}">
                <a16:creationId xmlns:a16="http://schemas.microsoft.com/office/drawing/2014/main" id="{CCB24821-B7E9-401C-BDCA-2A9441646958}"/>
              </a:ext>
            </a:extLst>
          </p:cNvPr>
          <p:cNvSpPr/>
          <p:nvPr/>
        </p:nvSpPr>
        <p:spPr>
          <a:xfrm>
            <a:off x="2408628" y="3075056"/>
            <a:ext cx="7711440" cy="707886"/>
          </a:xfrm>
          <a:prstGeom prst="rect">
            <a:avLst/>
          </a:prstGeom>
        </p:spPr>
        <p:txBody>
          <a:bodyPr wrap="square">
            <a:spAutoFit/>
          </a:bodyPr>
          <a:lstStyle/>
          <a:p>
            <a:pPr algn="ctr"/>
            <a:r>
              <a:rPr lang="en-US" altLang="zh-CN" sz="4000" b="1" dirty="0">
                <a:solidFill>
                  <a:srgbClr val="B06C3E"/>
                </a:solidFill>
                <a:latin typeface="Times New Roman" panose="02020603050405020304" pitchFamily="18" charset="0"/>
                <a:cs typeface="Times New Roman" panose="02020603050405020304" pitchFamily="18" charset="0"/>
                <a:sym typeface="+mn-lt"/>
              </a:rPr>
              <a:t>CHÚC CÁC EM HỌC TỐT</a:t>
            </a:r>
            <a:endParaRPr lang="zh-CN" altLang="en-US" sz="4000" dirty="0">
              <a:solidFill>
                <a:srgbClr val="B06C3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09793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5D9CBF9-D65A-48B3-8602-893C9F5A63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108532"/>
            <a:ext cx="11926831" cy="1958282"/>
          </a:xfrm>
          <a:prstGeom prst="rect">
            <a:avLst/>
          </a:prstGeom>
        </p:spPr>
      </p:pic>
      <p:grpSp>
        <p:nvGrpSpPr>
          <p:cNvPr id="22" name="组合 21">
            <a:extLst>
              <a:ext uri="{FF2B5EF4-FFF2-40B4-BE49-F238E27FC236}">
                <a16:creationId xmlns:a16="http://schemas.microsoft.com/office/drawing/2014/main" id="{4E236450-CD91-4B16-8F9D-E864BC6F93D6}"/>
              </a:ext>
            </a:extLst>
          </p:cNvPr>
          <p:cNvGrpSpPr/>
          <p:nvPr/>
        </p:nvGrpSpPr>
        <p:grpSpPr>
          <a:xfrm>
            <a:off x="123965" y="106914"/>
            <a:ext cx="4434407" cy="1443247"/>
            <a:chOff x="1572045" y="662070"/>
            <a:chExt cx="3659473" cy="1443247"/>
          </a:xfrm>
        </p:grpSpPr>
        <p:pic>
          <p:nvPicPr>
            <p:cNvPr id="20" name="图片 19">
              <a:extLst>
                <a:ext uri="{FF2B5EF4-FFF2-40B4-BE49-F238E27FC236}">
                  <a16:creationId xmlns:a16="http://schemas.microsoft.com/office/drawing/2014/main" id="{C09050D3-5B00-47AF-B13F-9BE2D9FD9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9796" y="662070"/>
              <a:ext cx="3483973" cy="1443247"/>
            </a:xfrm>
            <a:prstGeom prst="rect">
              <a:avLst/>
            </a:prstGeom>
          </p:spPr>
        </p:pic>
        <p:sp>
          <p:nvSpPr>
            <p:cNvPr id="7" name="文本框 7">
              <a:extLst>
                <a:ext uri="{FF2B5EF4-FFF2-40B4-BE49-F238E27FC236}">
                  <a16:creationId xmlns:a16="http://schemas.microsoft.com/office/drawing/2014/main" id="{649A9A54-11C4-457A-B861-63099B178762}"/>
                </a:ext>
              </a:extLst>
            </p:cNvPr>
            <p:cNvSpPr txBox="1">
              <a:spLocks noChangeArrowheads="1"/>
            </p:cNvSpPr>
            <p:nvPr/>
          </p:nvSpPr>
          <p:spPr bwMode="auto">
            <a:xfrm>
              <a:off x="1572045" y="1158939"/>
              <a:ext cx="3659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en-US" altLang="zh-CN" sz="2400" b="1" dirty="0">
                  <a:solidFill>
                    <a:srgbClr val="C00000"/>
                  </a:solidFill>
                  <a:latin typeface="Times New Roman" panose="02020603050405020304" pitchFamily="18" charset="0"/>
                  <a:ea typeface="+mn-ea"/>
                  <a:cs typeface="Times New Roman" panose="02020603050405020304" pitchFamily="18" charset="0"/>
                  <a:sym typeface="+mn-lt"/>
                </a:rPr>
                <a:t>NỘI DUNG BÀI HỌC GỒM:</a:t>
              </a:r>
            </a:p>
          </p:txBody>
        </p:sp>
      </p:grpSp>
      <p:pic>
        <p:nvPicPr>
          <p:cNvPr id="21" name="图片 20">
            <a:extLst>
              <a:ext uri="{FF2B5EF4-FFF2-40B4-BE49-F238E27FC236}">
                <a16:creationId xmlns:a16="http://schemas.microsoft.com/office/drawing/2014/main" id="{008ABBBE-A577-41BA-889E-919A27556E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32258" y="997823"/>
            <a:ext cx="3421220" cy="3179026"/>
          </a:xfrm>
          <a:prstGeom prst="rect">
            <a:avLst/>
          </a:prstGeom>
        </p:spPr>
      </p:pic>
      <p:grpSp>
        <p:nvGrpSpPr>
          <p:cNvPr id="45" name="Group 44">
            <a:extLst>
              <a:ext uri="{FF2B5EF4-FFF2-40B4-BE49-F238E27FC236}">
                <a16:creationId xmlns:a16="http://schemas.microsoft.com/office/drawing/2014/main" id="{FFF324B9-08E4-18BE-6134-2D20FB365FF7}"/>
              </a:ext>
            </a:extLst>
          </p:cNvPr>
          <p:cNvGrpSpPr/>
          <p:nvPr/>
        </p:nvGrpSpPr>
        <p:grpSpPr>
          <a:xfrm>
            <a:off x="2821998" y="4557359"/>
            <a:ext cx="4007030" cy="932085"/>
            <a:chOff x="2447500" y="4557359"/>
            <a:chExt cx="4007030" cy="932085"/>
          </a:xfrm>
        </p:grpSpPr>
        <p:pic>
          <p:nvPicPr>
            <p:cNvPr id="36" name="图片 2">
              <a:extLst>
                <a:ext uri="{FF2B5EF4-FFF2-40B4-BE49-F238E27FC236}">
                  <a16:creationId xmlns:a16="http://schemas.microsoft.com/office/drawing/2014/main" id="{B715E74B-4091-9299-105B-26E2A6F470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9365"/>
            <a:stretch/>
          </p:blipFill>
          <p:spPr>
            <a:xfrm>
              <a:off x="2447500" y="4557359"/>
              <a:ext cx="4007030" cy="932085"/>
            </a:xfrm>
            <a:prstGeom prst="rect">
              <a:avLst/>
            </a:prstGeom>
          </p:spPr>
        </p:pic>
        <p:sp>
          <p:nvSpPr>
            <p:cNvPr id="40" name="文本框 17">
              <a:extLst>
                <a:ext uri="{FF2B5EF4-FFF2-40B4-BE49-F238E27FC236}">
                  <a16:creationId xmlns:a16="http://schemas.microsoft.com/office/drawing/2014/main" id="{A66CF272-1A12-9943-446A-ED1E700FA89A}"/>
                </a:ext>
              </a:extLst>
            </p:cNvPr>
            <p:cNvSpPr txBox="1">
              <a:spLocks noChangeArrowheads="1"/>
            </p:cNvSpPr>
            <p:nvPr/>
          </p:nvSpPr>
          <p:spPr bwMode="auto">
            <a:xfrm>
              <a:off x="2545906" y="4989637"/>
              <a:ext cx="379446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en-US" altLang="zh-CN" sz="1600" b="1" dirty="0">
                  <a:solidFill>
                    <a:schemeClr val="accent5">
                      <a:lumMod val="50000"/>
                    </a:schemeClr>
                  </a:solidFill>
                  <a:latin typeface="Times New Roman" panose="02020603050405020304" pitchFamily="18" charset="0"/>
                  <a:ea typeface="+mn-ea"/>
                  <a:cs typeface="Times New Roman" panose="02020603050405020304" pitchFamily="18" charset="0"/>
                  <a:sym typeface="+mn-lt"/>
                </a:rPr>
                <a:t>IV. LUYỆN TẬP</a:t>
              </a:r>
              <a:endParaRPr lang="zh-CN" altLang="en-US" sz="1600" b="1" dirty="0">
                <a:solidFill>
                  <a:schemeClr val="accent5">
                    <a:lumMod val="50000"/>
                  </a:schemeClr>
                </a:solidFill>
                <a:latin typeface="+mn-lt"/>
                <a:ea typeface="+mn-ea"/>
                <a:cs typeface="+mn-ea"/>
                <a:sym typeface="+mn-lt"/>
              </a:endParaRPr>
            </a:p>
          </p:txBody>
        </p:sp>
      </p:grpSp>
      <p:grpSp>
        <p:nvGrpSpPr>
          <p:cNvPr id="48" name="Group 47">
            <a:extLst>
              <a:ext uri="{FF2B5EF4-FFF2-40B4-BE49-F238E27FC236}">
                <a16:creationId xmlns:a16="http://schemas.microsoft.com/office/drawing/2014/main" id="{78CB948B-D6E1-1EB8-203C-E500D657AE2E}"/>
              </a:ext>
            </a:extLst>
          </p:cNvPr>
          <p:cNvGrpSpPr/>
          <p:nvPr/>
        </p:nvGrpSpPr>
        <p:grpSpPr>
          <a:xfrm>
            <a:off x="2822000" y="1498225"/>
            <a:ext cx="4007030" cy="1089111"/>
            <a:chOff x="2447502" y="1498225"/>
            <a:chExt cx="4007030" cy="1089111"/>
          </a:xfrm>
        </p:grpSpPr>
        <p:pic>
          <p:nvPicPr>
            <p:cNvPr id="35" name="图片 2">
              <a:extLst>
                <a:ext uri="{FF2B5EF4-FFF2-40B4-BE49-F238E27FC236}">
                  <a16:creationId xmlns:a16="http://schemas.microsoft.com/office/drawing/2014/main" id="{7D560D32-387D-CD03-8006-604475B243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3627" b="34029"/>
            <a:stretch/>
          </p:blipFill>
          <p:spPr>
            <a:xfrm>
              <a:off x="2447502" y="1498225"/>
              <a:ext cx="4007030" cy="1089111"/>
            </a:xfrm>
            <a:prstGeom prst="rect">
              <a:avLst/>
            </a:prstGeom>
          </p:spPr>
        </p:pic>
        <p:sp>
          <p:nvSpPr>
            <p:cNvPr id="42" name="文本框 18">
              <a:extLst>
                <a:ext uri="{FF2B5EF4-FFF2-40B4-BE49-F238E27FC236}">
                  <a16:creationId xmlns:a16="http://schemas.microsoft.com/office/drawing/2014/main" id="{B0B1F62B-6D4B-EAD1-773D-96807E2E91DD}"/>
                </a:ext>
              </a:extLst>
            </p:cNvPr>
            <p:cNvSpPr txBox="1">
              <a:spLocks noChangeArrowheads="1"/>
            </p:cNvSpPr>
            <p:nvPr/>
          </p:nvSpPr>
          <p:spPr bwMode="auto">
            <a:xfrm>
              <a:off x="2601631" y="202009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16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TRI THỨC KIỂU BÀI</a:t>
              </a:r>
            </a:p>
          </p:txBody>
        </p:sp>
      </p:grpSp>
      <p:grpSp>
        <p:nvGrpSpPr>
          <p:cNvPr id="47" name="Group 46">
            <a:extLst>
              <a:ext uri="{FF2B5EF4-FFF2-40B4-BE49-F238E27FC236}">
                <a16:creationId xmlns:a16="http://schemas.microsoft.com/office/drawing/2014/main" id="{793BC30D-D165-8061-2FCE-29C23BFB6FA7}"/>
              </a:ext>
            </a:extLst>
          </p:cNvPr>
          <p:cNvGrpSpPr/>
          <p:nvPr/>
        </p:nvGrpSpPr>
        <p:grpSpPr>
          <a:xfrm>
            <a:off x="2821999" y="2552566"/>
            <a:ext cx="4007030" cy="984525"/>
            <a:chOff x="2447501" y="2552566"/>
            <a:chExt cx="4007030" cy="984525"/>
          </a:xfrm>
        </p:grpSpPr>
        <p:pic>
          <p:nvPicPr>
            <p:cNvPr id="38" name="图片 2">
              <a:extLst>
                <a:ext uri="{FF2B5EF4-FFF2-40B4-BE49-F238E27FC236}">
                  <a16:creationId xmlns:a16="http://schemas.microsoft.com/office/drawing/2014/main" id="{A7089A79-3023-1989-BFAB-8237510171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43" name="文本框 18">
              <a:extLst>
                <a:ext uri="{FF2B5EF4-FFF2-40B4-BE49-F238E27FC236}">
                  <a16:creationId xmlns:a16="http://schemas.microsoft.com/office/drawing/2014/main" id="{DDF17B78-CE67-3563-D8A6-527CD2026521}"/>
                </a:ext>
              </a:extLst>
            </p:cNvPr>
            <p:cNvSpPr txBox="1">
              <a:spLocks noChangeArrowheads="1"/>
            </p:cNvSpPr>
            <p:nvPr/>
          </p:nvSpPr>
          <p:spPr bwMode="auto">
            <a:xfrm>
              <a:off x="2641604" y="302166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II. PHÂN TÍCH KIỂU VĂN BẢN</a:t>
              </a:r>
              <a:endParaRPr lang="en-VN" sz="1600" dirty="0">
                <a:solidFill>
                  <a:schemeClr val="accent5">
                    <a:lumMod val="50000"/>
                  </a:schemeClr>
                </a:solidFill>
                <a:effectLst/>
                <a:latin typeface=".VnTime"/>
                <a:ea typeface="Times New Roman" panose="02020603050405020304" pitchFamily="18"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ED5F1F82-5DC2-0718-8C6D-0193AEB24527}"/>
              </a:ext>
            </a:extLst>
          </p:cNvPr>
          <p:cNvGrpSpPr/>
          <p:nvPr/>
        </p:nvGrpSpPr>
        <p:grpSpPr>
          <a:xfrm>
            <a:off x="2821999" y="3572834"/>
            <a:ext cx="4007030" cy="984525"/>
            <a:chOff x="2447501" y="3572834"/>
            <a:chExt cx="4007030" cy="984525"/>
          </a:xfrm>
        </p:grpSpPr>
        <p:pic>
          <p:nvPicPr>
            <p:cNvPr id="30" name="图片 2">
              <a:extLst>
                <a:ext uri="{FF2B5EF4-FFF2-40B4-BE49-F238E27FC236}">
                  <a16:creationId xmlns:a16="http://schemas.microsoft.com/office/drawing/2014/main" id="{DC504304-EF74-6640-302F-06E185CE6D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44" t="35032" r="-544" b="32624"/>
            <a:stretch/>
          </p:blipFill>
          <p:spPr>
            <a:xfrm>
              <a:off x="2447501" y="3572834"/>
              <a:ext cx="4007030" cy="984525"/>
            </a:xfrm>
            <a:prstGeom prst="rect">
              <a:avLst/>
            </a:prstGeom>
            <a:solidFill>
              <a:srgbClr val="FCF7E3"/>
            </a:solidFill>
          </p:spPr>
        </p:pic>
        <p:sp>
          <p:nvSpPr>
            <p:cNvPr id="44" name="文本框 18">
              <a:extLst>
                <a:ext uri="{FF2B5EF4-FFF2-40B4-BE49-F238E27FC236}">
                  <a16:creationId xmlns:a16="http://schemas.microsoft.com/office/drawing/2014/main" id="{220BFB00-7C10-0313-27A9-B9F3A99AB8D5}"/>
                </a:ext>
              </a:extLst>
            </p:cNvPr>
            <p:cNvSpPr txBox="1">
              <a:spLocks noChangeArrowheads="1"/>
            </p:cNvSpPr>
            <p:nvPr/>
          </p:nvSpPr>
          <p:spPr bwMode="auto">
            <a:xfrm>
              <a:off x="2601630" y="397664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III. HƯỚNG DẪN QUY TRÌNH VIẾT</a:t>
              </a:r>
              <a:endParaRPr lang="en-VN" sz="1600" dirty="0">
                <a:solidFill>
                  <a:schemeClr val="accent5">
                    <a:lumMod val="50000"/>
                  </a:schemeClr>
                </a:solidFill>
                <a:effectLst/>
                <a:latin typeface=".VnTime"/>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0301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893120"/>
            <a:ext cx="12192000" cy="964880"/>
          </a:xfrm>
          <a:prstGeom prst="rect">
            <a:avLst/>
          </a:prstGeom>
        </p:spPr>
      </p:pic>
      <p:pic>
        <p:nvPicPr>
          <p:cNvPr id="12" name="图片 11">
            <a:extLst>
              <a:ext uri="{FF2B5EF4-FFF2-40B4-BE49-F238E27FC236}">
                <a16:creationId xmlns:a16="http://schemas.microsoft.com/office/drawing/2014/main" id="{F01EFD92-33AA-4598-83A2-40990318B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6417" y="28358"/>
            <a:ext cx="1327661" cy="1206083"/>
          </a:xfrm>
          <a:prstGeom prst="rect">
            <a:avLst/>
          </a:prstGeom>
        </p:spPr>
      </p:pic>
      <p:grpSp>
        <p:nvGrpSpPr>
          <p:cNvPr id="5" name="Group 4">
            <a:extLst>
              <a:ext uri="{FF2B5EF4-FFF2-40B4-BE49-F238E27FC236}">
                <a16:creationId xmlns:a16="http://schemas.microsoft.com/office/drawing/2014/main" id="{729023D7-8CC9-610E-65C6-E435B796389C}"/>
              </a:ext>
            </a:extLst>
          </p:cNvPr>
          <p:cNvGrpSpPr/>
          <p:nvPr/>
        </p:nvGrpSpPr>
        <p:grpSpPr>
          <a:xfrm>
            <a:off x="-278275" y="1611925"/>
            <a:ext cx="4140220" cy="4140220"/>
            <a:chOff x="-278275" y="1611925"/>
            <a:chExt cx="4140220" cy="4140220"/>
          </a:xfrm>
        </p:grpSpPr>
        <p:pic>
          <p:nvPicPr>
            <p:cNvPr id="24" name="图片 3">
              <a:extLst>
                <a:ext uri="{FF2B5EF4-FFF2-40B4-BE49-F238E27FC236}">
                  <a16:creationId xmlns:a16="http://schemas.microsoft.com/office/drawing/2014/main" id="{E4DFE88F-2130-27EA-0008-56CF278654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275" y="1611925"/>
              <a:ext cx="4140220" cy="4140220"/>
            </a:xfrm>
            <a:prstGeom prst="rect">
              <a:avLst/>
            </a:prstGeom>
          </p:spPr>
        </p:pic>
        <p:sp>
          <p:nvSpPr>
            <p:cNvPr id="25" name="TextBox 24">
              <a:extLst>
                <a:ext uri="{FF2B5EF4-FFF2-40B4-BE49-F238E27FC236}">
                  <a16:creationId xmlns:a16="http://schemas.microsoft.com/office/drawing/2014/main" id="{C0D936A7-769F-7555-B340-5FE36B9FA1F7}"/>
                </a:ext>
              </a:extLst>
            </p:cNvPr>
            <p:cNvSpPr txBox="1"/>
            <p:nvPr/>
          </p:nvSpPr>
          <p:spPr>
            <a:xfrm>
              <a:off x="252032" y="2904993"/>
              <a:ext cx="3079605" cy="1569660"/>
            </a:xfrm>
            <a:prstGeom prst="rect">
              <a:avLst/>
            </a:prstGeom>
            <a:noFill/>
          </p:spPr>
          <p:txBody>
            <a:bodyPr wrap="square">
              <a:spAutoFit/>
            </a:bodyPr>
            <a:lstStyle/>
            <a:p>
              <a:pPr marL="180340" algn="just">
                <a:tabLst>
                  <a:tab pos="90170" algn="l"/>
                  <a:tab pos="18034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a:p>
              <a:pPr algn="just"/>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Để</a:t>
              </a:r>
              <a:r>
                <a:rPr lang="en-US" sz="1600" i="1" dirty="0">
                  <a:solidFill>
                    <a:srgbClr val="000000"/>
                  </a:solidFill>
                  <a:effectLst/>
                  <a:latin typeface="Times New Roman" panose="02020603050405020304" pitchFamily="18" charset="0"/>
                  <a:ea typeface="Times New Roman" panose="02020603050405020304" pitchFamily="18" charset="0"/>
                </a:rPr>
                <a:t> chia </a:t>
              </a:r>
              <a:r>
                <a:rPr lang="en-US" sz="1600" i="1" dirty="0" err="1">
                  <a:solidFill>
                    <a:srgbClr val="000000"/>
                  </a:solidFill>
                  <a:effectLst/>
                  <a:latin typeface="Times New Roman" panose="02020603050405020304" pitchFamily="18" charset="0"/>
                  <a:ea typeface="Times New Roman" panose="02020603050405020304" pitchFamily="18" charset="0"/>
                </a:rPr>
                <a:t>sẻ</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những</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suy</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nghĩ</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cảm</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xúc</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đó</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em</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thường</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latin typeface="Times New Roman" panose="02020603050405020304" pitchFamily="18" charset="0"/>
                  <a:ea typeface="Times New Roman" panose="02020603050405020304" pitchFamily="18" charset="0"/>
                </a:rPr>
                <a:t>làm</a:t>
              </a:r>
              <a:r>
                <a:rPr lang="en-US" sz="1600" i="1" dirty="0">
                  <a:solidFill>
                    <a:srgbClr val="000000"/>
                  </a:solidFill>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cách</a:t>
              </a:r>
              <a:r>
                <a:rPr lang="en-US" sz="1600" i="1" dirty="0">
                  <a:solidFill>
                    <a:srgbClr val="000000"/>
                  </a:solidFill>
                  <a:effectLst/>
                  <a:latin typeface="Times New Roman" panose="02020603050405020304" pitchFamily="18" charset="0"/>
                  <a:ea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rPr>
                <a:t>nào</a:t>
              </a:r>
              <a:r>
                <a:rPr lang="en-US" sz="1600" i="1" dirty="0">
                  <a:solidFill>
                    <a:srgbClr val="000000"/>
                  </a:solidFill>
                  <a:effectLst/>
                  <a:latin typeface="Times New Roman" panose="02020603050405020304" pitchFamily="18" charset="0"/>
                  <a:ea typeface="Times New Roman" panose="02020603050405020304" pitchFamily="18" charset="0"/>
                </a:rPr>
                <a:t> ? </a:t>
              </a:r>
              <a:endParaRPr lang="en-VN" sz="1600" dirty="0"/>
            </a:p>
          </p:txBody>
        </p:sp>
      </p:grpSp>
      <p:graphicFrame>
        <p:nvGraphicFramePr>
          <p:cNvPr id="27" name="Table 27">
            <a:extLst>
              <a:ext uri="{FF2B5EF4-FFF2-40B4-BE49-F238E27FC236}">
                <a16:creationId xmlns:a16="http://schemas.microsoft.com/office/drawing/2014/main" id="{5181ECE4-6A7C-85A4-6724-3B1565F4A476}"/>
              </a:ext>
            </a:extLst>
          </p:cNvPr>
          <p:cNvGraphicFramePr>
            <a:graphicFrameLocks noGrp="1"/>
          </p:cNvGraphicFramePr>
          <p:nvPr>
            <p:extLst>
              <p:ext uri="{D42A27DB-BD31-4B8C-83A1-F6EECF244321}">
                <p14:modId xmlns:p14="http://schemas.microsoft.com/office/powerpoint/2010/main" val="3047787369"/>
              </p:ext>
            </p:extLst>
          </p:nvPr>
        </p:nvGraphicFramePr>
        <p:xfrm>
          <a:off x="3735189" y="1342498"/>
          <a:ext cx="8128000" cy="5020429"/>
        </p:xfrm>
        <a:graphic>
          <a:graphicData uri="http://schemas.openxmlformats.org/drawingml/2006/table">
            <a:tbl>
              <a:tblPr firstRow="1" bandRow="1">
                <a:tableStyleId>{5C22544A-7EE6-4342-B048-85BDC9FD1C3A}</a:tableStyleId>
              </a:tblPr>
              <a:tblGrid>
                <a:gridCol w="1329285">
                  <a:extLst>
                    <a:ext uri="{9D8B030D-6E8A-4147-A177-3AD203B41FA5}">
                      <a16:colId xmlns:a16="http://schemas.microsoft.com/office/drawing/2014/main" val="4149940789"/>
                    </a:ext>
                  </a:extLst>
                </a:gridCol>
                <a:gridCol w="1276415">
                  <a:extLst>
                    <a:ext uri="{9D8B030D-6E8A-4147-A177-3AD203B41FA5}">
                      <a16:colId xmlns:a16="http://schemas.microsoft.com/office/drawing/2014/main" val="1206129232"/>
                    </a:ext>
                  </a:extLst>
                </a:gridCol>
                <a:gridCol w="1157468">
                  <a:extLst>
                    <a:ext uri="{9D8B030D-6E8A-4147-A177-3AD203B41FA5}">
                      <a16:colId xmlns:a16="http://schemas.microsoft.com/office/drawing/2014/main" val="318695391"/>
                    </a:ext>
                  </a:extLst>
                </a:gridCol>
                <a:gridCol w="4364832">
                  <a:extLst>
                    <a:ext uri="{9D8B030D-6E8A-4147-A177-3AD203B41FA5}">
                      <a16:colId xmlns:a16="http://schemas.microsoft.com/office/drawing/2014/main" val="1056925462"/>
                    </a:ext>
                  </a:extLst>
                </a:gridCol>
              </a:tblGrid>
              <a:tr h="665898">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err="1">
                          <a:solidFill>
                            <a:srgbClr val="000000"/>
                          </a:solidFill>
                          <a:effectLst/>
                          <a:latin typeface="Times New Roman" panose="02020603050405020304" pitchFamily="18" charset="0"/>
                          <a:ea typeface="Calibri" panose="020F0502020204030204" pitchFamily="34" charset="0"/>
                        </a:rPr>
                        <a:t>Đoạn</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văn</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ghi</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lại</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cảm</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xúc</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về</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một</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bài</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thơ</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tự</a:t>
                      </a:r>
                      <a:r>
                        <a:rPr lang="en-US" sz="1600" b="1" dirty="0">
                          <a:solidFill>
                            <a:srgbClr val="000000"/>
                          </a:solidFill>
                          <a:effectLst/>
                          <a:latin typeface="Times New Roman" panose="02020603050405020304" pitchFamily="18" charset="0"/>
                          <a:ea typeface="Calibri" panose="020F0502020204030204" pitchFamily="34" charset="0"/>
                        </a:rPr>
                        <a:t> do</a:t>
                      </a:r>
                      <a:r>
                        <a:rPr lang="en-VN" sz="1600" dirty="0">
                          <a:effectLst/>
                        </a:rPr>
                        <a:t> </a:t>
                      </a:r>
                      <a:endParaRPr lang="en-V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591331"/>
                  </a:ext>
                </a:extLst>
              </a:tr>
              <a:tr h="818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Khái</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niệm</a:t>
                      </a:r>
                      <a:endParaRPr lang="en-VN"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gridSpan="3">
                  <a:txBody>
                    <a:bodyPr/>
                    <a:lstStyle/>
                    <a:p>
                      <a:endParaRPr lang="en-VN" sz="1600" dirty="0">
                        <a:latin typeface="Times New Roman" panose="02020603050405020304" pitchFamily="18" charset="0"/>
                        <a:cs typeface="Times New Roman" panose="02020603050405020304" pitchFamily="18" charset="0"/>
                      </a:endParaRPr>
                    </a:p>
                    <a:p>
                      <a:endParaRPr lang="en-VN"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806258"/>
                  </a:ext>
                </a:extLst>
              </a:tr>
              <a:tr h="760203">
                <a:tc rowSpan="4">
                  <a:txBody>
                    <a:bodyPr/>
                    <a:lstStyle/>
                    <a:p>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kiểu</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bài</a:t>
                      </a:r>
                      <a:r>
                        <a:rPr lang="en-VN" sz="1600" dirty="0">
                          <a:effectLst/>
                          <a:latin typeface="Times New Roman" panose="02020603050405020304" pitchFamily="18" charset="0"/>
                          <a:cs typeface="Times New Roman" panose="02020603050405020304" pitchFamily="18" charset="0"/>
                        </a:rPr>
                        <a:t> </a:t>
                      </a:r>
                      <a:endParaRPr lang="en-VN"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r>
                        <a:rPr lang="en-US" sz="14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1400" b="1" kern="1200" dirty="0">
                          <a:solidFill>
                            <a:schemeClr val="dk1"/>
                          </a:solidFill>
                          <a:effectLst/>
                          <a:latin typeface="Times New Roman" panose="02020603050405020304" pitchFamily="18" charset="0"/>
                          <a:ea typeface="+mn-ea"/>
                          <a:cs typeface="Times New Roman" panose="02020603050405020304" pitchFamily="18" charset="0"/>
                        </a:rPr>
                        <a:t> dung</a:t>
                      </a:r>
                      <a:r>
                        <a:rPr lang="en-VN" sz="1400" dirty="0">
                          <a:effectLst/>
                          <a:latin typeface="Times New Roman" panose="02020603050405020304" pitchFamily="18" charset="0"/>
                          <a:cs typeface="Times New Roman" panose="02020603050405020304" pitchFamily="18" charset="0"/>
                        </a:rPr>
                        <a:t> </a:t>
                      </a:r>
                      <a:endParaRPr lang="en-VN"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gridSpan="2">
                  <a:txBody>
                    <a:bodyPr/>
                    <a:lstStyle/>
                    <a:p>
                      <a:endParaRPr lang="en-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8034867"/>
                  </a:ext>
                </a:extLst>
              </a:tr>
              <a:tr h="705261">
                <a:tc v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US" sz="1400" b="1" kern="1200" dirty="0" err="1">
                          <a:solidFill>
                            <a:schemeClr val="dk1"/>
                          </a:solidFill>
                          <a:effectLst/>
                          <a:latin typeface="Times New Roman" panose="02020603050405020304" pitchFamily="18" charset="0"/>
                          <a:ea typeface="+mn-ea"/>
                          <a:cs typeface="Times New Roman" panose="02020603050405020304" pitchFamily="18" charset="0"/>
                        </a:rPr>
                        <a:t>Cấu</a:t>
                      </a:r>
                      <a:r>
                        <a:rPr lang="en-US" sz="1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effectLst/>
                          <a:latin typeface="Times New Roman" panose="02020603050405020304" pitchFamily="18" charset="0"/>
                          <a:ea typeface="+mn-ea"/>
                          <a:cs typeface="Times New Roman" panose="02020603050405020304" pitchFamily="18" charset="0"/>
                        </a:rPr>
                        <a:t>trúc</a:t>
                      </a:r>
                      <a:r>
                        <a:rPr lang="en-VN" sz="1400" dirty="0">
                          <a:effectLst/>
                          <a:latin typeface="Times New Roman" panose="02020603050405020304" pitchFamily="18" charset="0"/>
                          <a:cs typeface="Times New Roman" panose="02020603050405020304" pitchFamily="18" charset="0"/>
                        </a:rPr>
                        <a:t> </a:t>
                      </a:r>
                      <a:endParaRPr lang="en-VN"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endParaRPr lang="en-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pPr>
                        <a:lnSpc>
                          <a:spcPct val="115000"/>
                        </a:lnSpc>
                      </a:pP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extLst>
                  <a:ext uri="{0D108BD9-81ED-4DB2-BD59-A6C34878D82A}">
                    <a16:rowId xmlns:a16="http://schemas.microsoft.com/office/drawing/2014/main" val="3051028175"/>
                  </a:ext>
                </a:extLst>
              </a:tr>
              <a:tr h="976111">
                <a:tc v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Trình</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bày</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cảm</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xúc</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suy</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nghĩ</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của</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bản</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thân</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về</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nội</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dung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và</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nghệ</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thuật</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của</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bài</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thơ</a:t>
                      </a:r>
                      <a:endParaRPr lang="en-US" sz="1800" kern="1200" dirty="0">
                        <a:solidFill>
                          <a:srgbClr val="FCF7E3"/>
                        </a:solidFill>
                        <a:effectLst/>
                        <a:latin typeface="Times New Roman" panose="02020603050405020304" pitchFamily="18" charset="0"/>
                        <a:ea typeface="+mn-ea"/>
                        <a:cs typeface="Times New Roman" panose="02020603050405020304" pitchFamily="18" charset="0"/>
                      </a:endParaRPr>
                    </a:p>
                    <a:p>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Làm</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rõ</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cảm</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xúc</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suy</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nghĩ</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bằng</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những</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hình</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ảnh</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từ</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ngữ</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được</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trích</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từ</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bài</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thơ</a:t>
                      </a:r>
                      <a:endParaRPr lang="en-VN" sz="1800" dirty="0">
                        <a:solidFill>
                          <a:srgbClr val="FCF7E3"/>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extLst>
                  <a:ext uri="{0D108BD9-81ED-4DB2-BD59-A6C34878D82A}">
                    <a16:rowId xmlns:a16="http://schemas.microsoft.com/office/drawing/2014/main" val="1469442141"/>
                  </a:ext>
                </a:extLst>
              </a:tr>
              <a:tr h="665898">
                <a:tc vMerge="1">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pPr>
                        <a:lnSpc>
                          <a:spcPct val="115000"/>
                        </a:lnSpc>
                      </a:pP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extLst>
                  <a:ext uri="{0D108BD9-81ED-4DB2-BD59-A6C34878D82A}">
                    <a16:rowId xmlns:a16="http://schemas.microsoft.com/office/drawing/2014/main" val="1097965914"/>
                  </a:ext>
                </a:extLst>
              </a:tr>
            </a:tbl>
          </a:graphicData>
        </a:graphic>
      </p:graphicFrame>
      <p:grpSp>
        <p:nvGrpSpPr>
          <p:cNvPr id="6" name="Group 5">
            <a:extLst>
              <a:ext uri="{FF2B5EF4-FFF2-40B4-BE49-F238E27FC236}">
                <a16:creationId xmlns:a16="http://schemas.microsoft.com/office/drawing/2014/main" id="{70956075-0D7B-6D59-B443-82A56CCE2C7D}"/>
              </a:ext>
            </a:extLst>
          </p:cNvPr>
          <p:cNvGrpSpPr/>
          <p:nvPr/>
        </p:nvGrpSpPr>
        <p:grpSpPr>
          <a:xfrm>
            <a:off x="33793" y="16744"/>
            <a:ext cx="4007030" cy="1089111"/>
            <a:chOff x="2447502" y="1498225"/>
            <a:chExt cx="4007030" cy="1089111"/>
          </a:xfrm>
        </p:grpSpPr>
        <p:pic>
          <p:nvPicPr>
            <p:cNvPr id="7" name="图片 2">
              <a:extLst>
                <a:ext uri="{FF2B5EF4-FFF2-40B4-BE49-F238E27FC236}">
                  <a16:creationId xmlns:a16="http://schemas.microsoft.com/office/drawing/2014/main" id="{C8407804-AB8D-2317-0C59-042E1F6828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3627" b="34029"/>
            <a:stretch/>
          </p:blipFill>
          <p:spPr>
            <a:xfrm>
              <a:off x="2447502" y="1498225"/>
              <a:ext cx="4007030" cy="1089111"/>
            </a:xfrm>
            <a:prstGeom prst="rect">
              <a:avLst/>
            </a:prstGeom>
          </p:spPr>
        </p:pic>
        <p:sp>
          <p:nvSpPr>
            <p:cNvPr id="8" name="文本框 18">
              <a:extLst>
                <a:ext uri="{FF2B5EF4-FFF2-40B4-BE49-F238E27FC236}">
                  <a16:creationId xmlns:a16="http://schemas.microsoft.com/office/drawing/2014/main" id="{EBB551BF-AB67-0653-0034-08FCB2174D99}"/>
                </a:ext>
              </a:extLst>
            </p:cNvPr>
            <p:cNvSpPr txBox="1">
              <a:spLocks noChangeArrowheads="1"/>
            </p:cNvSpPr>
            <p:nvPr/>
          </p:nvSpPr>
          <p:spPr bwMode="auto">
            <a:xfrm>
              <a:off x="2601631" y="202009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TRI THỨC KIỂU BÀI</a:t>
              </a:r>
            </a:p>
          </p:txBody>
        </p:sp>
      </p:grpSp>
      <p:sp>
        <p:nvSpPr>
          <p:cNvPr id="10" name="TextBox 9">
            <a:extLst>
              <a:ext uri="{FF2B5EF4-FFF2-40B4-BE49-F238E27FC236}">
                <a16:creationId xmlns:a16="http://schemas.microsoft.com/office/drawing/2014/main" id="{58BB8CC6-B2DF-6E88-88A3-758212120043}"/>
              </a:ext>
            </a:extLst>
          </p:cNvPr>
          <p:cNvSpPr txBox="1"/>
          <p:nvPr/>
        </p:nvSpPr>
        <p:spPr>
          <a:xfrm>
            <a:off x="5099610" y="2268379"/>
            <a:ext cx="6688282" cy="338554"/>
          </a:xfrm>
          <a:prstGeom prst="rect">
            <a:avLst/>
          </a:prstGeom>
          <a:noFill/>
        </p:spPr>
        <p:txBody>
          <a:bodyPr wrap="square">
            <a:spAutoFit/>
          </a:bodyPr>
          <a:lstStyle/>
          <a:p>
            <a:r>
              <a:rPr lang="en-US" sz="1600" dirty="0" err="1">
                <a:solidFill>
                  <a:srgbClr val="000000"/>
                </a:solidFill>
                <a:effectLst/>
                <a:latin typeface="Times New Roman" panose="02020603050405020304" pitchFamily="18" charset="0"/>
                <a:ea typeface="Calibri" panose="020F0502020204030204" pitchFamily="34" charset="0"/>
              </a:rPr>
              <a:t>Là</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đoạn</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văn</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thể</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hiện</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cảm</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xúc</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suy</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nghĩ</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của</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người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đọc</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về</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một</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bài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thơ</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tự</a:t>
            </a:r>
            <a:r>
              <a:rPr lang="en-US" sz="1600" dirty="0">
                <a:solidFill>
                  <a:srgbClr val="000000"/>
                </a:solidFill>
                <a:effectLst/>
                <a:latin typeface="Times New Roman" panose="02020603050405020304" pitchFamily="18" charset="0"/>
                <a:ea typeface="Calibri" panose="020F0502020204030204" pitchFamily="34" charset="0"/>
              </a:rPr>
              <a:t> do</a:t>
            </a:r>
            <a:r>
              <a:rPr lang="en-VN" sz="1600" dirty="0">
                <a:effectLst/>
              </a:rPr>
              <a:t> </a:t>
            </a:r>
            <a:endParaRPr lang="en-VN" sz="1600" dirty="0"/>
          </a:p>
        </p:txBody>
      </p:sp>
      <p:sp>
        <p:nvSpPr>
          <p:cNvPr id="14" name="TextBox 13">
            <a:extLst>
              <a:ext uri="{FF2B5EF4-FFF2-40B4-BE49-F238E27FC236}">
                <a16:creationId xmlns:a16="http://schemas.microsoft.com/office/drawing/2014/main" id="{568E0442-FFDE-D9D3-C3AC-D6014383CDBF}"/>
              </a:ext>
            </a:extLst>
          </p:cNvPr>
          <p:cNvSpPr txBox="1"/>
          <p:nvPr/>
        </p:nvSpPr>
        <p:spPr>
          <a:xfrm>
            <a:off x="6359237" y="3033493"/>
            <a:ext cx="5318954" cy="338554"/>
          </a:xfrm>
          <a:prstGeom prst="rect">
            <a:avLst/>
          </a:prstGeom>
          <a:noFill/>
        </p:spPr>
        <p:txBody>
          <a:bodyPr wrap="square">
            <a:spAutoFit/>
          </a:bodyPr>
          <a:lstStyle/>
          <a:p>
            <a:r>
              <a:rPr lang="en-US" sz="1600" dirty="0" err="1">
                <a:solidFill>
                  <a:srgbClr val="000000"/>
                </a:solidFill>
                <a:effectLst/>
                <a:latin typeface="Times New Roman" panose="02020603050405020304" pitchFamily="18" charset="0"/>
                <a:ea typeface="Calibri" panose="020F0502020204030204" pitchFamily="34" charset="0"/>
              </a:rPr>
              <a:t>Trình</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bày</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cảm</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nghĩ</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của</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người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viết</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về</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một</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bài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thơ</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tự</a:t>
            </a:r>
            <a:r>
              <a:rPr lang="en-US" sz="1600" dirty="0">
                <a:solidFill>
                  <a:srgbClr val="000000"/>
                </a:solidFill>
                <a:effectLst/>
                <a:latin typeface="Times New Roman" panose="02020603050405020304" pitchFamily="18" charset="0"/>
                <a:ea typeface="Calibri" panose="020F0502020204030204" pitchFamily="34" charset="0"/>
              </a:rPr>
              <a:t> do</a:t>
            </a:r>
            <a:endParaRPr lang="en-US" sz="1600" dirty="0"/>
          </a:p>
        </p:txBody>
      </p:sp>
      <p:sp>
        <p:nvSpPr>
          <p:cNvPr id="15" name="TextBox 14">
            <a:extLst>
              <a:ext uri="{FF2B5EF4-FFF2-40B4-BE49-F238E27FC236}">
                <a16:creationId xmlns:a16="http://schemas.microsoft.com/office/drawing/2014/main" id="{DE0D0660-679E-55EC-6365-DB8D0C597FD6}"/>
              </a:ext>
            </a:extLst>
          </p:cNvPr>
          <p:cNvSpPr txBox="1"/>
          <p:nvPr/>
        </p:nvSpPr>
        <p:spPr>
          <a:xfrm>
            <a:off x="6299904" y="3829050"/>
            <a:ext cx="1296266" cy="369332"/>
          </a:xfrm>
          <a:prstGeom prst="rect">
            <a:avLst/>
          </a:prstGeom>
          <a:noFill/>
        </p:spPr>
        <p:txBody>
          <a:bodyPr wrap="square">
            <a:spAutoFit/>
          </a:bodyPr>
          <a:lstStyle/>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Mở</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đoạn</a:t>
            </a:r>
            <a:endParaRPr lang="en-VN"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9E2ACB4-361D-142B-762C-04AF621A5787}"/>
              </a:ext>
            </a:extLst>
          </p:cNvPr>
          <p:cNvSpPr txBox="1"/>
          <p:nvPr/>
        </p:nvSpPr>
        <p:spPr>
          <a:xfrm>
            <a:off x="6299904" y="4896236"/>
            <a:ext cx="1472287" cy="369332"/>
          </a:xfrm>
          <a:prstGeom prst="rect">
            <a:avLst/>
          </a:prstGeom>
          <a:noFill/>
        </p:spPr>
        <p:txBody>
          <a:bodyPr wrap="square">
            <a:spAutoFit/>
          </a:bodyPr>
          <a:lstStyle/>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đoạn</a:t>
            </a:r>
            <a:endParaRPr lang="en-VN"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ECB1F3-6961-3B2D-C43F-31C36036211F}"/>
              </a:ext>
            </a:extLst>
          </p:cNvPr>
          <p:cNvSpPr txBox="1"/>
          <p:nvPr/>
        </p:nvSpPr>
        <p:spPr>
          <a:xfrm>
            <a:off x="6299904" y="5817970"/>
            <a:ext cx="1296266" cy="369332"/>
          </a:xfrm>
          <a:prstGeom prst="rect">
            <a:avLst/>
          </a:prstGeom>
          <a:noFill/>
        </p:spPr>
        <p:txBody>
          <a:bodyPr wrap="square">
            <a:spAutoFit/>
          </a:bodyPr>
          <a:lstStyle/>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đoạn</a:t>
            </a:r>
            <a:endParaRPr lang="en-US" dirty="0"/>
          </a:p>
        </p:txBody>
      </p:sp>
      <p:sp>
        <p:nvSpPr>
          <p:cNvPr id="19" name="TextBox 18">
            <a:extLst>
              <a:ext uri="{FF2B5EF4-FFF2-40B4-BE49-F238E27FC236}">
                <a16:creationId xmlns:a16="http://schemas.microsoft.com/office/drawing/2014/main" id="{9CADE8D4-9E6B-B866-203F-EC0F7F868A3C}"/>
              </a:ext>
            </a:extLst>
          </p:cNvPr>
          <p:cNvSpPr txBox="1"/>
          <p:nvPr/>
        </p:nvSpPr>
        <p:spPr>
          <a:xfrm>
            <a:off x="7596170" y="3532814"/>
            <a:ext cx="4191722" cy="919739"/>
          </a:xfrm>
          <a:prstGeom prst="rect">
            <a:avLst/>
          </a:prstGeom>
          <a:noFill/>
        </p:spPr>
        <p:txBody>
          <a:bodyPr wrap="square">
            <a:spAutoFit/>
          </a:bodyPr>
          <a:lstStyle/>
          <a:p>
            <a:pPr algn="just">
              <a:lnSpc>
                <a:spcPct val="115000"/>
              </a:lnSpc>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p>
        </p:txBody>
      </p:sp>
      <p:sp>
        <p:nvSpPr>
          <p:cNvPr id="21" name="TextBox 20">
            <a:extLst>
              <a:ext uri="{FF2B5EF4-FFF2-40B4-BE49-F238E27FC236}">
                <a16:creationId xmlns:a16="http://schemas.microsoft.com/office/drawing/2014/main" id="{FC1E02AD-2D59-AF20-312E-FD7045C72DA4}"/>
              </a:ext>
            </a:extLst>
          </p:cNvPr>
          <p:cNvSpPr txBox="1"/>
          <p:nvPr/>
        </p:nvSpPr>
        <p:spPr>
          <a:xfrm>
            <a:off x="7521317" y="4474653"/>
            <a:ext cx="4341428" cy="1077218"/>
          </a:xfrm>
          <a:prstGeom prst="rect">
            <a:avLst/>
          </a:prstGeom>
          <a:noFill/>
        </p:spPr>
        <p:txBody>
          <a:bodyPr wrap="square">
            <a:spAutoFit/>
          </a:bodyPr>
          <a:lstStyle/>
          <a:p>
            <a:pPr algn="just"/>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Trình</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bày</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cảm</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xúc</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suy</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nghĩ</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của</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bản</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thân</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về</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nội</a:t>
            </a:r>
            <a:r>
              <a:rPr lang="en-US" sz="1600" kern="1200" dirty="0">
                <a:solidFill>
                  <a:schemeClr val="dk1"/>
                </a:solidFill>
                <a:effectLst/>
                <a:latin typeface="Times New Roman" panose="02020603050405020304" pitchFamily="18" charset="0"/>
                <a:cs typeface="Times New Roman" panose="02020603050405020304" pitchFamily="18" charset="0"/>
              </a:rPr>
              <a:t> dung </a:t>
            </a:r>
            <a:r>
              <a:rPr lang="en-US" sz="1600" kern="1200" dirty="0" err="1">
                <a:solidFill>
                  <a:schemeClr val="dk1"/>
                </a:solidFill>
                <a:effectLst/>
                <a:latin typeface="Times New Roman" panose="02020603050405020304" pitchFamily="18" charset="0"/>
                <a:cs typeface="Times New Roman" panose="02020603050405020304" pitchFamily="18" charset="0"/>
              </a:rPr>
              <a:t>và</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nghệ</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thuật</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của</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bài</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thơ</a:t>
            </a:r>
            <a:endParaRPr lang="en-US" sz="1600" kern="1200" dirty="0">
              <a:solidFill>
                <a:schemeClr val="dk1"/>
              </a:solidFill>
              <a:effectLst/>
              <a:latin typeface="Times New Roman" panose="02020603050405020304" pitchFamily="18" charset="0"/>
              <a:cs typeface="Times New Roman" panose="02020603050405020304" pitchFamily="18" charset="0"/>
            </a:endParaRPr>
          </a:p>
          <a:p>
            <a:pPr algn="just"/>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Làm</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rõ</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cảm</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xúc</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suy</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nghĩ</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bằng</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những</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hình</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ảnh</a:t>
            </a:r>
            <a:r>
              <a:rPr lang="en-US" sz="1600" kern="1200" dirty="0">
                <a:solidFill>
                  <a:schemeClr val="dk1"/>
                </a:solidFill>
                <a:effectLst/>
                <a:latin typeface="Times New Roman" panose="02020603050405020304" pitchFamily="18" charset="0"/>
                <a:cs typeface="Times New Roman" panose="02020603050405020304" pitchFamily="18" charset="0"/>
              </a:rPr>
              <a:t> , </a:t>
            </a:r>
            <a:r>
              <a:rPr lang="en-US" sz="1600" kern="1200" dirty="0" err="1">
                <a:solidFill>
                  <a:schemeClr val="dk1"/>
                </a:solidFill>
                <a:effectLst/>
                <a:latin typeface="Times New Roman" panose="02020603050405020304" pitchFamily="18" charset="0"/>
                <a:cs typeface="Times New Roman" panose="02020603050405020304" pitchFamily="18" charset="0"/>
              </a:rPr>
              <a:t>từ</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ngữ</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được</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trích</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từ</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bài</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thơ</a:t>
            </a:r>
            <a:endParaRPr lang="en-VN"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1E89777-D6F3-FD82-71A8-A709DCE45B5C}"/>
              </a:ext>
            </a:extLst>
          </p:cNvPr>
          <p:cNvSpPr txBox="1"/>
          <p:nvPr/>
        </p:nvSpPr>
        <p:spPr>
          <a:xfrm>
            <a:off x="7520873" y="5654350"/>
            <a:ext cx="4267019" cy="635943"/>
          </a:xfrm>
          <a:prstGeom prst="rect">
            <a:avLst/>
          </a:prstGeom>
          <a:noFill/>
        </p:spPr>
        <p:txBody>
          <a:bodyPr wrap="square">
            <a:spAutoFit/>
          </a:bodyPr>
          <a:lstStyle/>
          <a:p>
            <a:pPr>
              <a:lnSpc>
                <a:spcPct val="115000"/>
              </a:lnSpc>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150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19" grpId="0"/>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C9000-EBCC-FF05-B86B-A29DC1C86B30}"/>
              </a:ext>
            </a:extLst>
          </p:cNvPr>
          <p:cNvSpPr txBox="1"/>
          <p:nvPr/>
        </p:nvSpPr>
        <p:spPr>
          <a:xfrm>
            <a:off x="330775" y="1082966"/>
            <a:ext cx="11452253" cy="2062103"/>
          </a:xfrm>
          <a:prstGeom prst="rect">
            <a:avLst/>
          </a:prstGeom>
          <a:noFill/>
        </p:spPr>
        <p:txBody>
          <a:bodyPr wrap="square">
            <a:spAutoFit/>
          </a:bodyPr>
          <a:lstStyle/>
          <a:p>
            <a:pPr algn="just"/>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ngạc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đằm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cằn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vang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8A6D34CE-BFA8-1C67-4C36-9ADB06F783D5}"/>
              </a:ext>
            </a:extLst>
          </p:cNvPr>
          <p:cNvGrpSpPr/>
          <p:nvPr/>
        </p:nvGrpSpPr>
        <p:grpSpPr>
          <a:xfrm>
            <a:off x="136672" y="3746"/>
            <a:ext cx="4007030" cy="984525"/>
            <a:chOff x="2447501" y="2552566"/>
            <a:chExt cx="4007030" cy="984525"/>
          </a:xfrm>
        </p:grpSpPr>
        <p:pic>
          <p:nvPicPr>
            <p:cNvPr id="7" name="图片 2">
              <a:extLst>
                <a:ext uri="{FF2B5EF4-FFF2-40B4-BE49-F238E27FC236}">
                  <a16:creationId xmlns:a16="http://schemas.microsoft.com/office/drawing/2014/main" id="{56698D1C-F914-7182-0F33-AEDB2FFC6A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9" name="文本框 18">
              <a:extLst>
                <a:ext uri="{FF2B5EF4-FFF2-40B4-BE49-F238E27FC236}">
                  <a16:creationId xmlns:a16="http://schemas.microsoft.com/office/drawing/2014/main" id="{95E7B82A-1372-00EA-AC87-E0ED8458B23C}"/>
                </a:ext>
              </a:extLst>
            </p:cNvPr>
            <p:cNvSpPr txBox="1">
              <a:spLocks noChangeArrowheads="1"/>
            </p:cNvSpPr>
            <p:nvPr/>
          </p:nvSpPr>
          <p:spPr bwMode="auto">
            <a:xfrm>
              <a:off x="2641604" y="302166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 PHÂN TÍCH KIỂU VĂN BẢN</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pic>
        <p:nvPicPr>
          <p:cNvPr id="10" name="图片 10">
            <a:extLst>
              <a:ext uri="{FF2B5EF4-FFF2-40B4-BE49-F238E27FC236}">
                <a16:creationId xmlns:a16="http://schemas.microsoft.com/office/drawing/2014/main" id="{8F63B75D-F04B-0126-12BF-E54F7F5FECD6}"/>
              </a:ext>
            </a:extLst>
          </p:cNvPr>
          <p:cNvPicPr>
            <a:picLocks noChangeAspect="1"/>
          </p:cNvPicPr>
          <p:nvPr/>
        </p:nvPicPr>
        <p:blipFill rotWithShape="1">
          <a:blip r:embed="rId3" cstate="screen">
            <a:alphaModFix amt="54000"/>
            <a:extLst>
              <a:ext uri="{28A0092B-C50C-407E-A947-70E740481C1C}">
                <a14:useLocalDpi xmlns:a14="http://schemas.microsoft.com/office/drawing/2010/main"/>
              </a:ext>
            </a:extLst>
          </a:blip>
          <a:srcRect b="16301"/>
          <a:stretch/>
        </p:blipFill>
        <p:spPr>
          <a:xfrm>
            <a:off x="0" y="5893120"/>
            <a:ext cx="12192000" cy="964880"/>
          </a:xfrm>
          <a:prstGeom prst="rect">
            <a:avLst/>
          </a:prstGeom>
        </p:spPr>
      </p:pic>
      <p:graphicFrame>
        <p:nvGraphicFramePr>
          <p:cNvPr id="11" name="Table 10">
            <a:extLst>
              <a:ext uri="{FF2B5EF4-FFF2-40B4-BE49-F238E27FC236}">
                <a16:creationId xmlns:a16="http://schemas.microsoft.com/office/drawing/2014/main" id="{CB80E226-0080-A5C7-769D-91FE8534FEBC}"/>
              </a:ext>
            </a:extLst>
          </p:cNvPr>
          <p:cNvGraphicFramePr>
            <a:graphicFrameLocks noGrp="1"/>
          </p:cNvGraphicFramePr>
          <p:nvPr>
            <p:extLst>
              <p:ext uri="{D42A27DB-BD31-4B8C-83A1-F6EECF244321}">
                <p14:modId xmlns:p14="http://schemas.microsoft.com/office/powerpoint/2010/main" val="199124245"/>
              </p:ext>
            </p:extLst>
          </p:nvPr>
        </p:nvGraphicFramePr>
        <p:xfrm>
          <a:off x="897346" y="3429000"/>
          <a:ext cx="10397308" cy="3200709"/>
        </p:xfrm>
        <a:graphic>
          <a:graphicData uri="http://schemas.openxmlformats.org/drawingml/2006/table">
            <a:tbl>
              <a:tblPr firstRow="1" firstCol="1" bandRow="1">
                <a:tableStyleId>{5C22544A-7EE6-4342-B048-85BDC9FD1C3A}</a:tableStyleId>
              </a:tblPr>
              <a:tblGrid>
                <a:gridCol w="2981420">
                  <a:extLst>
                    <a:ext uri="{9D8B030D-6E8A-4147-A177-3AD203B41FA5}">
                      <a16:colId xmlns:a16="http://schemas.microsoft.com/office/drawing/2014/main" val="252250309"/>
                    </a:ext>
                  </a:extLst>
                </a:gridCol>
                <a:gridCol w="3707944">
                  <a:extLst>
                    <a:ext uri="{9D8B030D-6E8A-4147-A177-3AD203B41FA5}">
                      <a16:colId xmlns:a16="http://schemas.microsoft.com/office/drawing/2014/main" val="3598550046"/>
                    </a:ext>
                  </a:extLst>
                </a:gridCol>
                <a:gridCol w="3707944">
                  <a:extLst>
                    <a:ext uri="{9D8B030D-6E8A-4147-A177-3AD203B41FA5}">
                      <a16:colId xmlns:a16="http://schemas.microsoft.com/office/drawing/2014/main" val="3576574010"/>
                    </a:ext>
                  </a:extLst>
                </a:gridCol>
              </a:tblGrid>
              <a:tr h="349488">
                <a:tc gridSpan="3">
                  <a:txBody>
                    <a:bodyPr/>
                    <a:lstStyle/>
                    <a:p>
                      <a:pPr algn="ct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Đoạn văn chia sẻ cảm nghĩ về bài thơ “ Lời con”</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451026973"/>
                  </a:ext>
                </a:extLst>
              </a:tr>
              <a:tr h="349488">
                <a:tc gridSpan="2">
                  <a:txBody>
                    <a:bodyPr/>
                    <a:lstStyle/>
                    <a:p>
                      <a:pPr algn="ct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Nội</a:t>
                      </a:r>
                      <a:r>
                        <a:rPr lang="en-US" sz="1600" dirty="0">
                          <a:solidFill>
                            <a:schemeClr val="tx1"/>
                          </a:solidFill>
                          <a:effectLst/>
                          <a:latin typeface="Times New Roman" panose="02020603050405020304" pitchFamily="18" charset="0"/>
                          <a:cs typeface="Times New Roman" panose="02020603050405020304" pitchFamily="18" charset="0"/>
                        </a:rPr>
                        <a:t> dung </a:t>
                      </a:r>
                      <a:r>
                        <a:rPr lang="en-US" sz="1600" dirty="0" err="1">
                          <a:solidFill>
                            <a:schemeClr val="tx1"/>
                          </a:solidFill>
                          <a:effectLst/>
                          <a:latin typeface="Times New Roman" panose="02020603050405020304" pitchFamily="18" charset="0"/>
                          <a:cs typeface="Times New Roman" panose="02020603050405020304" pitchFamily="18" charset="0"/>
                        </a:rPr>
                        <a:t>yêu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cầu</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gn="ctr">
                        <a:lnSpc>
                          <a:spcPct val="115000"/>
                        </a:lnSpc>
                      </a:pPr>
                      <a:r>
                        <a:rPr lang="en-US" sz="1600" b="1" dirty="0" err="1">
                          <a:solidFill>
                            <a:schemeClr val="tx1"/>
                          </a:solidFill>
                          <a:effectLst/>
                          <a:latin typeface="Times New Roman" panose="02020603050405020304" pitchFamily="18" charset="0"/>
                          <a:cs typeface="Times New Roman" panose="02020603050405020304" pitchFamily="18" charset="0"/>
                        </a:rPr>
                        <a:t>Nội</a:t>
                      </a:r>
                      <a:r>
                        <a:rPr lang="en-US" sz="1600" b="1" dirty="0">
                          <a:solidFill>
                            <a:schemeClr val="tx1"/>
                          </a:solidFill>
                          <a:effectLst/>
                          <a:latin typeface="Times New Roman" panose="02020603050405020304" pitchFamily="18" charset="0"/>
                          <a:cs typeface="Times New Roman" panose="02020603050405020304" pitchFamily="18" charset="0"/>
                        </a:rPr>
                        <a:t> dung </a:t>
                      </a:r>
                      <a:r>
                        <a:rPr lang="en-US" sz="1600" b="1" dirty="0" err="1">
                          <a:solidFill>
                            <a:schemeClr val="tx1"/>
                          </a:solidFill>
                          <a:effectLst/>
                          <a:latin typeface="Times New Roman" panose="02020603050405020304" pitchFamily="18" charset="0"/>
                          <a:cs typeface="Times New Roman" panose="02020603050405020304" pitchFamily="18" charset="0"/>
                        </a:rPr>
                        <a:t>thể</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hiện</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5990286"/>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1. Để chia sẻ tình cảm, tác giả sử dụng ngôi thứ mấy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4864904"/>
                  </a:ext>
                </a:extLst>
              </a:tr>
              <a:tr h="349488">
                <a:tc row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2. Xác định câu chủ đề</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chủ</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588938"/>
                  </a:ext>
                </a:extLst>
              </a:tr>
              <a:tr h="404805">
                <a:tc v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Câu kết đoạn</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265823"/>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3. Tóm tắt phần thân đoạn</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949520"/>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4. Cảm xúc và suy nghĩ được thể hiện như thế nào trong đoạn văn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893577"/>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5. Cảm nghĩ của người viết được thể hiện qua những câu văn nào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045561"/>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6. Các phép liên kết được sử dụng trong đọan văn: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5705294"/>
                  </a:ext>
                </a:extLst>
              </a:tr>
            </a:tbl>
          </a:graphicData>
        </a:graphic>
      </p:graphicFrame>
    </p:spTree>
    <p:extLst>
      <p:ext uri="{BB962C8B-B14F-4D97-AF65-F5344CB8AC3E}">
        <p14:creationId xmlns:p14="http://schemas.microsoft.com/office/powerpoint/2010/main" val="347104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pic>
        <p:nvPicPr>
          <p:cNvPr id="6" name="图片 10">
            <a:extLst>
              <a:ext uri="{FF2B5EF4-FFF2-40B4-BE49-F238E27FC236}">
                <a16:creationId xmlns:a16="http://schemas.microsoft.com/office/drawing/2014/main" id="{AD8BC3DF-495B-F605-AECF-8AA21979B890}"/>
              </a:ext>
            </a:extLst>
          </p:cNvPr>
          <p:cNvPicPr>
            <a:picLocks noChangeAspect="1"/>
          </p:cNvPicPr>
          <p:nvPr/>
        </p:nvPicPr>
        <p:blipFill rotWithShape="1">
          <a:blip r:embed="rId2" cstate="screen">
            <a:alphaModFix amt="54000"/>
            <a:extLst>
              <a:ext uri="{28A0092B-C50C-407E-A947-70E740481C1C}">
                <a14:useLocalDpi xmlns:a14="http://schemas.microsoft.com/office/drawing/2010/main"/>
              </a:ext>
            </a:extLst>
          </a:blip>
          <a:srcRect b="16301"/>
          <a:stretch/>
        </p:blipFill>
        <p:spPr>
          <a:xfrm>
            <a:off x="0" y="5893120"/>
            <a:ext cx="12192000" cy="964880"/>
          </a:xfrm>
          <a:prstGeom prst="rect">
            <a:avLst/>
          </a:prstGeom>
        </p:spPr>
      </p:pic>
      <p:grpSp>
        <p:nvGrpSpPr>
          <p:cNvPr id="7" name="Group 6">
            <a:extLst>
              <a:ext uri="{FF2B5EF4-FFF2-40B4-BE49-F238E27FC236}">
                <a16:creationId xmlns:a16="http://schemas.microsoft.com/office/drawing/2014/main" id="{3C2819C8-6CE5-E1B4-0E70-AE8B5A34A4A8}"/>
              </a:ext>
            </a:extLst>
          </p:cNvPr>
          <p:cNvGrpSpPr/>
          <p:nvPr/>
        </p:nvGrpSpPr>
        <p:grpSpPr>
          <a:xfrm>
            <a:off x="136672" y="3746"/>
            <a:ext cx="4007030" cy="984525"/>
            <a:chOff x="2447501" y="2552566"/>
            <a:chExt cx="4007030" cy="984525"/>
          </a:xfrm>
        </p:grpSpPr>
        <p:pic>
          <p:nvPicPr>
            <p:cNvPr id="8" name="图片 2">
              <a:extLst>
                <a:ext uri="{FF2B5EF4-FFF2-40B4-BE49-F238E27FC236}">
                  <a16:creationId xmlns:a16="http://schemas.microsoft.com/office/drawing/2014/main" id="{005918C0-AF68-AB7F-098B-69EEADCF0D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9" name="文本框 18">
              <a:extLst>
                <a:ext uri="{FF2B5EF4-FFF2-40B4-BE49-F238E27FC236}">
                  <a16:creationId xmlns:a16="http://schemas.microsoft.com/office/drawing/2014/main" id="{D7870D58-55F3-CCE2-A0C7-31ECBB2BC3BE}"/>
                </a:ext>
              </a:extLst>
            </p:cNvPr>
            <p:cNvSpPr txBox="1">
              <a:spLocks noChangeArrowheads="1"/>
            </p:cNvSpPr>
            <p:nvPr/>
          </p:nvSpPr>
          <p:spPr bwMode="auto">
            <a:xfrm>
              <a:off x="2641604" y="302166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 PHÂN TÍCH KIỂU VĂN BẢN</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8D9FC67A-9368-190F-352D-0D0E6AACD886}"/>
              </a:ext>
            </a:extLst>
          </p:cNvPr>
          <p:cNvGrpSpPr/>
          <p:nvPr/>
        </p:nvGrpSpPr>
        <p:grpSpPr>
          <a:xfrm>
            <a:off x="8048300" y="138896"/>
            <a:ext cx="4007029" cy="6290925"/>
            <a:chOff x="8048300" y="138896"/>
            <a:chExt cx="4007029" cy="6290925"/>
          </a:xfrm>
        </p:grpSpPr>
        <p:sp>
          <p:nvSpPr>
            <p:cNvPr id="13" name="Rectangle: Rounded Corners 12">
              <a:extLst>
                <a:ext uri="{FF2B5EF4-FFF2-40B4-BE49-F238E27FC236}">
                  <a16:creationId xmlns:a16="http://schemas.microsoft.com/office/drawing/2014/main" id="{649E4EA0-51F1-BA8A-10A7-65BE66E68C28}"/>
                </a:ext>
              </a:extLst>
            </p:cNvPr>
            <p:cNvSpPr/>
            <p:nvPr/>
          </p:nvSpPr>
          <p:spPr>
            <a:xfrm>
              <a:off x="8048300" y="138896"/>
              <a:ext cx="4007028" cy="6290925"/>
            </a:xfrm>
            <a:prstGeom prst="roundRect">
              <a:avLst>
                <a:gd name="adj" fmla="val 3668"/>
              </a:avLst>
            </a:prstGeom>
            <a:noFill/>
            <a:ln w="127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21C8CB-F660-2E3B-0D5A-7E67B5064F36}"/>
                </a:ext>
              </a:extLst>
            </p:cNvPr>
            <p:cNvSpPr txBox="1"/>
            <p:nvPr/>
          </p:nvSpPr>
          <p:spPr>
            <a:xfrm>
              <a:off x="8048300" y="428178"/>
              <a:ext cx="4007029" cy="6001643"/>
            </a:xfrm>
            <a:prstGeom prst="rect">
              <a:avLst/>
            </a:prstGeom>
            <a:noFill/>
          </p:spPr>
          <p:txBody>
            <a:bodyPr wrap="square">
              <a:spAutoFit/>
            </a:bodyPr>
            <a:lstStyle/>
            <a:p>
              <a:pPr algn="just"/>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ngạc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đằm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cằn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vang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aphicFrame>
        <p:nvGraphicFramePr>
          <p:cNvPr id="12" name="Table 11">
            <a:extLst>
              <a:ext uri="{FF2B5EF4-FFF2-40B4-BE49-F238E27FC236}">
                <a16:creationId xmlns:a16="http://schemas.microsoft.com/office/drawing/2014/main" id="{8D88EA76-F214-865D-74D6-2EF3D2A1468A}"/>
              </a:ext>
            </a:extLst>
          </p:cNvPr>
          <p:cNvGraphicFramePr>
            <a:graphicFrameLocks noGrp="1"/>
          </p:cNvGraphicFramePr>
          <p:nvPr>
            <p:extLst>
              <p:ext uri="{D42A27DB-BD31-4B8C-83A1-F6EECF244321}">
                <p14:modId xmlns:p14="http://schemas.microsoft.com/office/powerpoint/2010/main" val="4103036492"/>
              </p:ext>
            </p:extLst>
          </p:nvPr>
        </p:nvGraphicFramePr>
        <p:xfrm>
          <a:off x="46741" y="1104496"/>
          <a:ext cx="7777745" cy="4925914"/>
        </p:xfrm>
        <a:graphic>
          <a:graphicData uri="http://schemas.openxmlformats.org/drawingml/2006/table">
            <a:tbl>
              <a:tblPr firstRow="1" firstCol="1" bandRow="1">
                <a:tableStyleId>{5C22544A-7EE6-4342-B048-85BDC9FD1C3A}</a:tableStyleId>
              </a:tblPr>
              <a:tblGrid>
                <a:gridCol w="794854">
                  <a:extLst>
                    <a:ext uri="{9D8B030D-6E8A-4147-A177-3AD203B41FA5}">
                      <a16:colId xmlns:a16="http://schemas.microsoft.com/office/drawing/2014/main" val="568162533"/>
                    </a:ext>
                  </a:extLst>
                </a:gridCol>
                <a:gridCol w="1693693">
                  <a:extLst>
                    <a:ext uri="{9D8B030D-6E8A-4147-A177-3AD203B41FA5}">
                      <a16:colId xmlns:a16="http://schemas.microsoft.com/office/drawing/2014/main" val="1664717462"/>
                    </a:ext>
                  </a:extLst>
                </a:gridCol>
                <a:gridCol w="5289198">
                  <a:extLst>
                    <a:ext uri="{9D8B030D-6E8A-4147-A177-3AD203B41FA5}">
                      <a16:colId xmlns:a16="http://schemas.microsoft.com/office/drawing/2014/main" val="1738129212"/>
                    </a:ext>
                  </a:extLst>
                </a:gridCol>
              </a:tblGrid>
              <a:tr h="427489">
                <a:tc gridSpan="3">
                  <a:txBody>
                    <a:bodyPr/>
                    <a:lstStyle/>
                    <a:p>
                      <a:pPr algn="ct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văn</a:t>
                      </a:r>
                      <a:r>
                        <a:rPr lang="en-US" sz="1600" dirty="0">
                          <a:solidFill>
                            <a:schemeClr val="tx1"/>
                          </a:solidFill>
                          <a:effectLst/>
                          <a:latin typeface="Times New Roman" panose="02020603050405020304" pitchFamily="18" charset="0"/>
                          <a:cs typeface="Times New Roman" panose="02020603050405020304" pitchFamily="18" charset="0"/>
                        </a:rPr>
                        <a:t> chia </a:t>
                      </a:r>
                      <a:r>
                        <a:rPr lang="en-US" sz="1600" dirty="0" err="1">
                          <a:solidFill>
                            <a:schemeClr val="tx1"/>
                          </a:solidFill>
                          <a:effectLst/>
                          <a:latin typeface="Times New Roman" panose="02020603050405020304" pitchFamily="18" charset="0"/>
                          <a:cs typeface="Times New Roman" panose="02020603050405020304" pitchFamily="18" charset="0"/>
                        </a:rPr>
                        <a:t>sẻ</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Lời</a:t>
                      </a:r>
                      <a:r>
                        <a:rPr lang="en-US" sz="1600" dirty="0">
                          <a:solidFill>
                            <a:schemeClr val="tx1"/>
                          </a:solidFill>
                          <a:effectLst/>
                          <a:latin typeface="Times New Roman" panose="02020603050405020304" pitchFamily="18" charset="0"/>
                          <a:cs typeface="Times New Roman" panose="02020603050405020304" pitchFamily="18" charset="0"/>
                        </a:rPr>
                        <a:t> con”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355605354"/>
                  </a:ext>
                </a:extLst>
              </a:tr>
              <a:tr h="427489">
                <a:tc gridSpan="2">
                  <a:txBody>
                    <a:bodyPr/>
                    <a:lstStyle/>
                    <a:p>
                      <a:pPr algn="ct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Nội</a:t>
                      </a:r>
                      <a:r>
                        <a:rPr lang="en-US" sz="1600" dirty="0">
                          <a:solidFill>
                            <a:schemeClr val="tx1"/>
                          </a:solidFill>
                          <a:effectLst/>
                          <a:latin typeface="Times New Roman" panose="02020603050405020304" pitchFamily="18" charset="0"/>
                          <a:cs typeface="Times New Roman" panose="02020603050405020304" pitchFamily="18" charset="0"/>
                        </a:rPr>
                        <a:t> dung </a:t>
                      </a:r>
                      <a:r>
                        <a:rPr lang="en-US" sz="1600" dirty="0" err="1">
                          <a:solidFill>
                            <a:schemeClr val="tx1"/>
                          </a:solidFill>
                          <a:effectLst/>
                          <a:latin typeface="Times New Roman" panose="02020603050405020304" pitchFamily="18" charset="0"/>
                          <a:cs typeface="Times New Roman" panose="02020603050405020304" pitchFamily="18" charset="0"/>
                        </a:rPr>
                        <a:t>yêu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cầu</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gn="ctr">
                        <a:lnSpc>
                          <a:spcPct val="115000"/>
                        </a:lnSpc>
                      </a:pPr>
                      <a:r>
                        <a:rPr lang="en-US" sz="1600" b="1" dirty="0" err="1">
                          <a:solidFill>
                            <a:schemeClr val="tx1"/>
                          </a:solidFill>
                          <a:effectLst/>
                          <a:latin typeface="Times New Roman" panose="02020603050405020304" pitchFamily="18" charset="0"/>
                          <a:cs typeface="Times New Roman" panose="02020603050405020304" pitchFamily="18" charset="0"/>
                        </a:rPr>
                        <a:t>Nội</a:t>
                      </a:r>
                      <a:r>
                        <a:rPr lang="en-US" sz="1600" b="1" dirty="0">
                          <a:solidFill>
                            <a:schemeClr val="tx1"/>
                          </a:solidFill>
                          <a:effectLst/>
                          <a:latin typeface="Times New Roman" panose="02020603050405020304" pitchFamily="18" charset="0"/>
                          <a:cs typeface="Times New Roman" panose="02020603050405020304" pitchFamily="18" charset="0"/>
                        </a:rPr>
                        <a:t> dung </a:t>
                      </a:r>
                      <a:r>
                        <a:rPr lang="en-US" sz="1600" b="1" dirty="0" err="1">
                          <a:solidFill>
                            <a:schemeClr val="tx1"/>
                          </a:solidFill>
                          <a:effectLst/>
                          <a:latin typeface="Times New Roman" panose="02020603050405020304" pitchFamily="18" charset="0"/>
                          <a:cs typeface="Times New Roman" panose="02020603050405020304" pitchFamily="18" charset="0"/>
                        </a:rPr>
                        <a:t>thể</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hiện</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8099536"/>
                  </a:ext>
                </a:extLst>
              </a:tr>
              <a:tr h="892235">
                <a:tc gridSpan="2">
                  <a:txBody>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1. </a:t>
                      </a:r>
                      <a:r>
                        <a:rPr lang="en-US" sz="1600" dirty="0" err="1">
                          <a:solidFill>
                            <a:schemeClr val="tx1"/>
                          </a:solidFill>
                          <a:effectLst/>
                          <a:latin typeface="Times New Roman" panose="02020603050405020304" pitchFamily="18" charset="0"/>
                          <a:cs typeface="Times New Roman" panose="02020603050405020304" pitchFamily="18" charset="0"/>
                        </a:rPr>
                        <a:t>Để</a:t>
                      </a:r>
                      <a:r>
                        <a:rPr lang="en-US" sz="1600" dirty="0">
                          <a:solidFill>
                            <a:schemeClr val="tx1"/>
                          </a:solidFill>
                          <a:effectLst/>
                          <a:latin typeface="Times New Roman" panose="02020603050405020304" pitchFamily="18" charset="0"/>
                          <a:cs typeface="Times New Roman" panose="02020603050405020304" pitchFamily="18" charset="0"/>
                        </a:rPr>
                        <a:t> chia </a:t>
                      </a:r>
                      <a:r>
                        <a:rPr lang="en-US" sz="1600" dirty="0" err="1">
                          <a:solidFill>
                            <a:schemeClr val="tx1"/>
                          </a:solidFill>
                          <a:effectLst/>
                          <a:latin typeface="Times New Roman" panose="02020603050405020304" pitchFamily="18" charset="0"/>
                          <a:cs typeface="Times New Roman" panose="02020603050405020304" pitchFamily="18" charset="0"/>
                        </a:rPr>
                        <a:t>sẻ</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tình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giả</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sử</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dụng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ngôi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mấy</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Ngôi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thứ</a:t>
                      </a:r>
                      <a:r>
                        <a:rPr lang="en-US" sz="1600" dirty="0">
                          <a:solidFill>
                            <a:srgbClr val="FCF7E3"/>
                          </a:solidFill>
                          <a:effectLst/>
                          <a:latin typeface="Times New Roman" panose="02020603050405020304" pitchFamily="18" charset="0"/>
                          <a:cs typeface="Times New Roman" panose="02020603050405020304" pitchFamily="18" charset="0"/>
                        </a:rPr>
                        <a:t> 1</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6207455"/>
                  </a:ext>
                </a:extLst>
              </a:tr>
              <a:tr h="427489">
                <a:tc row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2. Xác định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chủ</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đề</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số</a:t>
                      </a:r>
                      <a:r>
                        <a:rPr lang="en-US" sz="1600" dirty="0">
                          <a:solidFill>
                            <a:srgbClr val="FCF7E3"/>
                          </a:solidFill>
                          <a:effectLst/>
                          <a:latin typeface="Times New Roman" panose="02020603050405020304" pitchFamily="18" charset="0"/>
                          <a:cs typeface="Times New Roman" panose="02020603050405020304" pitchFamily="18" charset="0"/>
                        </a:rPr>
                        <a:t> 1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Lời</a:t>
                      </a:r>
                      <a:r>
                        <a:rPr lang="en-US" sz="1600" dirty="0">
                          <a:solidFill>
                            <a:srgbClr val="FCF7E3"/>
                          </a:solidFill>
                          <a:effectLst/>
                          <a:latin typeface="Times New Roman" panose="02020603050405020304" pitchFamily="18" charset="0"/>
                          <a:cs typeface="Times New Roman" panose="02020603050405020304" pitchFamily="18" charset="0"/>
                        </a:rPr>
                        <a:t> con”…</a:t>
                      </a:r>
                      <a:r>
                        <a:rPr lang="en-US" sz="1600" dirty="0" err="1">
                          <a:solidFill>
                            <a:srgbClr val="FCF7E3"/>
                          </a:solidFill>
                          <a:effectLst/>
                          <a:latin typeface="Times New Roman" panose="02020603050405020304" pitchFamily="18" charset="0"/>
                          <a:cs typeface="Times New Roman" panose="02020603050405020304" pitchFamily="18" charset="0"/>
                        </a:rPr>
                        <a:t>về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trẻ</a:t>
                      </a:r>
                      <a:r>
                        <a:rPr lang="en-US" sz="1600" dirty="0">
                          <a:solidFill>
                            <a:srgbClr val="FCF7E3"/>
                          </a:solidFill>
                          <a:effectLst/>
                          <a:latin typeface="Times New Roman" panose="02020603050405020304" pitchFamily="18" charset="0"/>
                          <a:cs typeface="Times New Roman" panose="02020603050405020304" pitchFamily="18" charset="0"/>
                        </a:rPr>
                        <a:t> con”</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028276"/>
                  </a:ext>
                </a:extLst>
              </a:tr>
              <a:tr h="464744">
                <a:tc vMerge="1">
                  <a:txBody>
                    <a:bodyPr/>
                    <a:lstStyle/>
                    <a:p>
                      <a:endParaRPr lang="en-VN"/>
                    </a:p>
                  </a:txBody>
                  <a:tcPr/>
                </a:tc>
                <a:tc>
                  <a:txBody>
                    <a:bodyPr/>
                    <a:lstStyle/>
                    <a:p>
                      <a:pPr>
                        <a:lnSpc>
                          <a:spcPct val="115000"/>
                        </a:lnSpc>
                      </a:pP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cuối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 “ </a:t>
                      </a:r>
                      <a:r>
                        <a:rPr lang="en-US" sz="1600" dirty="0" err="1">
                          <a:solidFill>
                            <a:srgbClr val="FCF7E3"/>
                          </a:solidFill>
                          <a:effectLst/>
                          <a:latin typeface="Times New Roman" panose="02020603050405020304" pitchFamily="18" charset="0"/>
                          <a:cs typeface="Times New Roman" panose="02020603050405020304" pitchFamily="18" charset="0"/>
                        </a:rPr>
                        <a:t>Tôi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thầm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tuyệt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vời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nhất</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850953"/>
                  </a:ext>
                </a:extLst>
              </a:tr>
              <a:tr h="2286468">
                <a:tc gridSpan="2">
                  <a:txBody>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3. </a:t>
                      </a:r>
                      <a:r>
                        <a:rPr lang="en-US" sz="1600" dirty="0" err="1">
                          <a:solidFill>
                            <a:schemeClr val="tx1"/>
                          </a:solidFill>
                          <a:effectLst/>
                          <a:latin typeface="Times New Roman" panose="02020603050405020304" pitchFamily="18" charset="0"/>
                          <a:cs typeface="Times New Roman" panose="02020603050405020304" pitchFamily="18" charset="0"/>
                        </a:rPr>
                        <a:t>Tóm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tắt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phần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thân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VN" sz="1600" dirty="0">
                          <a:solidFill>
                            <a:srgbClr val="FCF7E3"/>
                          </a:solidFill>
                          <a:effectLst/>
                          <a:latin typeface="Times New Roman" panose="02020603050405020304" pitchFamily="18" charset="0"/>
                          <a:cs typeface="Times New Roman" panose="02020603050405020304" pitchFamily="18" charset="0"/>
                        </a:rPr>
                        <a:t>Bài thơ được chia thành ba đoạn thể hiện những nội dung khác nhau. Nếu hai khổ thơ đầu là những cảm nhận ngây thơ hồn nhiên của con về cuộc sống khi con kể chuyện thì khổ cuối là sự nghẹn ngào, hình ảnh đứa con và tình mẫu tử thiêng liêng khiến cho người mẹ dạt dào cảm xúc sáng tác.</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451749"/>
                  </a:ext>
                </a:extLst>
              </a:tr>
            </a:tbl>
          </a:graphicData>
        </a:graphic>
      </p:graphicFrame>
      <p:sp>
        <p:nvSpPr>
          <p:cNvPr id="15" name="Flowchart: Alternate Process 14">
            <a:extLst>
              <a:ext uri="{FF2B5EF4-FFF2-40B4-BE49-F238E27FC236}">
                <a16:creationId xmlns:a16="http://schemas.microsoft.com/office/drawing/2014/main" id="{D9C8C6FD-2CF0-C80D-6D43-3168F5EA1862}"/>
              </a:ext>
            </a:extLst>
          </p:cNvPr>
          <p:cNvSpPr/>
          <p:nvPr/>
        </p:nvSpPr>
        <p:spPr>
          <a:xfrm>
            <a:off x="9155575" y="682906"/>
            <a:ext cx="370390" cy="305365"/>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2C71BB-54B1-A6B1-8400-62301806884D}"/>
              </a:ext>
            </a:extLst>
          </p:cNvPr>
          <p:cNvSpPr txBox="1"/>
          <p:nvPr/>
        </p:nvSpPr>
        <p:spPr>
          <a:xfrm>
            <a:off x="2560320" y="2218174"/>
            <a:ext cx="4683760" cy="338554"/>
          </a:xfrm>
          <a:prstGeom prst="rect">
            <a:avLst/>
          </a:prstGeom>
          <a:noFill/>
        </p:spPr>
        <p:txBody>
          <a:bodyPr wrap="square">
            <a:spAutoFit/>
          </a:bodyPr>
          <a:lstStyle/>
          <a:p>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Ngôi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thứ</a:t>
            </a:r>
            <a:r>
              <a:rPr lang="en-US" sz="1600" dirty="0">
                <a:solidFill>
                  <a:schemeClr val="tx1"/>
                </a:solidFill>
                <a:effectLst/>
                <a:latin typeface="Times New Roman" panose="02020603050405020304" pitchFamily="18" charset="0"/>
                <a:cs typeface="Times New Roman" panose="02020603050405020304" pitchFamily="18" charset="0"/>
              </a:rPr>
              <a:t> 1</a:t>
            </a:r>
            <a:endParaRPr lang="en-US" sz="1600" dirty="0"/>
          </a:p>
        </p:txBody>
      </p:sp>
      <p:sp>
        <p:nvSpPr>
          <p:cNvPr id="18" name="Rectangle: Rounded Corners 17">
            <a:extLst>
              <a:ext uri="{FF2B5EF4-FFF2-40B4-BE49-F238E27FC236}">
                <a16:creationId xmlns:a16="http://schemas.microsoft.com/office/drawing/2014/main" id="{D7542716-B091-04BF-B217-2D1B6A8E1616}"/>
              </a:ext>
            </a:extLst>
          </p:cNvPr>
          <p:cNvSpPr/>
          <p:nvPr/>
        </p:nvSpPr>
        <p:spPr>
          <a:xfrm>
            <a:off x="8097520" y="407858"/>
            <a:ext cx="3931920" cy="106534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8C9E9BC-3ADB-EA8A-BFFC-124CC62D556B}"/>
              </a:ext>
            </a:extLst>
          </p:cNvPr>
          <p:cNvSpPr txBox="1"/>
          <p:nvPr/>
        </p:nvSpPr>
        <p:spPr>
          <a:xfrm>
            <a:off x="833120" y="2859271"/>
            <a:ext cx="1259840" cy="352789"/>
          </a:xfrm>
          <a:prstGeom prst="rect">
            <a:avLst/>
          </a:prstGeom>
          <a:noFill/>
        </p:spPr>
        <p:txBody>
          <a:bodyPr wrap="square">
            <a:spAutoFit/>
          </a:bodyPr>
          <a:lstStyle/>
          <a:p>
            <a:pP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chủ</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BD489D6E-0DCC-2A44-7DD1-3663ADFF4A35}"/>
              </a:ext>
            </a:extLst>
          </p:cNvPr>
          <p:cNvSpPr txBox="1"/>
          <p:nvPr/>
        </p:nvSpPr>
        <p:spPr>
          <a:xfrm>
            <a:off x="2560320" y="2880732"/>
            <a:ext cx="5264166" cy="352789"/>
          </a:xfrm>
          <a:prstGeom prst="rect">
            <a:avLst/>
          </a:prstGeom>
          <a:noFill/>
        </p:spPr>
        <p:txBody>
          <a:bodyPr wrap="square">
            <a:spAutoFit/>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số</a:t>
            </a:r>
            <a:r>
              <a:rPr lang="en-US" sz="1600" dirty="0">
                <a:solidFill>
                  <a:schemeClr val="tx1"/>
                </a:solidFill>
                <a:effectLst/>
                <a:latin typeface="Times New Roman" panose="02020603050405020304" pitchFamily="18" charset="0"/>
                <a:cs typeface="Times New Roman" panose="02020603050405020304" pitchFamily="18" charset="0"/>
              </a:rPr>
              <a:t> 1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Lời</a:t>
            </a:r>
            <a:r>
              <a:rPr lang="en-US" sz="1600" dirty="0">
                <a:solidFill>
                  <a:schemeClr val="tx1"/>
                </a:solidFill>
                <a:effectLst/>
                <a:latin typeface="Times New Roman" panose="02020603050405020304" pitchFamily="18" charset="0"/>
                <a:cs typeface="Times New Roman" panose="02020603050405020304" pitchFamily="18" charset="0"/>
              </a:rPr>
              <a:t> con”…</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trẻ</a:t>
            </a:r>
            <a:r>
              <a:rPr lang="en-US" sz="1600" dirty="0">
                <a:solidFill>
                  <a:schemeClr val="tx1"/>
                </a:solidFill>
                <a:effectLst/>
                <a:latin typeface="Times New Roman" panose="02020603050405020304" pitchFamily="18" charset="0"/>
                <a:cs typeface="Times New Roman" panose="02020603050405020304" pitchFamily="18" charset="0"/>
              </a:rPr>
              <a:t> con”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236C7C0-4BAB-7C3F-F878-4616C605BD98}"/>
              </a:ext>
            </a:extLst>
          </p:cNvPr>
          <p:cNvSpPr txBox="1"/>
          <p:nvPr/>
        </p:nvSpPr>
        <p:spPr>
          <a:xfrm>
            <a:off x="818720" y="3313677"/>
            <a:ext cx="1361440" cy="352789"/>
          </a:xfrm>
          <a:prstGeom prst="rect">
            <a:avLst/>
          </a:prstGeom>
          <a:noFill/>
        </p:spPr>
        <p:txBody>
          <a:bodyPr wrap="square">
            <a:spAutoFit/>
          </a:bodyPr>
          <a:lstStyle/>
          <a:p>
            <a:pP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kết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6897E51E-DAAF-7768-9856-F242F99BDB7D}"/>
              </a:ext>
            </a:extLst>
          </p:cNvPr>
          <p:cNvSpPr/>
          <p:nvPr/>
        </p:nvSpPr>
        <p:spPr>
          <a:xfrm>
            <a:off x="8103859" y="5354320"/>
            <a:ext cx="3925581" cy="975040"/>
          </a:xfrm>
          <a:custGeom>
            <a:avLst/>
            <a:gdLst>
              <a:gd name="connsiteX0" fmla="*/ 0 w 3931920"/>
              <a:gd name="connsiteY0" fmla="*/ 160817 h 964880"/>
              <a:gd name="connsiteX1" fmla="*/ 160817 w 3931920"/>
              <a:gd name="connsiteY1" fmla="*/ 0 h 964880"/>
              <a:gd name="connsiteX2" fmla="*/ 3771103 w 3931920"/>
              <a:gd name="connsiteY2" fmla="*/ 0 h 964880"/>
              <a:gd name="connsiteX3" fmla="*/ 3931920 w 3931920"/>
              <a:gd name="connsiteY3" fmla="*/ 160817 h 964880"/>
              <a:gd name="connsiteX4" fmla="*/ 3931920 w 3931920"/>
              <a:gd name="connsiteY4" fmla="*/ 804063 h 964880"/>
              <a:gd name="connsiteX5" fmla="*/ 3771103 w 3931920"/>
              <a:gd name="connsiteY5" fmla="*/ 964880 h 964880"/>
              <a:gd name="connsiteX6" fmla="*/ 160817 w 3931920"/>
              <a:gd name="connsiteY6" fmla="*/ 964880 h 964880"/>
              <a:gd name="connsiteX7" fmla="*/ 0 w 3931920"/>
              <a:gd name="connsiteY7" fmla="*/ 804063 h 964880"/>
              <a:gd name="connsiteX8" fmla="*/ 0 w 3931920"/>
              <a:gd name="connsiteY8" fmla="*/ 160817 h 964880"/>
              <a:gd name="connsiteX0" fmla="*/ 0 w 3931920"/>
              <a:gd name="connsiteY0" fmla="*/ 160817 h 964880"/>
              <a:gd name="connsiteX1" fmla="*/ 1471457 w 3931920"/>
              <a:gd name="connsiteY1" fmla="*/ 0 h 964880"/>
              <a:gd name="connsiteX2" fmla="*/ 3771103 w 3931920"/>
              <a:gd name="connsiteY2" fmla="*/ 0 h 964880"/>
              <a:gd name="connsiteX3" fmla="*/ 3931920 w 3931920"/>
              <a:gd name="connsiteY3" fmla="*/ 160817 h 964880"/>
              <a:gd name="connsiteX4" fmla="*/ 3931920 w 3931920"/>
              <a:gd name="connsiteY4" fmla="*/ 804063 h 964880"/>
              <a:gd name="connsiteX5" fmla="*/ 3771103 w 3931920"/>
              <a:gd name="connsiteY5" fmla="*/ 964880 h 964880"/>
              <a:gd name="connsiteX6" fmla="*/ 160817 w 3931920"/>
              <a:gd name="connsiteY6" fmla="*/ 964880 h 964880"/>
              <a:gd name="connsiteX7" fmla="*/ 0 w 3931920"/>
              <a:gd name="connsiteY7" fmla="*/ 804063 h 964880"/>
              <a:gd name="connsiteX8" fmla="*/ 0 w 3931920"/>
              <a:gd name="connsiteY8" fmla="*/ 160817 h 964880"/>
              <a:gd name="connsiteX0" fmla="*/ 1818640 w 3931920"/>
              <a:gd name="connsiteY0" fmla="*/ 221777 h 964880"/>
              <a:gd name="connsiteX1" fmla="*/ 1471457 w 3931920"/>
              <a:gd name="connsiteY1" fmla="*/ 0 h 964880"/>
              <a:gd name="connsiteX2" fmla="*/ 3771103 w 3931920"/>
              <a:gd name="connsiteY2" fmla="*/ 0 h 964880"/>
              <a:gd name="connsiteX3" fmla="*/ 3931920 w 3931920"/>
              <a:gd name="connsiteY3" fmla="*/ 160817 h 964880"/>
              <a:gd name="connsiteX4" fmla="*/ 3931920 w 3931920"/>
              <a:gd name="connsiteY4" fmla="*/ 804063 h 964880"/>
              <a:gd name="connsiteX5" fmla="*/ 3771103 w 3931920"/>
              <a:gd name="connsiteY5" fmla="*/ 964880 h 964880"/>
              <a:gd name="connsiteX6" fmla="*/ 160817 w 3931920"/>
              <a:gd name="connsiteY6" fmla="*/ 964880 h 964880"/>
              <a:gd name="connsiteX7" fmla="*/ 0 w 3931920"/>
              <a:gd name="connsiteY7" fmla="*/ 804063 h 964880"/>
              <a:gd name="connsiteX8" fmla="*/ 1818640 w 3931920"/>
              <a:gd name="connsiteY8" fmla="*/ 221777 h 964880"/>
              <a:gd name="connsiteX0" fmla="*/ 1818640 w 3931920"/>
              <a:gd name="connsiteY0" fmla="*/ 231937 h 975040"/>
              <a:gd name="connsiteX1" fmla="*/ 1816897 w 3931920"/>
              <a:gd name="connsiteY1" fmla="*/ 0 h 975040"/>
              <a:gd name="connsiteX2" fmla="*/ 3771103 w 3931920"/>
              <a:gd name="connsiteY2" fmla="*/ 10160 h 975040"/>
              <a:gd name="connsiteX3" fmla="*/ 3931920 w 3931920"/>
              <a:gd name="connsiteY3" fmla="*/ 170977 h 975040"/>
              <a:gd name="connsiteX4" fmla="*/ 3931920 w 3931920"/>
              <a:gd name="connsiteY4" fmla="*/ 814223 h 975040"/>
              <a:gd name="connsiteX5" fmla="*/ 3771103 w 3931920"/>
              <a:gd name="connsiteY5" fmla="*/ 975040 h 975040"/>
              <a:gd name="connsiteX6" fmla="*/ 160817 w 3931920"/>
              <a:gd name="connsiteY6" fmla="*/ 975040 h 975040"/>
              <a:gd name="connsiteX7" fmla="*/ 0 w 3931920"/>
              <a:gd name="connsiteY7" fmla="*/ 814223 h 975040"/>
              <a:gd name="connsiteX8" fmla="*/ 1818640 w 3931920"/>
              <a:gd name="connsiteY8" fmla="*/ 231937 h 975040"/>
              <a:gd name="connsiteX0" fmla="*/ 1757680 w 3931920"/>
              <a:gd name="connsiteY0" fmla="*/ 242097 h 975040"/>
              <a:gd name="connsiteX1" fmla="*/ 1816897 w 3931920"/>
              <a:gd name="connsiteY1" fmla="*/ 0 h 975040"/>
              <a:gd name="connsiteX2" fmla="*/ 3771103 w 3931920"/>
              <a:gd name="connsiteY2" fmla="*/ 10160 h 975040"/>
              <a:gd name="connsiteX3" fmla="*/ 3931920 w 3931920"/>
              <a:gd name="connsiteY3" fmla="*/ 170977 h 975040"/>
              <a:gd name="connsiteX4" fmla="*/ 3931920 w 3931920"/>
              <a:gd name="connsiteY4" fmla="*/ 814223 h 975040"/>
              <a:gd name="connsiteX5" fmla="*/ 3771103 w 3931920"/>
              <a:gd name="connsiteY5" fmla="*/ 975040 h 975040"/>
              <a:gd name="connsiteX6" fmla="*/ 160817 w 3931920"/>
              <a:gd name="connsiteY6" fmla="*/ 975040 h 975040"/>
              <a:gd name="connsiteX7" fmla="*/ 0 w 3931920"/>
              <a:gd name="connsiteY7" fmla="*/ 814223 h 975040"/>
              <a:gd name="connsiteX8" fmla="*/ 1757680 w 3931920"/>
              <a:gd name="connsiteY8" fmla="*/ 242097 h 975040"/>
              <a:gd name="connsiteX0" fmla="*/ 1757680 w 3931920"/>
              <a:gd name="connsiteY0" fmla="*/ 242097 h 975040"/>
              <a:gd name="connsiteX1" fmla="*/ 1816897 w 3931920"/>
              <a:gd name="connsiteY1" fmla="*/ 0 h 975040"/>
              <a:gd name="connsiteX2" fmla="*/ 3771103 w 3931920"/>
              <a:gd name="connsiteY2" fmla="*/ 10160 h 975040"/>
              <a:gd name="connsiteX3" fmla="*/ 3931920 w 3931920"/>
              <a:gd name="connsiteY3" fmla="*/ 170977 h 975040"/>
              <a:gd name="connsiteX4" fmla="*/ 3931920 w 3931920"/>
              <a:gd name="connsiteY4" fmla="*/ 814223 h 975040"/>
              <a:gd name="connsiteX5" fmla="*/ 3771103 w 3931920"/>
              <a:gd name="connsiteY5" fmla="*/ 975040 h 975040"/>
              <a:gd name="connsiteX6" fmla="*/ 160817 w 3931920"/>
              <a:gd name="connsiteY6" fmla="*/ 975040 h 975040"/>
              <a:gd name="connsiteX7" fmla="*/ 0 w 3931920"/>
              <a:gd name="connsiteY7" fmla="*/ 814223 h 975040"/>
              <a:gd name="connsiteX8" fmla="*/ 1757680 w 3931920"/>
              <a:gd name="connsiteY8" fmla="*/ 242097 h 975040"/>
              <a:gd name="connsiteX0" fmla="*/ 1737360 w 3911600"/>
              <a:gd name="connsiteY0" fmla="*/ 242097 h 975040"/>
              <a:gd name="connsiteX1" fmla="*/ 1796577 w 3911600"/>
              <a:gd name="connsiteY1" fmla="*/ 0 h 975040"/>
              <a:gd name="connsiteX2" fmla="*/ 3750783 w 3911600"/>
              <a:gd name="connsiteY2" fmla="*/ 10160 h 975040"/>
              <a:gd name="connsiteX3" fmla="*/ 3911600 w 3911600"/>
              <a:gd name="connsiteY3" fmla="*/ 170977 h 975040"/>
              <a:gd name="connsiteX4" fmla="*/ 3911600 w 3911600"/>
              <a:gd name="connsiteY4" fmla="*/ 814223 h 975040"/>
              <a:gd name="connsiteX5" fmla="*/ 3750783 w 3911600"/>
              <a:gd name="connsiteY5" fmla="*/ 975040 h 975040"/>
              <a:gd name="connsiteX6" fmla="*/ 140497 w 3911600"/>
              <a:gd name="connsiteY6" fmla="*/ 975040 h 975040"/>
              <a:gd name="connsiteX7" fmla="*/ 0 w 3911600"/>
              <a:gd name="connsiteY7" fmla="*/ 285903 h 975040"/>
              <a:gd name="connsiteX8" fmla="*/ 1737360 w 3911600"/>
              <a:gd name="connsiteY8" fmla="*/ 242097 h 975040"/>
              <a:gd name="connsiteX0" fmla="*/ 1751340 w 3925580"/>
              <a:gd name="connsiteY0" fmla="*/ 242097 h 975040"/>
              <a:gd name="connsiteX1" fmla="*/ 1810557 w 3925580"/>
              <a:gd name="connsiteY1" fmla="*/ 0 h 975040"/>
              <a:gd name="connsiteX2" fmla="*/ 3764763 w 3925580"/>
              <a:gd name="connsiteY2" fmla="*/ 10160 h 975040"/>
              <a:gd name="connsiteX3" fmla="*/ 3925580 w 3925580"/>
              <a:gd name="connsiteY3" fmla="*/ 170977 h 975040"/>
              <a:gd name="connsiteX4" fmla="*/ 3925580 w 3925580"/>
              <a:gd name="connsiteY4" fmla="*/ 814223 h 975040"/>
              <a:gd name="connsiteX5" fmla="*/ 3764763 w 3925580"/>
              <a:gd name="connsiteY5" fmla="*/ 975040 h 975040"/>
              <a:gd name="connsiteX6" fmla="*/ 52877 w 3925580"/>
              <a:gd name="connsiteY6" fmla="*/ 975040 h 975040"/>
              <a:gd name="connsiteX7" fmla="*/ 13980 w 3925580"/>
              <a:gd name="connsiteY7" fmla="*/ 285903 h 975040"/>
              <a:gd name="connsiteX8" fmla="*/ 1751340 w 3925580"/>
              <a:gd name="connsiteY8" fmla="*/ 242097 h 975040"/>
              <a:gd name="connsiteX0" fmla="*/ 1747064 w 3921304"/>
              <a:gd name="connsiteY0" fmla="*/ 242097 h 975040"/>
              <a:gd name="connsiteX1" fmla="*/ 1806281 w 3921304"/>
              <a:gd name="connsiteY1" fmla="*/ 0 h 975040"/>
              <a:gd name="connsiteX2" fmla="*/ 3760487 w 3921304"/>
              <a:gd name="connsiteY2" fmla="*/ 10160 h 975040"/>
              <a:gd name="connsiteX3" fmla="*/ 3921304 w 3921304"/>
              <a:gd name="connsiteY3" fmla="*/ 170977 h 975040"/>
              <a:gd name="connsiteX4" fmla="*/ 3921304 w 3921304"/>
              <a:gd name="connsiteY4" fmla="*/ 814223 h 975040"/>
              <a:gd name="connsiteX5" fmla="*/ 3760487 w 3921304"/>
              <a:gd name="connsiteY5" fmla="*/ 975040 h 975040"/>
              <a:gd name="connsiteX6" fmla="*/ 48601 w 3921304"/>
              <a:gd name="connsiteY6" fmla="*/ 975040 h 975040"/>
              <a:gd name="connsiteX7" fmla="*/ 19864 w 3921304"/>
              <a:gd name="connsiteY7" fmla="*/ 275743 h 975040"/>
              <a:gd name="connsiteX8" fmla="*/ 1747064 w 3921304"/>
              <a:gd name="connsiteY8" fmla="*/ 242097 h 975040"/>
              <a:gd name="connsiteX0" fmla="*/ 1747064 w 3921304"/>
              <a:gd name="connsiteY0" fmla="*/ 242097 h 975040"/>
              <a:gd name="connsiteX1" fmla="*/ 1806281 w 3921304"/>
              <a:gd name="connsiteY1" fmla="*/ 0 h 975040"/>
              <a:gd name="connsiteX2" fmla="*/ 3760487 w 3921304"/>
              <a:gd name="connsiteY2" fmla="*/ 10160 h 975040"/>
              <a:gd name="connsiteX3" fmla="*/ 3921304 w 3921304"/>
              <a:gd name="connsiteY3" fmla="*/ 170977 h 975040"/>
              <a:gd name="connsiteX4" fmla="*/ 3921304 w 3921304"/>
              <a:gd name="connsiteY4" fmla="*/ 814223 h 975040"/>
              <a:gd name="connsiteX5" fmla="*/ 3760487 w 3921304"/>
              <a:gd name="connsiteY5" fmla="*/ 975040 h 975040"/>
              <a:gd name="connsiteX6" fmla="*/ 48601 w 3921304"/>
              <a:gd name="connsiteY6" fmla="*/ 975040 h 975040"/>
              <a:gd name="connsiteX7" fmla="*/ 19864 w 3921304"/>
              <a:gd name="connsiteY7" fmla="*/ 275743 h 975040"/>
              <a:gd name="connsiteX8" fmla="*/ 1747064 w 3921304"/>
              <a:gd name="connsiteY8" fmla="*/ 242097 h 975040"/>
              <a:gd name="connsiteX0" fmla="*/ 1769642 w 3943882"/>
              <a:gd name="connsiteY0" fmla="*/ 242097 h 975040"/>
              <a:gd name="connsiteX1" fmla="*/ 1828859 w 3943882"/>
              <a:gd name="connsiteY1" fmla="*/ 0 h 975040"/>
              <a:gd name="connsiteX2" fmla="*/ 3783065 w 3943882"/>
              <a:gd name="connsiteY2" fmla="*/ 10160 h 975040"/>
              <a:gd name="connsiteX3" fmla="*/ 3943882 w 3943882"/>
              <a:gd name="connsiteY3" fmla="*/ 170977 h 975040"/>
              <a:gd name="connsiteX4" fmla="*/ 3943882 w 3943882"/>
              <a:gd name="connsiteY4" fmla="*/ 814223 h 975040"/>
              <a:gd name="connsiteX5" fmla="*/ 3783065 w 3943882"/>
              <a:gd name="connsiteY5" fmla="*/ 975040 h 975040"/>
              <a:gd name="connsiteX6" fmla="*/ 71179 w 3943882"/>
              <a:gd name="connsiteY6" fmla="*/ 975040 h 975040"/>
              <a:gd name="connsiteX7" fmla="*/ 1802 w 3943882"/>
              <a:gd name="connsiteY7" fmla="*/ 255423 h 975040"/>
              <a:gd name="connsiteX8" fmla="*/ 1769642 w 3943882"/>
              <a:gd name="connsiteY8" fmla="*/ 242097 h 975040"/>
              <a:gd name="connsiteX0" fmla="*/ 1751341 w 3925581"/>
              <a:gd name="connsiteY0" fmla="*/ 242097 h 975040"/>
              <a:gd name="connsiteX1" fmla="*/ 1810558 w 3925581"/>
              <a:gd name="connsiteY1" fmla="*/ 0 h 975040"/>
              <a:gd name="connsiteX2" fmla="*/ 3764764 w 3925581"/>
              <a:gd name="connsiteY2" fmla="*/ 10160 h 975040"/>
              <a:gd name="connsiteX3" fmla="*/ 3925581 w 3925581"/>
              <a:gd name="connsiteY3" fmla="*/ 170977 h 975040"/>
              <a:gd name="connsiteX4" fmla="*/ 3925581 w 3925581"/>
              <a:gd name="connsiteY4" fmla="*/ 814223 h 975040"/>
              <a:gd name="connsiteX5" fmla="*/ 3764764 w 3925581"/>
              <a:gd name="connsiteY5" fmla="*/ 975040 h 975040"/>
              <a:gd name="connsiteX6" fmla="*/ 52878 w 3925581"/>
              <a:gd name="connsiteY6" fmla="*/ 975040 h 975040"/>
              <a:gd name="connsiteX7" fmla="*/ 13981 w 3925581"/>
              <a:gd name="connsiteY7" fmla="*/ 255423 h 975040"/>
              <a:gd name="connsiteX8" fmla="*/ 1751341 w 3925581"/>
              <a:gd name="connsiteY8" fmla="*/ 242097 h 97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5581" h="975040">
                <a:moveTo>
                  <a:pt x="1751341" y="242097"/>
                </a:moveTo>
                <a:cubicBezTo>
                  <a:pt x="1751341" y="153280"/>
                  <a:pt x="1721741" y="0"/>
                  <a:pt x="1810558" y="0"/>
                </a:cubicBezTo>
                <a:lnTo>
                  <a:pt x="3764764" y="10160"/>
                </a:lnTo>
                <a:cubicBezTo>
                  <a:pt x="3853581" y="10160"/>
                  <a:pt x="3925581" y="82160"/>
                  <a:pt x="3925581" y="170977"/>
                </a:cubicBezTo>
                <a:lnTo>
                  <a:pt x="3925581" y="814223"/>
                </a:lnTo>
                <a:cubicBezTo>
                  <a:pt x="3925581" y="903040"/>
                  <a:pt x="3853581" y="975040"/>
                  <a:pt x="3764764" y="975040"/>
                </a:cubicBezTo>
                <a:lnTo>
                  <a:pt x="52878" y="975040"/>
                </a:lnTo>
                <a:cubicBezTo>
                  <a:pt x="-35939" y="975040"/>
                  <a:pt x="13981" y="344240"/>
                  <a:pt x="13981" y="255423"/>
                </a:cubicBezTo>
                <a:cubicBezTo>
                  <a:pt x="660834" y="237434"/>
                  <a:pt x="220568" y="249926"/>
                  <a:pt x="1751341" y="242097"/>
                </a:cubicBezTo>
                <a:close/>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E88E27E-07AC-B33D-08A5-9379D67C4FA4}"/>
              </a:ext>
            </a:extLst>
          </p:cNvPr>
          <p:cNvSpPr txBox="1"/>
          <p:nvPr/>
        </p:nvSpPr>
        <p:spPr>
          <a:xfrm>
            <a:off x="2560320" y="3335804"/>
            <a:ext cx="5181600" cy="338554"/>
          </a:xfrm>
          <a:prstGeom prst="rect">
            <a:avLst/>
          </a:prstGeom>
          <a:noFill/>
        </p:spPr>
        <p:txBody>
          <a:bodyPr wrap="square">
            <a:spAutoFit/>
          </a:bodyPr>
          <a:lstStyle/>
          <a:p>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cuối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 “ </a:t>
            </a:r>
            <a:r>
              <a:rPr lang="en-US" sz="1600" dirty="0" err="1">
                <a:solidFill>
                  <a:schemeClr val="tx1"/>
                </a:solidFill>
                <a:effectLst/>
                <a:latin typeface="Times New Roman" panose="02020603050405020304" pitchFamily="18" charset="0"/>
                <a:cs typeface="Times New Roman" panose="02020603050405020304" pitchFamily="18" charset="0"/>
              </a:rPr>
              <a:t>Tôi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thầm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tuyệt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vời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nhất</a:t>
            </a:r>
            <a:r>
              <a:rPr lang="en-US" sz="1600" dirty="0">
                <a:solidFill>
                  <a:schemeClr val="tx1"/>
                </a:solidFill>
                <a:effectLst/>
                <a:latin typeface="Times New Roman" panose="02020603050405020304" pitchFamily="18" charset="0"/>
                <a:cs typeface="Times New Roman" panose="02020603050405020304" pitchFamily="18" charset="0"/>
              </a:rPr>
              <a:t>.”</a:t>
            </a:r>
            <a:endParaRPr lang="en-US" sz="1600" dirty="0"/>
          </a:p>
        </p:txBody>
      </p:sp>
      <p:sp>
        <p:nvSpPr>
          <p:cNvPr id="30" name="TextBox 29">
            <a:extLst>
              <a:ext uri="{FF2B5EF4-FFF2-40B4-BE49-F238E27FC236}">
                <a16:creationId xmlns:a16="http://schemas.microsoft.com/office/drawing/2014/main" id="{E77CBF12-B302-01B1-E322-7C9A080A2FAB}"/>
              </a:ext>
            </a:extLst>
          </p:cNvPr>
          <p:cNvSpPr txBox="1"/>
          <p:nvPr/>
        </p:nvSpPr>
        <p:spPr>
          <a:xfrm>
            <a:off x="2560320" y="4174364"/>
            <a:ext cx="5181600" cy="1485407"/>
          </a:xfrm>
          <a:prstGeom prst="rect">
            <a:avLst/>
          </a:prstGeom>
          <a:noFill/>
        </p:spPr>
        <p:txBody>
          <a:bodyPr wrap="square">
            <a:spAutoFit/>
          </a:bodyPr>
          <a:lstStyle/>
          <a:p>
            <a:pPr algn="just">
              <a:lnSpc>
                <a:spcPct val="115000"/>
              </a:lnSpc>
            </a:pPr>
            <a:r>
              <a:rPr lang="en-VN" sz="1600" dirty="0">
                <a:solidFill>
                  <a:schemeClr val="tx1"/>
                </a:solidFill>
                <a:effectLst/>
                <a:latin typeface="Times New Roman" panose="02020603050405020304" pitchFamily="18" charset="0"/>
                <a:cs typeface="Times New Roman" panose="02020603050405020304" pitchFamily="18" charset="0"/>
              </a:rPr>
              <a:t>Bài thơ được chia thành ba đoạn thể hiện những nội dung khác nhau. Nếu hai khổ thơ đầu là những cảm nhận ngây thơ hồn nhiên của con về cuộc sống khi con kể chuyện thì khổ cuối là sự nghẹn ngào, hình ảnh đứa con và tình mẫu tử thiêng liêng khiến cho người mẹ dạt dào cảm xúc sáng tác.</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28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500"/>
                                        <p:tgtEl>
                                          <p:spTgt spid="2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20" grpId="0"/>
      <p:bldP spid="22" grpId="0"/>
      <p:bldP spid="24" grpId="0"/>
      <p:bldP spid="26" grpId="0" animBg="1"/>
      <p:bldP spid="28"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pic>
        <p:nvPicPr>
          <p:cNvPr id="6" name="图片 10">
            <a:extLst>
              <a:ext uri="{FF2B5EF4-FFF2-40B4-BE49-F238E27FC236}">
                <a16:creationId xmlns:a16="http://schemas.microsoft.com/office/drawing/2014/main" id="{AD8BC3DF-495B-F605-AECF-8AA21979B890}"/>
              </a:ext>
            </a:extLst>
          </p:cNvPr>
          <p:cNvPicPr>
            <a:picLocks noChangeAspect="1"/>
          </p:cNvPicPr>
          <p:nvPr/>
        </p:nvPicPr>
        <p:blipFill rotWithShape="1">
          <a:blip r:embed="rId2" cstate="screen">
            <a:alphaModFix amt="54000"/>
            <a:extLst>
              <a:ext uri="{28A0092B-C50C-407E-A947-70E740481C1C}">
                <a14:useLocalDpi xmlns:a14="http://schemas.microsoft.com/office/drawing/2010/main"/>
              </a:ext>
            </a:extLst>
          </a:blip>
          <a:srcRect b="16301"/>
          <a:stretch/>
        </p:blipFill>
        <p:spPr>
          <a:xfrm>
            <a:off x="0" y="5893120"/>
            <a:ext cx="12192000" cy="964880"/>
          </a:xfrm>
          <a:prstGeom prst="rect">
            <a:avLst/>
          </a:prstGeom>
        </p:spPr>
      </p:pic>
      <p:grpSp>
        <p:nvGrpSpPr>
          <p:cNvPr id="7" name="Group 6">
            <a:extLst>
              <a:ext uri="{FF2B5EF4-FFF2-40B4-BE49-F238E27FC236}">
                <a16:creationId xmlns:a16="http://schemas.microsoft.com/office/drawing/2014/main" id="{3C2819C8-6CE5-E1B4-0E70-AE8B5A34A4A8}"/>
              </a:ext>
            </a:extLst>
          </p:cNvPr>
          <p:cNvGrpSpPr/>
          <p:nvPr/>
        </p:nvGrpSpPr>
        <p:grpSpPr>
          <a:xfrm>
            <a:off x="136672" y="3746"/>
            <a:ext cx="4007030" cy="984525"/>
            <a:chOff x="2447501" y="2552566"/>
            <a:chExt cx="4007030" cy="984525"/>
          </a:xfrm>
        </p:grpSpPr>
        <p:pic>
          <p:nvPicPr>
            <p:cNvPr id="8" name="图片 2">
              <a:extLst>
                <a:ext uri="{FF2B5EF4-FFF2-40B4-BE49-F238E27FC236}">
                  <a16:creationId xmlns:a16="http://schemas.microsoft.com/office/drawing/2014/main" id="{005918C0-AF68-AB7F-098B-69EEADCF0D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9" name="文本框 18">
              <a:extLst>
                <a:ext uri="{FF2B5EF4-FFF2-40B4-BE49-F238E27FC236}">
                  <a16:creationId xmlns:a16="http://schemas.microsoft.com/office/drawing/2014/main" id="{D7870D58-55F3-CCE2-A0C7-31ECBB2BC3BE}"/>
                </a:ext>
              </a:extLst>
            </p:cNvPr>
            <p:cNvSpPr txBox="1">
              <a:spLocks noChangeArrowheads="1"/>
            </p:cNvSpPr>
            <p:nvPr/>
          </p:nvSpPr>
          <p:spPr bwMode="auto">
            <a:xfrm>
              <a:off x="2641604" y="302166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 PHÂN TÍCH KIỂU VĂN BẢN</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graphicFrame>
        <p:nvGraphicFramePr>
          <p:cNvPr id="12" name="Table 11">
            <a:extLst>
              <a:ext uri="{FF2B5EF4-FFF2-40B4-BE49-F238E27FC236}">
                <a16:creationId xmlns:a16="http://schemas.microsoft.com/office/drawing/2014/main" id="{8D88EA76-F214-865D-74D6-2EF3D2A1468A}"/>
              </a:ext>
            </a:extLst>
          </p:cNvPr>
          <p:cNvGraphicFramePr>
            <a:graphicFrameLocks noGrp="1"/>
          </p:cNvGraphicFramePr>
          <p:nvPr>
            <p:extLst>
              <p:ext uri="{D42A27DB-BD31-4B8C-83A1-F6EECF244321}">
                <p14:modId xmlns:p14="http://schemas.microsoft.com/office/powerpoint/2010/main" val="1478934575"/>
              </p:ext>
            </p:extLst>
          </p:nvPr>
        </p:nvGraphicFramePr>
        <p:xfrm>
          <a:off x="46741" y="1104496"/>
          <a:ext cx="7766299" cy="5194703"/>
        </p:xfrm>
        <a:graphic>
          <a:graphicData uri="http://schemas.openxmlformats.org/drawingml/2006/table">
            <a:tbl>
              <a:tblPr firstRow="1" firstCol="1" bandRow="1">
                <a:tableStyleId>{5C22544A-7EE6-4342-B048-85BDC9FD1C3A}</a:tableStyleId>
              </a:tblPr>
              <a:tblGrid>
                <a:gridCol w="2484885">
                  <a:extLst>
                    <a:ext uri="{9D8B030D-6E8A-4147-A177-3AD203B41FA5}">
                      <a16:colId xmlns:a16="http://schemas.microsoft.com/office/drawing/2014/main" val="568162533"/>
                    </a:ext>
                  </a:extLst>
                </a:gridCol>
                <a:gridCol w="5281414">
                  <a:extLst>
                    <a:ext uri="{9D8B030D-6E8A-4147-A177-3AD203B41FA5}">
                      <a16:colId xmlns:a16="http://schemas.microsoft.com/office/drawing/2014/main" val="1738129212"/>
                    </a:ext>
                  </a:extLst>
                </a:gridCol>
              </a:tblGrid>
              <a:tr h="315551">
                <a:tc gridSpan="2">
                  <a:txBody>
                    <a:bodyPr/>
                    <a:lstStyle/>
                    <a:p>
                      <a:pPr algn="ct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văn</a:t>
                      </a:r>
                      <a:r>
                        <a:rPr lang="en-US" sz="1600" dirty="0">
                          <a:solidFill>
                            <a:schemeClr val="tx1"/>
                          </a:solidFill>
                          <a:effectLst/>
                          <a:latin typeface="Times New Roman" panose="02020603050405020304" pitchFamily="18" charset="0"/>
                          <a:cs typeface="Times New Roman" panose="02020603050405020304" pitchFamily="18" charset="0"/>
                        </a:rPr>
                        <a:t> chia </a:t>
                      </a:r>
                      <a:r>
                        <a:rPr lang="en-US" sz="1600" dirty="0" err="1">
                          <a:solidFill>
                            <a:schemeClr val="tx1"/>
                          </a:solidFill>
                          <a:effectLst/>
                          <a:latin typeface="Times New Roman" panose="02020603050405020304" pitchFamily="18" charset="0"/>
                          <a:cs typeface="Times New Roman" panose="02020603050405020304" pitchFamily="18" charset="0"/>
                        </a:rPr>
                        <a:t>sẻ</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Lời</a:t>
                      </a:r>
                      <a:r>
                        <a:rPr lang="en-US" sz="1600" dirty="0">
                          <a:solidFill>
                            <a:schemeClr val="tx1"/>
                          </a:solidFill>
                          <a:effectLst/>
                          <a:latin typeface="Times New Roman" panose="02020603050405020304" pitchFamily="18" charset="0"/>
                          <a:cs typeface="Times New Roman" panose="02020603050405020304" pitchFamily="18" charset="0"/>
                        </a:rPr>
                        <a:t> con”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extLst>
                  <a:ext uri="{0D108BD9-81ED-4DB2-BD59-A6C34878D82A}">
                    <a16:rowId xmlns:a16="http://schemas.microsoft.com/office/drawing/2014/main" val="1355605354"/>
                  </a:ext>
                </a:extLst>
              </a:tr>
              <a:tr h="315551">
                <a:tc>
                  <a:txBody>
                    <a:bodyPr/>
                    <a:lstStyle/>
                    <a:p>
                      <a:pPr algn="ct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Nội dung yêu cầu</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1600" b="1" dirty="0" err="1">
                          <a:solidFill>
                            <a:schemeClr val="tx1"/>
                          </a:solidFill>
                          <a:effectLst/>
                          <a:latin typeface="Times New Roman" panose="02020603050405020304" pitchFamily="18" charset="0"/>
                          <a:cs typeface="Times New Roman" panose="02020603050405020304" pitchFamily="18" charset="0"/>
                        </a:rPr>
                        <a:t>Nội</a:t>
                      </a:r>
                      <a:r>
                        <a:rPr lang="en-US" sz="1600" b="1" dirty="0">
                          <a:solidFill>
                            <a:schemeClr val="tx1"/>
                          </a:solidFill>
                          <a:effectLst/>
                          <a:latin typeface="Times New Roman" panose="02020603050405020304" pitchFamily="18" charset="0"/>
                          <a:cs typeface="Times New Roman" panose="02020603050405020304" pitchFamily="18" charset="0"/>
                        </a:rPr>
                        <a:t> dung </a:t>
                      </a:r>
                      <a:r>
                        <a:rPr lang="en-US" sz="1600" b="1" dirty="0" err="1">
                          <a:solidFill>
                            <a:schemeClr val="tx1"/>
                          </a:solidFill>
                          <a:effectLst/>
                          <a:latin typeface="Times New Roman" panose="02020603050405020304" pitchFamily="18" charset="0"/>
                          <a:cs typeface="Times New Roman" panose="02020603050405020304" pitchFamily="18" charset="0"/>
                        </a:rPr>
                        <a:t>thể</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hiện</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8099536"/>
                  </a:ext>
                </a:extLst>
              </a:tr>
              <a:tr h="1344703">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4. Cảm xúc và suy nghĩ của tác giả được thể hiện như thế nào trong đoạn văn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VN" sz="1600" dirty="0">
                          <a:solidFill>
                            <a:srgbClr val="FCF7E3"/>
                          </a:solidFill>
                          <a:effectLst/>
                          <a:latin typeface="Times New Roman" panose="02020603050405020304" pitchFamily="18" charset="0"/>
                          <a:cs typeface="Times New Roman" panose="02020603050405020304" pitchFamily="18" charset="0"/>
                        </a:rPr>
                        <a:t>Cảm xúc ngạc nhiên, thích thú trước những suy nghĩ ngây ngô, hồn nhiên của con trẻ. </a:t>
                      </a:r>
                    </a:p>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VN" sz="1600" dirty="0">
                          <a:solidFill>
                            <a:srgbClr val="FCF7E3"/>
                          </a:solidFill>
                          <a:effectLst/>
                          <a:latin typeface="Times New Roman" panose="02020603050405020304" pitchFamily="18" charset="0"/>
                          <a:cs typeface="Times New Roman" panose="02020603050405020304" pitchFamily="18" charset="0"/>
                        </a:rPr>
                        <a:t>Cùng những suy nghĩ nhẹ nhàng, sâu lắng trước tình cảm của người mẹ.</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235638"/>
                  </a:ext>
                </a:extLst>
              </a:tr>
              <a:tr h="2217246">
                <a:tc>
                  <a:txBody>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5.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người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viết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được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thể</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hiện</a:t>
                      </a:r>
                      <a:r>
                        <a:rPr lang="en-US" sz="1600" dirty="0">
                          <a:solidFill>
                            <a:schemeClr val="tx1"/>
                          </a:solidFill>
                          <a:effectLst/>
                          <a:latin typeface="Times New Roman" panose="02020603050405020304" pitchFamily="18" charset="0"/>
                          <a:cs typeface="Times New Roman" panose="02020603050405020304" pitchFamily="18" charset="0"/>
                        </a:rPr>
                        <a:t> qua </a:t>
                      </a:r>
                      <a:r>
                        <a:rPr lang="en-US" sz="1600" dirty="0" err="1">
                          <a:solidFill>
                            <a:schemeClr val="tx1"/>
                          </a:solidFill>
                          <a:effectLst/>
                          <a:latin typeface="Times New Roman" panose="02020603050405020304" pitchFamily="18" charset="0"/>
                          <a:cs typeface="Times New Roman" panose="02020603050405020304" pitchFamily="18" charset="0"/>
                        </a:rPr>
                        <a:t>những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văn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nào</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 marR="30480" algn="just">
                        <a:lnSpc>
                          <a:spcPct val="115000"/>
                        </a:lnSpc>
                        <a:spcAft>
                          <a:spcPts val="1200"/>
                        </a:spcAft>
                      </a:pPr>
                      <a:r>
                        <a:rPr lang="en-VN" sz="1600" dirty="0">
                          <a:solidFill>
                            <a:srgbClr val="FCF7E3"/>
                          </a:solidFill>
                          <a:effectLst/>
                          <a:latin typeface="Times New Roman" panose="02020603050405020304" pitchFamily="18" charset="0"/>
                          <a:cs typeface="Times New Roman" panose="02020603050405020304" pitchFamily="18" charset="0"/>
                        </a:rPr>
                        <a:t>- </a:t>
                      </a:r>
                      <a:r>
                        <a:rPr lang="en-US" sz="1600" dirty="0">
                          <a:solidFill>
                            <a:srgbClr val="FCF7E3"/>
                          </a:solidFill>
                          <a:effectLst/>
                          <a:latin typeface="Times New Roman" panose="02020603050405020304" pitchFamily="18" charset="0"/>
                          <a:cs typeface="Times New Roman" panose="02020603050405020304" pitchFamily="18" charset="0"/>
                        </a:rPr>
                        <a:t>“ </a:t>
                      </a:r>
                      <a:r>
                        <a:rPr lang="en-VN" sz="1600" dirty="0">
                          <a:solidFill>
                            <a:srgbClr val="FCF7E3"/>
                          </a:solidFill>
                          <a:effectLst/>
                          <a:latin typeface="Times New Roman" panose="02020603050405020304" pitchFamily="18" charset="0"/>
                          <a:cs typeface="Times New Roman" panose="02020603050405020304" pitchFamily="18" charset="0"/>
                        </a:rPr>
                        <a:t>Chỉ có thể qua đôi mắt trẻ thơ, thế giới mới hiện lên trong veo, ngộ nghĩnh và thú vị đến thế: “cô-ti-vi”, “cái cây là con cô gió”, “ngâm thơ vào nước”…</a:t>
                      </a:r>
                    </a:p>
                    <a:p>
                      <a:pPr marL="30480" marR="30480" algn="just">
                        <a:lnSpc>
                          <a:spcPct val="115000"/>
                        </a:lnSpc>
                        <a:spcAft>
                          <a:spcPts val="1200"/>
                        </a:spcAft>
                      </a:pPr>
                      <a:r>
                        <a:rPr lang="en-VN" sz="1600" dirty="0">
                          <a:solidFill>
                            <a:srgbClr val="FCF7E3"/>
                          </a:solidFill>
                          <a:effectLst/>
                          <a:latin typeface="Times New Roman" panose="02020603050405020304" pitchFamily="18" charset="0"/>
                          <a:cs typeface="Times New Roman" panose="02020603050405020304" pitchFamily="18" charset="0"/>
                        </a:rPr>
                        <a:t>- </a:t>
                      </a:r>
                      <a:r>
                        <a:rPr lang="en-US" sz="1600" dirty="0">
                          <a:solidFill>
                            <a:srgbClr val="FCF7E3"/>
                          </a:solidFill>
                          <a:effectLst/>
                          <a:latin typeface="Times New Roman" panose="02020603050405020304" pitchFamily="18" charset="0"/>
                          <a:cs typeface="Times New Roman" panose="02020603050405020304" pitchFamily="18" charset="0"/>
                        </a:rPr>
                        <a:t>“ </a:t>
                      </a:r>
                      <a:r>
                        <a:rPr lang="en-VN" sz="1600" dirty="0">
                          <a:solidFill>
                            <a:srgbClr val="FCF7E3"/>
                          </a:solidFill>
                          <a:effectLst/>
                          <a:latin typeface="Times New Roman" panose="02020603050405020304" pitchFamily="18" charset="0"/>
                          <a:cs typeface="Times New Roman" panose="02020603050405020304" pitchFamily="18" charset="0"/>
                        </a:rPr>
                        <a:t>Người mẹ muốn làm thơ nhưng cảm xúc chưa nảy sinh, câu chữ “cằn khô”. Đúng lúc này, những lời nói ngây thơ hằng ngày của con vang lên trong tâm trí mẹ khiến cảm xúc tuôn trào.</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138609"/>
                  </a:ext>
                </a:extLst>
              </a:tr>
              <a:tr h="1001652">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6. Các phép liên kết được sử dụng trong đọan văn: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Phép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lặp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từ</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ngữ</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cs typeface="Times New Roman" panose="02020603050405020304" pitchFamily="18" charset="0"/>
                      </a:endParaRPr>
                    </a:p>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Phép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liên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tưởng</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tuổi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trẻ</a:t>
                      </a:r>
                      <a:r>
                        <a:rPr lang="en-US" sz="1600" dirty="0">
                          <a:solidFill>
                            <a:srgbClr val="FCF7E3"/>
                          </a:solidFill>
                          <a:effectLst/>
                          <a:latin typeface="Times New Roman" panose="02020603050405020304" pitchFamily="18" charset="0"/>
                          <a:cs typeface="Times New Roman" panose="02020603050405020304" pitchFamily="18" charset="0"/>
                        </a:rPr>
                        <a:t> con”, “ </a:t>
                      </a:r>
                      <a:r>
                        <a:rPr lang="en-US" sz="1600" dirty="0" err="1">
                          <a:solidFill>
                            <a:srgbClr val="FCF7E3"/>
                          </a:solidFill>
                          <a:effectLst/>
                          <a:latin typeface="Times New Roman" panose="02020603050405020304" pitchFamily="18" charset="0"/>
                          <a:cs typeface="Times New Roman" panose="02020603050405020304" pitchFamily="18" charset="0"/>
                        </a:rPr>
                        <a:t>trẻ</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đứa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trẻ</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cs typeface="Times New Roman" panose="02020603050405020304" pitchFamily="18" charset="0"/>
                      </a:endParaRPr>
                    </a:p>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Phép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thế</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từ</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Đó</a:t>
                      </a:r>
                      <a:r>
                        <a:rPr lang="en-US" sz="1600" dirty="0">
                          <a:solidFill>
                            <a:srgbClr val="FCF7E3"/>
                          </a:solidFill>
                          <a:effectLst/>
                          <a:latin typeface="Times New Roman" panose="02020603050405020304" pitchFamily="18" charset="0"/>
                          <a:cs typeface="Times New Roman" panose="02020603050405020304" pitchFamily="18" charset="0"/>
                        </a:rPr>
                        <a:t>” ở </a:t>
                      </a: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4</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28050"/>
                  </a:ext>
                </a:extLst>
              </a:tr>
            </a:tbl>
          </a:graphicData>
        </a:graphic>
      </p:graphicFrame>
      <p:grpSp>
        <p:nvGrpSpPr>
          <p:cNvPr id="2" name="Group 1">
            <a:extLst>
              <a:ext uri="{FF2B5EF4-FFF2-40B4-BE49-F238E27FC236}">
                <a16:creationId xmlns:a16="http://schemas.microsoft.com/office/drawing/2014/main" id="{2E50522B-BA23-145B-CF25-0FB2C43923D6}"/>
              </a:ext>
            </a:extLst>
          </p:cNvPr>
          <p:cNvGrpSpPr/>
          <p:nvPr/>
        </p:nvGrpSpPr>
        <p:grpSpPr>
          <a:xfrm>
            <a:off x="8048300" y="138896"/>
            <a:ext cx="4007029" cy="6290925"/>
            <a:chOff x="8048300" y="138896"/>
            <a:chExt cx="4007029" cy="6290925"/>
          </a:xfrm>
        </p:grpSpPr>
        <p:sp>
          <p:nvSpPr>
            <p:cNvPr id="3" name="Rectangle: Rounded Corners 2">
              <a:extLst>
                <a:ext uri="{FF2B5EF4-FFF2-40B4-BE49-F238E27FC236}">
                  <a16:creationId xmlns:a16="http://schemas.microsoft.com/office/drawing/2014/main" id="{FF56FB5B-8A77-2966-48B6-313B11B0DE63}"/>
                </a:ext>
              </a:extLst>
            </p:cNvPr>
            <p:cNvSpPr/>
            <p:nvPr/>
          </p:nvSpPr>
          <p:spPr>
            <a:xfrm>
              <a:off x="8048300" y="138896"/>
              <a:ext cx="4007028" cy="6290925"/>
            </a:xfrm>
            <a:prstGeom prst="roundRect">
              <a:avLst>
                <a:gd name="adj" fmla="val 3668"/>
              </a:avLst>
            </a:prstGeom>
            <a:noFill/>
            <a:ln w="127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C6F4BA-E746-75BB-A6F6-C33F8FFBF6A5}"/>
                </a:ext>
              </a:extLst>
            </p:cNvPr>
            <p:cNvSpPr txBox="1"/>
            <p:nvPr/>
          </p:nvSpPr>
          <p:spPr>
            <a:xfrm>
              <a:off x="8048300" y="428178"/>
              <a:ext cx="4007029" cy="6001643"/>
            </a:xfrm>
            <a:prstGeom prst="rect">
              <a:avLst/>
            </a:prstGeom>
            <a:noFill/>
          </p:spPr>
          <p:txBody>
            <a:bodyPr wrap="square">
              <a:spAutoFit/>
            </a:bodyPr>
            <a:lstStyle/>
            <a:p>
              <a:pPr algn="just"/>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ngạc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đằm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cằn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vang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1" name="TextBox 10">
            <a:extLst>
              <a:ext uri="{FF2B5EF4-FFF2-40B4-BE49-F238E27FC236}">
                <a16:creationId xmlns:a16="http://schemas.microsoft.com/office/drawing/2014/main" id="{FB9A4264-083E-92EB-4C29-A2C86E339E6B}"/>
              </a:ext>
            </a:extLst>
          </p:cNvPr>
          <p:cNvSpPr txBox="1"/>
          <p:nvPr/>
        </p:nvSpPr>
        <p:spPr>
          <a:xfrm>
            <a:off x="2519680" y="1793436"/>
            <a:ext cx="5191760" cy="1202252"/>
          </a:xfrm>
          <a:prstGeom prst="rect">
            <a:avLst/>
          </a:prstGeom>
          <a:noFill/>
        </p:spPr>
        <p:txBody>
          <a:bodyPr wrap="square">
            <a:spAutoFit/>
          </a:bodyPr>
          <a:lstStyle/>
          <a:p>
            <a:pPr algn="just">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VN" sz="1600" dirty="0">
                <a:solidFill>
                  <a:schemeClr val="tx1"/>
                </a:solidFill>
                <a:effectLst/>
                <a:latin typeface="Times New Roman" panose="02020603050405020304" pitchFamily="18" charset="0"/>
                <a:cs typeface="Times New Roman" panose="02020603050405020304" pitchFamily="18" charset="0"/>
              </a:rPr>
              <a:t>Cảm xúc ngạc nhiên, thích thú trước những suy nghĩ ngây ngô, hồn nhiên của con trẻ. </a:t>
            </a:r>
          </a:p>
          <a:p>
            <a:pPr algn="just">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VN" sz="1600" dirty="0">
                <a:solidFill>
                  <a:schemeClr val="tx1"/>
                </a:solidFill>
                <a:effectLst/>
                <a:latin typeface="Times New Roman" panose="02020603050405020304" pitchFamily="18" charset="0"/>
                <a:cs typeface="Times New Roman" panose="02020603050405020304" pitchFamily="18" charset="0"/>
              </a:rPr>
              <a:t>Cùng những suy nghĩ nhẹ nhàng, sâu lắng trước tình cảm của người mẹ.</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DAEAC894-29C7-ED2E-5E8F-131EB2787C34}"/>
              </a:ext>
            </a:extLst>
          </p:cNvPr>
          <p:cNvGrpSpPr/>
          <p:nvPr/>
        </p:nvGrpSpPr>
        <p:grpSpPr>
          <a:xfrm>
            <a:off x="8148320" y="1686560"/>
            <a:ext cx="3799840" cy="708002"/>
            <a:chOff x="8148320" y="1686560"/>
            <a:chExt cx="3799840" cy="708002"/>
          </a:xfrm>
        </p:grpSpPr>
        <p:cxnSp>
          <p:nvCxnSpPr>
            <p:cNvPr id="14" name="Straight Connector 13">
              <a:extLst>
                <a:ext uri="{FF2B5EF4-FFF2-40B4-BE49-F238E27FC236}">
                  <a16:creationId xmlns:a16="http://schemas.microsoft.com/office/drawing/2014/main" id="{890DA64B-B396-BFC2-A41A-963089C2FB28}"/>
                </a:ext>
              </a:extLst>
            </p:cNvPr>
            <p:cNvCxnSpPr/>
            <p:nvPr/>
          </p:nvCxnSpPr>
          <p:spPr>
            <a:xfrm>
              <a:off x="8148320" y="1686560"/>
              <a:ext cx="3799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FE2715-5A79-D9AB-7E82-F692FB3DB7FA}"/>
                </a:ext>
              </a:extLst>
            </p:cNvPr>
            <p:cNvCxnSpPr/>
            <p:nvPr/>
          </p:nvCxnSpPr>
          <p:spPr>
            <a:xfrm>
              <a:off x="8148320" y="1922561"/>
              <a:ext cx="3799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E7CF2A-D8DB-2280-7E1B-DAAEC85AAD0B}"/>
                </a:ext>
              </a:extLst>
            </p:cNvPr>
            <p:cNvCxnSpPr/>
            <p:nvPr/>
          </p:nvCxnSpPr>
          <p:spPr>
            <a:xfrm>
              <a:off x="8148320" y="2158562"/>
              <a:ext cx="3799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F2A70C-D52D-2D3F-9074-EBE120AF3A8E}"/>
                </a:ext>
              </a:extLst>
            </p:cNvPr>
            <p:cNvCxnSpPr>
              <a:cxnSpLocks/>
            </p:cNvCxnSpPr>
            <p:nvPr/>
          </p:nvCxnSpPr>
          <p:spPr>
            <a:xfrm>
              <a:off x="8148320" y="2394562"/>
              <a:ext cx="1107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3764007E-0722-F657-43FB-F3D396F1A6F1}"/>
              </a:ext>
            </a:extLst>
          </p:cNvPr>
          <p:cNvSpPr txBox="1"/>
          <p:nvPr/>
        </p:nvSpPr>
        <p:spPr>
          <a:xfrm>
            <a:off x="2527810" y="3106743"/>
            <a:ext cx="5191760" cy="919098"/>
          </a:xfrm>
          <a:prstGeom prst="rect">
            <a:avLst/>
          </a:prstGeom>
          <a:noFill/>
        </p:spPr>
        <p:txBody>
          <a:bodyPr wrap="square">
            <a:spAutoFit/>
          </a:bodyPr>
          <a:lstStyle/>
          <a:p>
            <a:pPr marL="30480" marR="30480" algn="just">
              <a:lnSpc>
                <a:spcPct val="115000"/>
              </a:lnSpc>
              <a:spcAft>
                <a:spcPts val="1200"/>
              </a:spcAft>
            </a:pPr>
            <a:r>
              <a:rPr lang="en-VN" sz="1600" dirty="0">
                <a:solidFill>
                  <a:schemeClr val="tx1"/>
                </a:solidFill>
                <a:effectLst/>
                <a:latin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cs typeface="Times New Roman" panose="02020603050405020304" pitchFamily="18" charset="0"/>
              </a:rPr>
              <a:t>“ </a:t>
            </a:r>
            <a:r>
              <a:rPr lang="en-VN" sz="1600" dirty="0">
                <a:solidFill>
                  <a:schemeClr val="tx1"/>
                </a:solidFill>
                <a:effectLst/>
                <a:latin typeface="Times New Roman" panose="02020603050405020304" pitchFamily="18" charset="0"/>
                <a:cs typeface="Times New Roman" panose="02020603050405020304" pitchFamily="18" charset="0"/>
              </a:rPr>
              <a:t>Chỉ có thể qua đôi mắt trẻ thơ, thế giới mới hiện lên trong veo, ngộ nghĩnh và thú vị đến thế: “cô-ti-vi”, “cái cây là con cô gió”, “ngâm thơ vào nước”…</a:t>
            </a:r>
          </a:p>
        </p:txBody>
      </p:sp>
      <p:grpSp>
        <p:nvGrpSpPr>
          <p:cNvPr id="30" name="Group 29">
            <a:extLst>
              <a:ext uri="{FF2B5EF4-FFF2-40B4-BE49-F238E27FC236}">
                <a16:creationId xmlns:a16="http://schemas.microsoft.com/office/drawing/2014/main" id="{A51C1AE5-2381-DA35-D733-02FBA13D6DF4}"/>
              </a:ext>
            </a:extLst>
          </p:cNvPr>
          <p:cNvGrpSpPr/>
          <p:nvPr/>
        </p:nvGrpSpPr>
        <p:grpSpPr>
          <a:xfrm>
            <a:off x="8148320" y="3870960"/>
            <a:ext cx="3799840" cy="995680"/>
            <a:chOff x="8148320" y="3870960"/>
            <a:chExt cx="3799840" cy="995680"/>
          </a:xfrm>
        </p:grpSpPr>
        <p:cxnSp>
          <p:nvCxnSpPr>
            <p:cNvPr id="23" name="Straight Connector 22">
              <a:extLst>
                <a:ext uri="{FF2B5EF4-FFF2-40B4-BE49-F238E27FC236}">
                  <a16:creationId xmlns:a16="http://schemas.microsoft.com/office/drawing/2014/main" id="{DD55912B-7757-C74E-1126-931D4187D6CC}"/>
                </a:ext>
              </a:extLst>
            </p:cNvPr>
            <p:cNvCxnSpPr/>
            <p:nvPr/>
          </p:nvCxnSpPr>
          <p:spPr>
            <a:xfrm>
              <a:off x="10241280" y="3870960"/>
              <a:ext cx="17068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0D059B-8D1A-F353-5E15-06F76EF70272}"/>
                </a:ext>
              </a:extLst>
            </p:cNvPr>
            <p:cNvCxnSpPr>
              <a:cxnSpLocks/>
            </p:cNvCxnSpPr>
            <p:nvPr/>
          </p:nvCxnSpPr>
          <p:spPr>
            <a:xfrm>
              <a:off x="8148320" y="4119880"/>
              <a:ext cx="37998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9554E9-C57E-8764-B37D-34F671C0CB78}"/>
                </a:ext>
              </a:extLst>
            </p:cNvPr>
            <p:cNvCxnSpPr>
              <a:cxnSpLocks/>
            </p:cNvCxnSpPr>
            <p:nvPr/>
          </p:nvCxnSpPr>
          <p:spPr>
            <a:xfrm>
              <a:off x="8148320" y="4368800"/>
              <a:ext cx="37998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EF72277-7C30-01FF-2929-A3D9C7DFE3DC}"/>
                </a:ext>
              </a:extLst>
            </p:cNvPr>
            <p:cNvCxnSpPr>
              <a:cxnSpLocks/>
            </p:cNvCxnSpPr>
            <p:nvPr/>
          </p:nvCxnSpPr>
          <p:spPr>
            <a:xfrm>
              <a:off x="8148320" y="4617720"/>
              <a:ext cx="37998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E5C644-CE73-9E29-7B00-23CBECC7C215}"/>
                </a:ext>
              </a:extLst>
            </p:cNvPr>
            <p:cNvCxnSpPr>
              <a:cxnSpLocks/>
            </p:cNvCxnSpPr>
            <p:nvPr/>
          </p:nvCxnSpPr>
          <p:spPr>
            <a:xfrm>
              <a:off x="8148320" y="4866640"/>
              <a:ext cx="231648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C090B4CA-7249-95AC-A073-234FA218BED0}"/>
              </a:ext>
            </a:extLst>
          </p:cNvPr>
          <p:cNvSpPr txBox="1"/>
          <p:nvPr/>
        </p:nvSpPr>
        <p:spPr>
          <a:xfrm>
            <a:off x="2519680" y="4035058"/>
            <a:ext cx="5191760" cy="1202252"/>
          </a:xfrm>
          <a:prstGeom prst="rect">
            <a:avLst/>
          </a:prstGeom>
          <a:noFill/>
        </p:spPr>
        <p:txBody>
          <a:bodyPr wrap="square">
            <a:spAutoFit/>
          </a:bodyPr>
          <a:lstStyle/>
          <a:p>
            <a:pPr marL="30480" marR="30480" algn="just">
              <a:lnSpc>
                <a:spcPct val="115000"/>
              </a:lnSpc>
              <a:spcAft>
                <a:spcPts val="1200"/>
              </a:spcAft>
            </a:pPr>
            <a:r>
              <a:rPr lang="en-VN" sz="1600" dirty="0">
                <a:solidFill>
                  <a:schemeClr val="tx1"/>
                </a:solidFill>
                <a:effectLst/>
                <a:latin typeface="Times New Roman" panose="02020603050405020304" pitchFamily="18" charset="0"/>
                <a:cs typeface="Times New Roman" panose="02020603050405020304" pitchFamily="18" charset="0"/>
              </a:rPr>
              <a:t>- </a:t>
            </a:r>
            <a:r>
              <a:rPr lang="en-US" sz="1600" dirty="0">
                <a:solidFill>
                  <a:schemeClr val="tx1"/>
                </a:solidFill>
                <a:effectLst/>
                <a:latin typeface="Times New Roman" panose="02020603050405020304" pitchFamily="18" charset="0"/>
                <a:cs typeface="Times New Roman" panose="02020603050405020304" pitchFamily="18" charset="0"/>
              </a:rPr>
              <a:t>“ </a:t>
            </a:r>
            <a:r>
              <a:rPr lang="en-VN" sz="1600" dirty="0">
                <a:solidFill>
                  <a:schemeClr val="tx1"/>
                </a:solidFill>
                <a:effectLst/>
                <a:latin typeface="Times New Roman" panose="02020603050405020304" pitchFamily="18" charset="0"/>
                <a:cs typeface="Times New Roman" panose="02020603050405020304" pitchFamily="18" charset="0"/>
              </a:rPr>
              <a:t>Người mẹ muốn làm thơ nhưng cảm xúc chưa nảy sinh, câu chữ “cằn khô”. Đúng lúc này, những lời nói ngây thơ hằng ngày của con vang lên trong tâm trí mẹ khiến cảm xúc tuôn trào.</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EE37D1FC-E093-4F3F-7C1F-8EBD33A82DC9}"/>
              </a:ext>
            </a:extLst>
          </p:cNvPr>
          <p:cNvSpPr txBox="1"/>
          <p:nvPr/>
        </p:nvSpPr>
        <p:spPr>
          <a:xfrm>
            <a:off x="2519680" y="5316663"/>
            <a:ext cx="5340101" cy="919098"/>
          </a:xfrm>
          <a:prstGeom prst="rect">
            <a:avLst/>
          </a:prstGeom>
          <a:noFill/>
        </p:spPr>
        <p:txBody>
          <a:bodyPr wrap="square">
            <a:spAutoFit/>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Phép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lặp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từ</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ngữ</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cs typeface="Times New Roman" panose="02020603050405020304" pitchFamily="18" charset="0"/>
            </a:endParaRPr>
          </a:p>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Phép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liên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tưởng</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tuổi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trẻ</a:t>
            </a:r>
            <a:r>
              <a:rPr lang="en-US" sz="1600" dirty="0">
                <a:solidFill>
                  <a:schemeClr val="tx1"/>
                </a:solidFill>
                <a:effectLst/>
                <a:latin typeface="Times New Roman" panose="02020603050405020304" pitchFamily="18" charset="0"/>
                <a:cs typeface="Times New Roman" panose="02020603050405020304" pitchFamily="18" charset="0"/>
              </a:rPr>
              <a:t> con”, “ </a:t>
            </a:r>
            <a:r>
              <a:rPr lang="en-US" sz="1600" dirty="0" err="1">
                <a:solidFill>
                  <a:schemeClr val="tx1"/>
                </a:solidFill>
                <a:effectLst/>
                <a:latin typeface="Times New Roman" panose="02020603050405020304" pitchFamily="18" charset="0"/>
                <a:cs typeface="Times New Roman" panose="02020603050405020304" pitchFamily="18" charset="0"/>
              </a:rPr>
              <a:t>trẻ</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đứa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trẻ</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cs typeface="Times New Roman" panose="02020603050405020304" pitchFamily="18" charset="0"/>
            </a:endParaRPr>
          </a:p>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Phép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thế</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từ</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Đó</a:t>
            </a:r>
            <a:r>
              <a:rPr lang="en-US" sz="1600" dirty="0">
                <a:solidFill>
                  <a:schemeClr val="tx1"/>
                </a:solidFill>
                <a:effectLst/>
                <a:latin typeface="Times New Roman" panose="02020603050405020304" pitchFamily="18" charset="0"/>
                <a:cs typeface="Times New Roman" panose="02020603050405020304" pitchFamily="18" charset="0"/>
              </a:rPr>
              <a:t>” ở </a:t>
            </a: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4</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080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0EBBBB6-8B57-AEFC-A1CB-BD193F73EE7B}"/>
              </a:ext>
            </a:extLst>
          </p:cNvPr>
          <p:cNvSpPr txBox="1"/>
          <p:nvPr/>
        </p:nvSpPr>
        <p:spPr>
          <a:xfrm>
            <a:off x="4340507" y="0"/>
            <a:ext cx="7697364" cy="923330"/>
          </a:xfrm>
          <a:prstGeom prst="rect">
            <a:avLst/>
          </a:prstGeom>
          <a:noFill/>
        </p:spPr>
        <p:txBody>
          <a:bodyPr wrap="square" rtlCol="0">
            <a:spAutoFit/>
          </a:bodyPr>
          <a:lstStyle/>
          <a:p>
            <a:pPr algn="ctr"/>
            <a:r>
              <a:rPr lang="en-VN" b="1" u="sng" dirty="0">
                <a:latin typeface="Times New Roman" panose="02020603050405020304" pitchFamily="18" charset="0"/>
                <a:cs typeface="Times New Roman" panose="02020603050405020304" pitchFamily="18" charset="0"/>
              </a:rPr>
              <a:t>Đề bài: </a:t>
            </a:r>
          </a:p>
          <a:p>
            <a:pPr algn="ctr"/>
            <a:r>
              <a:rPr lang="en-VN" b="1" dirty="0">
                <a:latin typeface="Times New Roman" panose="02020603050405020304" pitchFamily="18" charset="0"/>
                <a:cs typeface="Times New Roman" panose="02020603050405020304" pitchFamily="18" charset="0"/>
              </a:rPr>
              <a:t>Chọn môt bài thơ tự do mà em yêu thích , </a:t>
            </a:r>
          </a:p>
          <a:p>
            <a:pPr algn="ctr"/>
            <a:r>
              <a:rPr lang="en-VN" b="1" dirty="0">
                <a:latin typeface="Times New Roman" panose="02020603050405020304" pitchFamily="18" charset="0"/>
                <a:cs typeface="Times New Roman" panose="02020603050405020304" pitchFamily="18" charset="0"/>
              </a:rPr>
              <a:t>viết đoạn văn ghi lại cảm nghĩ của em về bài thơ đó.</a:t>
            </a:r>
          </a:p>
        </p:txBody>
      </p:sp>
      <p:graphicFrame>
        <p:nvGraphicFramePr>
          <p:cNvPr id="24" name="Table 23">
            <a:extLst>
              <a:ext uri="{FF2B5EF4-FFF2-40B4-BE49-F238E27FC236}">
                <a16:creationId xmlns:a16="http://schemas.microsoft.com/office/drawing/2014/main" id="{D07F92D0-443A-68A3-4AFE-C352D06F4C99}"/>
              </a:ext>
            </a:extLst>
          </p:cNvPr>
          <p:cNvGraphicFramePr>
            <a:graphicFrameLocks noGrp="1"/>
          </p:cNvGraphicFramePr>
          <p:nvPr>
            <p:extLst>
              <p:ext uri="{D42A27DB-BD31-4B8C-83A1-F6EECF244321}">
                <p14:modId xmlns:p14="http://schemas.microsoft.com/office/powerpoint/2010/main" val="1832062468"/>
              </p:ext>
            </p:extLst>
          </p:nvPr>
        </p:nvGraphicFramePr>
        <p:xfrm>
          <a:off x="154129" y="1056997"/>
          <a:ext cx="7080048" cy="5520090"/>
        </p:xfrm>
        <a:graphic>
          <a:graphicData uri="http://schemas.openxmlformats.org/drawingml/2006/table">
            <a:tbl>
              <a:tblPr firstRow="1" firstCol="1" bandRow="1">
                <a:tableStyleId>{5C22544A-7EE6-4342-B048-85BDC9FD1C3A}</a:tableStyleId>
              </a:tblPr>
              <a:tblGrid>
                <a:gridCol w="1686744">
                  <a:extLst>
                    <a:ext uri="{9D8B030D-6E8A-4147-A177-3AD203B41FA5}">
                      <a16:colId xmlns:a16="http://schemas.microsoft.com/office/drawing/2014/main" val="868251002"/>
                    </a:ext>
                  </a:extLst>
                </a:gridCol>
                <a:gridCol w="5393304">
                  <a:extLst>
                    <a:ext uri="{9D8B030D-6E8A-4147-A177-3AD203B41FA5}">
                      <a16:colId xmlns:a16="http://schemas.microsoft.com/office/drawing/2014/main" val="3493434042"/>
                    </a:ext>
                  </a:extLst>
                </a:gridCol>
              </a:tblGrid>
              <a:tr h="708386">
                <a:tc gridSpan="2">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QUY TRÌNH VIẾT ĐOẠN VĂN GHI LẠI CẢM XÚC</a:t>
                      </a:r>
                      <a:endParaRPr lang="en-VN" sz="1600">
                        <a:solidFill>
                          <a:schemeClr val="tx1"/>
                        </a:solidFill>
                        <a:effectLst/>
                        <a:latin typeface="Times New Roman" panose="02020603050405020304" pitchFamily="18" charset="0"/>
                        <a:cs typeface="Times New Roman" panose="02020603050405020304" pitchFamily="18" charset="0"/>
                      </a:endParaRPr>
                    </a:p>
                    <a:p>
                      <a:pPr algn="ctr"/>
                      <a:r>
                        <a:rPr lang="en-US" sz="1600">
                          <a:solidFill>
                            <a:schemeClr val="tx1"/>
                          </a:solidFill>
                          <a:effectLst/>
                          <a:latin typeface="Times New Roman" panose="02020603050405020304" pitchFamily="18" charset="0"/>
                          <a:cs typeface="Times New Roman" panose="02020603050405020304" pitchFamily="18" charset="0"/>
                        </a:rPr>
                        <a:t> SAU KHI ĐỌC MỘT BÀI THƠ TỰ DO</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593" marR="122593" marT="61297" marB="61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extLst>
                  <a:ext uri="{0D108BD9-81ED-4DB2-BD59-A6C34878D82A}">
                    <a16:rowId xmlns:a16="http://schemas.microsoft.com/office/drawing/2014/main" val="1446941295"/>
                  </a:ext>
                </a:extLst>
              </a:tr>
              <a:tr h="283041">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Quy trình viết</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effectLst/>
                          <a:latin typeface="Times New Roman" panose="02020603050405020304" pitchFamily="18" charset="0"/>
                          <a:cs typeface="Times New Roman" panose="02020603050405020304" pitchFamily="18" charset="0"/>
                        </a:rPr>
                        <a:t>Thao </a:t>
                      </a:r>
                      <a:r>
                        <a:rPr lang="en-US" sz="1600" b="1" dirty="0" err="1">
                          <a:solidFill>
                            <a:schemeClr val="tx1"/>
                          </a:solidFill>
                          <a:effectLst/>
                          <a:latin typeface="Times New Roman" panose="02020603050405020304" pitchFamily="18" charset="0"/>
                          <a:cs typeface="Times New Roman" panose="02020603050405020304" pitchFamily="18" charset="0"/>
                        </a:rPr>
                        <a:t>tác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cần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làm</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349649"/>
                  </a:ext>
                </a:extLst>
              </a:tr>
              <a:tr h="849124">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Bước 1:</a:t>
                      </a:r>
                      <a:endParaRPr lang="en-VN" sz="1600">
                        <a:solidFill>
                          <a:schemeClr val="tx1"/>
                        </a:solidFill>
                        <a:effectLst/>
                        <a:latin typeface="Times New Roman" panose="02020603050405020304" pitchFamily="18" charset="0"/>
                        <a:cs typeface="Times New Roman" panose="02020603050405020304" pitchFamily="18" charset="0"/>
                      </a:endParaRPr>
                    </a:p>
                    <a:p>
                      <a:pPr algn="ctr"/>
                      <a:r>
                        <a:rPr lang="en-US" sz="1600">
                          <a:solidFill>
                            <a:schemeClr val="tx1"/>
                          </a:solidFill>
                          <a:effectLst/>
                          <a:latin typeface="Times New Roman" panose="02020603050405020304" pitchFamily="18" charset="0"/>
                          <a:cs typeface="Times New Roman" panose="02020603050405020304" pitchFamily="18" charset="0"/>
                        </a:rPr>
                        <a:t>Chuẩn bị trước khi viết</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tabLst>
                          <a:tab pos="90170" algn="l"/>
                          <a:tab pos="180340" algn="l"/>
                          <a:tab pos="270510" algn="l"/>
                        </a:tabLst>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Mục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đích</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định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tài</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dirty="0">
                          <a:solidFill>
                            <a:srgbClr val="FCF7E3"/>
                          </a:solidFill>
                          <a:effectLst/>
                          <a:latin typeface="Times New Roman" panose="02020603050405020304" pitchFamily="18" charset="0"/>
                          <a:cs typeface="Times New Roman" panose="02020603050405020304" pitchFamily="18" charset="0"/>
                        </a:rPr>
                        <a:t>- Thu </a:t>
                      </a:r>
                      <a:r>
                        <a:rPr lang="en-US" sz="1600" dirty="0" err="1">
                          <a:solidFill>
                            <a:srgbClr val="FCF7E3"/>
                          </a:solidFill>
                          <a:effectLst/>
                          <a:latin typeface="Times New Roman" panose="02020603050405020304" pitchFamily="18" charset="0"/>
                          <a:cs typeface="Times New Roman" panose="02020603050405020304" pitchFamily="18" charset="0"/>
                        </a:rPr>
                        <a:t>thập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tư</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liệu</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6074332"/>
                  </a:ext>
                </a:extLst>
              </a:tr>
              <a:tr h="1415207">
                <a:tc rowSpan="2">
                  <a:txBody>
                    <a:bodyPr/>
                    <a:lstStyle/>
                    <a:p>
                      <a:pPr algn="ctr"/>
                      <a:r>
                        <a:rPr lang="en-US" sz="1600" dirty="0" err="1">
                          <a:solidFill>
                            <a:srgbClr val="FCF7E3"/>
                          </a:solidFill>
                          <a:effectLst/>
                          <a:latin typeface="Times New Roman" panose="02020603050405020304" pitchFamily="18" charset="0"/>
                          <a:cs typeface="Times New Roman" panose="02020603050405020304" pitchFamily="18" charset="0"/>
                        </a:rPr>
                        <a:t>Bước</a:t>
                      </a:r>
                      <a:r>
                        <a:rPr lang="en-US" sz="1600" dirty="0">
                          <a:solidFill>
                            <a:srgbClr val="FCF7E3"/>
                          </a:solidFill>
                          <a:effectLst/>
                          <a:latin typeface="Times New Roman" panose="02020603050405020304" pitchFamily="18" charset="0"/>
                          <a:cs typeface="Times New Roman" panose="02020603050405020304" pitchFamily="18" charset="0"/>
                        </a:rPr>
                        <a:t> 2:</a:t>
                      </a:r>
                      <a:endParaRPr lang="en-VN" sz="1600" dirty="0">
                        <a:solidFill>
                          <a:srgbClr val="FCF7E3"/>
                        </a:solidFill>
                        <a:effectLst/>
                        <a:latin typeface="Times New Roman" panose="02020603050405020304" pitchFamily="18" charset="0"/>
                        <a:cs typeface="Times New Roman" panose="02020603050405020304" pitchFamily="18" charset="0"/>
                      </a:endParaRPr>
                    </a:p>
                    <a:p>
                      <a:pPr algn="ctr"/>
                      <a:r>
                        <a:rPr lang="en-US" sz="1600" dirty="0" err="1">
                          <a:solidFill>
                            <a:srgbClr val="FCF7E3"/>
                          </a:solidFill>
                          <a:effectLst/>
                          <a:latin typeface="Times New Roman" panose="02020603050405020304" pitchFamily="18" charset="0"/>
                          <a:cs typeface="Times New Roman" panose="02020603050405020304" pitchFamily="18" charset="0"/>
                        </a:rPr>
                        <a:t>Tìm</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lập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dàn</a:t>
                      </a:r>
                      <a:r>
                        <a:rPr lang="en-US" sz="1600" dirty="0">
                          <a:solidFill>
                            <a:srgbClr val="FCF7E3"/>
                          </a:solidFill>
                          <a:effectLst/>
                          <a:latin typeface="Times New Roman" panose="02020603050405020304" pitchFamily="18" charset="0"/>
                          <a:cs typeface="Times New Roman" panose="02020603050405020304" pitchFamily="18" charset="0"/>
                        </a:rPr>
                        <a:t> ý</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593" marR="122593" marT="61297" marB="61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Tìm</a:t>
                      </a:r>
                      <a:r>
                        <a:rPr lang="en-US" sz="1600" dirty="0">
                          <a:solidFill>
                            <a:srgbClr val="FCF7E3"/>
                          </a:solidFill>
                          <a:effectLst/>
                          <a:latin typeface="Times New Roman" panose="02020603050405020304" pitchFamily="18" charset="0"/>
                          <a:cs typeface="Times New Roman" panose="02020603050405020304" pitchFamily="18" charset="0"/>
                        </a:rPr>
                        <a:t> ý:</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err="1">
                          <a:solidFill>
                            <a:srgbClr val="FCF7E3"/>
                          </a:solidFill>
                          <a:effectLst/>
                          <a:latin typeface="Times New Roman" panose="02020603050405020304" pitchFamily="18" charset="0"/>
                          <a:cs typeface="Times New Roman" panose="02020603050405020304" pitchFamily="18" charset="0"/>
                        </a:rPr>
                        <a:t>Đọc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diễn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lần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để</a:t>
                      </a:r>
                      <a:r>
                        <a:rPr lang="en-US" sz="1600" dirty="0">
                          <a:solidFill>
                            <a:srgbClr val="FCF7E3"/>
                          </a:solidFill>
                          <a:effectLst/>
                          <a:latin typeface="Times New Roman" panose="02020603050405020304" pitchFamily="18" charset="0"/>
                          <a:cs typeface="Times New Roman" panose="02020603050405020304" pitchFamily="18" charset="0"/>
                        </a:rPr>
                        <a:t>: </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định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xúc</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định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nét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độc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đáo</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vào</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chủ</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Lý </a:t>
                      </a:r>
                      <a:r>
                        <a:rPr lang="en-US" sz="1600" dirty="0" err="1">
                          <a:solidFill>
                            <a:srgbClr val="FCF7E3"/>
                          </a:solidFill>
                          <a:effectLst/>
                          <a:latin typeface="Times New Roman" panose="02020603050405020304" pitchFamily="18" charset="0"/>
                          <a:cs typeface="Times New Roman" panose="02020603050405020304" pitchFamily="18" charset="0"/>
                        </a:rPr>
                        <a:t>giải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vì</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sao</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có</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xúc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đặc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biệt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với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6269210"/>
                  </a:ext>
                </a:extLst>
              </a:tr>
              <a:tr h="2264332">
                <a:tc vMerge="1">
                  <a:txBody>
                    <a:bodyPr/>
                    <a:lstStyle/>
                    <a:p>
                      <a:endParaRPr lang="en-VN"/>
                    </a:p>
                  </a:txBody>
                  <a:tcPr/>
                </a:tc>
                <a:tc>
                  <a:txBody>
                    <a:bodyPr/>
                    <a:lstStyle/>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Lập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dàn</a:t>
                      </a:r>
                      <a:r>
                        <a:rPr lang="en-US" sz="1600" dirty="0">
                          <a:solidFill>
                            <a:srgbClr val="FCF7E3"/>
                          </a:solidFill>
                          <a:effectLst/>
                          <a:latin typeface="Times New Roman" panose="02020603050405020304" pitchFamily="18" charset="0"/>
                          <a:cs typeface="Times New Roman" panose="02020603050405020304" pitchFamily="18" charset="0"/>
                        </a:rPr>
                        <a:t> ý</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Viết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nhanh</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tưởng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dưới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dạng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cụm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từ</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hoặc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sơ</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đồ</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tư</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duy</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Mở</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Giới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thiệu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nhan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tên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giả</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nghĩ</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chung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Thân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Nêu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các</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thể</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hiện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xúc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suy</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nghĩ</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toàn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bộ</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Khẳng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định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xúc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nghĩa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nó</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đối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với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bản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thân</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5699314"/>
                  </a:ext>
                </a:extLst>
              </a:tr>
            </a:tbl>
          </a:graphicData>
        </a:graphic>
      </p:graphicFrame>
      <p:grpSp>
        <p:nvGrpSpPr>
          <p:cNvPr id="4" name="Group 3">
            <a:extLst>
              <a:ext uri="{FF2B5EF4-FFF2-40B4-BE49-F238E27FC236}">
                <a16:creationId xmlns:a16="http://schemas.microsoft.com/office/drawing/2014/main" id="{B709074E-4380-1A27-7956-C403510FA261}"/>
              </a:ext>
            </a:extLst>
          </p:cNvPr>
          <p:cNvGrpSpPr/>
          <p:nvPr/>
        </p:nvGrpSpPr>
        <p:grpSpPr>
          <a:xfrm>
            <a:off x="7563333" y="1750715"/>
            <a:ext cx="4576681" cy="5107285"/>
            <a:chOff x="7563333" y="1750715"/>
            <a:chExt cx="4576681" cy="5107285"/>
          </a:xfrm>
        </p:grpSpPr>
        <p:grpSp>
          <p:nvGrpSpPr>
            <p:cNvPr id="3" name="Group 2">
              <a:extLst>
                <a:ext uri="{FF2B5EF4-FFF2-40B4-BE49-F238E27FC236}">
                  <a16:creationId xmlns:a16="http://schemas.microsoft.com/office/drawing/2014/main" id="{E3416408-F5A9-2B03-0323-3F24B04B2013}"/>
                </a:ext>
              </a:extLst>
            </p:cNvPr>
            <p:cNvGrpSpPr/>
            <p:nvPr/>
          </p:nvGrpSpPr>
          <p:grpSpPr>
            <a:xfrm>
              <a:off x="7778187" y="1750715"/>
              <a:ext cx="4361827" cy="3046988"/>
              <a:chOff x="7778187" y="1750715"/>
              <a:chExt cx="4361827" cy="3046988"/>
            </a:xfrm>
          </p:grpSpPr>
          <p:sp>
            <p:nvSpPr>
              <p:cNvPr id="2" name="Speech Bubble: Rectangle with Corners Rounded 1">
                <a:extLst>
                  <a:ext uri="{FF2B5EF4-FFF2-40B4-BE49-F238E27FC236}">
                    <a16:creationId xmlns:a16="http://schemas.microsoft.com/office/drawing/2014/main" id="{24B1706E-476D-55FD-35D2-B24DA26A521D}"/>
                  </a:ext>
                </a:extLst>
              </p:cNvPr>
              <p:cNvSpPr/>
              <p:nvPr/>
            </p:nvSpPr>
            <p:spPr>
              <a:xfrm>
                <a:off x="7778187" y="1750715"/>
                <a:ext cx="4361827" cy="3046988"/>
              </a:xfrm>
              <a:prstGeom prst="wedgeRoundRectCallout">
                <a:avLst>
                  <a:gd name="adj1" fmla="val -35427"/>
                  <a:gd name="adj2" fmla="val 67438"/>
                  <a:gd name="adj3" fmla="val 16667"/>
                </a:avLst>
              </a:prstGeom>
              <a:solidFill>
                <a:schemeClr val="accent6">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04BF107-BE64-D77A-F70F-BADF71F7E1D3}"/>
                  </a:ext>
                </a:extLst>
              </p:cNvPr>
              <p:cNvSpPr txBox="1"/>
              <p:nvPr/>
            </p:nvSpPr>
            <p:spPr>
              <a:xfrm>
                <a:off x="7836060" y="1873825"/>
                <a:ext cx="4246080" cy="2800767"/>
              </a:xfrm>
              <a:prstGeom prst="rect">
                <a:avLst/>
              </a:prstGeom>
              <a:noFill/>
            </p:spPr>
            <p:txBody>
              <a:bodyPr wrap="square">
                <a:spAutoFit/>
              </a:bodyPr>
              <a:lstStyle/>
              <a:p>
                <a:pPr algn="just">
                  <a:tabLst>
                    <a:tab pos="90170" algn="l"/>
                    <a:tab pos="180340" algn="l"/>
                    <a:tab pos="27051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p:txBody>
          </p:sp>
        </p:grpSp>
        <p:pic>
          <p:nvPicPr>
            <p:cNvPr id="30" name="图片 40">
              <a:extLst>
                <a:ext uri="{FF2B5EF4-FFF2-40B4-BE49-F238E27FC236}">
                  <a16:creationId xmlns:a16="http://schemas.microsoft.com/office/drawing/2014/main" id="{95B86C3D-B147-B4DA-DA60-A289FA29F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3333" y="5419725"/>
              <a:ext cx="1251711" cy="1438275"/>
            </a:xfrm>
            <a:prstGeom prst="rect">
              <a:avLst/>
            </a:prstGeom>
          </p:spPr>
        </p:pic>
      </p:grpSp>
      <p:grpSp>
        <p:nvGrpSpPr>
          <p:cNvPr id="5" name="Group 4">
            <a:extLst>
              <a:ext uri="{FF2B5EF4-FFF2-40B4-BE49-F238E27FC236}">
                <a16:creationId xmlns:a16="http://schemas.microsoft.com/office/drawing/2014/main" id="{4203C838-62D1-2CB7-536F-D599AF71B018}"/>
              </a:ext>
            </a:extLst>
          </p:cNvPr>
          <p:cNvGrpSpPr/>
          <p:nvPr/>
        </p:nvGrpSpPr>
        <p:grpSpPr>
          <a:xfrm>
            <a:off x="0" y="0"/>
            <a:ext cx="4007030" cy="984525"/>
            <a:chOff x="2447501" y="3572834"/>
            <a:chExt cx="4007030" cy="984525"/>
          </a:xfrm>
        </p:grpSpPr>
        <p:pic>
          <p:nvPicPr>
            <p:cNvPr id="6" name="图片 2">
              <a:extLst>
                <a:ext uri="{FF2B5EF4-FFF2-40B4-BE49-F238E27FC236}">
                  <a16:creationId xmlns:a16="http://schemas.microsoft.com/office/drawing/2014/main" id="{75AC2D58-CA0C-CD7C-CF85-D5D788F7E4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4" t="35032" r="-544" b="32624"/>
            <a:stretch/>
          </p:blipFill>
          <p:spPr>
            <a:xfrm>
              <a:off x="2447501" y="3572834"/>
              <a:ext cx="4007030" cy="984525"/>
            </a:xfrm>
            <a:prstGeom prst="rect">
              <a:avLst/>
            </a:prstGeom>
            <a:solidFill>
              <a:srgbClr val="FCF7E3"/>
            </a:solidFill>
          </p:spPr>
        </p:pic>
        <p:sp>
          <p:nvSpPr>
            <p:cNvPr id="7" name="文本框 18">
              <a:extLst>
                <a:ext uri="{FF2B5EF4-FFF2-40B4-BE49-F238E27FC236}">
                  <a16:creationId xmlns:a16="http://schemas.microsoft.com/office/drawing/2014/main" id="{21941CBD-B39D-3806-1E7F-A4A2479F2330}"/>
                </a:ext>
              </a:extLst>
            </p:cNvPr>
            <p:cNvSpPr txBox="1">
              <a:spLocks noChangeArrowheads="1"/>
            </p:cNvSpPr>
            <p:nvPr/>
          </p:nvSpPr>
          <p:spPr bwMode="auto">
            <a:xfrm>
              <a:off x="2601630" y="397664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III. HƯỚNG DẪN QUY TRÌNH VIẾT</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id="{CA00FB00-4A6C-C070-ACB8-35B0A479D019}"/>
              </a:ext>
            </a:extLst>
          </p:cNvPr>
          <p:cNvSpPr txBox="1"/>
          <p:nvPr/>
        </p:nvSpPr>
        <p:spPr>
          <a:xfrm>
            <a:off x="1863524" y="2038466"/>
            <a:ext cx="5139160" cy="830997"/>
          </a:xfrm>
          <a:prstGeom prst="rect">
            <a:avLst/>
          </a:prstGeom>
          <a:noFill/>
        </p:spPr>
        <p:txBody>
          <a:bodyPr wrap="square">
            <a:spAutoFit/>
          </a:bodyPr>
          <a:lstStyle/>
          <a:p>
            <a:pPr algn="just">
              <a:tabLst>
                <a:tab pos="90170" algn="l"/>
                <a:tab pos="180340" algn="l"/>
                <a:tab pos="270510" algn="l"/>
              </a:tabLst>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Mục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đích</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định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tài</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dirty="0">
                <a:solidFill>
                  <a:schemeClr val="tx1"/>
                </a:solidFill>
                <a:effectLst/>
                <a:latin typeface="Times New Roman" panose="02020603050405020304" pitchFamily="18" charset="0"/>
                <a:cs typeface="Times New Roman" panose="02020603050405020304" pitchFamily="18" charset="0"/>
              </a:rPr>
              <a:t>- Thu </a:t>
            </a:r>
            <a:r>
              <a:rPr lang="en-US" sz="1600" dirty="0" err="1">
                <a:solidFill>
                  <a:schemeClr val="tx1"/>
                </a:solidFill>
                <a:effectLst/>
                <a:latin typeface="Times New Roman" panose="02020603050405020304" pitchFamily="18" charset="0"/>
                <a:cs typeface="Times New Roman" panose="02020603050405020304" pitchFamily="18" charset="0"/>
              </a:rPr>
              <a:t>thập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tư</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liệu</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DC47F41-64D1-3C60-8F70-C289058C7EDF}"/>
              </a:ext>
            </a:extLst>
          </p:cNvPr>
          <p:cNvSpPr txBox="1"/>
          <p:nvPr/>
        </p:nvSpPr>
        <p:spPr>
          <a:xfrm>
            <a:off x="-312517" y="4202536"/>
            <a:ext cx="2592729" cy="584775"/>
          </a:xfrm>
          <a:prstGeom prst="rect">
            <a:avLst/>
          </a:prstGeom>
          <a:noFill/>
        </p:spPr>
        <p:txBody>
          <a:bodyPr wrap="square">
            <a:spAutoFit/>
          </a:bodyPr>
          <a:lstStyle/>
          <a:p>
            <a:pPr algn="ctr"/>
            <a:r>
              <a:rPr lang="en-US" sz="1600" b="1" dirty="0" err="1">
                <a:solidFill>
                  <a:schemeClr val="tx1"/>
                </a:solidFill>
                <a:effectLst/>
                <a:latin typeface="Times New Roman" panose="02020603050405020304" pitchFamily="18" charset="0"/>
                <a:cs typeface="Times New Roman" panose="02020603050405020304" pitchFamily="18" charset="0"/>
              </a:rPr>
              <a:t>Bước</a:t>
            </a:r>
            <a:r>
              <a:rPr lang="en-US" sz="1600" b="1" dirty="0">
                <a:solidFill>
                  <a:schemeClr val="tx1"/>
                </a:solidFill>
                <a:effectLst/>
                <a:latin typeface="Times New Roman" panose="02020603050405020304" pitchFamily="18" charset="0"/>
                <a:cs typeface="Times New Roman" panose="02020603050405020304" pitchFamily="18" charset="0"/>
              </a:rPr>
              <a:t> 2:</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ctr"/>
            <a:r>
              <a:rPr lang="en-US" sz="1600" b="1" dirty="0" err="1">
                <a:solidFill>
                  <a:schemeClr val="tx1"/>
                </a:solidFill>
                <a:effectLst/>
                <a:latin typeface="Times New Roman" panose="02020603050405020304" pitchFamily="18" charset="0"/>
                <a:cs typeface="Times New Roman" panose="02020603050405020304" pitchFamily="18" charset="0"/>
              </a:rPr>
              <a:t>Tìm</a:t>
            </a:r>
            <a:r>
              <a:rPr lang="en-US" sz="1600" b="1" dirty="0">
                <a:solidFill>
                  <a:schemeClr val="tx1"/>
                </a:solidFill>
                <a:effectLst/>
                <a:latin typeface="Times New Roman" panose="02020603050405020304" pitchFamily="18" charset="0"/>
                <a:cs typeface="Times New Roman" panose="02020603050405020304" pitchFamily="18" charset="0"/>
              </a:rPr>
              <a:t> ý </a:t>
            </a:r>
            <a:r>
              <a:rPr lang="en-US" sz="1600" b="1" dirty="0" err="1">
                <a:solidFill>
                  <a:schemeClr val="tx1"/>
                </a:solidFill>
                <a:effectLst/>
                <a:latin typeface="Times New Roman" panose="02020603050405020304" pitchFamily="18" charset="0"/>
                <a:cs typeface="Times New Roman" panose="02020603050405020304" pitchFamily="18" charset="0"/>
              </a:rPr>
              <a:t>và</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lập</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dàn</a:t>
            </a:r>
            <a:r>
              <a:rPr lang="en-US" sz="1600" b="1" dirty="0">
                <a:solidFill>
                  <a:schemeClr val="tx1"/>
                </a:solidFill>
                <a:effectLst/>
                <a:latin typeface="Times New Roman" panose="02020603050405020304" pitchFamily="18" charset="0"/>
                <a:cs typeface="Times New Roman" panose="02020603050405020304" pitchFamily="18" charset="0"/>
              </a:rPr>
              <a:t> ý</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F0E1751-3242-3C90-6622-7E25E4055FB7}"/>
              </a:ext>
            </a:extLst>
          </p:cNvPr>
          <p:cNvSpPr txBox="1"/>
          <p:nvPr/>
        </p:nvSpPr>
        <p:spPr>
          <a:xfrm>
            <a:off x="1863524" y="2857888"/>
            <a:ext cx="5254906" cy="584775"/>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Tìm</a:t>
            </a:r>
            <a:r>
              <a:rPr lang="en-US" sz="1600" dirty="0">
                <a:solidFill>
                  <a:schemeClr val="tx1"/>
                </a:solidFill>
                <a:effectLst/>
                <a:latin typeface="Times New Roman" panose="02020603050405020304" pitchFamily="18" charset="0"/>
                <a:cs typeface="Times New Roman" panose="02020603050405020304" pitchFamily="18" charset="0"/>
              </a:rPr>
              <a:t> ý:</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err="1">
                <a:solidFill>
                  <a:schemeClr val="tx1"/>
                </a:solidFill>
                <a:effectLst/>
                <a:latin typeface="Times New Roman" panose="02020603050405020304" pitchFamily="18" charset="0"/>
                <a:cs typeface="Times New Roman" panose="02020603050405020304" pitchFamily="18" charset="0"/>
              </a:rPr>
              <a:t>Đọc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diễn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lần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để</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076F518-D456-BBDA-90D9-EED3BE17FE3C}"/>
              </a:ext>
            </a:extLst>
          </p:cNvPr>
          <p:cNvSpPr txBox="1"/>
          <p:nvPr/>
        </p:nvSpPr>
        <p:spPr>
          <a:xfrm>
            <a:off x="1891546" y="3394305"/>
            <a:ext cx="5226884" cy="830997"/>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định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xúc</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định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nét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độc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đáo</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vào</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chủ</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Lý </a:t>
            </a:r>
            <a:r>
              <a:rPr lang="en-US" sz="1600" dirty="0" err="1">
                <a:solidFill>
                  <a:schemeClr val="tx1"/>
                </a:solidFill>
                <a:effectLst/>
                <a:latin typeface="Times New Roman" panose="02020603050405020304" pitchFamily="18" charset="0"/>
                <a:cs typeface="Times New Roman" panose="02020603050405020304" pitchFamily="18" charset="0"/>
              </a:rPr>
              <a:t>giải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vì</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sao</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có</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xúc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đặc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biệt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với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D9AED98-F684-EA55-EF7B-39010DAA9E17}"/>
              </a:ext>
            </a:extLst>
          </p:cNvPr>
          <p:cNvSpPr txBox="1"/>
          <p:nvPr/>
        </p:nvSpPr>
        <p:spPr>
          <a:xfrm>
            <a:off x="1863524" y="4297774"/>
            <a:ext cx="6458672" cy="584775"/>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Lập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dàn</a:t>
            </a:r>
            <a:r>
              <a:rPr lang="en-US" sz="1600" dirty="0">
                <a:solidFill>
                  <a:schemeClr val="tx1"/>
                </a:solidFill>
                <a:effectLst/>
                <a:latin typeface="Times New Roman" panose="02020603050405020304" pitchFamily="18" charset="0"/>
                <a:cs typeface="Times New Roman" panose="02020603050405020304" pitchFamily="18" charset="0"/>
              </a:rPr>
              <a:t> ý</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Viết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nhanh</a:t>
            </a:r>
            <a:r>
              <a:rPr lang="en-US" sz="1600" dirty="0">
                <a:solidFill>
                  <a:schemeClr val="tx1"/>
                </a:solidFill>
                <a:effectLst/>
                <a:latin typeface="Times New Roman" panose="02020603050405020304" pitchFamily="18" charset="0"/>
                <a:cs typeface="Times New Roman" panose="02020603050405020304" pitchFamily="18" charset="0"/>
              </a:rPr>
              <a:t> ý </a:t>
            </a:r>
            <a:r>
              <a:rPr lang="en-US" sz="1600" dirty="0" err="1">
                <a:solidFill>
                  <a:schemeClr val="tx1"/>
                </a:solidFill>
                <a:effectLst/>
                <a:latin typeface="Times New Roman" panose="02020603050405020304" pitchFamily="18" charset="0"/>
                <a:cs typeface="Times New Roman" panose="02020603050405020304" pitchFamily="18" charset="0"/>
              </a:rPr>
              <a:t>tưởng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dưới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dạng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cụm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từ</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hoặc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sơ</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đồ</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tư</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duy</a:t>
            </a:r>
            <a:endParaRPr lang="en-VN" sz="1600" dirty="0">
              <a:solidFill>
                <a:schemeClr val="tx1"/>
              </a:solidFill>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6FE1894-CDBE-9EC2-3F3E-533273D0528D}"/>
              </a:ext>
            </a:extLst>
          </p:cNvPr>
          <p:cNvSpPr txBox="1"/>
          <p:nvPr/>
        </p:nvSpPr>
        <p:spPr>
          <a:xfrm>
            <a:off x="2003514" y="4882549"/>
            <a:ext cx="5226884" cy="1569660"/>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Mở</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Giới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thiệu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nhan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tên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giả</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chung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Thân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Nêu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các</a:t>
            </a:r>
            <a:r>
              <a:rPr lang="en-US" sz="1600" dirty="0">
                <a:solidFill>
                  <a:schemeClr val="tx1"/>
                </a:solidFill>
                <a:effectLst/>
                <a:latin typeface="Times New Roman" panose="02020603050405020304" pitchFamily="18" charset="0"/>
                <a:cs typeface="Times New Roman" panose="02020603050405020304" pitchFamily="18" charset="0"/>
              </a:rPr>
              <a:t> ý </a:t>
            </a:r>
            <a:r>
              <a:rPr lang="en-US" sz="1600" dirty="0" err="1">
                <a:solidFill>
                  <a:schemeClr val="tx1"/>
                </a:solidFill>
                <a:effectLst/>
                <a:latin typeface="Times New Roman" panose="02020603050405020304" pitchFamily="18" charset="0"/>
                <a:cs typeface="Times New Roman" panose="02020603050405020304" pitchFamily="18" charset="0"/>
              </a:rPr>
              <a:t>thể</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hiện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xúc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suy</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toàn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bộ</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Kết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Khẳng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định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xúc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ý </a:t>
            </a:r>
            <a:r>
              <a:rPr lang="en-US" sz="1600" dirty="0" err="1">
                <a:solidFill>
                  <a:schemeClr val="tx1"/>
                </a:solidFill>
                <a:effectLst/>
                <a:latin typeface="Times New Roman" panose="02020603050405020304" pitchFamily="18" charset="0"/>
                <a:cs typeface="Times New Roman" panose="02020603050405020304" pitchFamily="18" charset="0"/>
              </a:rPr>
              <a:t>nghĩa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nó</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đối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với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bản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thân</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96513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14" grpId="0"/>
      <p:bldP spid="16"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0EBBBB6-8B57-AEFC-A1CB-BD193F73EE7B}"/>
              </a:ext>
            </a:extLst>
          </p:cNvPr>
          <p:cNvSpPr txBox="1"/>
          <p:nvPr/>
        </p:nvSpPr>
        <p:spPr>
          <a:xfrm>
            <a:off x="4832810" y="0"/>
            <a:ext cx="5368466" cy="923330"/>
          </a:xfrm>
          <a:prstGeom prst="rect">
            <a:avLst/>
          </a:prstGeom>
          <a:noFill/>
        </p:spPr>
        <p:txBody>
          <a:bodyPr wrap="square" rtlCol="0">
            <a:spAutoFit/>
          </a:bodyPr>
          <a:lstStyle/>
          <a:p>
            <a:pPr algn="ctr"/>
            <a:r>
              <a:rPr lang="en-VN" b="1" u="sng">
                <a:latin typeface="Times New Roman" panose="02020603050405020304" pitchFamily="18" charset="0"/>
                <a:cs typeface="Times New Roman" panose="02020603050405020304" pitchFamily="18" charset="0"/>
              </a:rPr>
              <a:t>Đề bài: </a:t>
            </a:r>
          </a:p>
          <a:p>
            <a:pPr algn="ctr"/>
            <a:r>
              <a:rPr lang="en-VN" b="1">
                <a:latin typeface="Times New Roman" panose="02020603050405020304" pitchFamily="18" charset="0"/>
                <a:cs typeface="Times New Roman" panose="02020603050405020304" pitchFamily="18" charset="0"/>
              </a:rPr>
              <a:t>Chọn môt bài thơ tự do mà em yêu thích , </a:t>
            </a:r>
          </a:p>
          <a:p>
            <a:pPr algn="ctr"/>
            <a:r>
              <a:rPr lang="en-VN" b="1">
                <a:latin typeface="Times New Roman" panose="02020603050405020304" pitchFamily="18" charset="0"/>
                <a:cs typeface="Times New Roman" panose="02020603050405020304" pitchFamily="18" charset="0"/>
              </a:rPr>
              <a:t>viết đoạn văn ghi lại cảm nghĩ của em về bài thơ đó.</a:t>
            </a:r>
          </a:p>
        </p:txBody>
      </p:sp>
      <p:graphicFrame>
        <p:nvGraphicFramePr>
          <p:cNvPr id="24" name="Table 23">
            <a:extLst>
              <a:ext uri="{FF2B5EF4-FFF2-40B4-BE49-F238E27FC236}">
                <a16:creationId xmlns:a16="http://schemas.microsoft.com/office/drawing/2014/main" id="{D07F92D0-443A-68A3-4AFE-C352D06F4C99}"/>
              </a:ext>
            </a:extLst>
          </p:cNvPr>
          <p:cNvGraphicFramePr>
            <a:graphicFrameLocks noGrp="1"/>
          </p:cNvGraphicFramePr>
          <p:nvPr>
            <p:extLst>
              <p:ext uri="{D42A27DB-BD31-4B8C-83A1-F6EECF244321}">
                <p14:modId xmlns:p14="http://schemas.microsoft.com/office/powerpoint/2010/main" val="3242390718"/>
              </p:ext>
            </p:extLst>
          </p:nvPr>
        </p:nvGraphicFramePr>
        <p:xfrm>
          <a:off x="154130" y="1444041"/>
          <a:ext cx="6767532" cy="3989563"/>
        </p:xfrm>
        <a:graphic>
          <a:graphicData uri="http://schemas.openxmlformats.org/drawingml/2006/table">
            <a:tbl>
              <a:tblPr firstRow="1" firstCol="1" bandRow="1">
                <a:tableStyleId>{5C22544A-7EE6-4342-B048-85BDC9FD1C3A}</a:tableStyleId>
              </a:tblPr>
              <a:tblGrid>
                <a:gridCol w="1612290">
                  <a:extLst>
                    <a:ext uri="{9D8B030D-6E8A-4147-A177-3AD203B41FA5}">
                      <a16:colId xmlns:a16="http://schemas.microsoft.com/office/drawing/2014/main" val="868251002"/>
                    </a:ext>
                  </a:extLst>
                </a:gridCol>
                <a:gridCol w="5155242">
                  <a:extLst>
                    <a:ext uri="{9D8B030D-6E8A-4147-A177-3AD203B41FA5}">
                      <a16:colId xmlns:a16="http://schemas.microsoft.com/office/drawing/2014/main" val="3493434042"/>
                    </a:ext>
                  </a:extLst>
                </a:gridCol>
              </a:tblGrid>
              <a:tr h="868047">
                <a:tc gridSpan="2">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QUY TRÌNH VIẾT ĐOẠN VĂN GHI LẠI CẢM XÚC</a:t>
                      </a:r>
                      <a:endParaRPr lang="en-VN" sz="1600" dirty="0">
                        <a:solidFill>
                          <a:schemeClr val="tx1"/>
                        </a:solidFill>
                        <a:effectLst/>
                        <a:latin typeface="Times New Roman" panose="02020603050405020304" pitchFamily="18" charset="0"/>
                        <a:cs typeface="Times New Roman" panose="02020603050405020304" pitchFamily="18" charset="0"/>
                      </a:endParaRPr>
                    </a:p>
                    <a:p>
                      <a:pPr algn="ctr"/>
                      <a:r>
                        <a:rPr lang="en-US" sz="1600" dirty="0">
                          <a:solidFill>
                            <a:schemeClr val="tx1"/>
                          </a:solidFill>
                          <a:effectLst/>
                          <a:latin typeface="Times New Roman" panose="02020603050405020304" pitchFamily="18" charset="0"/>
                          <a:cs typeface="Times New Roman" panose="02020603050405020304" pitchFamily="18" charset="0"/>
                        </a:rPr>
                        <a:t> SAU KHI ĐỌC MỘT BÀI THƠ TỰ DO</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593" marR="122593" marT="61297" marB="61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extLst>
                  <a:ext uri="{0D108BD9-81ED-4DB2-BD59-A6C34878D82A}">
                    <a16:rowId xmlns:a16="http://schemas.microsoft.com/office/drawing/2014/main" val="1446941295"/>
                  </a:ext>
                </a:extLst>
              </a:tr>
              <a:tr h="346835">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Quy trình viết</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effectLst/>
                          <a:latin typeface="Times New Roman" panose="02020603050405020304" pitchFamily="18" charset="0"/>
                          <a:cs typeface="Times New Roman" panose="02020603050405020304" pitchFamily="18" charset="0"/>
                        </a:rPr>
                        <a:t>Thao </a:t>
                      </a:r>
                      <a:r>
                        <a:rPr lang="en-US" sz="1600" b="1" dirty="0" err="1">
                          <a:solidFill>
                            <a:schemeClr val="tx1"/>
                          </a:solidFill>
                          <a:effectLst/>
                          <a:latin typeface="Times New Roman" panose="02020603050405020304" pitchFamily="18" charset="0"/>
                          <a:cs typeface="Times New Roman" panose="02020603050405020304" pitchFamily="18" charset="0"/>
                        </a:rPr>
                        <a:t>tác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cần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làm</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349649"/>
                  </a:ext>
                </a:extLst>
              </a:tr>
              <a:tr h="693670">
                <a:tc>
                  <a:txBody>
                    <a:bodyPr/>
                    <a:lstStyle/>
                    <a:p>
                      <a:pPr algn="ctr"/>
                      <a:r>
                        <a:rPr lang="en-US" sz="1600" dirty="0" err="1">
                          <a:solidFill>
                            <a:srgbClr val="FCF7E3"/>
                          </a:solidFill>
                          <a:effectLst/>
                          <a:latin typeface="Times New Roman" panose="02020603050405020304" pitchFamily="18" charset="0"/>
                          <a:cs typeface="Times New Roman" panose="02020603050405020304" pitchFamily="18" charset="0"/>
                        </a:rPr>
                        <a:t>Bước</a:t>
                      </a:r>
                      <a:r>
                        <a:rPr lang="en-US" sz="1600" dirty="0">
                          <a:solidFill>
                            <a:srgbClr val="FCF7E3"/>
                          </a:solidFill>
                          <a:effectLst/>
                          <a:latin typeface="Times New Roman" panose="02020603050405020304" pitchFamily="18" charset="0"/>
                          <a:cs typeface="Times New Roman" panose="02020603050405020304" pitchFamily="18" charset="0"/>
                        </a:rPr>
                        <a:t> 3:</a:t>
                      </a:r>
                      <a:endParaRPr lang="en-VN" sz="1600" dirty="0">
                        <a:solidFill>
                          <a:srgbClr val="FCF7E3"/>
                        </a:solidFill>
                        <a:effectLst/>
                        <a:latin typeface="Times New Roman" panose="02020603050405020304" pitchFamily="18" charset="0"/>
                        <a:cs typeface="Times New Roman" panose="02020603050405020304" pitchFamily="18" charset="0"/>
                      </a:endParaRPr>
                    </a:p>
                    <a:p>
                      <a:pPr algn="ctr"/>
                      <a:r>
                        <a:rPr lang="en-US" sz="1600" dirty="0" err="1">
                          <a:solidFill>
                            <a:srgbClr val="FCF7E3"/>
                          </a:solidFill>
                          <a:effectLst/>
                          <a:latin typeface="Times New Roman" panose="02020603050405020304" pitchFamily="18" charset="0"/>
                          <a:cs typeface="Times New Roman" panose="02020603050405020304" pitchFamily="18" charset="0"/>
                        </a:rPr>
                        <a:t>Viết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văn</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err="1">
                          <a:solidFill>
                            <a:srgbClr val="FCF7E3"/>
                          </a:solidFill>
                          <a:effectLst/>
                          <a:latin typeface="Times New Roman" panose="02020603050405020304" pitchFamily="18" charset="0"/>
                          <a:cs typeface="Times New Roman" panose="02020603050405020304" pitchFamily="18" charset="0"/>
                        </a:rPr>
                        <a:t>Từ</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dàn</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viết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thành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văn</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877996"/>
                  </a:ext>
                </a:extLst>
              </a:tr>
              <a:tr h="1387341">
                <a:tc rowSpan="2">
                  <a:txBody>
                    <a:bodyPr/>
                    <a:lstStyle/>
                    <a:p>
                      <a:pPr algn="ctr"/>
                      <a:r>
                        <a:rPr lang="en-US" sz="1600" dirty="0" err="1">
                          <a:solidFill>
                            <a:srgbClr val="FCF7E3"/>
                          </a:solidFill>
                          <a:effectLst/>
                          <a:latin typeface="Times New Roman" panose="02020603050405020304" pitchFamily="18" charset="0"/>
                          <a:cs typeface="Times New Roman" panose="02020603050405020304" pitchFamily="18" charset="0"/>
                        </a:rPr>
                        <a:t>Bước</a:t>
                      </a:r>
                      <a:r>
                        <a:rPr lang="en-US" sz="1600" dirty="0">
                          <a:solidFill>
                            <a:srgbClr val="FCF7E3"/>
                          </a:solidFill>
                          <a:effectLst/>
                          <a:latin typeface="Times New Roman" panose="02020603050405020304" pitchFamily="18" charset="0"/>
                          <a:cs typeface="Times New Roman" panose="02020603050405020304" pitchFamily="18" charset="0"/>
                        </a:rPr>
                        <a:t> 4:</a:t>
                      </a:r>
                      <a:endParaRPr lang="en-VN" sz="1600" dirty="0">
                        <a:solidFill>
                          <a:srgbClr val="FCF7E3"/>
                        </a:solidFill>
                        <a:effectLst/>
                        <a:latin typeface="Times New Roman" panose="02020603050405020304" pitchFamily="18" charset="0"/>
                        <a:cs typeface="Times New Roman" panose="02020603050405020304" pitchFamily="18" charset="0"/>
                      </a:endParaRPr>
                    </a:p>
                    <a:p>
                      <a:pPr algn="ctr"/>
                      <a:r>
                        <a:rPr lang="en-US" sz="1600" dirty="0" err="1">
                          <a:solidFill>
                            <a:srgbClr val="FCF7E3"/>
                          </a:solidFill>
                          <a:effectLst/>
                          <a:latin typeface="Times New Roman" panose="02020603050405020304" pitchFamily="18" charset="0"/>
                          <a:cs typeface="Times New Roman" panose="02020603050405020304" pitchFamily="18" charset="0"/>
                        </a:rPr>
                        <a:t>Xem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chỉnh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sửa</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cs typeface="Times New Roman" panose="02020603050405020304" pitchFamily="18" charset="0"/>
                      </a:endParaRPr>
                    </a:p>
                    <a:p>
                      <a:pPr algn="ct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rút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kinh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nghiệm</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593" marR="122593" marT="61297" marB="61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Xem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chỉnh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sửa</a:t>
                      </a:r>
                      <a:r>
                        <a:rPr lang="en-US" sz="1600" dirty="0">
                          <a:solidFill>
                            <a:srgbClr val="FCF7E3"/>
                          </a:solidFill>
                          <a:effectLst/>
                          <a:latin typeface="Times New Roman" panose="02020603050405020304" pitchFamily="18" charset="0"/>
                          <a:cs typeface="Times New Roman" panose="02020603050405020304" pitchFamily="18" charset="0"/>
                        </a:rPr>
                        <a:t> </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sử</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dụng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bảng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kiểm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sgk</a:t>
                      </a:r>
                      <a:r>
                        <a:rPr lang="en-US" sz="1600" dirty="0">
                          <a:solidFill>
                            <a:srgbClr val="FCF7E3"/>
                          </a:solidFill>
                          <a:effectLst/>
                          <a:latin typeface="Times New Roman" panose="02020603050405020304" pitchFamily="18" charset="0"/>
                          <a:cs typeface="Times New Roman" panose="02020603050405020304" pitchFamily="18" charset="0"/>
                        </a:rPr>
                        <a:t> /26,27 )</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Đọc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viết</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Chỉnh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sửa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lỗi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cho</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bản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thân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nếu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có</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6872067"/>
                  </a:ext>
                </a:extLst>
              </a:tr>
              <a:tr h="693670">
                <a:tc vMerge="1">
                  <a:txBody>
                    <a:bodyPr/>
                    <a:lstStyle/>
                    <a:p>
                      <a:endParaRPr lang="en-VN"/>
                    </a:p>
                  </a:txBody>
                  <a:tcPr/>
                </a:tc>
                <a:tc>
                  <a:txBody>
                    <a:bodyPr/>
                    <a:lstStyle/>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Rút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kinh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nghiệm</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Ghi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những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kinh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nghiệm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bản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thân</a:t>
                      </a:r>
                      <a:r>
                        <a:rPr lang="en-US" sz="1600" dirty="0">
                          <a:solidFill>
                            <a:srgbClr val="FCF7E3"/>
                          </a:solidFill>
                          <a:effectLst/>
                          <a:latin typeface="Times New Roman" panose="02020603050405020304" pitchFamily="18" charset="0"/>
                          <a:cs typeface="Times New Roman" panose="02020603050405020304" pitchFamily="18" charset="0"/>
                        </a:rPr>
                        <a:t> </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798169"/>
                  </a:ext>
                </a:extLst>
              </a:tr>
            </a:tbl>
          </a:graphicData>
        </a:graphic>
      </p:graphicFrame>
      <p:grpSp>
        <p:nvGrpSpPr>
          <p:cNvPr id="5" name="Group 4">
            <a:extLst>
              <a:ext uri="{FF2B5EF4-FFF2-40B4-BE49-F238E27FC236}">
                <a16:creationId xmlns:a16="http://schemas.microsoft.com/office/drawing/2014/main" id="{4203C838-62D1-2CB7-536F-D599AF71B018}"/>
              </a:ext>
            </a:extLst>
          </p:cNvPr>
          <p:cNvGrpSpPr/>
          <p:nvPr/>
        </p:nvGrpSpPr>
        <p:grpSpPr>
          <a:xfrm>
            <a:off x="0" y="0"/>
            <a:ext cx="4007030" cy="984525"/>
            <a:chOff x="2447501" y="3572834"/>
            <a:chExt cx="4007030" cy="984525"/>
          </a:xfrm>
        </p:grpSpPr>
        <p:pic>
          <p:nvPicPr>
            <p:cNvPr id="6" name="图片 2">
              <a:extLst>
                <a:ext uri="{FF2B5EF4-FFF2-40B4-BE49-F238E27FC236}">
                  <a16:creationId xmlns:a16="http://schemas.microsoft.com/office/drawing/2014/main" id="{75AC2D58-CA0C-CD7C-CF85-D5D788F7E4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4" t="35032" r="-544" b="32624"/>
            <a:stretch/>
          </p:blipFill>
          <p:spPr>
            <a:xfrm>
              <a:off x="2447501" y="3572834"/>
              <a:ext cx="4007030" cy="984525"/>
            </a:xfrm>
            <a:prstGeom prst="rect">
              <a:avLst/>
            </a:prstGeom>
            <a:solidFill>
              <a:srgbClr val="FCF7E3"/>
            </a:solidFill>
          </p:spPr>
        </p:pic>
        <p:sp>
          <p:nvSpPr>
            <p:cNvPr id="7" name="文本框 18">
              <a:extLst>
                <a:ext uri="{FF2B5EF4-FFF2-40B4-BE49-F238E27FC236}">
                  <a16:creationId xmlns:a16="http://schemas.microsoft.com/office/drawing/2014/main" id="{21941CBD-B39D-3806-1E7F-A4A2479F2330}"/>
                </a:ext>
              </a:extLst>
            </p:cNvPr>
            <p:cNvSpPr txBox="1">
              <a:spLocks noChangeArrowheads="1"/>
            </p:cNvSpPr>
            <p:nvPr/>
          </p:nvSpPr>
          <p:spPr bwMode="auto">
            <a:xfrm>
              <a:off x="2601630" y="397664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III. HƯỚNG DẪN QUY TRÌNH VIẾT</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CC655FCD-9082-4D06-0D61-F301817D3ECA}"/>
              </a:ext>
            </a:extLst>
          </p:cNvPr>
          <p:cNvGrpSpPr/>
          <p:nvPr/>
        </p:nvGrpSpPr>
        <p:grpSpPr>
          <a:xfrm>
            <a:off x="7231085" y="1444041"/>
            <a:ext cx="4806785" cy="3825053"/>
            <a:chOff x="7145921" y="995803"/>
            <a:chExt cx="4806785" cy="3825053"/>
          </a:xfrm>
        </p:grpSpPr>
        <p:pic>
          <p:nvPicPr>
            <p:cNvPr id="11" name="Picture 10" descr="A screenshot of a computer&#10;&#10;Description automatically generated with low confidence">
              <a:extLst>
                <a:ext uri="{FF2B5EF4-FFF2-40B4-BE49-F238E27FC236}">
                  <a16:creationId xmlns:a16="http://schemas.microsoft.com/office/drawing/2014/main" id="{1D4EE239-1BAE-0FDE-4EBA-95FB7262378D}"/>
                </a:ext>
              </a:extLst>
            </p:cNvPr>
            <p:cNvPicPr>
              <a:picLocks noChangeAspect="1"/>
            </p:cNvPicPr>
            <p:nvPr/>
          </p:nvPicPr>
          <p:blipFill rotWithShape="1">
            <a:blip r:embed="rId3">
              <a:extLst>
                <a:ext uri="{28A0092B-C50C-407E-A947-70E740481C1C}">
                  <a14:useLocalDpi xmlns:a14="http://schemas.microsoft.com/office/drawing/2010/main" val="0"/>
                </a:ext>
              </a:extLst>
            </a:blip>
            <a:srcRect l="1714" r="5152" b="76034"/>
            <a:stretch/>
          </p:blipFill>
          <p:spPr>
            <a:xfrm>
              <a:off x="7145921" y="995803"/>
              <a:ext cx="4806785" cy="1643605"/>
            </a:xfrm>
            <a:prstGeom prst="rect">
              <a:avLst/>
            </a:prstGeom>
          </p:spPr>
        </p:pic>
        <p:pic>
          <p:nvPicPr>
            <p:cNvPr id="17" name="Picture 16" descr="A screenshot of a computer&#10;&#10;Description automatically generated with low confidence">
              <a:extLst>
                <a:ext uri="{FF2B5EF4-FFF2-40B4-BE49-F238E27FC236}">
                  <a16:creationId xmlns:a16="http://schemas.microsoft.com/office/drawing/2014/main" id="{3E47E5B5-AA88-196E-1542-3934C8F2407A}"/>
                </a:ext>
              </a:extLst>
            </p:cNvPr>
            <p:cNvPicPr>
              <a:picLocks noChangeAspect="1"/>
            </p:cNvPicPr>
            <p:nvPr/>
          </p:nvPicPr>
          <p:blipFill rotWithShape="1">
            <a:blip r:embed="rId3">
              <a:extLst>
                <a:ext uri="{28A0092B-C50C-407E-A947-70E740481C1C}">
                  <a14:useLocalDpi xmlns:a14="http://schemas.microsoft.com/office/drawing/2010/main" val="0"/>
                </a:ext>
              </a:extLst>
            </a:blip>
            <a:srcRect t="66498" r="6866"/>
            <a:stretch/>
          </p:blipFill>
          <p:spPr>
            <a:xfrm>
              <a:off x="7145921" y="2523282"/>
              <a:ext cx="4806785" cy="2297574"/>
            </a:xfrm>
            <a:prstGeom prst="rect">
              <a:avLst/>
            </a:prstGeom>
          </p:spPr>
        </p:pic>
      </p:grpSp>
      <p:pic>
        <p:nvPicPr>
          <p:cNvPr id="19" name="图片 10">
            <a:extLst>
              <a:ext uri="{FF2B5EF4-FFF2-40B4-BE49-F238E27FC236}">
                <a16:creationId xmlns:a16="http://schemas.microsoft.com/office/drawing/2014/main" id="{D03369AC-8A78-2A9D-B685-18923C9D035F}"/>
              </a:ext>
            </a:extLst>
          </p:cNvPr>
          <p:cNvPicPr>
            <a:picLocks noChangeAspect="1"/>
          </p:cNvPicPr>
          <p:nvPr/>
        </p:nvPicPr>
        <p:blipFill rotWithShape="1">
          <a:blip r:embed="rId4" cstate="screen">
            <a:alphaModFix amt="54000"/>
            <a:extLst>
              <a:ext uri="{28A0092B-C50C-407E-A947-70E740481C1C}">
                <a14:useLocalDpi xmlns:a14="http://schemas.microsoft.com/office/drawing/2010/main"/>
              </a:ext>
            </a:extLst>
          </a:blip>
          <a:srcRect b="16301"/>
          <a:stretch/>
        </p:blipFill>
        <p:spPr>
          <a:xfrm>
            <a:off x="0" y="5912765"/>
            <a:ext cx="12192000" cy="964880"/>
          </a:xfrm>
          <a:prstGeom prst="rect">
            <a:avLst/>
          </a:prstGeom>
        </p:spPr>
      </p:pic>
      <p:sp>
        <p:nvSpPr>
          <p:cNvPr id="21" name="TextBox 20">
            <a:extLst>
              <a:ext uri="{FF2B5EF4-FFF2-40B4-BE49-F238E27FC236}">
                <a16:creationId xmlns:a16="http://schemas.microsoft.com/office/drawing/2014/main" id="{05D6F2BC-C43A-ED4C-440F-63A9EB1B54B4}"/>
              </a:ext>
            </a:extLst>
          </p:cNvPr>
          <p:cNvSpPr txBox="1"/>
          <p:nvPr/>
        </p:nvSpPr>
        <p:spPr>
          <a:xfrm>
            <a:off x="154129" y="2694594"/>
            <a:ext cx="1631167" cy="584775"/>
          </a:xfrm>
          <a:prstGeom prst="rect">
            <a:avLst/>
          </a:prstGeom>
          <a:noFill/>
        </p:spPr>
        <p:txBody>
          <a:bodyPr wrap="square">
            <a:spAutoFit/>
          </a:bodyPr>
          <a:lstStyle/>
          <a:p>
            <a:pPr algn="ctr"/>
            <a:r>
              <a:rPr lang="en-US" sz="1600" b="1" dirty="0" err="1">
                <a:solidFill>
                  <a:schemeClr val="tx1"/>
                </a:solidFill>
                <a:effectLst/>
                <a:latin typeface="Times New Roman" panose="02020603050405020304" pitchFamily="18" charset="0"/>
                <a:cs typeface="Times New Roman" panose="02020603050405020304" pitchFamily="18" charset="0"/>
              </a:rPr>
              <a:t>Bước</a:t>
            </a:r>
            <a:r>
              <a:rPr lang="en-US" sz="1600" b="1" dirty="0">
                <a:solidFill>
                  <a:schemeClr val="tx1"/>
                </a:solidFill>
                <a:effectLst/>
                <a:latin typeface="Times New Roman" panose="02020603050405020304" pitchFamily="18" charset="0"/>
                <a:cs typeface="Times New Roman" panose="02020603050405020304" pitchFamily="18" charset="0"/>
              </a:rPr>
              <a:t> 3:</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ctr"/>
            <a:r>
              <a:rPr lang="en-US" sz="1600" b="1" dirty="0" err="1">
                <a:solidFill>
                  <a:schemeClr val="tx1"/>
                </a:solidFill>
                <a:effectLst/>
                <a:latin typeface="Times New Roman" panose="02020603050405020304" pitchFamily="18" charset="0"/>
                <a:cs typeface="Times New Roman" panose="02020603050405020304" pitchFamily="18" charset="0"/>
              </a:rPr>
              <a:t>Viết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đoạn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văn</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756EE1F8-B809-4FC8-C7FA-5A913CABD852}"/>
              </a:ext>
            </a:extLst>
          </p:cNvPr>
          <p:cNvSpPr txBox="1"/>
          <p:nvPr/>
        </p:nvSpPr>
        <p:spPr>
          <a:xfrm>
            <a:off x="1785296" y="2802243"/>
            <a:ext cx="3383766" cy="338554"/>
          </a:xfrm>
          <a:prstGeom prst="rect">
            <a:avLst/>
          </a:prstGeom>
          <a:noFill/>
        </p:spPr>
        <p:txBody>
          <a:bodyPr wrap="square">
            <a:spAutoFit/>
          </a:bodyPr>
          <a:lstStyle/>
          <a:p>
            <a:r>
              <a:rPr lang="en-US" sz="1600" dirty="0" err="1">
                <a:solidFill>
                  <a:schemeClr val="tx1"/>
                </a:solidFill>
                <a:effectLst/>
                <a:latin typeface="Times New Roman" panose="02020603050405020304" pitchFamily="18" charset="0"/>
                <a:cs typeface="Times New Roman" panose="02020603050405020304" pitchFamily="18" charset="0"/>
              </a:rPr>
              <a:t>Từ</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dàn</a:t>
            </a:r>
            <a:r>
              <a:rPr lang="en-US" sz="1600" dirty="0">
                <a:solidFill>
                  <a:schemeClr val="tx1"/>
                </a:solidFill>
                <a:effectLst/>
                <a:latin typeface="Times New Roman" panose="02020603050405020304" pitchFamily="18" charset="0"/>
                <a:cs typeface="Times New Roman" panose="02020603050405020304" pitchFamily="18" charset="0"/>
              </a:rPr>
              <a:t> ý </a:t>
            </a:r>
            <a:r>
              <a:rPr lang="en-US" sz="1600" dirty="0" err="1">
                <a:solidFill>
                  <a:schemeClr val="tx1"/>
                </a:solidFill>
                <a:effectLst/>
                <a:latin typeface="Times New Roman" panose="02020603050405020304" pitchFamily="18" charset="0"/>
                <a:cs typeface="Times New Roman" panose="02020603050405020304" pitchFamily="18" charset="0"/>
              </a:rPr>
              <a:t>viết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thành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văn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DD536482-0D6C-63FC-3B52-33F6B635A78B}"/>
              </a:ext>
            </a:extLst>
          </p:cNvPr>
          <p:cNvSpPr txBox="1"/>
          <p:nvPr/>
        </p:nvSpPr>
        <p:spPr>
          <a:xfrm>
            <a:off x="154129" y="3721994"/>
            <a:ext cx="1631167" cy="1323439"/>
          </a:xfrm>
          <a:prstGeom prst="rect">
            <a:avLst/>
          </a:prstGeom>
          <a:noFill/>
        </p:spPr>
        <p:txBody>
          <a:bodyPr wrap="square">
            <a:spAutoFit/>
          </a:bodyPr>
          <a:lstStyle/>
          <a:p>
            <a:pPr algn="ctr"/>
            <a:r>
              <a:rPr lang="en-US" sz="1600" b="1" dirty="0" err="1">
                <a:solidFill>
                  <a:schemeClr val="tx1"/>
                </a:solidFill>
                <a:effectLst/>
                <a:latin typeface="Times New Roman" panose="02020603050405020304" pitchFamily="18" charset="0"/>
                <a:cs typeface="Times New Roman" panose="02020603050405020304" pitchFamily="18" charset="0"/>
              </a:rPr>
              <a:t>Bước</a:t>
            </a:r>
            <a:r>
              <a:rPr lang="en-US" sz="1600" b="1" dirty="0">
                <a:solidFill>
                  <a:schemeClr val="tx1"/>
                </a:solidFill>
                <a:effectLst/>
                <a:latin typeface="Times New Roman" panose="02020603050405020304" pitchFamily="18" charset="0"/>
                <a:cs typeface="Times New Roman" panose="02020603050405020304" pitchFamily="18" charset="0"/>
              </a:rPr>
              <a:t> 4:</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ctr"/>
            <a:r>
              <a:rPr lang="en-US" sz="1600" b="1" dirty="0" err="1">
                <a:solidFill>
                  <a:schemeClr val="tx1"/>
                </a:solidFill>
                <a:effectLst/>
                <a:latin typeface="Times New Roman" panose="02020603050405020304" pitchFamily="18" charset="0"/>
                <a:cs typeface="Times New Roman" panose="02020603050405020304" pitchFamily="18" charset="0"/>
              </a:rPr>
              <a:t>Xem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lại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và</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chỉnh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sửa</a:t>
            </a:r>
            <a:r>
              <a:rPr lang="en-US" sz="1600" b="1" dirty="0">
                <a:solidFill>
                  <a:schemeClr val="tx1"/>
                </a:solidFill>
                <a:effectLst/>
                <a:latin typeface="Times New Roman" panose="02020603050405020304" pitchFamily="18" charset="0"/>
                <a:cs typeface="Times New Roman" panose="02020603050405020304" pitchFamily="18" charset="0"/>
              </a:rPr>
              <a:t>,</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ct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rút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kinh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nghiệm</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DF5B8897-84FF-B4D2-F41D-24AF4CB50DA2}"/>
              </a:ext>
            </a:extLst>
          </p:cNvPr>
          <p:cNvSpPr txBox="1"/>
          <p:nvPr/>
        </p:nvSpPr>
        <p:spPr>
          <a:xfrm>
            <a:off x="1826971" y="3469520"/>
            <a:ext cx="4579595" cy="1077218"/>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Xem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chỉnh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sửa</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sử</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dụng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bảng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kiểm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sgk</a:t>
            </a:r>
            <a:r>
              <a:rPr lang="en-US" sz="1600" dirty="0">
                <a:solidFill>
                  <a:schemeClr val="tx1"/>
                </a:solidFill>
                <a:effectLst/>
                <a:latin typeface="Times New Roman" panose="02020603050405020304" pitchFamily="18" charset="0"/>
                <a:cs typeface="Times New Roman" panose="02020603050405020304" pitchFamily="18" charset="0"/>
              </a:rPr>
              <a:t> /26,27 )</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Đọc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viết</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Chỉnh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sửa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lỗi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cho</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bản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thân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nếu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có</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21C930C-0413-42B5-EDB2-FC820A3227B6}"/>
              </a:ext>
            </a:extLst>
          </p:cNvPr>
          <p:cNvSpPr txBox="1"/>
          <p:nvPr/>
        </p:nvSpPr>
        <p:spPr>
          <a:xfrm>
            <a:off x="1826971" y="4820737"/>
            <a:ext cx="4897920" cy="584775"/>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Rút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kinh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nghiệm</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Ghi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những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kinh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nghiệm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bản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thân</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75030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9" name="图片 18">
            <a:extLst>
              <a:ext uri="{FF2B5EF4-FFF2-40B4-BE49-F238E27FC236}">
                <a16:creationId xmlns:a16="http://schemas.microsoft.com/office/drawing/2014/main" id="{810DDE25-4ACD-46EF-88CB-480DB2CA08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4317" y="631569"/>
            <a:ext cx="1409205" cy="1280160"/>
          </a:xfrm>
          <a:prstGeom prst="rect">
            <a:avLst/>
          </a:prstGeom>
        </p:spPr>
      </p:pic>
      <p:pic>
        <p:nvPicPr>
          <p:cNvPr id="3" name="图片 2">
            <a:extLst>
              <a:ext uri="{FF2B5EF4-FFF2-40B4-BE49-F238E27FC236}">
                <a16:creationId xmlns:a16="http://schemas.microsoft.com/office/drawing/2014/main" id="{856FD989-2D9B-4179-9A3E-F7DA003A6E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3064" y="1355633"/>
            <a:ext cx="6205871" cy="4305973"/>
          </a:xfrm>
          <a:prstGeom prst="rect">
            <a:avLst/>
          </a:prstGeom>
        </p:spPr>
      </p:pic>
      <p:grpSp>
        <p:nvGrpSpPr>
          <p:cNvPr id="2" name="Group 1">
            <a:extLst>
              <a:ext uri="{FF2B5EF4-FFF2-40B4-BE49-F238E27FC236}">
                <a16:creationId xmlns:a16="http://schemas.microsoft.com/office/drawing/2014/main" id="{00C2BF90-FB54-018E-83BF-5252745B1549}"/>
              </a:ext>
            </a:extLst>
          </p:cNvPr>
          <p:cNvGrpSpPr/>
          <p:nvPr/>
        </p:nvGrpSpPr>
        <p:grpSpPr>
          <a:xfrm>
            <a:off x="194545" y="-8730"/>
            <a:ext cx="4007030" cy="932085"/>
            <a:chOff x="2447500" y="4557359"/>
            <a:chExt cx="4007030" cy="932085"/>
          </a:xfrm>
        </p:grpSpPr>
        <p:pic>
          <p:nvPicPr>
            <p:cNvPr id="4" name="图片 2">
              <a:extLst>
                <a:ext uri="{FF2B5EF4-FFF2-40B4-BE49-F238E27FC236}">
                  <a16:creationId xmlns:a16="http://schemas.microsoft.com/office/drawing/2014/main" id="{4A305BBA-68F9-8262-C923-45A15E2B16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9365"/>
            <a:stretch/>
          </p:blipFill>
          <p:spPr>
            <a:xfrm>
              <a:off x="2447500" y="4557359"/>
              <a:ext cx="4007030" cy="932085"/>
            </a:xfrm>
            <a:prstGeom prst="rect">
              <a:avLst/>
            </a:prstGeom>
          </p:spPr>
        </p:pic>
        <p:sp>
          <p:nvSpPr>
            <p:cNvPr id="5" name="文本框 17">
              <a:extLst>
                <a:ext uri="{FF2B5EF4-FFF2-40B4-BE49-F238E27FC236}">
                  <a16:creationId xmlns:a16="http://schemas.microsoft.com/office/drawing/2014/main" id="{17392846-F486-43AC-092F-5CB9A9B56E30}"/>
                </a:ext>
              </a:extLst>
            </p:cNvPr>
            <p:cNvSpPr txBox="1">
              <a:spLocks noChangeArrowheads="1"/>
            </p:cNvSpPr>
            <p:nvPr/>
          </p:nvSpPr>
          <p:spPr bwMode="auto">
            <a:xfrm>
              <a:off x="2545906" y="4989637"/>
              <a:ext cx="379446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en-US" altLang="zh-CN" sz="1600" b="1" dirty="0">
                  <a:solidFill>
                    <a:srgbClr val="C00000"/>
                  </a:solidFill>
                  <a:latin typeface="Times New Roman" panose="02020603050405020304" pitchFamily="18" charset="0"/>
                  <a:ea typeface="+mn-ea"/>
                  <a:cs typeface="Times New Roman" panose="02020603050405020304" pitchFamily="18" charset="0"/>
                  <a:sym typeface="+mn-lt"/>
                </a:rPr>
                <a:t>IV. LUYỆN TẬP</a:t>
              </a:r>
              <a:endParaRPr lang="zh-CN" altLang="en-US" sz="1600" b="1" dirty="0">
                <a:solidFill>
                  <a:srgbClr val="C00000"/>
                </a:solidFill>
                <a:latin typeface="+mn-lt"/>
                <a:ea typeface="+mn-ea"/>
                <a:cs typeface="+mn-ea"/>
                <a:sym typeface="+mn-lt"/>
              </a:endParaRPr>
            </a:p>
          </p:txBody>
        </p:sp>
      </p:grpSp>
      <p:sp>
        <p:nvSpPr>
          <p:cNvPr id="7" name="TextBox 6">
            <a:extLst>
              <a:ext uri="{FF2B5EF4-FFF2-40B4-BE49-F238E27FC236}">
                <a16:creationId xmlns:a16="http://schemas.microsoft.com/office/drawing/2014/main" id="{8BD33E8B-583D-5AC7-C6D8-CC0DC4B5AE97}"/>
              </a:ext>
            </a:extLst>
          </p:cNvPr>
          <p:cNvSpPr txBox="1"/>
          <p:nvPr/>
        </p:nvSpPr>
        <p:spPr>
          <a:xfrm>
            <a:off x="3715622" y="2668398"/>
            <a:ext cx="4213184" cy="1289071"/>
          </a:xfrm>
          <a:prstGeom prst="rect">
            <a:avLst/>
          </a:prstGeom>
          <a:noFill/>
        </p:spPr>
        <p:txBody>
          <a:bodyPr wrap="square" rtlCol="0">
            <a:spAutoFit/>
          </a:bodyPr>
          <a:lstStyle/>
          <a:p>
            <a:pPr>
              <a:lnSpc>
                <a:spcPct val="150000"/>
              </a:lnSpc>
            </a:pPr>
            <a:r>
              <a:rPr lang="en-US" i="1" dirty="0" err="1">
                <a:latin typeface="Times New Roman" panose="02020603050405020304" pitchFamily="18" charset="0"/>
                <a:cs typeface="Times New Roman" panose="02020603050405020304" pitchFamily="18" charset="0"/>
              </a:rPr>
              <a:t>Dựa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trình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viết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hãy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viết</a:t>
            </a:r>
            <a:r>
              <a:rPr lang="en-US" i="1" dirty="0">
                <a:latin typeface="Times New Roman" panose="02020603050405020304" pitchFamily="18" charset="0"/>
                <a:cs typeface="Times New Roman" panose="02020603050405020304" pitchFamily="18" charset="0"/>
              </a:rPr>
              <a:t> 01 </a:t>
            </a:r>
            <a:r>
              <a:rPr lang="en-US" i="1" dirty="0" err="1">
                <a:latin typeface="Times New Roman" panose="02020603050405020304" pitchFamily="18" charset="0"/>
                <a:cs typeface="Times New Roman" panose="02020603050405020304" pitchFamily="18" charset="0"/>
              </a:rPr>
              <a:t>đoạn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văn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hoàn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chỉnh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ghi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cảm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xúc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về</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một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tự</a:t>
            </a:r>
            <a:r>
              <a:rPr lang="en-US" i="1" dirty="0">
                <a:latin typeface="Times New Roman" panose="02020603050405020304" pitchFamily="18" charset="0"/>
                <a:cs typeface="Times New Roman" panose="02020603050405020304" pitchFamily="18" charset="0"/>
              </a:rPr>
              <a:t> do </a:t>
            </a:r>
            <a:r>
              <a:rPr lang="en-US" i="1" dirty="0" err="1">
                <a:latin typeface="Times New Roman" panose="02020603050405020304" pitchFamily="18" charset="0"/>
                <a:cs typeface="Times New Roman" panose="02020603050405020304" pitchFamily="18" charset="0"/>
              </a:rPr>
              <a:t>khác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yêu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thích</a:t>
            </a:r>
            <a:r>
              <a:rPr lang="en-US"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6539494"/>
      </p:ext>
    </p:extLst>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bmeybk4">
      <a:majorFont>
        <a:latin typeface="微软雅黑" panose="020F0302020204030204"/>
        <a:ea typeface="方正卡通简体"/>
        <a:cs typeface=""/>
      </a:majorFont>
      <a:minorFont>
        <a:latin typeface="微软雅黑" panose="020F0502020204030204"/>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2644</Words>
  <PresentationFormat>Widescreen</PresentationFormat>
  <Paragraphs>178</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微软雅黑</vt:lpstr>
      <vt:lpstr>.VnTime</vt:lpstr>
      <vt:lpstr>Arial</vt:lpstr>
      <vt:lpstr>Calibri</vt:lpstr>
      <vt:lpstr>Calibri Light</vt:lpstr>
      <vt:lpstr>Times New Roman</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2020-01-29T09:42:18Z</dcterms:created>
  <dcterms:modified xsi:type="dcterms:W3CDTF">2023-06-24T10:38:05Z</dcterms:modified>
</cp:coreProperties>
</file>