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5" autoAdjust="0"/>
  </p:normalViewPr>
  <p:slideViewPr>
    <p:cSldViewPr snapToGrid="0">
      <p:cViewPr varScale="1">
        <p:scale>
          <a:sx n="52" d="100"/>
          <a:sy n="52" d="100"/>
        </p:scale>
        <p:origin x="14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B94817-4A8B-40C4-81E5-ED50DAA54A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1.wmf"/><Relationship Id="rId2" Type="http://schemas.openxmlformats.org/officeDocument/2006/relationships/slideLayout" Target="../slideLayouts/slideLayout11.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6880"/>
        </mc:Choice>
        <mc:Fallback>
          <p:control name="TextBox1" r:id="rId1"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1888</Words>
  <PresentationFormat>Widescreen</PresentationFormat>
  <Paragraphs>105</Paragraphs>
  <Slides>31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Arial</vt:lpstr>
      <vt:lpstr>Calibri</vt:lpstr>
      <vt:lpstr>Calibri Light</vt:lpstr>
      <vt:lpstr>Franklin Gothic Book</vt:lpstr>
      <vt:lpstr>Segoe UI Historic</vt:lpstr>
      <vt:lpstr>Times New Roman</vt:lpstr>
      <vt:lpstr>UTM Duepuntozero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2023-07-01T11:12:33Z</dcterms:created>
  <dcterms:modified xsi:type="dcterms:W3CDTF">2023-08-11T13:19:56Z</dcterms:modified>
</cp:coreProperties>
</file>