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9" r:id="rId2"/>
    <p:sldId id="342" r:id="rId3"/>
    <p:sldId id="297" r:id="rId4"/>
    <p:sldId id="344" r:id="rId5"/>
    <p:sldId id="298" r:id="rId6"/>
    <p:sldId id="345" r:id="rId7"/>
    <p:sldId id="291" r:id="rId8"/>
    <p:sldId id="299" r:id="rId9"/>
    <p:sldId id="303" r:id="rId10"/>
    <p:sldId id="331" r:id="rId11"/>
    <p:sldId id="347" r:id="rId12"/>
    <p:sldId id="306" r:id="rId13"/>
    <p:sldId id="333" r:id="rId14"/>
    <p:sldId id="350" r:id="rId15"/>
    <p:sldId id="346" r:id="rId16"/>
    <p:sldId id="313" r:id="rId17"/>
    <p:sldId id="610" r:id="rId18"/>
    <p:sldId id="879" r:id="rId19"/>
    <p:sldId id="880" r:id="rId20"/>
    <p:sldId id="881"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99"/>
    <a:srgbClr val="FFFF00"/>
    <a:srgbClr val="006600"/>
    <a:srgbClr val="0000FF"/>
    <a:srgbClr val="FF0066"/>
    <a:srgbClr val="66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1" autoAdjust="0"/>
    <p:restoredTop sz="94660"/>
  </p:normalViewPr>
  <p:slideViewPr>
    <p:cSldViewPr>
      <p:cViewPr varScale="1">
        <p:scale>
          <a:sx n="60" d="100"/>
          <a:sy n="60" d="100"/>
        </p:scale>
        <p:origin x="150"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7BD7D51D-4E74-4B8E-B4FB-EF00DD9E286D}" type="slidenum">
              <a:rPr lang="en-US"/>
              <a:pPr>
                <a:defRPr/>
              </a:pPr>
              <a:t>‹#›</a:t>
            </a:fld>
            <a:endParaRPr lang="en-US"/>
          </a:p>
        </p:txBody>
      </p:sp>
    </p:spTree>
    <p:extLst>
      <p:ext uri="{BB962C8B-B14F-4D97-AF65-F5344CB8AC3E}">
        <p14:creationId xmlns:p14="http://schemas.microsoft.com/office/powerpoint/2010/main" val="1837400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692EA9-62D3-4EBA-9DDF-B4CB67C1C66D}" type="slidenum">
              <a:rPr lang="en-US"/>
              <a:pPr>
                <a:defRPr/>
              </a:pPr>
              <a:t>‹#›</a:t>
            </a:fld>
            <a:endParaRPr lang="en-US"/>
          </a:p>
        </p:txBody>
      </p:sp>
    </p:spTree>
    <p:extLst>
      <p:ext uri="{BB962C8B-B14F-4D97-AF65-F5344CB8AC3E}">
        <p14:creationId xmlns:p14="http://schemas.microsoft.com/office/powerpoint/2010/main" val="398820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309FA2-6E94-4DC6-834C-113AACE8F6E0}" type="slidenum">
              <a:rPr lang="en-US"/>
              <a:pPr>
                <a:defRPr/>
              </a:pPr>
              <a:t>‹#›</a:t>
            </a:fld>
            <a:endParaRPr lang="en-US"/>
          </a:p>
        </p:txBody>
      </p:sp>
    </p:spTree>
    <p:extLst>
      <p:ext uri="{BB962C8B-B14F-4D97-AF65-F5344CB8AC3E}">
        <p14:creationId xmlns:p14="http://schemas.microsoft.com/office/powerpoint/2010/main" val="148659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357A9D-E8FC-4CE1-BC16-54DE0A78D874}" type="slidenum">
              <a:rPr lang="en-US"/>
              <a:pPr>
                <a:defRPr/>
              </a:pPr>
              <a:t>‹#›</a:t>
            </a:fld>
            <a:endParaRPr lang="en-US"/>
          </a:p>
        </p:txBody>
      </p:sp>
    </p:spTree>
    <p:extLst>
      <p:ext uri="{BB962C8B-B14F-4D97-AF65-F5344CB8AC3E}">
        <p14:creationId xmlns:p14="http://schemas.microsoft.com/office/powerpoint/2010/main" val="237633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65DE27-8F51-41E8-8F36-504717B66B74}" type="slidenum">
              <a:rPr lang="en-US"/>
              <a:pPr>
                <a:defRPr/>
              </a:pPr>
              <a:t>‹#›</a:t>
            </a:fld>
            <a:endParaRPr lang="en-US"/>
          </a:p>
        </p:txBody>
      </p:sp>
    </p:spTree>
    <p:extLst>
      <p:ext uri="{BB962C8B-B14F-4D97-AF65-F5344CB8AC3E}">
        <p14:creationId xmlns:p14="http://schemas.microsoft.com/office/powerpoint/2010/main" val="29968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A2800F-604E-4154-8187-4B57ECF2E334}" type="slidenum">
              <a:rPr lang="en-US"/>
              <a:pPr>
                <a:defRPr/>
              </a:pPr>
              <a:t>‹#›</a:t>
            </a:fld>
            <a:endParaRPr lang="en-US"/>
          </a:p>
        </p:txBody>
      </p:sp>
    </p:spTree>
    <p:extLst>
      <p:ext uri="{BB962C8B-B14F-4D97-AF65-F5344CB8AC3E}">
        <p14:creationId xmlns:p14="http://schemas.microsoft.com/office/powerpoint/2010/main" val="235905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BE0302-0C5D-4C40-A3E7-388D41ADDBE2}" type="slidenum">
              <a:rPr lang="en-US"/>
              <a:pPr>
                <a:defRPr/>
              </a:pPr>
              <a:t>‹#›</a:t>
            </a:fld>
            <a:endParaRPr lang="en-US"/>
          </a:p>
        </p:txBody>
      </p:sp>
    </p:spTree>
    <p:extLst>
      <p:ext uri="{BB962C8B-B14F-4D97-AF65-F5344CB8AC3E}">
        <p14:creationId xmlns:p14="http://schemas.microsoft.com/office/powerpoint/2010/main" val="319931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5A5564-06FA-44B9-9FEE-8084F7042BBC}" type="slidenum">
              <a:rPr lang="en-US"/>
              <a:pPr>
                <a:defRPr/>
              </a:pPr>
              <a:t>‹#›</a:t>
            </a:fld>
            <a:endParaRPr lang="en-US"/>
          </a:p>
        </p:txBody>
      </p:sp>
    </p:spTree>
    <p:extLst>
      <p:ext uri="{BB962C8B-B14F-4D97-AF65-F5344CB8AC3E}">
        <p14:creationId xmlns:p14="http://schemas.microsoft.com/office/powerpoint/2010/main" val="422535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D9EF76-6404-47EB-B2EB-C97A2ECCB4FE}" type="slidenum">
              <a:rPr lang="en-US"/>
              <a:pPr>
                <a:defRPr/>
              </a:pPr>
              <a:t>‹#›</a:t>
            </a:fld>
            <a:endParaRPr lang="en-US"/>
          </a:p>
        </p:txBody>
      </p:sp>
    </p:spTree>
    <p:extLst>
      <p:ext uri="{BB962C8B-B14F-4D97-AF65-F5344CB8AC3E}">
        <p14:creationId xmlns:p14="http://schemas.microsoft.com/office/powerpoint/2010/main" val="328228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EFA7B2-0138-4C30-B91D-0A8052AE70C0}" type="slidenum">
              <a:rPr lang="en-US"/>
              <a:pPr>
                <a:defRPr/>
              </a:pPr>
              <a:t>‹#›</a:t>
            </a:fld>
            <a:endParaRPr lang="en-US"/>
          </a:p>
        </p:txBody>
      </p:sp>
    </p:spTree>
    <p:extLst>
      <p:ext uri="{BB962C8B-B14F-4D97-AF65-F5344CB8AC3E}">
        <p14:creationId xmlns:p14="http://schemas.microsoft.com/office/powerpoint/2010/main" val="414871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4DD662-DFB7-474F-A904-380D283292B7}" type="slidenum">
              <a:rPr lang="en-US"/>
              <a:pPr>
                <a:defRPr/>
              </a:pPr>
              <a:t>‹#›</a:t>
            </a:fld>
            <a:endParaRPr lang="en-US"/>
          </a:p>
        </p:txBody>
      </p:sp>
    </p:spTree>
    <p:extLst>
      <p:ext uri="{BB962C8B-B14F-4D97-AF65-F5344CB8AC3E}">
        <p14:creationId xmlns:p14="http://schemas.microsoft.com/office/powerpoint/2010/main" val="139477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0526CE-258A-4BF8-B396-6C4CADB74DEE}" type="slidenum">
              <a:rPr lang="en-US"/>
              <a:pPr>
                <a:defRPr/>
              </a:pPr>
              <a:t>‹#›</a:t>
            </a:fld>
            <a:endParaRPr lang="en-US"/>
          </a:p>
        </p:txBody>
      </p:sp>
    </p:spTree>
    <p:extLst>
      <p:ext uri="{BB962C8B-B14F-4D97-AF65-F5344CB8AC3E}">
        <p14:creationId xmlns:p14="http://schemas.microsoft.com/office/powerpoint/2010/main" val="30731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77549D-A282-4259-AA31-F85F859E1C2E}" type="slidenum">
              <a:rPr lang="en-US"/>
              <a:pPr>
                <a:defRPr/>
              </a:pPr>
              <a:t>‹#›</a:t>
            </a:fld>
            <a:endParaRPr lang="en-US"/>
          </a:p>
        </p:txBody>
      </p:sp>
    </p:spTree>
    <p:extLst>
      <p:ext uri="{BB962C8B-B14F-4D97-AF65-F5344CB8AC3E}">
        <p14:creationId xmlns:p14="http://schemas.microsoft.com/office/powerpoint/2010/main" val="88572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904D0B-5EA9-4C32-A0F0-F7030291850D}" type="slidenum">
              <a:rPr lang="en-US"/>
              <a:pPr>
                <a:defRPr/>
              </a:pPr>
              <a:t>‹#›</a:t>
            </a:fld>
            <a:endParaRPr lang="en-US"/>
          </a:p>
        </p:txBody>
      </p:sp>
    </p:spTree>
    <p:extLst>
      <p:ext uri="{BB962C8B-B14F-4D97-AF65-F5344CB8AC3E}">
        <p14:creationId xmlns:p14="http://schemas.microsoft.com/office/powerpoint/2010/main" val="383648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601A8A0-E1A2-42A3-93A4-6337CB9AFE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20.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25.jpg"/><Relationship Id="rId4" Type="http://schemas.openxmlformats.org/officeDocument/2006/relationships/image" Target="../media/image5.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8.jpg"/><Relationship Id="rId5" Type="http://schemas.openxmlformats.org/officeDocument/2006/relationships/image" Target="../media/image7.png"/><Relationship Id="rId10"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6.pn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34.jpeg"/><Relationship Id="rId7" Type="http://schemas.openxmlformats.org/officeDocument/2006/relationships/image" Target="../media/image51.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43.png"/><Relationship Id="rId4" Type="http://schemas.openxmlformats.org/officeDocument/2006/relationships/image" Target="../media/image35.jpe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id="{F63E2D0D-8741-4D32-9AEC-BAA6397C1E09}"/>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3" name="Rounded Rectangle 57">
              <a:extLst>
                <a:ext uri="{FF2B5EF4-FFF2-40B4-BE49-F238E27FC236}">
                  <a16:creationId xmlns:a16="http://schemas.microsoft.com/office/drawing/2014/main" id="{362A850A-89E7-4DD0-B97A-F9546B7BEE73}"/>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 name="Rounded Rectangle 4">
              <a:extLst>
                <a:ext uri="{FF2B5EF4-FFF2-40B4-BE49-F238E27FC236}">
                  <a16:creationId xmlns:a16="http://schemas.microsoft.com/office/drawing/2014/main" id="{CE11C7F7-2598-4C2B-9931-BAAD6AD8D0A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800" b="1">
                  <a:solidFill>
                    <a:schemeClr val="bg1"/>
                  </a:solidFill>
                  <a:latin typeface="Arial" panose="020B0604020202020204" pitchFamily="34" charset="0"/>
                  <a:cs typeface="Arial" panose="020B0604020202020204" pitchFamily="34" charset="0"/>
                </a:rPr>
                <a:t>Đặt vấn đề</a:t>
              </a:r>
            </a:p>
          </p:txBody>
        </p:sp>
      </p:grpSp>
      <p:sp>
        <p:nvSpPr>
          <p:cNvPr id="5" name="Rectangle 4">
            <a:extLst>
              <a:ext uri="{FF2B5EF4-FFF2-40B4-BE49-F238E27FC236}">
                <a16:creationId xmlns:a16="http://schemas.microsoft.com/office/drawing/2014/main" id="{2AAD4884-FFEC-4432-B1CD-9B7A248984B9}"/>
              </a:ext>
            </a:extLst>
          </p:cNvPr>
          <p:cNvSpPr/>
          <p:nvPr/>
        </p:nvSpPr>
        <p:spPr>
          <a:xfrm>
            <a:off x="1143000" y="647929"/>
            <a:ext cx="10404583" cy="1384995"/>
          </a:xfrm>
          <a:prstGeom prst="rect">
            <a:avLst/>
          </a:prstGeom>
        </p:spPr>
        <p:txBody>
          <a:bodyPr wrap="square">
            <a:spAutoFit/>
          </a:bodyPr>
          <a:lstStyle/>
          <a:p>
            <a:pPr algn="ctr"/>
            <a:r>
              <a:rPr lang="en-US" sz="2800" i="1" dirty="0">
                <a:solidFill>
                  <a:schemeClr val="bg1"/>
                </a:solidFill>
              </a:rPr>
              <a:t>Phân phối và truyền tải điện năng là một bài toán cực kì quan trọng đối với mọi quốc gia. Một vấn đề lớn được đặt ra là làm thế nào để giảm tối đa hao phí điện năng trên đường dây truyền tải?</a:t>
            </a:r>
          </a:p>
        </p:txBody>
      </p:sp>
      <p:pic>
        <p:nvPicPr>
          <p:cNvPr id="6" name="Picture 12" descr="Hình ảnh có liên quan">
            <a:extLst>
              <a:ext uri="{FF2B5EF4-FFF2-40B4-BE49-F238E27FC236}">
                <a16:creationId xmlns:a16="http://schemas.microsoft.com/office/drawing/2014/main" id="{D79454F2-9034-46FE-9077-B311C59176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545272"/>
            <a:ext cx="939800" cy="14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road with power lines on the side&#10;&#10;Description automatically generated with low confidence">
            <a:extLst>
              <a:ext uri="{FF2B5EF4-FFF2-40B4-BE49-F238E27FC236}">
                <a16:creationId xmlns:a16="http://schemas.microsoft.com/office/drawing/2014/main" id="{719DBD35-A276-4919-A6D0-1B9021236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654" y="2135581"/>
            <a:ext cx="6229660" cy="4137533"/>
          </a:xfrm>
          <a:prstGeom prst="rect">
            <a:avLst/>
          </a:prstGeom>
        </p:spPr>
      </p:pic>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3E56D972-AFAA-4F45-9310-DEB05B2A1AB6}"/>
                  </a:ext>
                </a:extLst>
              </p:cNvPr>
              <p:cNvSpPr txBox="1"/>
              <p:nvPr/>
            </p:nvSpPr>
            <p:spPr bwMode="auto">
              <a:xfrm>
                <a:off x="8077200" y="2286000"/>
                <a:ext cx="3124199" cy="9302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𝑃</m:t>
                          </m:r>
                        </m:e>
                        <m:sub>
                          <m:r>
                            <a:rPr lang="en-US" sz="2800" i="1">
                              <a:solidFill>
                                <a:schemeClr val="bg1"/>
                              </a:solidFill>
                              <a:latin typeface="Cambria Math" panose="02040503050406030204" pitchFamily="18" charset="0"/>
                            </a:rPr>
                            <m:t>h𝑝</m:t>
                          </m:r>
                        </m:sub>
                      </m:sSub>
                      <m:r>
                        <a:rPr lang="en-US" sz="2800" i="1">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𝑟</m:t>
                      </m:r>
                      <m:f>
                        <m:fPr>
                          <m:ctrlPr>
                            <a:rPr lang="en-US" sz="2800" i="1">
                              <a:solidFill>
                                <a:schemeClr val="bg1"/>
                              </a:solidFill>
                              <a:latin typeface="Cambria Math" panose="02040503050406030204" pitchFamily="18" charset="0"/>
                            </a:rPr>
                          </m:ctrlPr>
                        </m:fPr>
                        <m:num>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𝑃</m:t>
                              </m:r>
                            </m:e>
                            <m:sup>
                              <m:r>
                                <a:rPr lang="en-US" sz="2800" i="1">
                                  <a:solidFill>
                                    <a:schemeClr val="bg1"/>
                                  </a:solidFill>
                                  <a:latin typeface="Cambria Math" panose="02040503050406030204" pitchFamily="18" charset="0"/>
                                </a:rPr>
                                <m:t>2</m:t>
                              </m:r>
                            </m:sup>
                          </m:sSup>
                        </m:num>
                        <m:den>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panose="02040503050406030204" pitchFamily="18" charset="0"/>
                                </a:rPr>
                                <m:t>𝑈</m:t>
                              </m:r>
                            </m:e>
                            <m:sup>
                              <m:r>
                                <a:rPr lang="en-US" sz="2800" i="1">
                                  <a:solidFill>
                                    <a:schemeClr val="bg1"/>
                                  </a:solidFill>
                                  <a:latin typeface="Cambria Math" panose="02040503050406030204" pitchFamily="18" charset="0"/>
                                </a:rPr>
                                <m:t>2</m:t>
                              </m:r>
                            </m:sup>
                          </m:sSup>
                          <m:r>
                            <a:rPr lang="en-US" sz="2800" i="1">
                              <a:solidFill>
                                <a:schemeClr val="bg1"/>
                              </a:solidFill>
                              <a:latin typeface="Cambria Math" panose="02040503050406030204" pitchFamily="18" charset="0"/>
                            </a:rPr>
                            <m:t>𝑐</m:t>
                          </m:r>
                          <m:r>
                            <m:rPr>
                              <m:nor/>
                            </m:rPr>
                            <a:rPr lang="en-US" sz="2800" i="0">
                              <a:solidFill>
                                <a:schemeClr val="bg1"/>
                              </a:solidFill>
                              <a:latin typeface="Cambria Math" panose="02040503050406030204" pitchFamily="18" charset="0"/>
                            </a:rPr>
                            <m:t>o</m:t>
                          </m:r>
                          <m:sSup>
                            <m:sSupPr>
                              <m:ctrlPr>
                                <a:rPr lang="en-US" sz="2800" i="1">
                                  <a:solidFill>
                                    <a:schemeClr val="bg1"/>
                                  </a:solidFill>
                                  <a:latin typeface="Cambria Math" panose="02040503050406030204" pitchFamily="18" charset="0"/>
                                </a:rPr>
                              </m:ctrlPr>
                            </m:sSupPr>
                            <m:e>
                              <m:r>
                                <m:rPr>
                                  <m:nor/>
                                </m:rPr>
                                <a:rPr lang="en-US" sz="2800" i="0">
                                  <a:solidFill>
                                    <a:schemeClr val="bg1"/>
                                  </a:solidFill>
                                  <a:latin typeface="Cambria Math" panose="02040503050406030204" pitchFamily="18" charset="0"/>
                                </a:rPr>
                                <m:t>s</m:t>
                              </m:r>
                            </m:e>
                            <m:sup>
                              <m:r>
                                <a:rPr lang="en-US" sz="2800" i="0">
                                  <a:solidFill>
                                    <a:schemeClr val="bg1"/>
                                  </a:solidFill>
                                  <a:latin typeface="Cambria Math" panose="02040503050406030204" pitchFamily="18" charset="0"/>
                                </a:rPr>
                                <m:t>2</m:t>
                              </m:r>
                            </m:sup>
                          </m:sSup>
                          <m:r>
                            <a:rPr lang="en-US" sz="2800" i="1">
                              <a:solidFill>
                                <a:schemeClr val="bg1"/>
                              </a:solidFill>
                              <a:latin typeface="Cambria Math" panose="02040503050406030204" pitchFamily="18" charset="0"/>
                            </a:rPr>
                            <m:t>𝜑</m:t>
                          </m:r>
                        </m:den>
                      </m:f>
                    </m:oMath>
                  </m:oMathPara>
                </a14:m>
                <a:endParaRPr lang="en-US" sz="2800">
                  <a:solidFill>
                    <a:schemeClr val="bg1"/>
                  </a:solidFill>
                </a:endParaRPr>
              </a:p>
            </p:txBody>
          </p:sp>
        </mc:Choice>
        <mc:Fallback xmlns="">
          <p:sp>
            <p:nvSpPr>
              <p:cNvPr id="9" name="Object 8">
                <a:extLst>
                  <a:ext uri="{FF2B5EF4-FFF2-40B4-BE49-F238E27FC236}">
                    <a16:creationId xmlns:a16="http://schemas.microsoft.com/office/drawing/2014/main" id="{3E56D972-AFAA-4F45-9310-DEB05B2A1AB6}"/>
                  </a:ext>
                </a:extLst>
              </p:cNvPr>
              <p:cNvSpPr txBox="1">
                <a:spLocks noRot="1" noChangeAspect="1" noMove="1" noResize="1" noEditPoints="1" noAdjustHandles="1" noChangeArrowheads="1" noChangeShapeType="1" noTextEdit="1"/>
              </p:cNvSpPr>
              <p:nvPr/>
            </p:nvSpPr>
            <p:spPr bwMode="auto">
              <a:xfrm>
                <a:off x="8077200" y="2286000"/>
                <a:ext cx="3124199" cy="930275"/>
              </a:xfrm>
              <a:prstGeom prst="rect">
                <a:avLst/>
              </a:prstGeom>
              <a:blipFill>
                <a:blip r:embed="rId5"/>
                <a:stretch>
                  <a:fillRect b="-4575"/>
                </a:stretch>
              </a:blipFill>
              <a:ln>
                <a:noFill/>
              </a:ln>
            </p:spPr>
            <p:txBody>
              <a:bodyPr/>
              <a:lstStyle/>
              <a:p>
                <a:r>
                  <a:rPr lang="vi-VN">
                    <a:noFill/>
                  </a:rPr>
                  <a:t> </a:t>
                </a:r>
              </a:p>
            </p:txBody>
          </p:sp>
        </mc:Fallback>
      </mc:AlternateContent>
      <p:sp>
        <p:nvSpPr>
          <p:cNvPr id="10" name="Rectangle 9">
            <a:extLst>
              <a:ext uri="{FF2B5EF4-FFF2-40B4-BE49-F238E27FC236}">
                <a16:creationId xmlns:a16="http://schemas.microsoft.com/office/drawing/2014/main" id="{C2E4C024-23CC-4ACD-908B-A6EA78E92F33}"/>
              </a:ext>
            </a:extLst>
          </p:cNvPr>
          <p:cNvSpPr/>
          <p:nvPr/>
        </p:nvSpPr>
        <p:spPr>
          <a:xfrm>
            <a:off x="7924799" y="3701692"/>
            <a:ext cx="3429000" cy="2246769"/>
          </a:xfrm>
          <a:prstGeom prst="rect">
            <a:avLst/>
          </a:prstGeom>
        </p:spPr>
        <p:txBody>
          <a:bodyPr wrap="square">
            <a:spAutoFit/>
          </a:bodyPr>
          <a:lstStyle/>
          <a:p>
            <a:pPr algn="just"/>
            <a:r>
              <a:rPr lang="en-US" sz="2800" dirty="0">
                <a:solidFill>
                  <a:schemeClr val="bg1"/>
                </a:solidFill>
                <a:sym typeface="Symbol" panose="05050102010706020507" pitchFamily="18" charset="2"/>
              </a:rPr>
              <a:t> </a:t>
            </a:r>
            <a:r>
              <a:rPr lang="en-US" sz="2800" dirty="0">
                <a:solidFill>
                  <a:schemeClr val="bg1"/>
                </a:solidFill>
                <a:sym typeface="Symbol"/>
              </a:rPr>
              <a:t>Nâng cao h</a:t>
            </a:r>
            <a:r>
              <a:rPr lang="en-US" sz="2800" dirty="0">
                <a:solidFill>
                  <a:schemeClr val="bg1"/>
                </a:solidFill>
              </a:rPr>
              <a:t>ệ số công suất.</a:t>
            </a:r>
          </a:p>
          <a:p>
            <a:pPr algn="just"/>
            <a:r>
              <a:rPr lang="en-US" sz="2800" dirty="0">
                <a:solidFill>
                  <a:schemeClr val="bg1"/>
                </a:solidFill>
                <a:sym typeface="Symbol" panose="05050102010706020507" pitchFamily="18" charset="2"/>
              </a:rPr>
              <a:t> </a:t>
            </a:r>
            <a:r>
              <a:rPr lang="en-US" sz="2800" dirty="0">
                <a:solidFill>
                  <a:schemeClr val="bg1"/>
                </a:solidFill>
                <a:sym typeface="Symbol"/>
              </a:rPr>
              <a:t>Tăng hiệu điện thế trước khi truyền tải</a:t>
            </a:r>
            <a:r>
              <a:rPr lang="en-US" sz="2800" dirty="0">
                <a:solidFill>
                  <a:schemeClr val="bg1"/>
                </a:solidFill>
              </a:rPr>
              <a:t>.</a:t>
            </a:r>
          </a:p>
        </p:txBody>
      </p:sp>
    </p:spTree>
    <p:extLst>
      <p:ext uri="{BB962C8B-B14F-4D97-AF65-F5344CB8AC3E}">
        <p14:creationId xmlns:p14="http://schemas.microsoft.com/office/powerpoint/2010/main" val="1168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3" name="Rectangle 9"/>
          <p:cNvSpPr>
            <a:spLocks noChangeArrowheads="1"/>
          </p:cNvSpPr>
          <p:nvPr/>
        </p:nvSpPr>
        <p:spPr bwMode="auto">
          <a:xfrm>
            <a:off x="288063" y="1476936"/>
            <a:ext cx="1154065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defRPr/>
            </a:pPr>
            <a:r>
              <a:rPr lang="nl-NL" sz="2600" dirty="0">
                <a:solidFill>
                  <a:schemeClr val="bg1"/>
                </a:solidFill>
                <a:latin typeface="+mn-lt"/>
                <a:cs typeface="Times New Roman" pitchFamily="18" charset="0"/>
              </a:rPr>
              <a:t>- Đặt điện áp XC có f ở hai đầu cuộn sơ cấp. Nó gây ra sự biến thiên từ thông trong hai cuộn. Gọi từ thông này là:</a:t>
            </a:r>
            <a:r>
              <a:rPr lang="en-US" sz="2600" dirty="0">
                <a:solidFill>
                  <a:schemeClr val="bg1"/>
                </a:solidFill>
                <a:latin typeface="+mn-lt"/>
              </a:rPr>
              <a:t> </a:t>
            </a:r>
            <a:r>
              <a:rPr lang="nl-NL" sz="2600" dirty="0">
                <a:solidFill>
                  <a:schemeClr val="bg1"/>
                </a:solidFill>
                <a:latin typeface="+mn-lt"/>
                <a:cs typeface="Times New Roman" pitchFamily="18" charset="0"/>
                <a:sym typeface="Symbol" pitchFamily="18" charset="2"/>
              </a:rPr>
              <a:t> = </a:t>
            </a:r>
            <a:r>
              <a:rPr lang="nl-NL" sz="2600" baseline="-30000" dirty="0">
                <a:solidFill>
                  <a:schemeClr val="bg1"/>
                </a:solidFill>
                <a:latin typeface="+mn-lt"/>
                <a:cs typeface="Times New Roman" pitchFamily="18" charset="0"/>
              </a:rPr>
              <a:t>0</a:t>
            </a:r>
            <a:r>
              <a:rPr lang="nl-NL" sz="2600" dirty="0">
                <a:solidFill>
                  <a:schemeClr val="bg1"/>
                </a:solidFill>
                <a:latin typeface="+mn-lt"/>
                <a:cs typeface="Times New Roman" pitchFamily="18" charset="0"/>
                <a:sym typeface="Symbol" pitchFamily="18" charset="2"/>
              </a:rPr>
              <a:t>cos</a:t>
            </a:r>
            <a:r>
              <a:rPr lang="nl-NL" sz="2600" dirty="0">
                <a:solidFill>
                  <a:schemeClr val="bg1"/>
                </a:solidFill>
                <a:latin typeface="+mn-lt"/>
                <a:cs typeface="Times New Roman" pitchFamily="18" charset="0"/>
              </a:rPr>
              <a:t>t</a:t>
            </a:r>
            <a:endParaRPr lang="en-US" sz="2600" dirty="0">
              <a:solidFill>
                <a:schemeClr val="bg1"/>
              </a:solidFill>
              <a:latin typeface="+mn-lt"/>
              <a:sym typeface="Symbol" pitchFamily="18" charset="2"/>
            </a:endParaRPr>
          </a:p>
          <a:p>
            <a:pPr algn="just" eaLnBrk="0" hangingPunct="0">
              <a:defRPr/>
            </a:pPr>
            <a:r>
              <a:rPr lang="nl-NL" sz="2600" dirty="0">
                <a:solidFill>
                  <a:schemeClr val="bg1"/>
                </a:solidFill>
                <a:latin typeface="+mn-lt"/>
                <a:cs typeface="Times New Roman" pitchFamily="18" charset="0"/>
                <a:sym typeface="Symbol" pitchFamily="18" charset="2"/>
              </a:rPr>
              <a:t>- Từ thông qua cuộn sơ cấp và thứ cấp:</a:t>
            </a:r>
            <a:endParaRPr lang="en-US" sz="2600" dirty="0">
              <a:solidFill>
                <a:schemeClr val="bg1"/>
              </a:solidFill>
              <a:latin typeface="+mn-lt"/>
              <a:sym typeface="Symbol" pitchFamily="18" charset="2"/>
            </a:endParaRPr>
          </a:p>
          <a:p>
            <a:pPr algn="ctr" eaLnBrk="0" hangingPunct="0">
              <a:defRPr/>
            </a:pPr>
            <a:r>
              <a:rPr lang="nl-NL" sz="2600" dirty="0">
                <a:solidFill>
                  <a:schemeClr val="bg1"/>
                </a:solidFill>
                <a:latin typeface="+mn-lt"/>
                <a:cs typeface="Times New Roman" pitchFamily="18" charset="0"/>
                <a:sym typeface="Symbol" pitchFamily="18" charset="2"/>
              </a:rPr>
              <a:t></a:t>
            </a:r>
            <a:r>
              <a:rPr lang="nl-NL" sz="2600" baseline="-30000" dirty="0">
                <a:solidFill>
                  <a:schemeClr val="bg1"/>
                </a:solidFill>
                <a:latin typeface="+mn-lt"/>
                <a:cs typeface="Times New Roman" pitchFamily="18" charset="0"/>
              </a:rPr>
              <a:t>1</a:t>
            </a:r>
            <a:r>
              <a:rPr lang="nl-NL" sz="2600" dirty="0">
                <a:solidFill>
                  <a:schemeClr val="bg1"/>
                </a:solidFill>
                <a:latin typeface="+mn-lt"/>
                <a:cs typeface="Times New Roman" pitchFamily="18" charset="0"/>
                <a:sym typeface="Symbol" pitchFamily="18" charset="2"/>
              </a:rPr>
              <a:t> = N</a:t>
            </a:r>
            <a:r>
              <a:rPr lang="nl-NL" sz="2600" baseline="-30000" dirty="0">
                <a:solidFill>
                  <a:schemeClr val="bg1"/>
                </a:solidFill>
                <a:latin typeface="+mn-lt"/>
                <a:cs typeface="Times New Roman" pitchFamily="18" charset="0"/>
                <a:sym typeface="Symbol" pitchFamily="18" charset="2"/>
              </a:rPr>
              <a:t>1</a:t>
            </a:r>
            <a:r>
              <a:rPr lang="nl-NL" sz="2600" dirty="0">
                <a:solidFill>
                  <a:schemeClr val="bg1"/>
                </a:solidFill>
                <a:latin typeface="+mn-lt"/>
                <a:cs typeface="Times New Roman" pitchFamily="18" charset="0"/>
                <a:sym typeface="Symbol" pitchFamily="18" charset="2"/>
              </a:rPr>
              <a:t></a:t>
            </a:r>
            <a:r>
              <a:rPr lang="nl-NL" sz="2600" baseline="-30000" dirty="0">
                <a:solidFill>
                  <a:schemeClr val="bg1"/>
                </a:solidFill>
                <a:latin typeface="+mn-lt"/>
                <a:cs typeface="Times New Roman" pitchFamily="18" charset="0"/>
              </a:rPr>
              <a:t>0</a:t>
            </a:r>
            <a:r>
              <a:rPr lang="nl-NL" sz="2600" dirty="0">
                <a:solidFill>
                  <a:schemeClr val="bg1"/>
                </a:solidFill>
                <a:latin typeface="+mn-lt"/>
                <a:cs typeface="Times New Roman" pitchFamily="18" charset="0"/>
                <a:sym typeface="Symbol" pitchFamily="18" charset="2"/>
              </a:rPr>
              <a:t>cos</a:t>
            </a:r>
            <a:r>
              <a:rPr lang="nl-NL" sz="2600" dirty="0">
                <a:solidFill>
                  <a:schemeClr val="bg1"/>
                </a:solidFill>
                <a:latin typeface="+mn-lt"/>
                <a:cs typeface="Times New Roman" pitchFamily="18" charset="0"/>
              </a:rPr>
              <a:t>t</a:t>
            </a:r>
            <a:r>
              <a:rPr lang="vi-VN" sz="2600" dirty="0">
                <a:solidFill>
                  <a:schemeClr val="bg1"/>
                </a:solidFill>
                <a:latin typeface="+mn-lt"/>
                <a:cs typeface="Times New Roman" pitchFamily="18" charset="0"/>
              </a:rPr>
              <a:t> và </a:t>
            </a:r>
            <a:r>
              <a:rPr lang="nl-NL" sz="2600" dirty="0">
                <a:solidFill>
                  <a:schemeClr val="bg1"/>
                </a:solidFill>
                <a:latin typeface="+mn-lt"/>
                <a:cs typeface="Times New Roman" pitchFamily="18" charset="0"/>
                <a:sym typeface="Symbol" pitchFamily="18" charset="2"/>
              </a:rPr>
              <a:t></a:t>
            </a:r>
            <a:r>
              <a:rPr lang="nl-NL" sz="2600" baseline="-30000" dirty="0">
                <a:solidFill>
                  <a:schemeClr val="bg1"/>
                </a:solidFill>
                <a:latin typeface="+mn-lt"/>
                <a:cs typeface="Times New Roman" pitchFamily="18" charset="0"/>
              </a:rPr>
              <a:t>2</a:t>
            </a:r>
            <a:r>
              <a:rPr lang="nl-NL" sz="2600" dirty="0">
                <a:solidFill>
                  <a:schemeClr val="bg1"/>
                </a:solidFill>
                <a:latin typeface="+mn-lt"/>
                <a:cs typeface="Times New Roman" pitchFamily="18" charset="0"/>
                <a:sym typeface="Symbol" pitchFamily="18" charset="2"/>
              </a:rPr>
              <a:t> = N</a:t>
            </a:r>
            <a:r>
              <a:rPr lang="nl-NL" sz="2600" baseline="-30000" dirty="0">
                <a:solidFill>
                  <a:schemeClr val="bg1"/>
                </a:solidFill>
                <a:latin typeface="+mn-lt"/>
                <a:cs typeface="Times New Roman" pitchFamily="18" charset="0"/>
                <a:sym typeface="Symbol" pitchFamily="18" charset="2"/>
              </a:rPr>
              <a:t>2</a:t>
            </a:r>
            <a:r>
              <a:rPr lang="nl-NL" sz="2600" dirty="0">
                <a:solidFill>
                  <a:schemeClr val="bg1"/>
                </a:solidFill>
                <a:latin typeface="+mn-lt"/>
                <a:cs typeface="Times New Roman" pitchFamily="18" charset="0"/>
                <a:sym typeface="Symbol" pitchFamily="18" charset="2"/>
              </a:rPr>
              <a:t></a:t>
            </a:r>
            <a:r>
              <a:rPr lang="nl-NL" sz="2600" baseline="-30000" dirty="0">
                <a:solidFill>
                  <a:schemeClr val="bg1"/>
                </a:solidFill>
                <a:latin typeface="+mn-lt"/>
                <a:cs typeface="Times New Roman" pitchFamily="18" charset="0"/>
              </a:rPr>
              <a:t>0</a:t>
            </a:r>
            <a:r>
              <a:rPr lang="nl-NL" sz="2600" dirty="0">
                <a:solidFill>
                  <a:schemeClr val="bg1"/>
                </a:solidFill>
                <a:latin typeface="+mn-lt"/>
                <a:cs typeface="Times New Roman" pitchFamily="18" charset="0"/>
                <a:sym typeface="Symbol" pitchFamily="18" charset="2"/>
              </a:rPr>
              <a:t>cos</a:t>
            </a:r>
            <a:r>
              <a:rPr lang="nl-NL" sz="2600" dirty="0">
                <a:solidFill>
                  <a:schemeClr val="bg1"/>
                </a:solidFill>
                <a:latin typeface="+mn-lt"/>
                <a:cs typeface="Times New Roman" pitchFamily="18" charset="0"/>
              </a:rPr>
              <a:t>t</a:t>
            </a:r>
          </a:p>
          <a:p>
            <a:pPr marL="457200" indent="-457200" algn="just" eaLnBrk="0" hangingPunct="0">
              <a:buFontTx/>
              <a:buChar char="-"/>
              <a:defRPr/>
            </a:pPr>
            <a:r>
              <a:rPr lang="nl-NL" sz="2600" dirty="0">
                <a:solidFill>
                  <a:schemeClr val="bg1"/>
                </a:solidFill>
                <a:latin typeface="+mn-lt"/>
                <a:cs typeface="Times New Roman" pitchFamily="18" charset="0"/>
                <a:sym typeface="Symbol" pitchFamily="18" charset="2"/>
              </a:rPr>
              <a:t>Trong cuộn thứ cấp xuất hiện suất điện động cảm ứng</a:t>
            </a:r>
          </a:p>
          <a:p>
            <a:pPr algn="just" eaLnBrk="0" hangingPunct="0">
              <a:defRPr/>
            </a:pPr>
            <a:r>
              <a:rPr lang="nl-NL" sz="2600" dirty="0">
                <a:solidFill>
                  <a:schemeClr val="bg1"/>
                </a:solidFill>
                <a:latin typeface="+mn-lt"/>
                <a:cs typeface="Times New Roman" pitchFamily="18" charset="0"/>
                <a:sym typeface="Symbol" pitchFamily="18" charset="2"/>
              </a:rPr>
              <a:t> e</a:t>
            </a:r>
            <a:r>
              <a:rPr lang="nl-NL" sz="2600" baseline="-30000" dirty="0">
                <a:solidFill>
                  <a:schemeClr val="bg1"/>
                </a:solidFill>
                <a:latin typeface="+mn-lt"/>
                <a:cs typeface="Times New Roman" pitchFamily="18" charset="0"/>
                <a:sym typeface="Symbol" pitchFamily="18" charset="2"/>
              </a:rPr>
              <a:t>2</a:t>
            </a:r>
            <a:r>
              <a:rPr lang="nl-NL" sz="2600" dirty="0">
                <a:solidFill>
                  <a:schemeClr val="bg1"/>
                </a:solidFill>
                <a:latin typeface="+mn-lt"/>
                <a:cs typeface="Times New Roman" pitchFamily="18" charset="0"/>
                <a:sym typeface="Symbol" pitchFamily="18" charset="2"/>
              </a:rPr>
              <a:t>:</a:t>
            </a:r>
          </a:p>
        </p:txBody>
      </p:sp>
      <mc:AlternateContent xmlns:mc="http://schemas.openxmlformats.org/markup-compatibility/2006" xmlns:a14="http://schemas.microsoft.com/office/drawing/2010/main">
        <mc:Choice Requires="a14">
          <p:sp>
            <p:nvSpPr>
              <p:cNvPr id="2" name="Object 1"/>
              <p:cNvSpPr txBox="1"/>
              <p:nvPr/>
            </p:nvSpPr>
            <p:spPr bwMode="auto">
              <a:xfrm>
                <a:off x="922471" y="3250079"/>
                <a:ext cx="5410200" cy="7874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600" i="1" smtClean="0">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𝑒</m:t>
                          </m:r>
                        </m:e>
                        <m:sub>
                          <m:r>
                            <a:rPr lang="en-US" sz="2600" i="1">
                              <a:solidFill>
                                <a:schemeClr val="bg1"/>
                              </a:solidFill>
                              <a:latin typeface="Cambria Math" panose="02040503050406030204" pitchFamily="18" charset="0"/>
                            </a:rPr>
                            <m:t>2</m:t>
                          </m:r>
                        </m:sub>
                      </m:sSub>
                      <m:r>
                        <a:rPr lang="en-US" sz="2600" i="1">
                          <a:solidFill>
                            <a:schemeClr val="bg1"/>
                          </a:solidFill>
                          <a:latin typeface="Cambria Math" panose="02040503050406030204" pitchFamily="18" charset="0"/>
                        </a:rPr>
                        <m:t>=−</m:t>
                      </m:r>
                      <m:f>
                        <m:fPr>
                          <m:ctrlPr>
                            <a:rPr lang="en-US" sz="2600" i="1">
                              <a:solidFill>
                                <a:schemeClr val="bg1"/>
                              </a:solidFill>
                              <a:latin typeface="Cambria Math" panose="02040503050406030204" pitchFamily="18" charset="0"/>
                            </a:rPr>
                          </m:ctrlPr>
                        </m:fPr>
                        <m:num>
                          <m:r>
                            <a:rPr lang="en-US" sz="2600" i="1">
                              <a:solidFill>
                                <a:schemeClr val="bg1"/>
                              </a:solidFill>
                              <a:latin typeface="Cambria Math" panose="02040503050406030204" pitchFamily="18" charset="0"/>
                            </a:rPr>
                            <m:t>𝑑</m:t>
                          </m:r>
                          <m:r>
                            <m:rPr>
                              <m:sty m:val="p"/>
                            </m:rPr>
                            <a:rPr lang="en-US" sz="2600" i="1">
                              <a:solidFill>
                                <a:schemeClr val="bg1"/>
                              </a:solidFill>
                              <a:latin typeface="Cambria Math" panose="02040503050406030204" pitchFamily="18" charset="0"/>
                            </a:rPr>
                            <m:t>Φ</m:t>
                          </m:r>
                        </m:num>
                        <m:den>
                          <m:r>
                            <a:rPr lang="en-US" sz="2600" i="1">
                              <a:solidFill>
                                <a:schemeClr val="bg1"/>
                              </a:solidFill>
                              <a:latin typeface="Cambria Math" panose="02040503050406030204" pitchFamily="18" charset="0"/>
                            </a:rPr>
                            <m:t>𝑑𝑡</m:t>
                          </m:r>
                        </m:den>
                      </m:f>
                      <m:r>
                        <a:rPr lang="en-US" sz="2600" i="1">
                          <a:solidFill>
                            <a:schemeClr val="bg1"/>
                          </a:solidFill>
                          <a:latin typeface="Cambria Math" panose="02040503050406030204" pitchFamily="18" charset="0"/>
                        </a:rPr>
                        <m:t>=</m:t>
                      </m:r>
                      <m:sSub>
                        <m:sSubPr>
                          <m:ctrlPr>
                            <a:rPr lang="en-US" sz="2600" i="1">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𝑁</m:t>
                          </m:r>
                        </m:e>
                        <m:sub>
                          <m:r>
                            <a:rPr lang="en-US" sz="2600" i="1">
                              <a:solidFill>
                                <a:schemeClr val="bg1"/>
                              </a:solidFill>
                              <a:latin typeface="Cambria Math" panose="02040503050406030204" pitchFamily="18" charset="0"/>
                            </a:rPr>
                            <m:t>2</m:t>
                          </m:r>
                        </m:sub>
                      </m:sSub>
                      <m:r>
                        <a:rPr lang="en-US" sz="2600" i="1">
                          <a:solidFill>
                            <a:schemeClr val="bg1"/>
                          </a:solidFill>
                          <a:latin typeface="Cambria Math" panose="02040503050406030204" pitchFamily="18" charset="0"/>
                        </a:rPr>
                        <m:t>𝜔</m:t>
                      </m:r>
                      <m:sSub>
                        <m:sSubPr>
                          <m:ctrlPr>
                            <a:rPr lang="en-US" sz="2600" i="1">
                              <a:solidFill>
                                <a:schemeClr val="bg1"/>
                              </a:solidFill>
                              <a:latin typeface="Cambria Math" panose="02040503050406030204" pitchFamily="18" charset="0"/>
                            </a:rPr>
                          </m:ctrlPr>
                        </m:sSubPr>
                        <m:e>
                          <m:r>
                            <m:rPr>
                              <m:sty m:val="p"/>
                            </m:rPr>
                            <a:rPr lang="en-US" sz="2600" i="1">
                              <a:solidFill>
                                <a:schemeClr val="bg1"/>
                              </a:solidFill>
                              <a:latin typeface="Cambria Math" panose="02040503050406030204" pitchFamily="18" charset="0"/>
                            </a:rPr>
                            <m:t>Φ</m:t>
                          </m:r>
                        </m:e>
                        <m:sub>
                          <m:r>
                            <a:rPr lang="en-US" sz="2600" i="1">
                              <a:solidFill>
                                <a:schemeClr val="bg1"/>
                              </a:solidFill>
                              <a:latin typeface="Cambria Math" panose="02040503050406030204" pitchFamily="18" charset="0"/>
                            </a:rPr>
                            <m:t>0</m:t>
                          </m:r>
                        </m:sub>
                      </m:sSub>
                      <m:r>
                        <a:rPr lang="en-US" sz="2600" i="1">
                          <a:solidFill>
                            <a:schemeClr val="bg1"/>
                          </a:solidFill>
                          <a:latin typeface="Cambria Math" panose="02040503050406030204" pitchFamily="18" charset="0"/>
                        </a:rPr>
                        <m:t>𝑠𝑖𝑛</m:t>
                      </m:r>
                      <m:r>
                        <a:rPr lang="en-US" sz="2600" i="1">
                          <a:solidFill>
                            <a:schemeClr val="bg1"/>
                          </a:solidFill>
                          <a:latin typeface="Cambria Math" panose="02040503050406030204" pitchFamily="18" charset="0"/>
                        </a:rPr>
                        <m:t>𝜔</m:t>
                      </m:r>
                      <m:r>
                        <a:rPr lang="en-US" sz="2600" i="1">
                          <a:solidFill>
                            <a:schemeClr val="bg1"/>
                          </a:solidFill>
                          <a:latin typeface="Cambria Math" panose="02040503050406030204" pitchFamily="18" charset="0"/>
                        </a:rPr>
                        <m:t>𝑡</m:t>
                      </m:r>
                    </m:oMath>
                  </m:oMathPara>
                </a14:m>
                <a:endParaRPr lang="en-US" sz="2600" dirty="0">
                  <a:solidFill>
                    <a:schemeClr val="bg1"/>
                  </a:solidFill>
                </a:endParaRPr>
              </a:p>
            </p:txBody>
          </p:sp>
        </mc:Choice>
        <mc:Fallback xmlns="">
          <p:sp>
            <p:nvSpPr>
              <p:cNvPr id="2" name="Object 1"/>
              <p:cNvSpPr txBox="1">
                <a:spLocks noRot="1" noChangeAspect="1" noMove="1" noResize="1" noEditPoints="1" noAdjustHandles="1" noChangeArrowheads="1" noChangeShapeType="1" noTextEdit="1"/>
              </p:cNvSpPr>
              <p:nvPr/>
            </p:nvSpPr>
            <p:spPr bwMode="auto">
              <a:xfrm>
                <a:off x="922471" y="3250079"/>
                <a:ext cx="5410200" cy="787400"/>
              </a:xfrm>
              <a:prstGeom prst="rect">
                <a:avLst/>
              </a:prstGeom>
              <a:blipFill>
                <a:blip r:embed="rId3"/>
                <a:stretch>
                  <a:fillRect b="-2326"/>
                </a:stretch>
              </a:blipFill>
              <a:ln>
                <a:noFill/>
              </a:ln>
            </p:spPr>
            <p:txBody>
              <a:bodyPr/>
              <a:lstStyle/>
              <a:p>
                <a:r>
                  <a:rPr lang="vi-VN">
                    <a:noFill/>
                  </a:rPr>
                  <a:t> </a:t>
                </a:r>
              </a:p>
            </p:txBody>
          </p:sp>
        </mc:Fallback>
      </mc:AlternateContent>
      <p:sp>
        <p:nvSpPr>
          <p:cNvPr id="14" name="Rectangle 426">
            <a:extLst>
              <a:ext uri="{FF2B5EF4-FFF2-40B4-BE49-F238E27FC236}">
                <a16:creationId xmlns:a16="http://schemas.microsoft.com/office/drawing/2014/main" id="{39ABD514-6EF7-48F1-A503-8B8FE2700C3F}"/>
              </a:ext>
            </a:extLst>
          </p:cNvPr>
          <p:cNvSpPr>
            <a:spLocks noChangeArrowheads="1"/>
          </p:cNvSpPr>
          <p:nvPr/>
        </p:nvSpPr>
        <p:spPr bwMode="auto">
          <a:xfrm>
            <a:off x="312401" y="675460"/>
            <a:ext cx="663034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sz="2600" i="1" dirty="0">
                <a:solidFill>
                  <a:schemeClr val="bg1"/>
                </a:solidFill>
              </a:rPr>
              <a:t>1. Cấu tạo và nguyên tắc của máy biến áp. </a:t>
            </a:r>
          </a:p>
        </p:txBody>
      </p:sp>
      <p:sp>
        <p:nvSpPr>
          <p:cNvPr id="15" name="Rectangle 428">
            <a:extLst>
              <a:ext uri="{FF2B5EF4-FFF2-40B4-BE49-F238E27FC236}">
                <a16:creationId xmlns:a16="http://schemas.microsoft.com/office/drawing/2014/main" id="{513CEE0A-DFB0-4A1B-B8B0-C75C2D2E53A7}"/>
              </a:ext>
            </a:extLst>
          </p:cNvPr>
          <p:cNvSpPr>
            <a:spLocks noChangeArrowheads="1"/>
          </p:cNvSpPr>
          <p:nvPr/>
        </p:nvSpPr>
        <p:spPr bwMode="auto">
          <a:xfrm>
            <a:off x="338943" y="1113138"/>
            <a:ext cx="522365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nl-NL" sz="2600" i="1" dirty="0">
                <a:solidFill>
                  <a:schemeClr val="bg1"/>
                </a:solidFill>
              </a:rPr>
              <a:t>b. Nguyên tắc hoạt động</a:t>
            </a:r>
            <a:endParaRPr lang="en-US" sz="2600" i="1" dirty="0">
              <a:solidFill>
                <a:schemeClr val="bg1"/>
              </a:solidFill>
            </a:endParaRPr>
          </a:p>
        </p:txBody>
      </p:sp>
      <p:grpSp>
        <p:nvGrpSpPr>
          <p:cNvPr id="16" name="Group 15">
            <a:extLst>
              <a:ext uri="{FF2B5EF4-FFF2-40B4-BE49-F238E27FC236}">
                <a16:creationId xmlns:a16="http://schemas.microsoft.com/office/drawing/2014/main" id="{50E2A10B-D49C-4303-8345-B0E6EA7667C9}"/>
              </a:ext>
            </a:extLst>
          </p:cNvPr>
          <p:cNvGrpSpPr/>
          <p:nvPr/>
        </p:nvGrpSpPr>
        <p:grpSpPr>
          <a:xfrm>
            <a:off x="-29497" y="91162"/>
            <a:ext cx="8628969" cy="551213"/>
            <a:chOff x="74035" y="2267003"/>
            <a:chExt cx="8575504" cy="769452"/>
          </a:xfrm>
        </p:grpSpPr>
        <p:grpSp>
          <p:nvGrpSpPr>
            <p:cNvPr id="17" name="Group 70">
              <a:extLst>
                <a:ext uri="{FF2B5EF4-FFF2-40B4-BE49-F238E27FC236}">
                  <a16:creationId xmlns:a16="http://schemas.microsoft.com/office/drawing/2014/main" id="{6D45B08C-D259-40BA-8F2B-07ADD9C51C38}"/>
                </a:ext>
              </a:extLst>
            </p:cNvPr>
            <p:cNvGrpSpPr>
              <a:grpSpLocks/>
            </p:cNvGrpSpPr>
            <p:nvPr/>
          </p:nvGrpSpPr>
          <p:grpSpPr bwMode="auto">
            <a:xfrm>
              <a:off x="254806" y="2293270"/>
              <a:ext cx="7926181" cy="743185"/>
              <a:chOff x="548628" y="3428143"/>
              <a:chExt cx="4081613" cy="1431480"/>
            </a:xfrm>
          </p:grpSpPr>
          <p:pic>
            <p:nvPicPr>
              <p:cNvPr id="20" name="Picture 8" descr="empty-green-rectangle">
                <a:extLst>
                  <a:ext uri="{FF2B5EF4-FFF2-40B4-BE49-F238E27FC236}">
                    <a16:creationId xmlns:a16="http://schemas.microsoft.com/office/drawing/2014/main" id="{9291D334-8CEE-4542-B0BD-B442DA9D8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green-top-faded">
                <a:extLst>
                  <a:ext uri="{FF2B5EF4-FFF2-40B4-BE49-F238E27FC236}">
                    <a16:creationId xmlns:a16="http://schemas.microsoft.com/office/drawing/2014/main" id="{D3750D71-6F3E-4798-A2C2-457DA0AC96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a:extLst>
                <a:ext uri="{FF2B5EF4-FFF2-40B4-BE49-F238E27FC236}">
                  <a16:creationId xmlns:a16="http://schemas.microsoft.com/office/drawing/2014/main" id="{385947F1-5117-405E-B480-6FB817A85D05}"/>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b="1">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endParaRPr lang="en-US" sz="26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19" name="Rectangle 1026060">
              <a:extLst>
                <a:ext uri="{FF2B5EF4-FFF2-40B4-BE49-F238E27FC236}">
                  <a16:creationId xmlns:a16="http://schemas.microsoft.com/office/drawing/2014/main" id="{7F831673-23C4-4FAB-8BF4-74B848E6C85C}"/>
                </a:ext>
              </a:extLst>
            </p:cNvPr>
            <p:cNvSpPr>
              <a:spLocks noChangeArrowheads="1"/>
            </p:cNvSpPr>
            <p:nvPr/>
          </p:nvSpPr>
          <p:spPr bwMode="auto">
            <a:xfrm>
              <a:off x="1234447" y="2319786"/>
              <a:ext cx="7415092" cy="71319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600" i="1">
                  <a:solidFill>
                    <a:schemeClr val="bg1"/>
                  </a:solidFill>
                  <a:latin typeface="+mj-lt"/>
                  <a:cs typeface="Arial" panose="020B0604020202020204" pitchFamily="34" charset="0"/>
                </a:rPr>
                <a:t>Máy biến áp</a:t>
              </a:r>
              <a:endParaRPr lang="en-US" sz="2600" dirty="0">
                <a:solidFill>
                  <a:schemeClr val="bg1"/>
                </a:solidFill>
                <a:latin typeface="+mj-lt"/>
                <a:cs typeface="Arial" panose="020B0604020202020204" pitchFamily="34" charset="0"/>
              </a:endParaRPr>
            </a:p>
          </p:txBody>
        </p:sp>
      </p:grpSp>
      <p:pic>
        <p:nvPicPr>
          <p:cNvPr id="4" name="Picture 3" descr="Diagram&#10;&#10;Description automatically generated">
            <a:extLst>
              <a:ext uri="{FF2B5EF4-FFF2-40B4-BE49-F238E27FC236}">
                <a16:creationId xmlns:a16="http://schemas.microsoft.com/office/drawing/2014/main" id="{6478DA92-3684-4DFC-BA40-F1C76E4E6E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7188" y="3708036"/>
            <a:ext cx="7010400" cy="2758190"/>
          </a:xfrm>
          <a:prstGeom prst="rect">
            <a:avLst/>
          </a:prstGeom>
        </p:spPr>
      </p:pic>
      <p:sp>
        <p:nvSpPr>
          <p:cNvPr id="22" name="TextBox 21">
            <a:extLst>
              <a:ext uri="{FF2B5EF4-FFF2-40B4-BE49-F238E27FC236}">
                <a16:creationId xmlns:a16="http://schemas.microsoft.com/office/drawing/2014/main" id="{22D72E2B-6C7F-41F5-97A7-A4A00385188D}"/>
              </a:ext>
            </a:extLst>
          </p:cNvPr>
          <p:cNvSpPr txBox="1"/>
          <p:nvPr/>
        </p:nvSpPr>
        <p:spPr>
          <a:xfrm>
            <a:off x="381083" y="4011439"/>
            <a:ext cx="4114717" cy="1569660"/>
          </a:xfrm>
          <a:prstGeom prst="rect">
            <a:avLst/>
          </a:prstGeom>
          <a:noFill/>
        </p:spPr>
        <p:txBody>
          <a:bodyPr wrap="square">
            <a:spAutoFit/>
          </a:bodyPr>
          <a:lstStyle/>
          <a:p>
            <a:pPr algn="just" eaLnBrk="0" hangingPunct="0">
              <a:defRPr/>
            </a:pPr>
            <a:r>
              <a:rPr lang="nl-NL" sz="2400" dirty="0">
                <a:solidFill>
                  <a:schemeClr val="bg1"/>
                </a:solidFill>
                <a:latin typeface="+mn-lt"/>
                <a:cs typeface="Times New Roman" pitchFamily="18" charset="0"/>
                <a:sym typeface="Symbol"/>
              </a:rPr>
              <a:t> Khi máy biến áp có tải, trong mạch thứ cấp xuất hiện dòng điện cùng tần số với dòng điện ở cuộn sơ cấp</a:t>
            </a:r>
            <a:endParaRPr lang="nl-NL" sz="2400" dirty="0">
              <a:solidFill>
                <a:schemeClr val="bg1"/>
              </a:solidFill>
              <a:latin typeface="+mn-lt"/>
              <a:cs typeface="Times New Roman" pitchFamily="18" charset="0"/>
              <a:sym typeface="Symbol" pitchFamily="18" charset="2"/>
            </a:endParaRPr>
          </a:p>
        </p:txBody>
      </p:sp>
      <p:sp>
        <p:nvSpPr>
          <p:cNvPr id="23" name="Rectangle 9">
            <a:extLst>
              <a:ext uri="{FF2B5EF4-FFF2-40B4-BE49-F238E27FC236}">
                <a16:creationId xmlns:a16="http://schemas.microsoft.com/office/drawing/2014/main" id="{5DD178E4-2EEE-4B91-8AC5-5044DA1F94B1}"/>
              </a:ext>
            </a:extLst>
          </p:cNvPr>
          <p:cNvSpPr>
            <a:spLocks noChangeArrowheads="1"/>
          </p:cNvSpPr>
          <p:nvPr/>
        </p:nvSpPr>
        <p:spPr bwMode="auto">
          <a:xfrm>
            <a:off x="393783" y="5573674"/>
            <a:ext cx="410201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defRPr/>
            </a:pPr>
            <a:r>
              <a:rPr lang="nl-NL" sz="2600" dirty="0">
                <a:solidFill>
                  <a:srgbClr val="FFFF00"/>
                </a:solidFill>
                <a:latin typeface="+mn-lt"/>
                <a:cs typeface="Times New Roman" pitchFamily="18" charset="0"/>
              </a:rPr>
              <a:t>Máy biến áp dựa vào hiện tượng cảm ứng điện từ.</a:t>
            </a:r>
            <a:r>
              <a:rPr lang="en-US" sz="2600" dirty="0">
                <a:solidFill>
                  <a:srgbClr val="FFFF00"/>
                </a:solidFill>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1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1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10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10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360"/>
                                          </p:val>
                                        </p:tav>
                                        <p:tav tm="100000">
                                          <p:val>
                                            <p:fltVal val="0"/>
                                          </p:val>
                                        </p:tav>
                                      </p:tavLst>
                                    </p:anim>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id="{12326C51-65D1-4C55-95E9-969F489B5F44}"/>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3" name="Rounded Rectangle 57">
              <a:extLst>
                <a:ext uri="{FF2B5EF4-FFF2-40B4-BE49-F238E27FC236}">
                  <a16:creationId xmlns:a16="http://schemas.microsoft.com/office/drawing/2014/main" id="{F979DFBA-CF00-401B-B6A2-0DA819997F9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 name="Rounded Rectangle 4">
              <a:extLst>
                <a:ext uri="{FF2B5EF4-FFF2-40B4-BE49-F238E27FC236}">
                  <a16:creationId xmlns:a16="http://schemas.microsoft.com/office/drawing/2014/main" id="{D35354E3-077E-43D9-A6DC-96F367699221}"/>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800" b="1">
                  <a:solidFill>
                    <a:schemeClr val="bg1"/>
                  </a:solidFill>
                  <a:latin typeface="Arial" panose="020B0604020202020204" pitchFamily="34" charset="0"/>
                  <a:cs typeface="Arial" panose="020B0604020202020204" pitchFamily="34" charset="0"/>
                </a:rPr>
                <a:t>Vận dụng</a:t>
              </a:r>
            </a:p>
          </p:txBody>
        </p:sp>
      </p:grpSp>
      <p:pic>
        <p:nvPicPr>
          <p:cNvPr id="5" name="Picture 12" descr="Hình ảnh có liên quan">
            <a:extLst>
              <a:ext uri="{FF2B5EF4-FFF2-40B4-BE49-F238E27FC236}">
                <a16:creationId xmlns:a16="http://schemas.microsoft.com/office/drawing/2014/main" id="{A59B07D3-2645-4BEB-AC5A-E781CCCC47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31" y="489457"/>
            <a:ext cx="939800" cy="14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3DCA45A-C6C6-4059-AC31-5603E0722040}"/>
              </a:ext>
            </a:extLst>
          </p:cNvPr>
          <p:cNvSpPr/>
          <p:nvPr/>
        </p:nvSpPr>
        <p:spPr>
          <a:xfrm>
            <a:off x="1600200" y="726031"/>
            <a:ext cx="9359900" cy="954107"/>
          </a:xfrm>
          <a:prstGeom prst="rect">
            <a:avLst/>
          </a:prstGeom>
        </p:spPr>
        <p:txBody>
          <a:bodyPr wrap="square">
            <a:spAutoFit/>
          </a:bodyPr>
          <a:lstStyle/>
          <a:p>
            <a:pPr algn="ctr">
              <a:defRPr/>
            </a:pPr>
            <a:r>
              <a:rPr lang="en-US" sz="2800">
                <a:solidFill>
                  <a:schemeClr val="bg1"/>
                </a:solidFill>
              </a:rPr>
              <a:t>Tại sao các điện áp ở hai cuộn sơ cấp và thứ cấp có cùng tần số?</a:t>
            </a:r>
          </a:p>
        </p:txBody>
      </p:sp>
      <p:sp>
        <p:nvSpPr>
          <p:cNvPr id="7" name="Rectangle 9">
            <a:extLst>
              <a:ext uri="{FF2B5EF4-FFF2-40B4-BE49-F238E27FC236}">
                <a16:creationId xmlns:a16="http://schemas.microsoft.com/office/drawing/2014/main" id="{68108467-20E2-4516-8C42-3840417D53A9}"/>
              </a:ext>
            </a:extLst>
          </p:cNvPr>
          <p:cNvSpPr>
            <a:spLocks noChangeArrowheads="1"/>
          </p:cNvSpPr>
          <p:nvPr/>
        </p:nvSpPr>
        <p:spPr bwMode="auto">
          <a:xfrm>
            <a:off x="560981" y="2099419"/>
            <a:ext cx="676691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defRPr/>
            </a:pPr>
            <a:r>
              <a:rPr lang="nl-NL" sz="2800" dirty="0">
                <a:solidFill>
                  <a:schemeClr val="bg1"/>
                </a:solidFill>
                <a:latin typeface="+mj-lt"/>
                <a:cs typeface="Times New Roman" pitchFamily="18" charset="0"/>
                <a:sym typeface="Symbol" pitchFamily="18" charset="2"/>
              </a:rPr>
              <a:t>-Từ thông qua cuộn sơ cấp và thứ cấp:</a:t>
            </a:r>
            <a:endParaRPr lang="en-US" sz="2800" dirty="0">
              <a:solidFill>
                <a:schemeClr val="bg1"/>
              </a:solidFill>
              <a:latin typeface="+mj-lt"/>
              <a:sym typeface="Symbol" pitchFamily="18" charset="2"/>
            </a:endParaRPr>
          </a:p>
          <a:p>
            <a:pPr algn="just" eaLnBrk="0" hangingPunct="0">
              <a:defRPr/>
            </a:pPr>
            <a:r>
              <a:rPr lang="nl-NL" sz="2800" dirty="0">
                <a:solidFill>
                  <a:schemeClr val="bg1"/>
                </a:solidFill>
                <a:latin typeface="+mj-lt"/>
                <a:cs typeface="Times New Roman" pitchFamily="18" charset="0"/>
                <a:sym typeface="Symbol" pitchFamily="18" charset="2"/>
              </a:rPr>
              <a:t>                          </a:t>
            </a:r>
            <a:r>
              <a:rPr lang="nl-NL" sz="2800" baseline="-30000" dirty="0">
                <a:solidFill>
                  <a:schemeClr val="bg1"/>
                </a:solidFill>
                <a:latin typeface="+mj-lt"/>
                <a:cs typeface="Times New Roman" pitchFamily="18" charset="0"/>
              </a:rPr>
              <a:t>1</a:t>
            </a:r>
            <a:r>
              <a:rPr lang="nl-NL" sz="2800" dirty="0">
                <a:solidFill>
                  <a:schemeClr val="bg1"/>
                </a:solidFill>
                <a:latin typeface="+mj-lt"/>
                <a:cs typeface="Times New Roman" pitchFamily="18" charset="0"/>
                <a:sym typeface="Symbol" pitchFamily="18" charset="2"/>
              </a:rPr>
              <a:t> = N</a:t>
            </a:r>
            <a:r>
              <a:rPr lang="nl-NL" sz="2800" baseline="-30000" dirty="0">
                <a:solidFill>
                  <a:schemeClr val="bg1"/>
                </a:solidFill>
                <a:latin typeface="+mj-lt"/>
                <a:cs typeface="Times New Roman" pitchFamily="18" charset="0"/>
                <a:sym typeface="Symbol" pitchFamily="18" charset="2"/>
              </a:rPr>
              <a:t>1</a:t>
            </a:r>
            <a:r>
              <a:rPr lang="nl-NL" sz="2800" dirty="0">
                <a:solidFill>
                  <a:schemeClr val="bg1"/>
                </a:solidFill>
                <a:latin typeface="+mj-lt"/>
                <a:cs typeface="Times New Roman" pitchFamily="18" charset="0"/>
                <a:sym typeface="Symbol" pitchFamily="18" charset="2"/>
              </a:rPr>
              <a:t></a:t>
            </a:r>
            <a:r>
              <a:rPr lang="nl-NL" sz="2800" baseline="-30000" dirty="0">
                <a:solidFill>
                  <a:schemeClr val="bg1"/>
                </a:solidFill>
                <a:latin typeface="+mj-lt"/>
                <a:cs typeface="Times New Roman" pitchFamily="18" charset="0"/>
              </a:rPr>
              <a:t>0</a:t>
            </a:r>
            <a:r>
              <a:rPr lang="nl-NL" sz="2800" dirty="0">
                <a:solidFill>
                  <a:schemeClr val="bg1"/>
                </a:solidFill>
                <a:latin typeface="+mj-lt"/>
                <a:cs typeface="Times New Roman" pitchFamily="18" charset="0"/>
                <a:sym typeface="Symbol" pitchFamily="18" charset="2"/>
              </a:rPr>
              <a:t>cos</a:t>
            </a:r>
            <a:r>
              <a:rPr lang="nl-NL" sz="2800" dirty="0">
                <a:solidFill>
                  <a:schemeClr val="bg1"/>
                </a:solidFill>
                <a:latin typeface="+mj-lt"/>
                <a:cs typeface="Times New Roman" pitchFamily="18" charset="0"/>
              </a:rPr>
              <a:t>t</a:t>
            </a:r>
            <a:endParaRPr lang="en-US" sz="2800" dirty="0">
              <a:solidFill>
                <a:schemeClr val="bg1"/>
              </a:solidFill>
              <a:latin typeface="+mj-lt"/>
              <a:sym typeface="Symbol" pitchFamily="18" charset="2"/>
            </a:endParaRPr>
          </a:p>
          <a:p>
            <a:pPr algn="just" eaLnBrk="0" hangingPunct="0">
              <a:defRPr/>
            </a:pPr>
            <a:r>
              <a:rPr lang="nl-NL" sz="2800" dirty="0">
                <a:solidFill>
                  <a:schemeClr val="bg1"/>
                </a:solidFill>
                <a:latin typeface="+mj-lt"/>
                <a:cs typeface="Times New Roman" pitchFamily="18" charset="0"/>
                <a:sym typeface="Symbol" pitchFamily="18" charset="2"/>
              </a:rPr>
              <a:t>                          </a:t>
            </a:r>
            <a:r>
              <a:rPr lang="nl-NL" sz="2800" baseline="-30000" dirty="0">
                <a:solidFill>
                  <a:schemeClr val="bg1"/>
                </a:solidFill>
                <a:latin typeface="+mj-lt"/>
                <a:cs typeface="Times New Roman" pitchFamily="18" charset="0"/>
              </a:rPr>
              <a:t>2</a:t>
            </a:r>
            <a:r>
              <a:rPr lang="nl-NL" sz="2800" dirty="0">
                <a:solidFill>
                  <a:schemeClr val="bg1"/>
                </a:solidFill>
                <a:latin typeface="+mj-lt"/>
                <a:cs typeface="Times New Roman" pitchFamily="18" charset="0"/>
                <a:sym typeface="Symbol" pitchFamily="18" charset="2"/>
              </a:rPr>
              <a:t> = N</a:t>
            </a:r>
            <a:r>
              <a:rPr lang="nl-NL" sz="2800" baseline="-30000" dirty="0">
                <a:solidFill>
                  <a:schemeClr val="bg1"/>
                </a:solidFill>
                <a:latin typeface="+mj-lt"/>
                <a:cs typeface="Times New Roman" pitchFamily="18" charset="0"/>
                <a:sym typeface="Symbol" pitchFamily="18" charset="2"/>
              </a:rPr>
              <a:t>2</a:t>
            </a:r>
            <a:r>
              <a:rPr lang="nl-NL" sz="2800" dirty="0">
                <a:solidFill>
                  <a:schemeClr val="bg1"/>
                </a:solidFill>
                <a:latin typeface="+mj-lt"/>
                <a:cs typeface="Times New Roman" pitchFamily="18" charset="0"/>
                <a:sym typeface="Symbol" pitchFamily="18" charset="2"/>
              </a:rPr>
              <a:t></a:t>
            </a:r>
            <a:r>
              <a:rPr lang="nl-NL" sz="2800" baseline="-30000" dirty="0">
                <a:solidFill>
                  <a:schemeClr val="bg1"/>
                </a:solidFill>
                <a:latin typeface="+mj-lt"/>
                <a:cs typeface="Times New Roman" pitchFamily="18" charset="0"/>
              </a:rPr>
              <a:t>0</a:t>
            </a:r>
            <a:r>
              <a:rPr lang="nl-NL" sz="2800" dirty="0">
                <a:solidFill>
                  <a:schemeClr val="bg1"/>
                </a:solidFill>
                <a:latin typeface="+mj-lt"/>
                <a:cs typeface="Times New Roman" pitchFamily="18" charset="0"/>
                <a:sym typeface="Symbol" pitchFamily="18" charset="2"/>
              </a:rPr>
              <a:t>cos</a:t>
            </a:r>
            <a:r>
              <a:rPr lang="nl-NL" sz="2800" dirty="0">
                <a:solidFill>
                  <a:schemeClr val="bg1"/>
                </a:solidFill>
                <a:latin typeface="+mj-lt"/>
                <a:cs typeface="Times New Roman" pitchFamily="18" charset="0"/>
              </a:rPr>
              <a:t>t</a:t>
            </a:r>
          </a:p>
          <a:p>
            <a:pPr algn="just" eaLnBrk="0" hangingPunct="0">
              <a:defRPr/>
            </a:pPr>
            <a:r>
              <a:rPr lang="vi-VN" sz="2800" dirty="0">
                <a:solidFill>
                  <a:schemeClr val="bg1"/>
                </a:solidFill>
              </a:rPr>
              <a:t>.</a:t>
            </a:r>
            <a:endParaRPr lang="en-US" sz="2800" dirty="0">
              <a:solidFill>
                <a:schemeClr val="bg1"/>
              </a:solidFill>
              <a:latin typeface="+mj-lt"/>
              <a:sym typeface="Symbol" pitchFamily="18" charset="2"/>
            </a:endParaRPr>
          </a:p>
        </p:txBody>
      </p:sp>
      <p:pic>
        <p:nvPicPr>
          <p:cNvPr id="9" name="Picture 8" descr="A picture containing icon&#10;&#10;Description automatically generated">
            <a:extLst>
              <a:ext uri="{FF2B5EF4-FFF2-40B4-BE49-F238E27FC236}">
                <a16:creationId xmlns:a16="http://schemas.microsoft.com/office/drawing/2014/main" id="{76BD16F1-9BB9-49A3-8006-0E3D69D60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039134"/>
            <a:ext cx="4474472" cy="2848748"/>
          </a:xfrm>
          <a:prstGeom prst="rect">
            <a:avLst/>
          </a:prstGeom>
        </p:spPr>
      </p:pic>
      <p:sp>
        <p:nvSpPr>
          <p:cNvPr id="10" name="Rectangle 9">
            <a:extLst>
              <a:ext uri="{FF2B5EF4-FFF2-40B4-BE49-F238E27FC236}">
                <a16:creationId xmlns:a16="http://schemas.microsoft.com/office/drawing/2014/main" id="{91DA3CA2-E40C-4D65-A29B-4BA288B757EA}"/>
              </a:ext>
            </a:extLst>
          </p:cNvPr>
          <p:cNvSpPr>
            <a:spLocks noChangeArrowheads="1"/>
          </p:cNvSpPr>
          <p:nvPr/>
        </p:nvSpPr>
        <p:spPr bwMode="auto">
          <a:xfrm>
            <a:off x="560981" y="3481651"/>
            <a:ext cx="638006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defRPr/>
            </a:pPr>
            <a:r>
              <a:rPr lang="vi-VN" sz="2800" dirty="0">
                <a:solidFill>
                  <a:schemeClr val="bg1"/>
                </a:solidFill>
              </a:rPr>
              <a:t>Vì từ thông qua </a:t>
            </a:r>
            <a:r>
              <a:rPr lang="en-US" sz="2800" dirty="0">
                <a:solidFill>
                  <a:schemeClr val="bg1"/>
                </a:solidFill>
              </a:rPr>
              <a:t>cuộn </a:t>
            </a:r>
            <a:r>
              <a:rPr lang="vi-VN" sz="2800" dirty="0">
                <a:solidFill>
                  <a:schemeClr val="bg1"/>
                </a:solidFill>
              </a:rPr>
              <a:t>dây của cuộn sơ cấp và thứ cấp </a:t>
            </a:r>
            <a:r>
              <a:rPr lang="en-US" sz="2800" dirty="0">
                <a:solidFill>
                  <a:schemeClr val="bg1"/>
                </a:solidFill>
              </a:rPr>
              <a:t>đều biến thiên cùng tần số</a:t>
            </a:r>
            <a:r>
              <a:rPr lang="vi-VN" sz="2800" dirty="0">
                <a:solidFill>
                  <a:schemeClr val="bg1"/>
                </a:solidFill>
              </a:rPr>
              <a:t>. Do đó tần số </a:t>
            </a:r>
            <a:r>
              <a:rPr lang="en-US" sz="2800" dirty="0">
                <a:solidFill>
                  <a:schemeClr val="bg1"/>
                </a:solidFill>
              </a:rPr>
              <a:t>điện áp </a:t>
            </a:r>
            <a:r>
              <a:rPr lang="vi-VN" sz="2800" dirty="0">
                <a:solidFill>
                  <a:schemeClr val="bg1"/>
                </a:solidFill>
              </a:rPr>
              <a:t>của cuộn sơ cấp phải bằng với tần số của cuộn thứ cấp.</a:t>
            </a:r>
            <a:endParaRPr lang="en-US" sz="2800" dirty="0">
              <a:solidFill>
                <a:schemeClr val="bg1"/>
              </a:solidFill>
              <a:latin typeface="+mj-lt"/>
              <a:sym typeface="Symbol" pitchFamily="18" charset="2"/>
            </a:endParaRPr>
          </a:p>
        </p:txBody>
      </p:sp>
      <p:grpSp>
        <p:nvGrpSpPr>
          <p:cNvPr id="8" name="Group 7">
            <a:extLst>
              <a:ext uri="{FF2B5EF4-FFF2-40B4-BE49-F238E27FC236}">
                <a16:creationId xmlns:a16="http://schemas.microsoft.com/office/drawing/2014/main" id="{E3A77918-2899-4855-B92C-947AD6C807CC}"/>
              </a:ext>
            </a:extLst>
          </p:cNvPr>
          <p:cNvGrpSpPr/>
          <p:nvPr/>
        </p:nvGrpSpPr>
        <p:grpSpPr>
          <a:xfrm>
            <a:off x="0" y="5809571"/>
            <a:ext cx="12278361" cy="644795"/>
            <a:chOff x="-16511" y="5992774"/>
            <a:chExt cx="12278361" cy="644795"/>
          </a:xfrm>
        </p:grpSpPr>
        <p:pic>
          <p:nvPicPr>
            <p:cNvPr id="12" name="Picture 12" descr="empty-red-rectangle">
              <a:extLst>
                <a:ext uri="{FF2B5EF4-FFF2-40B4-BE49-F238E27FC236}">
                  <a16:creationId xmlns:a16="http://schemas.microsoft.com/office/drawing/2014/main" id="{A259255D-1D5D-4A75-B3D8-4BF81E3513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1" y="5992774"/>
              <a:ext cx="12039599" cy="64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a:extLst>
                <a:ext uri="{FF2B5EF4-FFF2-40B4-BE49-F238E27FC236}">
                  <a16:creationId xmlns:a16="http://schemas.microsoft.com/office/drawing/2014/main" id="{283D500B-D2E7-4A0A-AB93-B9BE2494C9D7}"/>
                </a:ext>
              </a:extLst>
            </p:cNvPr>
            <p:cNvSpPr>
              <a:spLocks noChangeArrowheads="1"/>
            </p:cNvSpPr>
            <p:nvPr/>
          </p:nvSpPr>
          <p:spPr bwMode="auto">
            <a:xfrm>
              <a:off x="298450" y="6053563"/>
              <a:ext cx="1196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defRPr/>
              </a:pPr>
              <a:r>
                <a:rPr lang="nl-NL" sz="2800" b="1" dirty="0">
                  <a:solidFill>
                    <a:schemeClr val="bg1"/>
                  </a:solidFill>
                  <a:latin typeface="+mj-lt"/>
                  <a:cs typeface="Times New Roman" pitchFamily="18" charset="0"/>
                </a:rPr>
                <a:t>* Lưu ý: </a:t>
              </a:r>
              <a:r>
                <a:rPr lang="nl-NL" sz="2800" dirty="0">
                  <a:solidFill>
                    <a:schemeClr val="bg1"/>
                  </a:solidFill>
                  <a:latin typeface="+mj-lt"/>
                  <a:cs typeface="Times New Roman" pitchFamily="18" charset="0"/>
                </a:rPr>
                <a:t>Máy biến áp không làm thay đổi</a:t>
              </a:r>
              <a:r>
                <a:rPr lang="nl-NL" sz="2800" b="1" dirty="0">
                  <a:solidFill>
                    <a:srgbClr val="FFFF00"/>
                  </a:solidFill>
                  <a:latin typeface="+mj-lt"/>
                  <a:cs typeface="Times New Roman" pitchFamily="18" charset="0"/>
                </a:rPr>
                <a:t> </a:t>
              </a:r>
              <a:r>
                <a:rPr lang="vi-VN" sz="2800" b="1" dirty="0">
                  <a:solidFill>
                    <a:srgbClr val="FFFF00"/>
                  </a:solidFill>
                  <a:latin typeface="+mj-lt"/>
                  <a:cs typeface="Times New Roman" pitchFamily="18" charset="0"/>
                </a:rPr>
                <a:t>f </a:t>
              </a:r>
              <a:r>
                <a:rPr lang="nl-NL" sz="2800" dirty="0">
                  <a:solidFill>
                    <a:schemeClr val="bg1"/>
                  </a:solidFill>
                  <a:latin typeface="+mj-lt"/>
                  <a:cs typeface="Times New Roman" pitchFamily="18" charset="0"/>
                </a:rPr>
                <a:t>của điện áp và dòng điện.</a:t>
              </a:r>
              <a:r>
                <a:rPr lang="en-US" sz="2800" dirty="0">
                  <a:solidFill>
                    <a:schemeClr val="bg1"/>
                  </a:solidFill>
                  <a:latin typeface="+mj-lt"/>
                </a:rPr>
                <a:t> </a:t>
              </a:r>
            </a:p>
          </p:txBody>
        </p:sp>
      </p:grpSp>
    </p:spTree>
    <p:extLst>
      <p:ext uri="{BB962C8B-B14F-4D97-AF65-F5344CB8AC3E}">
        <p14:creationId xmlns:p14="http://schemas.microsoft.com/office/powerpoint/2010/main" val="3746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1000"/>
                                        <p:tgtEl>
                                          <p:spTgt spid="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10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left)">
                                      <p:cBhvr>
                                        <p:cTn id="18" dur="10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10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339" name="Text Box 10"/>
          <p:cNvSpPr txBox="1">
            <a:spLocks noChangeArrowheads="1"/>
          </p:cNvSpPr>
          <p:nvPr/>
        </p:nvSpPr>
        <p:spPr bwMode="auto">
          <a:xfrm>
            <a:off x="447029" y="1317248"/>
            <a:ext cx="1022097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600" dirty="0">
                <a:solidFill>
                  <a:schemeClr val="bg1"/>
                </a:solidFill>
              </a:rPr>
              <a:t>Một máy biến áp có thể làm việc ở hai chế độ:</a:t>
            </a:r>
          </a:p>
          <a:p>
            <a:pPr eaLnBrk="1" hangingPunct="1"/>
            <a:r>
              <a:rPr lang="en-US" sz="2600" dirty="0">
                <a:solidFill>
                  <a:schemeClr val="bg1"/>
                </a:solidFill>
              </a:rPr>
              <a:t> Cuộn thứ cấp hở mạch (Chế độ không tải) I</a:t>
            </a:r>
            <a:r>
              <a:rPr lang="en-US" sz="2600" baseline="-25000" dirty="0">
                <a:solidFill>
                  <a:schemeClr val="bg1"/>
                </a:solidFill>
              </a:rPr>
              <a:t>2</a:t>
            </a:r>
            <a:r>
              <a:rPr lang="en-US" sz="2600" dirty="0">
                <a:solidFill>
                  <a:schemeClr val="bg1"/>
                </a:solidFill>
              </a:rPr>
              <a:t> = 0: </a:t>
            </a:r>
          </a:p>
        </p:txBody>
      </p:sp>
      <p:sp>
        <p:nvSpPr>
          <p:cNvPr id="14340" name="Rectangle 12"/>
          <p:cNvSpPr>
            <a:spLocks noChangeArrowheads="1"/>
          </p:cNvSpPr>
          <p:nvPr/>
        </p:nvSpPr>
        <p:spPr bwMode="auto">
          <a:xfrm>
            <a:off x="1524000" y="2949417"/>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600">
              <a:solidFill>
                <a:schemeClr val="bg1"/>
              </a:solidFill>
            </a:endParaRPr>
          </a:p>
        </p:txBody>
      </p:sp>
      <p:grpSp>
        <p:nvGrpSpPr>
          <p:cNvPr id="2" name="Group 1"/>
          <p:cNvGrpSpPr/>
          <p:nvPr/>
        </p:nvGrpSpPr>
        <p:grpSpPr>
          <a:xfrm>
            <a:off x="1039758" y="3648014"/>
            <a:ext cx="4483475" cy="990600"/>
            <a:chOff x="3984625" y="3177324"/>
            <a:chExt cx="4483475" cy="990600"/>
          </a:xfrm>
        </p:grpSpPr>
        <p:grpSp>
          <p:nvGrpSpPr>
            <p:cNvPr id="14349" name="Group 1"/>
            <p:cNvGrpSpPr>
              <a:grpSpLocks/>
            </p:cNvGrpSpPr>
            <p:nvPr/>
          </p:nvGrpSpPr>
          <p:grpSpPr bwMode="auto">
            <a:xfrm>
              <a:off x="3984625" y="3177324"/>
              <a:ext cx="2512722" cy="990600"/>
              <a:chOff x="152400" y="4198087"/>
              <a:chExt cx="2512490" cy="990600"/>
            </a:xfrm>
          </p:grpSpPr>
          <mc:AlternateContent xmlns:mc="http://schemas.openxmlformats.org/markup-compatibility/2006" xmlns:a14="http://schemas.microsoft.com/office/drawing/2010/main">
            <mc:Choice Requires="a14">
              <p:sp>
                <p:nvSpPr>
                  <p:cNvPr id="14357" name="Object 13"/>
                  <p:cNvSpPr txBox="1"/>
                  <p:nvPr/>
                </p:nvSpPr>
                <p:spPr bwMode="auto">
                  <a:xfrm>
                    <a:off x="1224967" y="4198087"/>
                    <a:ext cx="1439923" cy="9906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US" sz="2600" i="1" smtClean="0">
                                  <a:solidFill>
                                    <a:schemeClr val="bg1"/>
                                  </a:solidFill>
                                  <a:latin typeface="Cambria Math" panose="02040503050406030204" pitchFamily="18" charset="0"/>
                                </a:rPr>
                              </m:ctrlPr>
                            </m:fPr>
                            <m:num>
                              <m:sSub>
                                <m:sSubPr>
                                  <m:ctrlPr>
                                    <a:rPr lang="en-US" sz="2600" i="1">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𝑁</m:t>
                                  </m:r>
                                </m:e>
                                <m:sub>
                                  <m:r>
                                    <a:rPr lang="en-US" sz="2600" i="1">
                                      <a:solidFill>
                                        <a:schemeClr val="bg1"/>
                                      </a:solidFill>
                                      <a:latin typeface="Cambria Math" panose="02040503050406030204" pitchFamily="18" charset="0"/>
                                    </a:rPr>
                                    <m:t>2</m:t>
                                  </m:r>
                                </m:sub>
                              </m:sSub>
                            </m:num>
                            <m:den>
                              <m:sSub>
                                <m:sSubPr>
                                  <m:ctrlPr>
                                    <a:rPr lang="en-US" sz="2600" i="1">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𝑁</m:t>
                                  </m:r>
                                </m:e>
                                <m:sub>
                                  <m:r>
                                    <a:rPr lang="en-US" sz="2600" i="1">
                                      <a:solidFill>
                                        <a:schemeClr val="bg1"/>
                                      </a:solidFill>
                                      <a:latin typeface="Cambria Math" panose="02040503050406030204" pitchFamily="18" charset="0"/>
                                    </a:rPr>
                                    <m:t>1</m:t>
                                  </m:r>
                                </m:sub>
                              </m:sSub>
                            </m:den>
                          </m:f>
                          <m:r>
                            <a:rPr lang="en-US" sz="2600" i="1">
                              <a:solidFill>
                                <a:schemeClr val="bg1"/>
                              </a:solidFill>
                              <a:latin typeface="Cambria Math" panose="02040503050406030204" pitchFamily="18" charset="0"/>
                            </a:rPr>
                            <m:t>&gt;1:</m:t>
                          </m:r>
                        </m:oMath>
                      </m:oMathPara>
                    </a14:m>
                    <a:endParaRPr lang="en-US" sz="2600">
                      <a:solidFill>
                        <a:schemeClr val="bg1"/>
                      </a:solidFill>
                    </a:endParaRPr>
                  </a:p>
                </p:txBody>
              </p:sp>
            </mc:Choice>
            <mc:Fallback xmlns="">
              <p:sp>
                <p:nvSpPr>
                  <p:cNvPr id="14357" name="Object 13"/>
                  <p:cNvSpPr txBox="1">
                    <a:spLocks noRot="1" noChangeAspect="1" noMove="1" noResize="1" noEditPoints="1" noAdjustHandles="1" noChangeArrowheads="1" noChangeShapeType="1" noTextEdit="1"/>
                  </p:cNvSpPr>
                  <p:nvPr/>
                </p:nvSpPr>
                <p:spPr bwMode="auto">
                  <a:xfrm>
                    <a:off x="1224967" y="4198087"/>
                    <a:ext cx="1439923" cy="990600"/>
                  </a:xfrm>
                  <a:prstGeom prst="rect">
                    <a:avLst/>
                  </a:prstGeom>
                  <a:blipFill>
                    <a:blip r:embed="rId3"/>
                    <a:stretch>
                      <a:fillRect/>
                    </a:stretch>
                  </a:blipFill>
                  <a:ln>
                    <a:noFill/>
                  </a:ln>
                </p:spPr>
                <p:txBody>
                  <a:bodyPr/>
                  <a:lstStyle/>
                  <a:p>
                    <a:r>
                      <a:rPr lang="en-US">
                        <a:noFill/>
                      </a:rPr>
                      <a:t> </a:t>
                    </a:r>
                  </a:p>
                </p:txBody>
              </p:sp>
            </mc:Fallback>
          </mc:AlternateContent>
          <p:sp>
            <p:nvSpPr>
              <p:cNvPr id="17" name="Rectangle 14"/>
              <p:cNvSpPr>
                <a:spLocks noChangeArrowheads="1"/>
              </p:cNvSpPr>
              <p:nvPr/>
            </p:nvSpPr>
            <p:spPr bwMode="auto">
              <a:xfrm>
                <a:off x="152400" y="4362292"/>
                <a:ext cx="165878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defRPr/>
                </a:pPr>
                <a:r>
                  <a:rPr lang="nl-NL" sz="2600">
                    <a:solidFill>
                      <a:schemeClr val="bg1"/>
                    </a:solidFill>
                    <a:latin typeface="+mj-lt"/>
                    <a:cs typeface="Times New Roman" pitchFamily="18" charset="0"/>
                  </a:rPr>
                  <a:t>+ Nếu </a:t>
                </a:r>
                <a:endParaRPr lang="nl-NL" sz="2600">
                  <a:solidFill>
                    <a:schemeClr val="bg1"/>
                  </a:solidFill>
                  <a:latin typeface="+mj-lt"/>
                </a:endParaRPr>
              </a:p>
            </p:txBody>
          </p:sp>
        </p:grpSp>
        <p:sp>
          <p:nvSpPr>
            <p:cNvPr id="18" name="Rectangle 15"/>
            <p:cNvSpPr>
              <a:spLocks noChangeArrowheads="1"/>
            </p:cNvSpPr>
            <p:nvPr/>
          </p:nvSpPr>
          <p:spPr bwMode="auto">
            <a:xfrm>
              <a:off x="6351815" y="3369081"/>
              <a:ext cx="211628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defRPr/>
              </a:pPr>
              <a:r>
                <a:rPr lang="nl-NL" sz="2600">
                  <a:solidFill>
                    <a:schemeClr val="bg1"/>
                  </a:solidFill>
                  <a:latin typeface="+mj-lt"/>
                  <a:cs typeface="Times New Roman" pitchFamily="18" charset="0"/>
                </a:rPr>
                <a:t>Máy tăng áp.</a:t>
              </a:r>
              <a:endParaRPr lang="nl-NL" sz="2600">
                <a:solidFill>
                  <a:schemeClr val="bg1"/>
                </a:solidFill>
                <a:latin typeface="+mj-lt"/>
              </a:endParaRPr>
            </a:p>
          </p:txBody>
        </p:sp>
      </p:grpSp>
      <p:sp>
        <p:nvSpPr>
          <p:cNvPr id="25" name="Rectangle 426">
            <a:extLst>
              <a:ext uri="{FF2B5EF4-FFF2-40B4-BE49-F238E27FC236}">
                <a16:creationId xmlns:a16="http://schemas.microsoft.com/office/drawing/2014/main" id="{B34EB56B-9E16-4FE3-AE89-C8DCF7D8B21B}"/>
              </a:ext>
            </a:extLst>
          </p:cNvPr>
          <p:cNvSpPr>
            <a:spLocks noChangeArrowheads="1"/>
          </p:cNvSpPr>
          <p:nvPr/>
        </p:nvSpPr>
        <p:spPr bwMode="auto">
          <a:xfrm>
            <a:off x="312401" y="675460"/>
            <a:ext cx="65614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sz="2600" i="1">
                <a:solidFill>
                  <a:schemeClr val="bg1"/>
                </a:solidFill>
              </a:rPr>
              <a:t>2. Khảo sát thực nghiệm một máy biến áp </a:t>
            </a:r>
          </a:p>
        </p:txBody>
      </p:sp>
      <p:grpSp>
        <p:nvGrpSpPr>
          <p:cNvPr id="26" name="Group 25">
            <a:extLst>
              <a:ext uri="{FF2B5EF4-FFF2-40B4-BE49-F238E27FC236}">
                <a16:creationId xmlns:a16="http://schemas.microsoft.com/office/drawing/2014/main" id="{8D5C6F6C-2392-4065-8809-659620CC0301}"/>
              </a:ext>
            </a:extLst>
          </p:cNvPr>
          <p:cNvGrpSpPr/>
          <p:nvPr/>
        </p:nvGrpSpPr>
        <p:grpSpPr>
          <a:xfrm>
            <a:off x="-29497" y="91162"/>
            <a:ext cx="8628969" cy="551213"/>
            <a:chOff x="74035" y="2267003"/>
            <a:chExt cx="8575504" cy="769452"/>
          </a:xfrm>
        </p:grpSpPr>
        <p:grpSp>
          <p:nvGrpSpPr>
            <p:cNvPr id="27" name="Group 70">
              <a:extLst>
                <a:ext uri="{FF2B5EF4-FFF2-40B4-BE49-F238E27FC236}">
                  <a16:creationId xmlns:a16="http://schemas.microsoft.com/office/drawing/2014/main" id="{F403D594-79A4-4F76-8EEF-D79866468220}"/>
                </a:ext>
              </a:extLst>
            </p:cNvPr>
            <p:cNvGrpSpPr>
              <a:grpSpLocks/>
            </p:cNvGrpSpPr>
            <p:nvPr/>
          </p:nvGrpSpPr>
          <p:grpSpPr bwMode="auto">
            <a:xfrm>
              <a:off x="254806" y="2293270"/>
              <a:ext cx="7926181" cy="743185"/>
              <a:chOff x="548628" y="3428143"/>
              <a:chExt cx="4081613" cy="1431480"/>
            </a:xfrm>
          </p:grpSpPr>
          <p:pic>
            <p:nvPicPr>
              <p:cNvPr id="30" name="Picture 8" descr="empty-green-rectangle">
                <a:extLst>
                  <a:ext uri="{FF2B5EF4-FFF2-40B4-BE49-F238E27FC236}">
                    <a16:creationId xmlns:a16="http://schemas.microsoft.com/office/drawing/2014/main" id="{A7856DBF-6989-4B68-9B19-30F319F50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green-top-faded">
                <a:extLst>
                  <a:ext uri="{FF2B5EF4-FFF2-40B4-BE49-F238E27FC236}">
                    <a16:creationId xmlns:a16="http://schemas.microsoft.com/office/drawing/2014/main" id="{2C7A2BAA-EF5B-49A9-8196-A7A9E4A019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27">
              <a:extLst>
                <a:ext uri="{FF2B5EF4-FFF2-40B4-BE49-F238E27FC236}">
                  <a16:creationId xmlns:a16="http://schemas.microsoft.com/office/drawing/2014/main" id="{CC827523-C57F-4C96-9ABD-E8BBE4E970E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b="1">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II</a:t>
              </a:r>
              <a:endParaRPr lang="en-US" sz="26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29" name="Rectangle 1026060">
              <a:extLst>
                <a:ext uri="{FF2B5EF4-FFF2-40B4-BE49-F238E27FC236}">
                  <a16:creationId xmlns:a16="http://schemas.microsoft.com/office/drawing/2014/main" id="{63787FA3-F40D-4211-AA71-2FE34D96FAD4}"/>
                </a:ext>
              </a:extLst>
            </p:cNvPr>
            <p:cNvSpPr>
              <a:spLocks noChangeArrowheads="1"/>
            </p:cNvSpPr>
            <p:nvPr/>
          </p:nvSpPr>
          <p:spPr bwMode="auto">
            <a:xfrm>
              <a:off x="1234447" y="2319786"/>
              <a:ext cx="7415092" cy="71319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600" i="1">
                  <a:solidFill>
                    <a:schemeClr val="bg1"/>
                  </a:solidFill>
                  <a:latin typeface="+mj-lt"/>
                  <a:cs typeface="Arial" panose="020B0604020202020204" pitchFamily="34" charset="0"/>
                </a:rPr>
                <a:t>Máy biến áp</a:t>
              </a:r>
              <a:endParaRPr lang="en-US" sz="2600" dirty="0">
                <a:solidFill>
                  <a:schemeClr val="bg1"/>
                </a:solidFill>
                <a:latin typeface="+mj-lt"/>
                <a:cs typeface="Arial" panose="020B0604020202020204" pitchFamily="34" charset="0"/>
              </a:endParaRPr>
            </a:p>
          </p:txBody>
        </p:sp>
      </p:grpSp>
      <p:grpSp>
        <p:nvGrpSpPr>
          <p:cNvPr id="32" name="Group 31">
            <a:extLst>
              <a:ext uri="{FF2B5EF4-FFF2-40B4-BE49-F238E27FC236}">
                <a16:creationId xmlns:a16="http://schemas.microsoft.com/office/drawing/2014/main" id="{EF13298F-9B85-4F7D-8071-682561E1CA71}"/>
              </a:ext>
            </a:extLst>
          </p:cNvPr>
          <p:cNvGrpSpPr/>
          <p:nvPr/>
        </p:nvGrpSpPr>
        <p:grpSpPr>
          <a:xfrm>
            <a:off x="1018059" y="4523448"/>
            <a:ext cx="4233111" cy="1000125"/>
            <a:chOff x="3984625" y="4182489"/>
            <a:chExt cx="4233111" cy="1000125"/>
          </a:xfrm>
        </p:grpSpPr>
        <p:sp>
          <p:nvSpPr>
            <p:cNvPr id="33" name="Rectangle 16">
              <a:extLst>
                <a:ext uri="{FF2B5EF4-FFF2-40B4-BE49-F238E27FC236}">
                  <a16:creationId xmlns:a16="http://schemas.microsoft.com/office/drawing/2014/main" id="{1E59B9C6-E891-4D64-B903-07642118D141}"/>
                </a:ext>
              </a:extLst>
            </p:cNvPr>
            <p:cNvSpPr>
              <a:spLocks noChangeArrowheads="1"/>
            </p:cNvSpPr>
            <p:nvPr/>
          </p:nvSpPr>
          <p:spPr bwMode="auto">
            <a:xfrm>
              <a:off x="6194425" y="4349591"/>
              <a:ext cx="202331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defRPr/>
              </a:pPr>
              <a:r>
                <a:rPr lang="nl-NL" sz="2600">
                  <a:solidFill>
                    <a:schemeClr val="bg1"/>
                  </a:solidFill>
                  <a:latin typeface="+mj-lt"/>
                  <a:cs typeface="Times New Roman" pitchFamily="18" charset="0"/>
                </a:rPr>
                <a:t>  Máy hạ áp.</a:t>
              </a:r>
              <a:endParaRPr lang="nl-NL" sz="2600">
                <a:solidFill>
                  <a:schemeClr val="bg1"/>
                </a:solidFill>
                <a:latin typeface="+mj-lt"/>
              </a:endParaRPr>
            </a:p>
          </p:txBody>
        </p:sp>
        <p:grpSp>
          <p:nvGrpSpPr>
            <p:cNvPr id="34" name="Group 2">
              <a:extLst>
                <a:ext uri="{FF2B5EF4-FFF2-40B4-BE49-F238E27FC236}">
                  <a16:creationId xmlns:a16="http://schemas.microsoft.com/office/drawing/2014/main" id="{04A17200-B88C-4465-B2A0-EDC8D48961F3}"/>
                </a:ext>
              </a:extLst>
            </p:cNvPr>
            <p:cNvGrpSpPr>
              <a:grpSpLocks/>
            </p:cNvGrpSpPr>
            <p:nvPr/>
          </p:nvGrpSpPr>
          <p:grpSpPr bwMode="auto">
            <a:xfrm>
              <a:off x="3984625" y="4182489"/>
              <a:ext cx="2503086" cy="1000125"/>
              <a:chOff x="152400" y="5089872"/>
              <a:chExt cx="2502994" cy="1000125"/>
            </a:xfrm>
          </p:grpSpPr>
          <mc:AlternateContent xmlns:mc="http://schemas.openxmlformats.org/markup-compatibility/2006" xmlns:a14="http://schemas.microsoft.com/office/drawing/2010/main">
            <mc:Choice Requires="a14">
              <p:sp>
                <p:nvSpPr>
                  <p:cNvPr id="35" name="Object 12">
                    <a:extLst>
                      <a:ext uri="{FF2B5EF4-FFF2-40B4-BE49-F238E27FC236}">
                        <a16:creationId xmlns:a16="http://schemas.microsoft.com/office/drawing/2014/main" id="{69BF7519-780D-4D0E-9D39-F3701D697D3E}"/>
                      </a:ext>
                    </a:extLst>
                  </p:cNvPr>
                  <p:cNvSpPr txBox="1"/>
                  <p:nvPr/>
                </p:nvSpPr>
                <p:spPr bwMode="auto">
                  <a:xfrm>
                    <a:off x="1328468" y="5089872"/>
                    <a:ext cx="1326926" cy="10001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US" sz="2600" i="1" smtClean="0">
                                  <a:solidFill>
                                    <a:schemeClr val="bg1"/>
                                  </a:solidFill>
                                  <a:latin typeface="Cambria Math" panose="02040503050406030204" pitchFamily="18" charset="0"/>
                                </a:rPr>
                              </m:ctrlPr>
                            </m:fPr>
                            <m:num>
                              <m:sSub>
                                <m:sSubPr>
                                  <m:ctrlPr>
                                    <a:rPr lang="en-US" sz="2600" i="1">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𝑁</m:t>
                                  </m:r>
                                </m:e>
                                <m:sub>
                                  <m:r>
                                    <a:rPr lang="en-US" sz="2600" i="1">
                                      <a:solidFill>
                                        <a:schemeClr val="bg1"/>
                                      </a:solidFill>
                                      <a:latin typeface="Cambria Math" panose="02040503050406030204" pitchFamily="18" charset="0"/>
                                    </a:rPr>
                                    <m:t>2</m:t>
                                  </m:r>
                                </m:sub>
                              </m:sSub>
                            </m:num>
                            <m:den>
                              <m:sSub>
                                <m:sSubPr>
                                  <m:ctrlPr>
                                    <a:rPr lang="en-US" sz="2600" i="1">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𝑁</m:t>
                                  </m:r>
                                </m:e>
                                <m:sub>
                                  <m:r>
                                    <a:rPr lang="en-US" sz="2600" i="1">
                                      <a:solidFill>
                                        <a:schemeClr val="bg1"/>
                                      </a:solidFill>
                                      <a:latin typeface="Cambria Math" panose="02040503050406030204" pitchFamily="18" charset="0"/>
                                    </a:rPr>
                                    <m:t>1</m:t>
                                  </m:r>
                                </m:sub>
                              </m:sSub>
                            </m:den>
                          </m:f>
                          <m:r>
                            <a:rPr lang="en-US" sz="2600" i="1">
                              <a:solidFill>
                                <a:schemeClr val="bg1"/>
                              </a:solidFill>
                              <a:latin typeface="Cambria Math" panose="02040503050406030204" pitchFamily="18" charset="0"/>
                            </a:rPr>
                            <m:t>&lt;1:</m:t>
                          </m:r>
                        </m:oMath>
                      </m:oMathPara>
                    </a14:m>
                    <a:endParaRPr lang="en-US" sz="2600">
                      <a:solidFill>
                        <a:schemeClr val="bg1"/>
                      </a:solidFill>
                    </a:endParaRPr>
                  </a:p>
                </p:txBody>
              </p:sp>
            </mc:Choice>
            <mc:Fallback xmlns="">
              <p:sp>
                <p:nvSpPr>
                  <p:cNvPr id="35" name="Object 12">
                    <a:extLst>
                      <a:ext uri="{FF2B5EF4-FFF2-40B4-BE49-F238E27FC236}">
                        <a16:creationId xmlns:a16="http://schemas.microsoft.com/office/drawing/2014/main" id="{69BF7519-780D-4D0E-9D39-F3701D697D3E}"/>
                      </a:ext>
                    </a:extLst>
                  </p:cNvPr>
                  <p:cNvSpPr txBox="1">
                    <a:spLocks noRot="1" noChangeAspect="1" noMove="1" noResize="1" noEditPoints="1" noAdjustHandles="1" noChangeArrowheads="1" noChangeShapeType="1" noTextEdit="1"/>
                  </p:cNvSpPr>
                  <p:nvPr/>
                </p:nvSpPr>
                <p:spPr bwMode="auto">
                  <a:xfrm>
                    <a:off x="1328468" y="5089872"/>
                    <a:ext cx="1326926" cy="1000125"/>
                  </a:xfrm>
                  <a:prstGeom prst="rect">
                    <a:avLst/>
                  </a:prstGeom>
                  <a:blipFill>
                    <a:blip r:embed="rId6"/>
                    <a:stretch>
                      <a:fillRect/>
                    </a:stretch>
                  </a:blipFill>
                  <a:ln>
                    <a:noFill/>
                  </a:ln>
                </p:spPr>
                <p:txBody>
                  <a:bodyPr/>
                  <a:lstStyle/>
                  <a:p>
                    <a:r>
                      <a:rPr lang="en-US">
                        <a:noFill/>
                      </a:rPr>
                      <a:t> </a:t>
                    </a:r>
                  </a:p>
                </p:txBody>
              </p:sp>
            </mc:Fallback>
          </mc:AlternateContent>
          <p:sp>
            <p:nvSpPr>
              <p:cNvPr id="36" name="Rectangle 17">
                <a:extLst>
                  <a:ext uri="{FF2B5EF4-FFF2-40B4-BE49-F238E27FC236}">
                    <a16:creationId xmlns:a16="http://schemas.microsoft.com/office/drawing/2014/main" id="{7A0008B1-8AED-4C4C-9BA3-8B7242C9AF2A}"/>
                  </a:ext>
                </a:extLst>
              </p:cNvPr>
              <p:cNvSpPr>
                <a:spLocks noChangeArrowheads="1"/>
              </p:cNvSpPr>
              <p:nvPr/>
            </p:nvSpPr>
            <p:spPr bwMode="auto">
              <a:xfrm>
                <a:off x="152400" y="5286343"/>
                <a:ext cx="15350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defRPr/>
                </a:pPr>
                <a:r>
                  <a:rPr lang="nl-NL" sz="2600">
                    <a:solidFill>
                      <a:schemeClr val="bg1"/>
                    </a:solidFill>
                    <a:latin typeface="+mj-lt"/>
                    <a:cs typeface="Times New Roman" pitchFamily="18" charset="0"/>
                  </a:rPr>
                  <a:t>+ Nếu </a:t>
                </a:r>
                <a:endParaRPr lang="nl-NL" sz="2600">
                  <a:solidFill>
                    <a:schemeClr val="bg1"/>
                  </a:solidFill>
                  <a:latin typeface="+mj-lt"/>
                </a:endParaRPr>
              </a:p>
            </p:txBody>
          </p:sp>
        </p:grpSp>
      </p:grpSp>
      <p:grpSp>
        <p:nvGrpSpPr>
          <p:cNvPr id="4" name="Group 3">
            <a:extLst>
              <a:ext uri="{FF2B5EF4-FFF2-40B4-BE49-F238E27FC236}">
                <a16:creationId xmlns:a16="http://schemas.microsoft.com/office/drawing/2014/main" id="{F75AF5EA-D31A-4AFF-9E6A-00CC3ED42A1B}"/>
              </a:ext>
            </a:extLst>
          </p:cNvPr>
          <p:cNvGrpSpPr/>
          <p:nvPr/>
        </p:nvGrpSpPr>
        <p:grpSpPr>
          <a:xfrm>
            <a:off x="1650772" y="2373488"/>
            <a:ext cx="2413770" cy="1131712"/>
            <a:chOff x="2919233" y="2356575"/>
            <a:chExt cx="2413770" cy="1131712"/>
          </a:xfrm>
        </p:grpSpPr>
        <p:pic>
          <p:nvPicPr>
            <p:cNvPr id="37" name="Picture 12" descr="empty-red-rectangle">
              <a:extLst>
                <a:ext uri="{FF2B5EF4-FFF2-40B4-BE49-F238E27FC236}">
                  <a16:creationId xmlns:a16="http://schemas.microsoft.com/office/drawing/2014/main" id="{FE2D9AF7-8BDC-4138-B9B8-564601845D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9233" y="2356575"/>
              <a:ext cx="2413770" cy="113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8" name="Object 11">
                  <a:extLst>
                    <a:ext uri="{FF2B5EF4-FFF2-40B4-BE49-F238E27FC236}">
                      <a16:creationId xmlns:a16="http://schemas.microsoft.com/office/drawing/2014/main" id="{74E989FC-6979-4614-8DC0-42708E17432B}"/>
                    </a:ext>
                  </a:extLst>
                </p:cNvPr>
                <p:cNvSpPr txBox="1"/>
                <p:nvPr/>
              </p:nvSpPr>
              <p:spPr bwMode="auto">
                <a:xfrm>
                  <a:off x="3416300" y="2385297"/>
                  <a:ext cx="1447800" cy="1093787"/>
                </a:xfrm>
                <a:prstGeom prst="rect">
                  <a:avLst/>
                </a:prstGeom>
                <a:noFill/>
                <a:ln w="9525">
                  <a:no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f>
                          <m:fPr>
                            <m:ctrlPr>
                              <a:rPr lang="en-US" sz="2600" i="1" smtClean="0">
                                <a:solidFill>
                                  <a:schemeClr val="bg1"/>
                                </a:solidFill>
                                <a:latin typeface="Cambria Math" panose="02040503050406030204" pitchFamily="18" charset="0"/>
                              </a:rPr>
                            </m:ctrlPr>
                          </m:fPr>
                          <m:num>
                            <m:sSub>
                              <m:sSubPr>
                                <m:ctrlPr>
                                  <a:rPr lang="en-US" sz="2600" i="1">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𝑁</m:t>
                                </m:r>
                              </m:e>
                              <m:sub>
                                <m:r>
                                  <a:rPr lang="en-US" sz="2600" i="1">
                                    <a:solidFill>
                                      <a:schemeClr val="bg1"/>
                                    </a:solidFill>
                                    <a:latin typeface="Cambria Math" panose="02040503050406030204" pitchFamily="18" charset="0"/>
                                  </a:rPr>
                                  <m:t>2</m:t>
                                </m:r>
                              </m:sub>
                            </m:sSub>
                          </m:num>
                          <m:den>
                            <m:sSub>
                              <m:sSubPr>
                                <m:ctrlPr>
                                  <a:rPr lang="en-US" sz="2600" i="1">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𝑁</m:t>
                                </m:r>
                              </m:e>
                              <m:sub>
                                <m:r>
                                  <a:rPr lang="en-US" sz="2600" i="1">
                                    <a:solidFill>
                                      <a:schemeClr val="bg1"/>
                                    </a:solidFill>
                                    <a:latin typeface="Cambria Math" panose="02040503050406030204" pitchFamily="18" charset="0"/>
                                  </a:rPr>
                                  <m:t>1</m:t>
                                </m:r>
                              </m:sub>
                            </m:sSub>
                          </m:den>
                        </m:f>
                        <m:r>
                          <a:rPr lang="en-US" sz="2600" i="1">
                            <a:solidFill>
                              <a:schemeClr val="bg1"/>
                            </a:solidFill>
                            <a:latin typeface="Cambria Math" panose="02040503050406030204" pitchFamily="18" charset="0"/>
                          </a:rPr>
                          <m:t>=</m:t>
                        </m:r>
                        <m:f>
                          <m:fPr>
                            <m:ctrlPr>
                              <a:rPr lang="en-US" sz="2600" i="1">
                                <a:solidFill>
                                  <a:schemeClr val="bg1"/>
                                </a:solidFill>
                                <a:latin typeface="Cambria Math" panose="02040503050406030204" pitchFamily="18" charset="0"/>
                              </a:rPr>
                            </m:ctrlPr>
                          </m:fPr>
                          <m:num>
                            <m:sSub>
                              <m:sSubPr>
                                <m:ctrlPr>
                                  <a:rPr lang="en-US" sz="2600" i="1">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𝑈</m:t>
                                </m:r>
                              </m:e>
                              <m:sub>
                                <m:r>
                                  <a:rPr lang="en-US" sz="2600" i="1">
                                    <a:solidFill>
                                      <a:schemeClr val="bg1"/>
                                    </a:solidFill>
                                    <a:latin typeface="Cambria Math" panose="02040503050406030204" pitchFamily="18" charset="0"/>
                                  </a:rPr>
                                  <m:t>2</m:t>
                                </m:r>
                              </m:sub>
                            </m:sSub>
                          </m:num>
                          <m:den>
                            <m:sSub>
                              <m:sSubPr>
                                <m:ctrlPr>
                                  <a:rPr lang="en-US" sz="2600" i="1">
                                    <a:solidFill>
                                      <a:schemeClr val="bg1"/>
                                    </a:solidFill>
                                    <a:latin typeface="Cambria Math" panose="02040503050406030204" pitchFamily="18" charset="0"/>
                                  </a:rPr>
                                </m:ctrlPr>
                              </m:sSubPr>
                              <m:e>
                                <m:r>
                                  <a:rPr lang="en-US" sz="2600" i="1">
                                    <a:solidFill>
                                      <a:schemeClr val="bg1"/>
                                    </a:solidFill>
                                    <a:latin typeface="Cambria Math" panose="02040503050406030204" pitchFamily="18" charset="0"/>
                                  </a:rPr>
                                  <m:t>𝑈</m:t>
                                </m:r>
                              </m:e>
                              <m:sub>
                                <m:r>
                                  <a:rPr lang="en-US" sz="2600" i="1">
                                    <a:solidFill>
                                      <a:schemeClr val="bg1"/>
                                    </a:solidFill>
                                    <a:latin typeface="Cambria Math" panose="02040503050406030204" pitchFamily="18" charset="0"/>
                                  </a:rPr>
                                  <m:t>1</m:t>
                                </m:r>
                              </m:sub>
                            </m:sSub>
                          </m:den>
                        </m:f>
                      </m:oMath>
                    </m:oMathPara>
                  </a14:m>
                  <a:endParaRPr lang="en-US" sz="2600">
                    <a:solidFill>
                      <a:schemeClr val="bg1"/>
                    </a:solidFill>
                    <a:latin typeface="+mj-lt"/>
                  </a:endParaRPr>
                </a:p>
              </p:txBody>
            </p:sp>
          </mc:Choice>
          <mc:Fallback xmlns="">
            <p:sp>
              <p:nvSpPr>
                <p:cNvPr id="38" name="Object 11">
                  <a:extLst>
                    <a:ext uri="{FF2B5EF4-FFF2-40B4-BE49-F238E27FC236}">
                      <a16:creationId xmlns:a16="http://schemas.microsoft.com/office/drawing/2014/main" id="{74E989FC-6979-4614-8DC0-42708E17432B}"/>
                    </a:ext>
                  </a:extLst>
                </p:cNvPr>
                <p:cNvSpPr txBox="1">
                  <a:spLocks noRot="1" noChangeAspect="1" noMove="1" noResize="1" noEditPoints="1" noAdjustHandles="1" noChangeArrowheads="1" noChangeShapeType="1" noTextEdit="1"/>
                </p:cNvSpPr>
                <p:nvPr/>
              </p:nvSpPr>
              <p:spPr bwMode="auto">
                <a:xfrm>
                  <a:off x="3416300" y="2385297"/>
                  <a:ext cx="1447800" cy="1093787"/>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grpSp>
      <p:pic>
        <p:nvPicPr>
          <p:cNvPr id="41" name="Picture 5" descr="empty-blue-rectangle">
            <a:extLst>
              <a:ext uri="{FF2B5EF4-FFF2-40B4-BE49-F238E27FC236}">
                <a16:creationId xmlns:a16="http://schemas.microsoft.com/office/drawing/2014/main" id="{4E682FE9-8BC9-4831-8187-CDE506DD31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1" y="5508986"/>
            <a:ext cx="11523999" cy="10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68">
            <a:extLst>
              <a:ext uri="{FF2B5EF4-FFF2-40B4-BE49-F238E27FC236}">
                <a16:creationId xmlns:a16="http://schemas.microsoft.com/office/drawing/2014/main" id="{17AA3E97-B18C-4F26-93DA-B79A25604370}"/>
              </a:ext>
            </a:extLst>
          </p:cNvPr>
          <p:cNvSpPr txBox="1">
            <a:spLocks noChangeArrowheads="1"/>
          </p:cNvSpPr>
          <p:nvPr/>
        </p:nvSpPr>
        <p:spPr bwMode="auto">
          <a:xfrm>
            <a:off x="727858" y="5588711"/>
            <a:ext cx="10058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600">
                <a:solidFill>
                  <a:schemeClr val="bg1"/>
                </a:solidFill>
                <a:latin typeface="+mj-lt"/>
              </a:rPr>
              <a:t>Tỉ số các điện áp hiệu dụng ở hai đầu cuộn thứ cấp và cuộn sơ cấp luôn luôn bằng tỉ số các số vòng dây của hai cuộn đó.</a:t>
            </a:r>
          </a:p>
        </p:txBody>
      </p:sp>
      <p:pic>
        <p:nvPicPr>
          <p:cNvPr id="45" name="Picture 44" descr="A picture containing indoor&#10;&#10;Description automatically generated">
            <a:extLst>
              <a:ext uri="{FF2B5EF4-FFF2-40B4-BE49-F238E27FC236}">
                <a16:creationId xmlns:a16="http://schemas.microsoft.com/office/drawing/2014/main" id="{788438AA-7553-4669-A623-EEEE52248848}"/>
              </a:ext>
            </a:extLst>
          </p:cNvPr>
          <p:cNvPicPr>
            <a:picLocks noChangeAspect="1"/>
          </p:cNvPicPr>
          <p:nvPr/>
        </p:nvPicPr>
        <p:blipFill rotWithShape="1">
          <a:blip r:embed="rId10">
            <a:extLst>
              <a:ext uri="{28A0092B-C50C-407E-A947-70E740481C1C}">
                <a14:useLocalDpi xmlns:a14="http://schemas.microsoft.com/office/drawing/2010/main" val="0"/>
              </a:ext>
            </a:extLst>
          </a:blip>
          <a:srcRect l="9963" t="15748" r="8787" b="10559"/>
          <a:stretch/>
        </p:blipFill>
        <p:spPr>
          <a:xfrm>
            <a:off x="6378975" y="2079353"/>
            <a:ext cx="5641841" cy="3381533"/>
          </a:xfrm>
          <a:prstGeom prst="rect">
            <a:avLst/>
          </a:prstGeom>
          <a:ln>
            <a:noFill/>
          </a:ln>
          <a:effectLst>
            <a:softEdge rad="112500"/>
          </a:effectLst>
        </p:spPr>
      </p:pic>
      <p:sp>
        <p:nvSpPr>
          <p:cNvPr id="47" name="TextBox 46">
            <a:extLst>
              <a:ext uri="{FF2B5EF4-FFF2-40B4-BE49-F238E27FC236}">
                <a16:creationId xmlns:a16="http://schemas.microsoft.com/office/drawing/2014/main" id="{85D3023E-1E58-4E64-A6F5-FE5A444588FC}"/>
              </a:ext>
            </a:extLst>
          </p:cNvPr>
          <p:cNvSpPr txBox="1"/>
          <p:nvPr/>
        </p:nvSpPr>
        <p:spPr>
          <a:xfrm>
            <a:off x="9570700" y="1733223"/>
            <a:ext cx="2254516" cy="1692771"/>
          </a:xfrm>
          <a:prstGeom prst="rect">
            <a:avLst/>
          </a:prstGeom>
          <a:noFill/>
        </p:spPr>
        <p:txBody>
          <a:bodyPr wrap="square">
            <a:spAutoFit/>
          </a:bodyPr>
          <a:lstStyle/>
          <a:p>
            <a:pPr algn="ctr"/>
            <a:r>
              <a:rPr lang="nl-NL" sz="2600" dirty="0">
                <a:latin typeface="+mj-lt"/>
                <a:cs typeface="Times New Roman" pitchFamily="18" charset="0"/>
              </a:rPr>
              <a:t>Số vòng dây N</a:t>
            </a:r>
            <a:r>
              <a:rPr lang="nl-NL" sz="2600" baseline="-25000" dirty="0">
                <a:latin typeface="+mj-lt"/>
                <a:cs typeface="Times New Roman" pitchFamily="18" charset="0"/>
              </a:rPr>
              <a:t>2</a:t>
            </a:r>
            <a:r>
              <a:rPr lang="nl-NL" sz="2600" dirty="0">
                <a:latin typeface="+mj-lt"/>
                <a:cs typeface="Times New Roman" pitchFamily="18" charset="0"/>
              </a:rPr>
              <a:t> được quấn khác </a:t>
            </a:r>
            <a:r>
              <a:rPr lang="nl-NL" sz="2600" dirty="0">
                <a:latin typeface="+mj-lt"/>
                <a:cs typeface="Times New Roman" pitchFamily="18" charset="0"/>
                <a:sym typeface="Symbol" panose="05050102010706020507" pitchFamily="18" charset="2"/>
              </a:rPr>
              <a:t>N</a:t>
            </a:r>
            <a:r>
              <a:rPr lang="nl-NL" sz="2600" baseline="-25000" dirty="0">
                <a:latin typeface="+mj-lt"/>
                <a:cs typeface="Times New Roman" pitchFamily="18" charset="0"/>
                <a:sym typeface="Symbol" panose="05050102010706020507" pitchFamily="18" charset="2"/>
              </a:rPr>
              <a:t>1</a:t>
            </a:r>
            <a:r>
              <a:rPr lang="nl-NL" sz="2600" dirty="0">
                <a:latin typeface="+mj-lt"/>
                <a:cs typeface="Times New Roman" pitchFamily="18" charset="0"/>
                <a:sym typeface="Symbol" panose="05050102010706020507" pitchFamily="18" charset="2"/>
              </a:rPr>
              <a:t> thay đổi điện áp  </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1000"/>
                                        <p:tgtEl>
                                          <p:spTgt spid="14339"/>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10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43"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5364" name="Rectangle 12"/>
          <p:cNvSpPr>
            <a:spLocks noChangeArrowheads="1"/>
          </p:cNvSpPr>
          <p:nvPr/>
        </p:nvSpPr>
        <p:spPr bwMode="auto">
          <a:xfrm>
            <a:off x="1524000" y="30109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chemeClr val="bg1"/>
              </a:solidFill>
            </a:endParaRPr>
          </a:p>
        </p:txBody>
      </p:sp>
      <p:sp>
        <p:nvSpPr>
          <p:cNvPr id="15370" name="Rectangle 17"/>
          <p:cNvSpPr>
            <a:spLocks noChangeArrowheads="1"/>
          </p:cNvSpPr>
          <p:nvPr/>
        </p:nvSpPr>
        <p:spPr bwMode="auto">
          <a:xfrm>
            <a:off x="364344" y="1260436"/>
            <a:ext cx="65094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dirty="0">
                <a:solidFill>
                  <a:schemeClr val="bg1"/>
                </a:solidFill>
              </a:rPr>
              <a:t>b. Cuộn thứ cấp nối với mạch tiêu thụ (Chế độ có tải) I</a:t>
            </a:r>
            <a:r>
              <a:rPr lang="en-US" sz="2500" baseline="-25000" dirty="0">
                <a:solidFill>
                  <a:schemeClr val="bg1"/>
                </a:solidFill>
              </a:rPr>
              <a:t>2</a:t>
            </a:r>
            <a:r>
              <a:rPr lang="en-US" sz="2500" dirty="0">
                <a:solidFill>
                  <a:schemeClr val="bg1"/>
                </a:solidFill>
              </a:rPr>
              <a:t> </a:t>
            </a:r>
            <a:r>
              <a:rPr lang="en-US" sz="2500" dirty="0">
                <a:solidFill>
                  <a:schemeClr val="bg1"/>
                </a:solidFill>
                <a:sym typeface="Symbol" pitchFamily="18" charset="2"/>
              </a:rPr>
              <a:t> </a:t>
            </a:r>
            <a:r>
              <a:rPr lang="en-US" sz="2500" dirty="0">
                <a:solidFill>
                  <a:schemeClr val="bg1"/>
                </a:solidFill>
              </a:rPr>
              <a:t>0: </a:t>
            </a:r>
          </a:p>
        </p:txBody>
      </p:sp>
      <p:sp>
        <p:nvSpPr>
          <p:cNvPr id="18" name="Rectangle 426">
            <a:extLst>
              <a:ext uri="{FF2B5EF4-FFF2-40B4-BE49-F238E27FC236}">
                <a16:creationId xmlns:a16="http://schemas.microsoft.com/office/drawing/2014/main" id="{DADE0295-A1D2-417C-AA99-C8EB994BF24C}"/>
              </a:ext>
            </a:extLst>
          </p:cNvPr>
          <p:cNvSpPr>
            <a:spLocks noChangeArrowheads="1"/>
          </p:cNvSpPr>
          <p:nvPr/>
        </p:nvSpPr>
        <p:spPr bwMode="auto">
          <a:xfrm>
            <a:off x="312401" y="675460"/>
            <a:ext cx="65614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sz="2600" i="1">
                <a:solidFill>
                  <a:schemeClr val="bg1"/>
                </a:solidFill>
              </a:rPr>
              <a:t>2. Khảo sát thực nghiệm một máy biến áp </a:t>
            </a:r>
          </a:p>
        </p:txBody>
      </p:sp>
      <p:grpSp>
        <p:nvGrpSpPr>
          <p:cNvPr id="19" name="Group 18">
            <a:extLst>
              <a:ext uri="{FF2B5EF4-FFF2-40B4-BE49-F238E27FC236}">
                <a16:creationId xmlns:a16="http://schemas.microsoft.com/office/drawing/2014/main" id="{F242E259-DC5B-495B-80EB-99CB4D9F8186}"/>
              </a:ext>
            </a:extLst>
          </p:cNvPr>
          <p:cNvGrpSpPr/>
          <p:nvPr/>
        </p:nvGrpSpPr>
        <p:grpSpPr>
          <a:xfrm>
            <a:off x="-29497" y="91162"/>
            <a:ext cx="8628969" cy="551213"/>
            <a:chOff x="74035" y="2267003"/>
            <a:chExt cx="8575504" cy="769452"/>
          </a:xfrm>
        </p:grpSpPr>
        <p:grpSp>
          <p:nvGrpSpPr>
            <p:cNvPr id="20" name="Group 70">
              <a:extLst>
                <a:ext uri="{FF2B5EF4-FFF2-40B4-BE49-F238E27FC236}">
                  <a16:creationId xmlns:a16="http://schemas.microsoft.com/office/drawing/2014/main" id="{CA43E865-3FE8-4879-A6DC-4508A004F156}"/>
                </a:ext>
              </a:extLst>
            </p:cNvPr>
            <p:cNvGrpSpPr>
              <a:grpSpLocks/>
            </p:cNvGrpSpPr>
            <p:nvPr/>
          </p:nvGrpSpPr>
          <p:grpSpPr bwMode="auto">
            <a:xfrm>
              <a:off x="254806" y="2293270"/>
              <a:ext cx="6679765" cy="743185"/>
              <a:chOff x="548628" y="3428143"/>
              <a:chExt cx="3439767" cy="1431480"/>
            </a:xfrm>
          </p:grpSpPr>
          <p:pic>
            <p:nvPicPr>
              <p:cNvPr id="24" name="Picture 8" descr="empty-green-rectangle">
                <a:extLst>
                  <a:ext uri="{FF2B5EF4-FFF2-40B4-BE49-F238E27FC236}">
                    <a16:creationId xmlns:a16="http://schemas.microsoft.com/office/drawing/2014/main" id="{4C89E24B-CB0A-422A-B286-4F1F15A62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8" y="3428143"/>
                <a:ext cx="343976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a16="http://schemas.microsoft.com/office/drawing/2014/main" id="{12841D01-1628-40B1-844B-7CE929C6E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Box 20">
              <a:extLst>
                <a:ext uri="{FF2B5EF4-FFF2-40B4-BE49-F238E27FC236}">
                  <a16:creationId xmlns:a16="http://schemas.microsoft.com/office/drawing/2014/main" id="{8CEA8B9A-ED7F-4FCB-9566-EAEFFC9F776D}"/>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b="1">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endParaRPr lang="en-US" sz="26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23" name="Rectangle 1026060">
              <a:extLst>
                <a:ext uri="{FF2B5EF4-FFF2-40B4-BE49-F238E27FC236}">
                  <a16:creationId xmlns:a16="http://schemas.microsoft.com/office/drawing/2014/main" id="{A6EF1851-09F9-4011-BFFE-289FF48CD0AB}"/>
                </a:ext>
              </a:extLst>
            </p:cNvPr>
            <p:cNvSpPr>
              <a:spLocks noChangeArrowheads="1"/>
            </p:cNvSpPr>
            <p:nvPr/>
          </p:nvSpPr>
          <p:spPr bwMode="auto">
            <a:xfrm>
              <a:off x="1234447" y="2319786"/>
              <a:ext cx="7415092" cy="71319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600" i="1">
                  <a:solidFill>
                    <a:schemeClr val="bg1"/>
                  </a:solidFill>
                  <a:latin typeface="+mj-lt"/>
                  <a:cs typeface="Arial" panose="020B0604020202020204" pitchFamily="34" charset="0"/>
                </a:rPr>
                <a:t>Máy biến áp</a:t>
              </a:r>
              <a:endParaRPr lang="en-US" sz="2600" dirty="0">
                <a:solidFill>
                  <a:schemeClr val="bg1"/>
                </a:solidFill>
                <a:latin typeface="+mj-lt"/>
                <a:cs typeface="Arial" panose="020B0604020202020204" pitchFamily="34" charset="0"/>
              </a:endParaRPr>
            </a:p>
          </p:txBody>
        </p:sp>
      </p:grpSp>
      <p:grpSp>
        <p:nvGrpSpPr>
          <p:cNvPr id="3" name="Group 2">
            <a:extLst>
              <a:ext uri="{FF2B5EF4-FFF2-40B4-BE49-F238E27FC236}">
                <a16:creationId xmlns:a16="http://schemas.microsoft.com/office/drawing/2014/main" id="{59E72CE2-25B3-41A2-90A2-B18C3F70652A}"/>
              </a:ext>
            </a:extLst>
          </p:cNvPr>
          <p:cNvGrpSpPr/>
          <p:nvPr/>
        </p:nvGrpSpPr>
        <p:grpSpPr>
          <a:xfrm>
            <a:off x="725846" y="2473872"/>
            <a:ext cx="3300602" cy="1131712"/>
            <a:chOff x="2174104" y="2737043"/>
            <a:chExt cx="3300602" cy="1131712"/>
          </a:xfrm>
        </p:grpSpPr>
        <p:pic>
          <p:nvPicPr>
            <p:cNvPr id="31" name="Picture 12" descr="empty-red-rectangle">
              <a:extLst>
                <a:ext uri="{FF2B5EF4-FFF2-40B4-BE49-F238E27FC236}">
                  <a16:creationId xmlns:a16="http://schemas.microsoft.com/office/drawing/2014/main" id="{08E569F6-14D3-4EAC-8D55-C588C3081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104" y="2737043"/>
              <a:ext cx="3159895" cy="113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F959359C-2799-4F39-929F-4D0358A9C103}"/>
                </a:ext>
              </a:extLst>
            </p:cNvPr>
            <p:cNvGrpSpPr/>
            <p:nvPr/>
          </p:nvGrpSpPr>
          <p:grpSpPr>
            <a:xfrm>
              <a:off x="2576374" y="2817491"/>
              <a:ext cx="2898332" cy="930612"/>
              <a:chOff x="2494406" y="2743200"/>
              <a:chExt cx="2898332" cy="930612"/>
            </a:xfrm>
          </p:grpSpPr>
          <mc:AlternateContent xmlns:mc="http://schemas.openxmlformats.org/markup-compatibility/2006" xmlns:a14="http://schemas.microsoft.com/office/drawing/2010/main">
            <mc:Choice Requires="a14">
              <p:sp>
                <p:nvSpPr>
                  <p:cNvPr id="34" name="Object 3">
                    <a:extLst>
                      <a:ext uri="{FF2B5EF4-FFF2-40B4-BE49-F238E27FC236}">
                        <a16:creationId xmlns:a16="http://schemas.microsoft.com/office/drawing/2014/main" id="{EA786AC0-3F41-4029-9A40-A0350501BFF6}"/>
                      </a:ext>
                    </a:extLst>
                  </p:cNvPr>
                  <p:cNvSpPr txBox="1"/>
                  <p:nvPr/>
                </p:nvSpPr>
                <p:spPr bwMode="auto">
                  <a:xfrm>
                    <a:off x="2494406" y="2743200"/>
                    <a:ext cx="2382394" cy="9048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US" sz="2800" i="1" smtClean="0">
                                  <a:solidFill>
                                    <a:schemeClr val="bg1"/>
                                  </a:solidFill>
                                  <a:latin typeface="Cambria Math" panose="02040503050406030204" pitchFamily="18" charset="0"/>
                                </a:rPr>
                              </m:ctrlPr>
                            </m:fPr>
                            <m:num>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𝑈</m:t>
                                  </m:r>
                                </m:e>
                                <m:sub>
                                  <m:r>
                                    <a:rPr lang="en-US" sz="2800" i="1">
                                      <a:solidFill>
                                        <a:schemeClr val="bg1"/>
                                      </a:solidFill>
                                      <a:latin typeface="Cambria Math" panose="02040503050406030204" pitchFamily="18" charset="0"/>
                                    </a:rPr>
                                    <m:t>2</m:t>
                                  </m:r>
                                </m:sub>
                              </m:sSub>
                            </m:num>
                            <m:den>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𝑈</m:t>
                                  </m:r>
                                </m:e>
                                <m:sub>
                                  <m:r>
                                    <a:rPr lang="en-US" sz="2800" i="1">
                                      <a:solidFill>
                                        <a:schemeClr val="bg1"/>
                                      </a:solidFill>
                                      <a:latin typeface="Cambria Math" panose="02040503050406030204" pitchFamily="18" charset="0"/>
                                    </a:rPr>
                                    <m:t>1</m:t>
                                  </m:r>
                                </m:sub>
                              </m:sSub>
                            </m:den>
                          </m:f>
                          <m:r>
                            <a:rPr lang="en-US" sz="2800" i="1">
                              <a:solidFill>
                                <a:schemeClr val="bg1"/>
                              </a:solidFill>
                              <a:latin typeface="Cambria Math" panose="02040503050406030204" pitchFamily="18" charset="0"/>
                            </a:rPr>
                            <m:t>=</m:t>
                          </m:r>
                          <m:f>
                            <m:fPr>
                              <m:ctrlPr>
                                <a:rPr lang="en-US" sz="2800" i="1">
                                  <a:solidFill>
                                    <a:schemeClr val="bg1"/>
                                  </a:solidFill>
                                  <a:latin typeface="Cambria Math" panose="02040503050406030204" pitchFamily="18" charset="0"/>
                                </a:rPr>
                              </m:ctrlPr>
                            </m:fPr>
                            <m:num>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𝐼</m:t>
                                  </m:r>
                                </m:e>
                                <m:sub>
                                  <m:r>
                                    <a:rPr lang="en-US" sz="2800" i="1">
                                      <a:solidFill>
                                        <a:schemeClr val="bg1"/>
                                      </a:solidFill>
                                      <a:latin typeface="Cambria Math" panose="02040503050406030204" pitchFamily="18" charset="0"/>
                                    </a:rPr>
                                    <m:t>1</m:t>
                                  </m:r>
                                </m:sub>
                              </m:sSub>
                            </m:num>
                            <m:den>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𝐼</m:t>
                                  </m:r>
                                </m:e>
                                <m:sub>
                                  <m:r>
                                    <a:rPr lang="en-US" sz="2800" i="1">
                                      <a:solidFill>
                                        <a:schemeClr val="bg1"/>
                                      </a:solidFill>
                                      <a:latin typeface="Cambria Math" panose="02040503050406030204" pitchFamily="18" charset="0"/>
                                    </a:rPr>
                                    <m:t>2</m:t>
                                  </m:r>
                                </m:sub>
                              </m:sSub>
                            </m:den>
                          </m:f>
                        </m:oMath>
                      </m:oMathPara>
                    </a14:m>
                    <a:endParaRPr lang="en-US" sz="2800">
                      <a:solidFill>
                        <a:schemeClr val="bg1"/>
                      </a:solidFill>
                    </a:endParaRPr>
                  </a:p>
                </p:txBody>
              </p:sp>
            </mc:Choice>
            <mc:Fallback xmlns="">
              <p:sp>
                <p:nvSpPr>
                  <p:cNvPr id="34" name="Object 3">
                    <a:extLst>
                      <a:ext uri="{FF2B5EF4-FFF2-40B4-BE49-F238E27FC236}">
                        <a16:creationId xmlns:a16="http://schemas.microsoft.com/office/drawing/2014/main" id="{EA786AC0-3F41-4029-9A40-A0350501BFF6}"/>
                      </a:ext>
                    </a:extLst>
                  </p:cNvPr>
                  <p:cNvSpPr txBox="1">
                    <a:spLocks noRot="1" noChangeAspect="1" noMove="1" noResize="1" noEditPoints="1" noAdjustHandles="1" noChangeArrowheads="1" noChangeShapeType="1" noTextEdit="1"/>
                  </p:cNvSpPr>
                  <p:nvPr/>
                </p:nvSpPr>
                <p:spPr bwMode="auto">
                  <a:xfrm>
                    <a:off x="2494406" y="2743200"/>
                    <a:ext cx="2382394" cy="904875"/>
                  </a:xfrm>
                  <a:prstGeom prst="rect">
                    <a:avLst/>
                  </a:prstGeom>
                  <a:blipFill>
                    <a:blip r:embed="rId6"/>
                    <a:stretch>
                      <a:fillRect b="-13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bject 23">
                    <a:extLst>
                      <a:ext uri="{FF2B5EF4-FFF2-40B4-BE49-F238E27FC236}">
                        <a16:creationId xmlns:a16="http://schemas.microsoft.com/office/drawing/2014/main" id="{A0C2513E-F7B6-4BC0-9AA5-B2F4F595F39D}"/>
                      </a:ext>
                    </a:extLst>
                  </p:cNvPr>
                  <p:cNvSpPr txBox="1"/>
                  <p:nvPr/>
                </p:nvSpPr>
                <p:spPr bwMode="auto">
                  <a:xfrm>
                    <a:off x="3783012" y="2768937"/>
                    <a:ext cx="1609726" cy="904875"/>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US" sz="2800" i="1" smtClean="0">
                              <a:solidFill>
                                <a:schemeClr val="bg1"/>
                              </a:solidFill>
                              <a:latin typeface="Cambria Math" panose="02040503050406030204" pitchFamily="18" charset="0"/>
                            </a:rPr>
                            <m:t>=</m:t>
                          </m:r>
                          <m:f>
                            <m:fPr>
                              <m:ctrlPr>
                                <a:rPr lang="en-US" sz="2800" i="1">
                                  <a:solidFill>
                                    <a:schemeClr val="bg1"/>
                                  </a:solidFill>
                                  <a:latin typeface="Cambria Math" panose="02040503050406030204" pitchFamily="18" charset="0"/>
                                </a:rPr>
                              </m:ctrlPr>
                            </m:fPr>
                            <m:num>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𝑁</m:t>
                                  </m:r>
                                </m:e>
                                <m:sub>
                                  <m:r>
                                    <a:rPr lang="en-US" sz="2800" i="1">
                                      <a:solidFill>
                                        <a:schemeClr val="bg1"/>
                                      </a:solidFill>
                                      <a:latin typeface="Cambria Math" panose="02040503050406030204" pitchFamily="18" charset="0"/>
                                    </a:rPr>
                                    <m:t>2</m:t>
                                  </m:r>
                                </m:sub>
                              </m:sSub>
                            </m:num>
                            <m:den>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𝑁</m:t>
                                  </m:r>
                                </m:e>
                                <m:sub>
                                  <m:r>
                                    <a:rPr lang="en-US" sz="2800" i="1">
                                      <a:solidFill>
                                        <a:schemeClr val="bg1"/>
                                      </a:solidFill>
                                      <a:latin typeface="Cambria Math" panose="02040503050406030204" pitchFamily="18" charset="0"/>
                                    </a:rPr>
                                    <m:t>1</m:t>
                                  </m:r>
                                </m:sub>
                              </m:sSub>
                            </m:den>
                          </m:f>
                        </m:oMath>
                      </m:oMathPara>
                    </a14:m>
                    <a:endParaRPr lang="en-US" sz="2800">
                      <a:solidFill>
                        <a:schemeClr val="bg1"/>
                      </a:solidFill>
                    </a:endParaRPr>
                  </a:p>
                </p:txBody>
              </p:sp>
            </mc:Choice>
            <mc:Fallback xmlns="">
              <p:sp>
                <p:nvSpPr>
                  <p:cNvPr id="35" name="Object 23">
                    <a:extLst>
                      <a:ext uri="{FF2B5EF4-FFF2-40B4-BE49-F238E27FC236}">
                        <a16:creationId xmlns:a16="http://schemas.microsoft.com/office/drawing/2014/main" id="{A0C2513E-F7B6-4BC0-9AA5-B2F4F595F39D}"/>
                      </a:ext>
                    </a:extLst>
                  </p:cNvPr>
                  <p:cNvSpPr txBox="1">
                    <a:spLocks noRot="1" noChangeAspect="1" noMove="1" noResize="1" noEditPoints="1" noAdjustHandles="1" noChangeArrowheads="1" noChangeShapeType="1" noTextEdit="1"/>
                  </p:cNvSpPr>
                  <p:nvPr/>
                </p:nvSpPr>
                <p:spPr bwMode="auto">
                  <a:xfrm>
                    <a:off x="3783012" y="2768937"/>
                    <a:ext cx="1609726" cy="904875"/>
                  </a:xfrm>
                  <a:prstGeom prst="rect">
                    <a:avLst/>
                  </a:prstGeom>
                  <a:blipFill>
                    <a:blip r:embed="rId7"/>
                    <a:stretch>
                      <a:fillRect/>
                    </a:stretch>
                  </a:blipFill>
                  <a:ln>
                    <a:noFill/>
                  </a:ln>
                </p:spPr>
                <p:txBody>
                  <a:bodyPr/>
                  <a:lstStyle/>
                  <a:p>
                    <a:r>
                      <a:rPr lang="en-US">
                        <a:noFill/>
                      </a:rPr>
                      <a:t> </a:t>
                    </a:r>
                  </a:p>
                </p:txBody>
              </p:sp>
            </mc:Fallback>
          </mc:AlternateContent>
        </p:grpSp>
      </p:grpSp>
      <p:pic>
        <p:nvPicPr>
          <p:cNvPr id="37" name="Picture 5" descr="empty-blue-rectangle">
            <a:extLst>
              <a:ext uri="{FF2B5EF4-FFF2-40B4-BE49-F238E27FC236}">
                <a16:creationId xmlns:a16="http://schemas.microsoft.com/office/drawing/2014/main" id="{AB1944BB-79CE-4CCC-89D6-8850D6E3A5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1" y="4321016"/>
            <a:ext cx="11582399" cy="240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8" name="Rectangle 1026060">
                <a:extLst>
                  <a:ext uri="{FF2B5EF4-FFF2-40B4-BE49-F238E27FC236}">
                    <a16:creationId xmlns:a16="http://schemas.microsoft.com/office/drawing/2014/main" id="{09757F81-BDA4-481A-BE97-2DADE9AAD0B2}"/>
                  </a:ext>
                </a:extLst>
              </p:cNvPr>
              <p:cNvSpPr>
                <a:spLocks noChangeArrowheads="1"/>
              </p:cNvSpPr>
              <p:nvPr/>
            </p:nvSpPr>
            <p:spPr bwMode="auto">
              <a:xfrm>
                <a:off x="3276600" y="4399406"/>
                <a:ext cx="7620000" cy="2301271"/>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9"/>
                  </a:buBlip>
                </a:pPr>
                <a:r>
                  <a:rPr lang="en-US" sz="2500">
                    <a:solidFill>
                      <a:schemeClr val="bg1"/>
                    </a:solidFill>
                  </a:rPr>
                  <a:t>Tỉ số các điện áp hiệu dụng ở cuộn thứ cấp và cuộn sơ cấp bằng tỉ số </a:t>
                </a:r>
                <a14:m>
                  <m:oMath xmlns:m="http://schemas.openxmlformats.org/officeDocument/2006/math">
                    <m:f>
                      <m:fPr>
                        <m:ctrlPr>
                          <a:rPr lang="en-US" sz="3000" i="1" smtClean="0">
                            <a:solidFill>
                              <a:schemeClr val="bg1"/>
                            </a:solidFill>
                            <a:latin typeface="Cambria Math" panose="02040503050406030204" pitchFamily="18" charset="0"/>
                          </a:rPr>
                        </m:ctrlPr>
                      </m:fPr>
                      <m:num>
                        <m:sSub>
                          <m:sSubPr>
                            <m:ctrlPr>
                              <a:rPr lang="en-US" sz="3000" i="1">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𝑁</m:t>
                            </m:r>
                          </m:e>
                          <m:sub>
                            <m:r>
                              <a:rPr lang="en-US" sz="3000" i="1">
                                <a:solidFill>
                                  <a:schemeClr val="bg1"/>
                                </a:solidFill>
                                <a:latin typeface="Cambria Math" panose="02040503050406030204" pitchFamily="18" charset="0"/>
                              </a:rPr>
                              <m:t>2</m:t>
                            </m:r>
                          </m:sub>
                        </m:sSub>
                      </m:num>
                      <m:den>
                        <m:sSub>
                          <m:sSubPr>
                            <m:ctrlPr>
                              <a:rPr lang="en-US" sz="3000" i="1">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𝑁</m:t>
                            </m:r>
                          </m:e>
                          <m:sub>
                            <m:r>
                              <a:rPr lang="en-US" sz="3000" i="1">
                                <a:solidFill>
                                  <a:schemeClr val="bg1"/>
                                </a:solidFill>
                                <a:latin typeface="Cambria Math" panose="02040503050406030204" pitchFamily="18" charset="0"/>
                              </a:rPr>
                              <m:t>1</m:t>
                            </m:r>
                          </m:sub>
                        </m:sSub>
                      </m:den>
                    </m:f>
                  </m:oMath>
                </a14:m>
                <a:endParaRPr lang="en-US" sz="3000">
                  <a:solidFill>
                    <a:schemeClr val="bg1"/>
                  </a:solidFill>
                </a:endParaRPr>
              </a:p>
              <a:p>
                <a:pPr marL="287338" indent="-287338" defTabSz="1095375">
                  <a:buClr>
                    <a:schemeClr val="tx2"/>
                  </a:buClr>
                  <a:buSzPct val="95000"/>
                  <a:buBlip>
                    <a:blip r:embed="rId9"/>
                  </a:buBlip>
                </a:pPr>
                <a:r>
                  <a:rPr lang="en-US" sz="2500">
                    <a:solidFill>
                      <a:schemeClr val="bg1"/>
                    </a:solidFill>
                  </a:rPr>
                  <a:t>Tỉ số các cường độ hiệu dụng ở mạch thứ cấp và mạch sơ cấp bằng nghịch đảo của tỉ số </a:t>
                </a:r>
                <a14:m>
                  <m:oMath xmlns:m="http://schemas.openxmlformats.org/officeDocument/2006/math">
                    <m:f>
                      <m:fPr>
                        <m:ctrlPr>
                          <a:rPr lang="en-US" sz="3000" i="1" smtClean="0">
                            <a:solidFill>
                              <a:schemeClr val="bg1"/>
                            </a:solidFill>
                            <a:latin typeface="Cambria Math" panose="02040503050406030204" pitchFamily="18" charset="0"/>
                          </a:rPr>
                        </m:ctrlPr>
                      </m:fPr>
                      <m:num>
                        <m:sSub>
                          <m:sSubPr>
                            <m:ctrlPr>
                              <a:rPr lang="en-US" sz="3000" i="1">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𝑁</m:t>
                            </m:r>
                          </m:e>
                          <m:sub>
                            <m:r>
                              <a:rPr lang="en-US" sz="3000" i="1">
                                <a:solidFill>
                                  <a:schemeClr val="bg1"/>
                                </a:solidFill>
                                <a:latin typeface="Cambria Math" panose="02040503050406030204" pitchFamily="18" charset="0"/>
                              </a:rPr>
                              <m:t>2</m:t>
                            </m:r>
                          </m:sub>
                        </m:sSub>
                      </m:num>
                      <m:den>
                        <m:sSub>
                          <m:sSubPr>
                            <m:ctrlPr>
                              <a:rPr lang="en-US" sz="3000" i="1">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𝑁</m:t>
                            </m:r>
                          </m:e>
                          <m:sub>
                            <m:r>
                              <a:rPr lang="en-US" sz="3000" i="1">
                                <a:solidFill>
                                  <a:schemeClr val="bg1"/>
                                </a:solidFill>
                                <a:latin typeface="Cambria Math" panose="02040503050406030204" pitchFamily="18" charset="0"/>
                              </a:rPr>
                              <m:t>1</m:t>
                            </m:r>
                          </m:sub>
                        </m:sSub>
                      </m:den>
                    </m:f>
                  </m:oMath>
                </a14:m>
                <a:endParaRPr lang="en-US" sz="3000">
                  <a:solidFill>
                    <a:schemeClr val="bg1"/>
                  </a:solidFill>
                </a:endParaRPr>
              </a:p>
            </p:txBody>
          </p:sp>
        </mc:Choice>
        <mc:Fallback xmlns="">
          <p:sp>
            <p:nvSpPr>
              <p:cNvPr id="38" name="Rectangle 1026060">
                <a:extLst>
                  <a:ext uri="{FF2B5EF4-FFF2-40B4-BE49-F238E27FC236}">
                    <a16:creationId xmlns:a16="http://schemas.microsoft.com/office/drawing/2014/main" id="{09757F81-BDA4-481A-BE97-2DADE9AAD0B2}"/>
                  </a:ext>
                </a:extLst>
              </p:cNvPr>
              <p:cNvSpPr>
                <a:spLocks noRot="1" noChangeAspect="1" noMove="1" noResize="1" noEditPoints="1" noAdjustHandles="1" noChangeArrowheads="1" noChangeShapeType="1" noTextEdit="1"/>
              </p:cNvSpPr>
              <p:nvPr/>
            </p:nvSpPr>
            <p:spPr bwMode="auto">
              <a:xfrm>
                <a:off x="3276600" y="4399406"/>
                <a:ext cx="7620000" cy="2301271"/>
              </a:xfrm>
              <a:prstGeom prst="rect">
                <a:avLst/>
              </a:prstGeom>
              <a:blipFill>
                <a:blip r:embed="rId10"/>
                <a:stretch>
                  <a:fillRect t="-1592" r="-240"/>
                </a:stretch>
              </a:blipFill>
              <a:ln w="9525" algn="ctr">
                <a:noFill/>
                <a:miter lim="800000"/>
                <a:headEnd/>
                <a:tailEnd/>
              </a:ln>
            </p:spPr>
            <p:txBody>
              <a:bodyPr/>
              <a:lstStyle/>
              <a:p>
                <a:r>
                  <a:rPr lang="vi-VN">
                    <a:noFill/>
                  </a:rPr>
                  <a:t> </a:t>
                </a:r>
              </a:p>
            </p:txBody>
          </p:sp>
        </mc:Fallback>
      </mc:AlternateContent>
      <p:sp>
        <p:nvSpPr>
          <p:cNvPr id="40" name="TextBox 39">
            <a:extLst>
              <a:ext uri="{FF2B5EF4-FFF2-40B4-BE49-F238E27FC236}">
                <a16:creationId xmlns:a16="http://schemas.microsoft.com/office/drawing/2014/main" id="{4997D226-79D4-4F8D-912C-9B77102375B3}"/>
              </a:ext>
            </a:extLst>
          </p:cNvPr>
          <p:cNvSpPr txBox="1"/>
          <p:nvPr/>
        </p:nvSpPr>
        <p:spPr>
          <a:xfrm>
            <a:off x="650379" y="4863190"/>
            <a:ext cx="2473821" cy="861774"/>
          </a:xfrm>
          <a:prstGeom prst="rect">
            <a:avLst/>
          </a:prstGeom>
          <a:noFill/>
        </p:spPr>
        <p:txBody>
          <a:bodyPr wrap="square">
            <a:spAutoFit/>
          </a:bodyPr>
          <a:lstStyle/>
          <a:p>
            <a:pPr algn="ctr"/>
            <a:r>
              <a:rPr lang="en-US" sz="2500">
                <a:solidFill>
                  <a:schemeClr val="bg1"/>
                </a:solidFill>
              </a:rPr>
              <a:t>Đối với máy biến áp lí tưởng</a:t>
            </a:r>
          </a:p>
        </p:txBody>
      </p:sp>
      <p:grpSp>
        <p:nvGrpSpPr>
          <p:cNvPr id="7" name="Group 6">
            <a:extLst>
              <a:ext uri="{FF2B5EF4-FFF2-40B4-BE49-F238E27FC236}">
                <a16:creationId xmlns:a16="http://schemas.microsoft.com/office/drawing/2014/main" id="{AB87A48A-8B6E-41E7-81EF-4E9C1456D728}"/>
              </a:ext>
            </a:extLst>
          </p:cNvPr>
          <p:cNvGrpSpPr/>
          <p:nvPr/>
        </p:nvGrpSpPr>
        <p:grpSpPr>
          <a:xfrm>
            <a:off x="4593732" y="697139"/>
            <a:ext cx="7511457" cy="3553467"/>
            <a:chOff x="4380842" y="583605"/>
            <a:chExt cx="7511457" cy="3553467"/>
          </a:xfrm>
        </p:grpSpPr>
        <p:pic>
          <p:nvPicPr>
            <p:cNvPr id="41" name="Picture 40" descr="A picture containing text, indoor, box&#10;&#10;Description automatically generated">
              <a:extLst>
                <a:ext uri="{FF2B5EF4-FFF2-40B4-BE49-F238E27FC236}">
                  <a16:creationId xmlns:a16="http://schemas.microsoft.com/office/drawing/2014/main" id="{4A6A6DE3-D07D-48B9-AA19-7B46FBC53BE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8361" t="11504" r="19150" b="6373"/>
            <a:stretch/>
          </p:blipFill>
          <p:spPr>
            <a:xfrm>
              <a:off x="7906207" y="583605"/>
              <a:ext cx="3986092" cy="3553467"/>
            </a:xfrm>
            <a:prstGeom prst="rect">
              <a:avLst/>
            </a:prstGeom>
          </p:spPr>
        </p:pic>
        <p:sp>
          <p:nvSpPr>
            <p:cNvPr id="43" name="TextBox 42">
              <a:extLst>
                <a:ext uri="{FF2B5EF4-FFF2-40B4-BE49-F238E27FC236}">
                  <a16:creationId xmlns:a16="http://schemas.microsoft.com/office/drawing/2014/main" id="{6E2206CB-99A4-4120-B673-ED3A085DAC79}"/>
                </a:ext>
              </a:extLst>
            </p:cNvPr>
            <p:cNvSpPr txBox="1"/>
            <p:nvPr/>
          </p:nvSpPr>
          <p:spPr>
            <a:xfrm>
              <a:off x="4380842" y="2004653"/>
              <a:ext cx="3432797" cy="1938992"/>
            </a:xfrm>
            <a:prstGeom prst="rect">
              <a:avLst/>
            </a:prstGeom>
            <a:noFill/>
          </p:spPr>
          <p:txBody>
            <a:bodyPr wrap="square">
              <a:spAutoFit/>
            </a:bodyPr>
            <a:lstStyle/>
            <a:p>
              <a:pPr algn="ctr"/>
              <a:r>
                <a:rPr lang="en-US" sz="2400" dirty="0">
                  <a:solidFill>
                    <a:schemeClr val="bg1"/>
                  </a:solidFill>
                </a:rPr>
                <a:t>Khi N</a:t>
              </a:r>
              <a:r>
                <a:rPr lang="en-US" sz="2400" baseline="-25000" dirty="0">
                  <a:solidFill>
                    <a:schemeClr val="bg1"/>
                  </a:solidFill>
                </a:rPr>
                <a:t>2</a:t>
              </a:r>
              <a:r>
                <a:rPr lang="en-US" sz="2400" dirty="0">
                  <a:solidFill>
                    <a:schemeClr val="bg1"/>
                  </a:solidFill>
                </a:rPr>
                <a:t> &gt;N</a:t>
              </a:r>
              <a:r>
                <a:rPr lang="en-US" sz="2400" baseline="-25000" dirty="0">
                  <a:solidFill>
                    <a:schemeClr val="bg1"/>
                  </a:solidFill>
                </a:rPr>
                <a:t>1</a:t>
              </a:r>
              <a:r>
                <a:rPr lang="en-US" sz="2400" dirty="0">
                  <a:solidFill>
                    <a:schemeClr val="bg1"/>
                  </a:solidFill>
                </a:rPr>
                <a:t> thì I</a:t>
              </a:r>
              <a:r>
                <a:rPr lang="en-US" sz="2400" baseline="-25000" dirty="0">
                  <a:solidFill>
                    <a:schemeClr val="bg1"/>
                  </a:solidFill>
                </a:rPr>
                <a:t>2</a:t>
              </a:r>
              <a:r>
                <a:rPr lang="en-US" sz="2400" dirty="0">
                  <a:solidFill>
                    <a:schemeClr val="bg1"/>
                  </a:solidFill>
                </a:rPr>
                <a:t>&lt;I</a:t>
              </a:r>
              <a:r>
                <a:rPr lang="en-US" sz="2400" baseline="-25000" dirty="0">
                  <a:solidFill>
                    <a:schemeClr val="bg1"/>
                  </a:solidFill>
                </a:rPr>
                <a:t>1</a:t>
              </a:r>
              <a:r>
                <a:rPr lang="en-US" sz="2400" dirty="0">
                  <a:solidFill>
                    <a:schemeClr val="bg1"/>
                  </a:solidFill>
                </a:rPr>
                <a:t> nên có thể dùng dây đồng nhỏ hơn để tiết kiệm vật liệu và quấn được nhiều vòng hơn</a:t>
              </a:r>
            </a:p>
          </p:txBody>
        </p:sp>
        <p:sp>
          <p:nvSpPr>
            <p:cNvPr id="45" name="TextBox 44">
              <a:extLst>
                <a:ext uri="{FF2B5EF4-FFF2-40B4-BE49-F238E27FC236}">
                  <a16:creationId xmlns:a16="http://schemas.microsoft.com/office/drawing/2014/main" id="{597EFD33-7466-4F8B-AF45-1D927A33888A}"/>
                </a:ext>
              </a:extLst>
            </p:cNvPr>
            <p:cNvSpPr txBox="1"/>
            <p:nvPr/>
          </p:nvSpPr>
          <p:spPr>
            <a:xfrm>
              <a:off x="9144000" y="2074100"/>
              <a:ext cx="2244237" cy="369332"/>
            </a:xfrm>
            <a:prstGeom prst="rect">
              <a:avLst/>
            </a:prstGeom>
            <a:noFill/>
          </p:spPr>
          <p:txBody>
            <a:bodyPr wrap="square">
              <a:spAutoFit/>
            </a:bodyPr>
            <a:lstStyle/>
            <a:p>
              <a:r>
                <a:rPr lang="en-US" sz="1800">
                  <a:solidFill>
                    <a:schemeClr val="bg1"/>
                  </a:solidFill>
                </a:rPr>
                <a:t>N</a:t>
              </a:r>
              <a:r>
                <a:rPr lang="en-US" sz="1800" baseline="-25000">
                  <a:solidFill>
                    <a:schemeClr val="bg1"/>
                  </a:solidFill>
                </a:rPr>
                <a:t>2</a:t>
              </a:r>
              <a:r>
                <a:rPr lang="en-US" sz="1800">
                  <a:solidFill>
                    <a:schemeClr val="bg1"/>
                  </a:solidFill>
                </a:rPr>
                <a:t>  </a:t>
              </a:r>
              <a:endParaRPr lang="en-US">
                <a:solidFill>
                  <a:schemeClr val="bg1"/>
                </a:solidFill>
              </a:endParaRPr>
            </a:p>
          </p:txBody>
        </p:sp>
        <p:sp>
          <p:nvSpPr>
            <p:cNvPr id="46" name="TextBox 45">
              <a:extLst>
                <a:ext uri="{FF2B5EF4-FFF2-40B4-BE49-F238E27FC236}">
                  <a16:creationId xmlns:a16="http://schemas.microsoft.com/office/drawing/2014/main" id="{C9726005-F560-44E3-BB3B-D6818A88E802}"/>
                </a:ext>
              </a:extLst>
            </p:cNvPr>
            <p:cNvSpPr txBox="1"/>
            <p:nvPr/>
          </p:nvSpPr>
          <p:spPr>
            <a:xfrm>
              <a:off x="9117901" y="2713397"/>
              <a:ext cx="2244237" cy="369332"/>
            </a:xfrm>
            <a:prstGeom prst="rect">
              <a:avLst/>
            </a:prstGeom>
            <a:noFill/>
          </p:spPr>
          <p:txBody>
            <a:bodyPr wrap="square">
              <a:spAutoFit/>
            </a:bodyPr>
            <a:lstStyle/>
            <a:p>
              <a:r>
                <a:rPr lang="en-US" sz="1800">
                  <a:solidFill>
                    <a:schemeClr val="bg1"/>
                  </a:solidFill>
                </a:rPr>
                <a:t>N</a:t>
              </a:r>
              <a:r>
                <a:rPr lang="en-US" sz="1800" baseline="-25000">
                  <a:solidFill>
                    <a:schemeClr val="bg1"/>
                  </a:solidFill>
                </a:rPr>
                <a:t>1</a:t>
              </a:r>
              <a:r>
                <a:rPr lang="en-US" sz="1800">
                  <a:solidFill>
                    <a:schemeClr val="bg1"/>
                  </a:solidFill>
                </a:rPr>
                <a:t> </a:t>
              </a:r>
              <a:endParaRPr 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426">
            <a:extLst>
              <a:ext uri="{FF2B5EF4-FFF2-40B4-BE49-F238E27FC236}">
                <a16:creationId xmlns:a16="http://schemas.microsoft.com/office/drawing/2014/main" id="{10A1F3D0-EF18-4D58-9F8A-333770E63D47}"/>
              </a:ext>
            </a:extLst>
          </p:cNvPr>
          <p:cNvSpPr>
            <a:spLocks noChangeArrowheads="1"/>
          </p:cNvSpPr>
          <p:nvPr/>
        </p:nvSpPr>
        <p:spPr bwMode="auto">
          <a:xfrm>
            <a:off x="312401" y="675460"/>
            <a:ext cx="417614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sz="2600" i="1">
                <a:solidFill>
                  <a:schemeClr val="bg1"/>
                </a:solidFill>
              </a:rPr>
              <a:t>3. Một số loại máy biến áp</a:t>
            </a:r>
          </a:p>
        </p:txBody>
      </p:sp>
      <p:grpSp>
        <p:nvGrpSpPr>
          <p:cNvPr id="5" name="Group 4">
            <a:extLst>
              <a:ext uri="{FF2B5EF4-FFF2-40B4-BE49-F238E27FC236}">
                <a16:creationId xmlns:a16="http://schemas.microsoft.com/office/drawing/2014/main" id="{6B57D343-F3DA-47D9-8959-C302F483EFFE}"/>
              </a:ext>
            </a:extLst>
          </p:cNvPr>
          <p:cNvGrpSpPr/>
          <p:nvPr/>
        </p:nvGrpSpPr>
        <p:grpSpPr>
          <a:xfrm>
            <a:off x="-29497" y="91162"/>
            <a:ext cx="8628969" cy="551213"/>
            <a:chOff x="74035" y="2267003"/>
            <a:chExt cx="8575504" cy="769452"/>
          </a:xfrm>
        </p:grpSpPr>
        <p:grpSp>
          <p:nvGrpSpPr>
            <p:cNvPr id="6" name="Group 70">
              <a:extLst>
                <a:ext uri="{FF2B5EF4-FFF2-40B4-BE49-F238E27FC236}">
                  <a16:creationId xmlns:a16="http://schemas.microsoft.com/office/drawing/2014/main" id="{2E4A478F-D917-4BE9-B08C-00CE454A08C5}"/>
                </a:ext>
              </a:extLst>
            </p:cNvPr>
            <p:cNvGrpSpPr>
              <a:grpSpLocks/>
            </p:cNvGrpSpPr>
            <p:nvPr/>
          </p:nvGrpSpPr>
          <p:grpSpPr bwMode="auto">
            <a:xfrm>
              <a:off x="254806" y="2293270"/>
              <a:ext cx="6679765" cy="743185"/>
              <a:chOff x="548628" y="3428143"/>
              <a:chExt cx="3439767" cy="1431480"/>
            </a:xfrm>
          </p:grpSpPr>
          <p:pic>
            <p:nvPicPr>
              <p:cNvPr id="9" name="Picture 8" descr="empty-green-rectangle">
                <a:extLst>
                  <a:ext uri="{FF2B5EF4-FFF2-40B4-BE49-F238E27FC236}">
                    <a16:creationId xmlns:a16="http://schemas.microsoft.com/office/drawing/2014/main" id="{579620A4-7181-4D30-8DFA-8F9AAEE09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8" y="3428143"/>
                <a:ext cx="3439767"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58E4D30B-97E6-4E75-943D-DAA6B765D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20EF6D67-5C8A-49F5-9984-A3418BADBAF6}"/>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b="1">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endParaRPr lang="en-US" sz="26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8" name="Rectangle 1026060">
              <a:extLst>
                <a:ext uri="{FF2B5EF4-FFF2-40B4-BE49-F238E27FC236}">
                  <a16:creationId xmlns:a16="http://schemas.microsoft.com/office/drawing/2014/main" id="{067B9D77-807D-41BD-A30A-791D031900F6}"/>
                </a:ext>
              </a:extLst>
            </p:cNvPr>
            <p:cNvSpPr>
              <a:spLocks noChangeArrowheads="1"/>
            </p:cNvSpPr>
            <p:nvPr/>
          </p:nvSpPr>
          <p:spPr bwMode="auto">
            <a:xfrm>
              <a:off x="1234447" y="2319786"/>
              <a:ext cx="7415092" cy="71319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600" i="1">
                  <a:solidFill>
                    <a:schemeClr val="bg1"/>
                  </a:solidFill>
                  <a:latin typeface="+mj-lt"/>
                  <a:cs typeface="Arial" panose="020B0604020202020204" pitchFamily="34" charset="0"/>
                </a:rPr>
                <a:t>Máy biến áp</a:t>
              </a:r>
              <a:endParaRPr lang="en-US" sz="2600" dirty="0">
                <a:solidFill>
                  <a:schemeClr val="bg1"/>
                </a:solidFill>
                <a:latin typeface="+mj-lt"/>
                <a:cs typeface="Arial" panose="020B0604020202020204" pitchFamily="34" charset="0"/>
              </a:endParaRPr>
            </a:p>
          </p:txBody>
        </p:sp>
      </p:grpSp>
      <p:pic>
        <p:nvPicPr>
          <p:cNvPr id="11" name="Picture 19" descr="Kết quả hình ảnh cho máy biến áp dùng để hàn điện">
            <a:extLst>
              <a:ext uri="{FF2B5EF4-FFF2-40B4-BE49-F238E27FC236}">
                <a16:creationId xmlns:a16="http://schemas.microsoft.com/office/drawing/2014/main" id="{75AEB68A-AEAF-45EE-BD47-E86E406DB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983" y="953392"/>
            <a:ext cx="2549936" cy="19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electronics&#10;&#10;Description automatically generated">
            <a:extLst>
              <a:ext uri="{FF2B5EF4-FFF2-40B4-BE49-F238E27FC236}">
                <a16:creationId xmlns:a16="http://schemas.microsoft.com/office/drawing/2014/main" id="{7A37AA2B-863A-4C78-9B48-AC10CE8674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3955" y="1305336"/>
            <a:ext cx="2239295" cy="1680788"/>
          </a:xfrm>
          <a:prstGeom prst="rect">
            <a:avLst/>
          </a:prstGeom>
        </p:spPr>
      </p:pic>
      <p:pic>
        <p:nvPicPr>
          <p:cNvPr id="13" name="Picture 12" descr="Kites flying in the sky&#10;&#10;Description automatically generated with medium confidence">
            <a:extLst>
              <a:ext uri="{FF2B5EF4-FFF2-40B4-BE49-F238E27FC236}">
                <a16:creationId xmlns:a16="http://schemas.microsoft.com/office/drawing/2014/main" id="{2E7CE51C-7526-489F-9047-EE00B30F42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44" t="7928" r="2571" b="24827"/>
          <a:stretch/>
        </p:blipFill>
        <p:spPr>
          <a:xfrm>
            <a:off x="8742662" y="718356"/>
            <a:ext cx="2726059" cy="2358649"/>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05C14F45-50D6-470E-9799-A0E5BA92E0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0359" y="3811195"/>
            <a:ext cx="3794477" cy="2690346"/>
          </a:xfrm>
          <a:prstGeom prst="rect">
            <a:avLst/>
          </a:prstGeom>
        </p:spPr>
      </p:pic>
      <p:sp>
        <p:nvSpPr>
          <p:cNvPr id="16" name="TextBox 15">
            <a:extLst>
              <a:ext uri="{FF2B5EF4-FFF2-40B4-BE49-F238E27FC236}">
                <a16:creationId xmlns:a16="http://schemas.microsoft.com/office/drawing/2014/main" id="{52A2A047-D88B-4FFF-8659-BBCE062A99F9}"/>
              </a:ext>
            </a:extLst>
          </p:cNvPr>
          <p:cNvSpPr txBox="1"/>
          <p:nvPr/>
        </p:nvSpPr>
        <p:spPr>
          <a:xfrm>
            <a:off x="485940" y="2988616"/>
            <a:ext cx="4176143" cy="369332"/>
          </a:xfrm>
          <a:prstGeom prst="rect">
            <a:avLst/>
          </a:prstGeom>
          <a:noFill/>
        </p:spPr>
        <p:txBody>
          <a:bodyPr wrap="square" rtlCol="0">
            <a:spAutoFit/>
          </a:bodyPr>
          <a:lstStyle/>
          <a:p>
            <a:r>
              <a:rPr lang="en-US">
                <a:solidFill>
                  <a:schemeClr val="bg1"/>
                </a:solidFill>
              </a:rPr>
              <a:t>Máy biến áp dùng trong các mạch điện</a:t>
            </a:r>
          </a:p>
        </p:txBody>
      </p:sp>
      <p:sp>
        <p:nvSpPr>
          <p:cNvPr id="17" name="TextBox 16">
            <a:extLst>
              <a:ext uri="{FF2B5EF4-FFF2-40B4-BE49-F238E27FC236}">
                <a16:creationId xmlns:a16="http://schemas.microsoft.com/office/drawing/2014/main" id="{C9045E59-907B-49EB-BF2F-98AF639AE4AA}"/>
              </a:ext>
            </a:extLst>
          </p:cNvPr>
          <p:cNvSpPr txBox="1"/>
          <p:nvPr/>
        </p:nvSpPr>
        <p:spPr>
          <a:xfrm>
            <a:off x="5460595" y="2994820"/>
            <a:ext cx="2976900" cy="369332"/>
          </a:xfrm>
          <a:prstGeom prst="rect">
            <a:avLst/>
          </a:prstGeom>
          <a:noFill/>
        </p:spPr>
        <p:txBody>
          <a:bodyPr wrap="square" rtlCol="0">
            <a:spAutoFit/>
          </a:bodyPr>
          <a:lstStyle/>
          <a:p>
            <a:r>
              <a:rPr lang="en-US">
                <a:solidFill>
                  <a:schemeClr val="bg1"/>
                </a:solidFill>
              </a:rPr>
              <a:t>Máy biến áp hàn điện</a:t>
            </a:r>
          </a:p>
        </p:txBody>
      </p:sp>
      <p:sp>
        <p:nvSpPr>
          <p:cNvPr id="18" name="TextBox 17">
            <a:extLst>
              <a:ext uri="{FF2B5EF4-FFF2-40B4-BE49-F238E27FC236}">
                <a16:creationId xmlns:a16="http://schemas.microsoft.com/office/drawing/2014/main" id="{EDB58ADE-6308-41C2-8D0D-5896282B842C}"/>
              </a:ext>
            </a:extLst>
          </p:cNvPr>
          <p:cNvSpPr txBox="1"/>
          <p:nvPr/>
        </p:nvSpPr>
        <p:spPr>
          <a:xfrm>
            <a:off x="9053965" y="3213039"/>
            <a:ext cx="2646958" cy="369332"/>
          </a:xfrm>
          <a:prstGeom prst="rect">
            <a:avLst/>
          </a:prstGeom>
          <a:noFill/>
        </p:spPr>
        <p:txBody>
          <a:bodyPr wrap="square" rtlCol="0">
            <a:spAutoFit/>
          </a:bodyPr>
          <a:lstStyle/>
          <a:p>
            <a:r>
              <a:rPr lang="en-US">
                <a:solidFill>
                  <a:schemeClr val="bg1"/>
                </a:solidFill>
              </a:rPr>
              <a:t>Máy biến áp một pha</a:t>
            </a:r>
          </a:p>
        </p:txBody>
      </p:sp>
      <p:pic>
        <p:nvPicPr>
          <p:cNvPr id="21" name="Picture 20" descr="A picture containing indoor&#10;&#10;Description automatically generated">
            <a:extLst>
              <a:ext uri="{FF2B5EF4-FFF2-40B4-BE49-F238E27FC236}">
                <a16:creationId xmlns:a16="http://schemas.microsoft.com/office/drawing/2014/main" id="{2629CD38-1226-4EFF-9DDE-A63F6EF6AD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99961" y="3549074"/>
            <a:ext cx="3105293" cy="3214589"/>
          </a:xfrm>
          <a:prstGeom prst="rect">
            <a:avLst/>
          </a:prstGeom>
        </p:spPr>
      </p:pic>
      <p:sp>
        <p:nvSpPr>
          <p:cNvPr id="22" name="TextBox 21">
            <a:extLst>
              <a:ext uri="{FF2B5EF4-FFF2-40B4-BE49-F238E27FC236}">
                <a16:creationId xmlns:a16="http://schemas.microsoft.com/office/drawing/2014/main" id="{81054327-C871-4F72-A463-9F3D5FEF23AB}"/>
              </a:ext>
            </a:extLst>
          </p:cNvPr>
          <p:cNvSpPr txBox="1"/>
          <p:nvPr/>
        </p:nvSpPr>
        <p:spPr>
          <a:xfrm>
            <a:off x="3782761" y="6414879"/>
            <a:ext cx="3040091" cy="369332"/>
          </a:xfrm>
          <a:prstGeom prst="rect">
            <a:avLst/>
          </a:prstGeom>
          <a:noFill/>
        </p:spPr>
        <p:txBody>
          <a:bodyPr wrap="square" rtlCol="0">
            <a:spAutoFit/>
          </a:bodyPr>
          <a:lstStyle/>
          <a:p>
            <a:r>
              <a:rPr lang="en-US">
                <a:solidFill>
                  <a:schemeClr val="bg1"/>
                </a:solidFill>
              </a:rPr>
              <a:t>Máy biến áp ba pha</a:t>
            </a:r>
          </a:p>
        </p:txBody>
      </p:sp>
    </p:spTree>
    <p:extLst>
      <p:ext uri="{BB962C8B-B14F-4D97-AF65-F5344CB8AC3E}">
        <p14:creationId xmlns:p14="http://schemas.microsoft.com/office/powerpoint/2010/main" val="52157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Content Placeholder 4" descr="A picture containing electronics, battery, adapter&#10;&#10;Description automatically generated">
            <a:extLst>
              <a:ext uri="{FF2B5EF4-FFF2-40B4-BE49-F238E27FC236}">
                <a16:creationId xmlns:a16="http://schemas.microsoft.com/office/drawing/2014/main" id="{569D097B-21B6-4B9A-B383-1C0DD55A79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2111026"/>
            <a:ext cx="6814498" cy="4525963"/>
          </a:xfrm>
        </p:spPr>
      </p:pic>
      <p:grpSp>
        <p:nvGrpSpPr>
          <p:cNvPr id="6" name="Group 56">
            <a:extLst>
              <a:ext uri="{FF2B5EF4-FFF2-40B4-BE49-F238E27FC236}">
                <a16:creationId xmlns:a16="http://schemas.microsoft.com/office/drawing/2014/main" id="{D4EEAC1F-40C0-497D-8A0F-29BED9D69AEF}"/>
              </a:ext>
            </a:extLst>
          </p:cNvPr>
          <p:cNvGrpSpPr/>
          <p:nvPr/>
        </p:nvGrpSpPr>
        <p:grpSpPr>
          <a:xfrm>
            <a:off x="4333291" y="38481"/>
            <a:ext cx="3339997" cy="581082"/>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AB013A6F-C3E4-4858-A7F3-299E50F24A2D}"/>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5C01C4B4-C7E8-4686-9CE9-2F4DDD0DF3D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solidFill>
                    <a:schemeClr val="bg1"/>
                  </a:solidFill>
                  <a:latin typeface="Arial" panose="020B0604020202020204" pitchFamily="34" charset="0"/>
                  <a:cs typeface="Arial" panose="020B0604020202020204" pitchFamily="34" charset="0"/>
                </a:rPr>
                <a:t>Vận dụng</a:t>
              </a:r>
            </a:p>
          </p:txBody>
        </p:sp>
      </p:grpSp>
      <p:pic>
        <p:nvPicPr>
          <p:cNvPr id="9" name="Picture 12" descr="Hình ảnh có liên quan">
            <a:extLst>
              <a:ext uri="{FF2B5EF4-FFF2-40B4-BE49-F238E27FC236}">
                <a16:creationId xmlns:a16="http://schemas.microsoft.com/office/drawing/2014/main" id="{DBC38B76-CD37-46A0-BB3B-2C5BA7DDF9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331" y="489457"/>
            <a:ext cx="939800" cy="14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63E5DBC-0D93-484A-B55F-4D82080740E6}"/>
              </a:ext>
            </a:extLst>
          </p:cNvPr>
          <p:cNvSpPr/>
          <p:nvPr/>
        </p:nvSpPr>
        <p:spPr>
          <a:xfrm>
            <a:off x="1600200" y="726031"/>
            <a:ext cx="10134600" cy="1384995"/>
          </a:xfrm>
          <a:prstGeom prst="rect">
            <a:avLst/>
          </a:prstGeom>
        </p:spPr>
        <p:txBody>
          <a:bodyPr wrap="square">
            <a:spAutoFit/>
          </a:bodyPr>
          <a:lstStyle/>
          <a:p>
            <a:pPr algn="ctr">
              <a:defRPr/>
            </a:pPr>
            <a:r>
              <a:rPr lang="en-US" sz="2800" dirty="0">
                <a:solidFill>
                  <a:schemeClr val="bg1"/>
                </a:solidFill>
              </a:rPr>
              <a:t>Điện áp dùng trong các thiết bị điện tử như điện thoại, laptop thường rất thấp (&lt;12V) vậy tại hàng ngày ta vẫn có thể cắm </a:t>
            </a:r>
            <a:r>
              <a:rPr lang="en-US" sz="2800" dirty="0" err="1">
                <a:solidFill>
                  <a:schemeClr val="bg1"/>
                </a:solidFill>
              </a:rPr>
              <a:t>sạc</a:t>
            </a:r>
            <a:r>
              <a:rPr lang="en-US" sz="2800" dirty="0">
                <a:solidFill>
                  <a:schemeClr val="bg1"/>
                </a:solidFill>
              </a:rPr>
              <a:t> vào nguồn điện 220V ở nhà? </a:t>
            </a:r>
          </a:p>
        </p:txBody>
      </p:sp>
      <p:sp>
        <p:nvSpPr>
          <p:cNvPr id="11" name="TextBox 10">
            <a:extLst>
              <a:ext uri="{FF2B5EF4-FFF2-40B4-BE49-F238E27FC236}">
                <a16:creationId xmlns:a16="http://schemas.microsoft.com/office/drawing/2014/main" id="{FBB490F1-74FD-4804-8D66-D507BF13A8A6}"/>
              </a:ext>
            </a:extLst>
          </p:cNvPr>
          <p:cNvSpPr txBox="1"/>
          <p:nvPr/>
        </p:nvSpPr>
        <p:spPr>
          <a:xfrm>
            <a:off x="8833798" y="2404237"/>
            <a:ext cx="3124200" cy="3939540"/>
          </a:xfrm>
          <a:prstGeom prst="rect">
            <a:avLst/>
          </a:prstGeom>
          <a:noFill/>
        </p:spPr>
        <p:txBody>
          <a:bodyPr wrap="square">
            <a:spAutoFit/>
          </a:bodyPr>
          <a:lstStyle/>
          <a:p>
            <a:pPr algn="ctr"/>
            <a:r>
              <a:rPr lang="en-US" sz="2500" dirty="0">
                <a:solidFill>
                  <a:schemeClr val="bg1"/>
                </a:solidFill>
              </a:rPr>
              <a:t>Bên trong các adaptor (cục </a:t>
            </a:r>
            <a:r>
              <a:rPr lang="en-US" sz="2500" dirty="0" err="1">
                <a:solidFill>
                  <a:schemeClr val="bg1"/>
                </a:solidFill>
              </a:rPr>
              <a:t>sạc</a:t>
            </a:r>
            <a:r>
              <a:rPr lang="en-US" sz="2500" dirty="0">
                <a:solidFill>
                  <a:schemeClr val="bg1"/>
                </a:solidFill>
              </a:rPr>
              <a:t>) có một biến áp nhỏ biến đổi điện áp từ 220V xuống khoảng 9V (ngoài ra còn có 1 mạch chỉnh lưu để chuyển đổi U</a:t>
            </a:r>
            <a:r>
              <a:rPr lang="en-US" sz="2500" baseline="-25000" dirty="0">
                <a:solidFill>
                  <a:schemeClr val="bg1"/>
                </a:solidFill>
              </a:rPr>
              <a:t>AC</a:t>
            </a:r>
            <a:r>
              <a:rPr lang="en-US" sz="2500" dirty="0">
                <a:solidFill>
                  <a:schemeClr val="bg1"/>
                </a:solidFill>
              </a:rPr>
              <a:t> thành U</a:t>
            </a:r>
            <a:r>
              <a:rPr lang="en-US" sz="2500" baseline="-25000" dirty="0">
                <a:solidFill>
                  <a:schemeClr val="bg1"/>
                </a:solidFill>
              </a:rPr>
              <a:t>DC</a:t>
            </a:r>
            <a:r>
              <a:rPr lang="en-US" sz="2500" dirty="0">
                <a:solidFill>
                  <a:schemeClr val="bg1"/>
                </a:solidFill>
              </a:rPr>
              <a:t> đặt vào các linh kiện điện tử)</a:t>
            </a:r>
            <a:endParaRPr lang="en-US" sz="2500" baseline="-25000" dirty="0">
              <a:solidFill>
                <a:schemeClr val="bg1"/>
              </a:solidFill>
            </a:endParaRPr>
          </a:p>
        </p:txBody>
      </p:sp>
    </p:spTree>
    <p:extLst>
      <p:ext uri="{BB962C8B-B14F-4D97-AF65-F5344CB8AC3E}">
        <p14:creationId xmlns:p14="http://schemas.microsoft.com/office/powerpoint/2010/main" val="29162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7905" name="Text Box 17"/>
          <p:cNvSpPr txBox="1">
            <a:spLocks noChangeArrowheads="1"/>
          </p:cNvSpPr>
          <p:nvPr/>
        </p:nvSpPr>
        <p:spPr bwMode="auto">
          <a:xfrm>
            <a:off x="266700" y="711487"/>
            <a:ext cx="4800600"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eaLnBrk="1" hangingPunct="1">
              <a:spcBef>
                <a:spcPct val="50000"/>
              </a:spcBef>
              <a:buAutoNum type="arabicPeriod"/>
            </a:pPr>
            <a:r>
              <a:rPr lang="en-US" sz="2500" i="1" dirty="0">
                <a:solidFill>
                  <a:schemeClr val="bg1"/>
                </a:solidFill>
              </a:rPr>
              <a:t>Truyền tải điện năng.</a:t>
            </a:r>
          </a:p>
          <a:p>
            <a:pPr eaLnBrk="1" hangingPunct="1">
              <a:spcBef>
                <a:spcPct val="50000"/>
              </a:spcBef>
            </a:pPr>
            <a:endParaRPr lang="en-US" sz="2500" i="1" dirty="0">
              <a:solidFill>
                <a:schemeClr val="bg1"/>
              </a:solidFill>
            </a:endParaRPr>
          </a:p>
        </p:txBody>
      </p:sp>
      <p:grpSp>
        <p:nvGrpSpPr>
          <p:cNvPr id="17415" name="Group 5"/>
          <p:cNvGrpSpPr>
            <a:grpSpLocks/>
          </p:cNvGrpSpPr>
          <p:nvPr/>
        </p:nvGrpSpPr>
        <p:grpSpPr bwMode="auto">
          <a:xfrm>
            <a:off x="1524000" y="2020888"/>
            <a:ext cx="9144000" cy="4837112"/>
            <a:chOff x="0" y="2020669"/>
            <a:chExt cx="9144000" cy="4837331"/>
          </a:xfrm>
        </p:grpSpPr>
        <p:pic>
          <p:nvPicPr>
            <p:cNvPr id="17424" name="Picture 45"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2021"/>
              <a:ext cx="9144000" cy="447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Box 1"/>
            <p:cNvSpPr txBox="1">
              <a:spLocks noChangeArrowheads="1"/>
            </p:cNvSpPr>
            <p:nvPr/>
          </p:nvSpPr>
          <p:spPr bwMode="auto">
            <a:xfrm>
              <a:off x="5609304" y="2020669"/>
              <a:ext cx="1676400" cy="646331"/>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chemeClr val="bg1"/>
                  </a:solidFill>
                </a:rPr>
                <a:t>Nhà máy điện</a:t>
              </a:r>
            </a:p>
            <a:p>
              <a:pPr algn="ctr" eaLnBrk="1" hangingPunct="1"/>
              <a:r>
                <a:rPr lang="en-US">
                  <a:solidFill>
                    <a:schemeClr val="bg1"/>
                  </a:solidFill>
                </a:rPr>
                <a:t>10kV</a:t>
              </a:r>
            </a:p>
          </p:txBody>
        </p:sp>
        <p:sp>
          <p:nvSpPr>
            <p:cNvPr id="17426" name="TextBox 11"/>
            <p:cNvSpPr txBox="1">
              <a:spLocks noChangeArrowheads="1"/>
            </p:cNvSpPr>
            <p:nvPr/>
          </p:nvSpPr>
          <p:spPr bwMode="auto">
            <a:xfrm>
              <a:off x="2895600" y="2953972"/>
              <a:ext cx="1676400" cy="369332"/>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chemeClr val="bg1"/>
                  </a:solidFill>
                </a:rPr>
                <a:t>Máy tăng áp</a:t>
              </a:r>
            </a:p>
          </p:txBody>
        </p:sp>
        <p:sp>
          <p:nvSpPr>
            <p:cNvPr id="17427" name="TextBox 12"/>
            <p:cNvSpPr txBox="1">
              <a:spLocks noChangeArrowheads="1"/>
            </p:cNvSpPr>
            <p:nvPr/>
          </p:nvSpPr>
          <p:spPr bwMode="auto">
            <a:xfrm>
              <a:off x="2450689" y="2334190"/>
              <a:ext cx="15660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chemeClr val="bg1"/>
                  </a:solidFill>
                </a:rPr>
                <a:t>200kV – 500kV</a:t>
              </a:r>
            </a:p>
          </p:txBody>
        </p:sp>
        <p:grpSp>
          <p:nvGrpSpPr>
            <p:cNvPr id="17428" name="Group 4"/>
            <p:cNvGrpSpPr>
              <a:grpSpLocks/>
            </p:cNvGrpSpPr>
            <p:nvPr/>
          </p:nvGrpSpPr>
          <p:grpSpPr bwMode="auto">
            <a:xfrm>
              <a:off x="1752600" y="3323304"/>
              <a:ext cx="1981200" cy="482402"/>
              <a:chOff x="1752600" y="3323304"/>
              <a:chExt cx="1981200" cy="482402"/>
            </a:xfrm>
          </p:grpSpPr>
          <p:sp>
            <p:nvSpPr>
              <p:cNvPr id="3" name="Rectangle 2"/>
              <p:cNvSpPr/>
              <p:nvPr/>
            </p:nvSpPr>
            <p:spPr>
              <a:xfrm>
                <a:off x="1752600" y="3324065"/>
                <a:ext cx="1981200" cy="180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8" name="Rectangle 17"/>
              <p:cNvSpPr/>
              <p:nvPr/>
            </p:nvSpPr>
            <p:spPr>
              <a:xfrm>
                <a:off x="2035175" y="3624117"/>
                <a:ext cx="990600" cy="180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9" name="Rectangle 18"/>
              <p:cNvSpPr/>
              <p:nvPr/>
            </p:nvSpPr>
            <p:spPr>
              <a:xfrm>
                <a:off x="2247900" y="3520924"/>
                <a:ext cx="990600" cy="180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17429" name="TextBox 21"/>
            <p:cNvSpPr txBox="1">
              <a:spLocks noChangeArrowheads="1"/>
            </p:cNvSpPr>
            <p:nvPr/>
          </p:nvSpPr>
          <p:spPr bwMode="auto">
            <a:xfrm>
              <a:off x="1600200" y="3472624"/>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chemeClr val="bg1"/>
                  </a:solidFill>
                </a:rPr>
                <a:t>Máy hạ áp</a:t>
              </a:r>
            </a:p>
          </p:txBody>
        </p:sp>
        <p:sp>
          <p:nvSpPr>
            <p:cNvPr id="17430" name="TextBox 22"/>
            <p:cNvSpPr txBox="1">
              <a:spLocks noChangeArrowheads="1"/>
            </p:cNvSpPr>
            <p:nvPr/>
          </p:nvSpPr>
          <p:spPr bwMode="auto">
            <a:xfrm>
              <a:off x="3009900" y="3810000"/>
              <a:ext cx="952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chemeClr val="bg1"/>
                  </a:solidFill>
                </a:rPr>
                <a:t>5000V</a:t>
              </a:r>
            </a:p>
          </p:txBody>
        </p:sp>
        <p:sp>
          <p:nvSpPr>
            <p:cNvPr id="17431" name="TextBox 23"/>
            <p:cNvSpPr txBox="1">
              <a:spLocks noChangeArrowheads="1"/>
            </p:cNvSpPr>
            <p:nvPr/>
          </p:nvSpPr>
          <p:spPr bwMode="auto">
            <a:xfrm>
              <a:off x="125976" y="4359422"/>
              <a:ext cx="3107756" cy="369332"/>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chemeClr val="bg1"/>
                  </a:solidFill>
                </a:rPr>
                <a:t>Khu công nghiệp</a:t>
              </a:r>
            </a:p>
          </p:txBody>
        </p:sp>
        <p:sp>
          <p:nvSpPr>
            <p:cNvPr id="17432" name="TextBox 24"/>
            <p:cNvSpPr txBox="1">
              <a:spLocks noChangeArrowheads="1"/>
            </p:cNvSpPr>
            <p:nvPr/>
          </p:nvSpPr>
          <p:spPr bwMode="auto">
            <a:xfrm>
              <a:off x="7620000" y="3846873"/>
              <a:ext cx="1447800" cy="369332"/>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chemeClr val="bg1"/>
                  </a:solidFill>
                </a:rPr>
                <a:t>Máy hạ áp</a:t>
              </a:r>
            </a:p>
          </p:txBody>
        </p:sp>
        <p:sp>
          <p:nvSpPr>
            <p:cNvPr id="27" name="Rectangle 26"/>
            <p:cNvSpPr/>
            <p:nvPr/>
          </p:nvSpPr>
          <p:spPr>
            <a:xfrm>
              <a:off x="7086600" y="3219285"/>
              <a:ext cx="1981200" cy="182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0" name="Rectangle 29"/>
            <p:cNvSpPr/>
            <p:nvPr/>
          </p:nvSpPr>
          <p:spPr>
            <a:xfrm>
              <a:off x="7285038" y="4406789"/>
              <a:ext cx="1858962" cy="180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1" name="Rectangle 30"/>
            <p:cNvSpPr/>
            <p:nvPr/>
          </p:nvSpPr>
          <p:spPr>
            <a:xfrm>
              <a:off x="6691313" y="5181524"/>
              <a:ext cx="1857375" cy="457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2" name="Rectangle 31"/>
            <p:cNvSpPr/>
            <p:nvPr/>
          </p:nvSpPr>
          <p:spPr>
            <a:xfrm>
              <a:off x="4522788" y="6629390"/>
              <a:ext cx="3097212" cy="228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7437" name="TextBox 32"/>
            <p:cNvSpPr txBox="1">
              <a:spLocks noChangeArrowheads="1"/>
            </p:cNvSpPr>
            <p:nvPr/>
          </p:nvSpPr>
          <p:spPr bwMode="auto">
            <a:xfrm>
              <a:off x="5133054" y="4189607"/>
              <a:ext cx="952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chemeClr val="bg1"/>
                  </a:solidFill>
                </a:rPr>
                <a:t>380V</a:t>
              </a:r>
            </a:p>
          </p:txBody>
        </p:sp>
        <p:sp>
          <p:nvSpPr>
            <p:cNvPr id="17438" name="TextBox 33"/>
            <p:cNvSpPr txBox="1">
              <a:spLocks noChangeArrowheads="1"/>
            </p:cNvSpPr>
            <p:nvPr/>
          </p:nvSpPr>
          <p:spPr bwMode="auto">
            <a:xfrm>
              <a:off x="7010400" y="4416623"/>
              <a:ext cx="6888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chemeClr val="bg1"/>
                  </a:solidFill>
                </a:rPr>
                <a:t>220V</a:t>
              </a:r>
            </a:p>
          </p:txBody>
        </p:sp>
        <p:sp>
          <p:nvSpPr>
            <p:cNvPr id="17439" name="TextBox 35"/>
            <p:cNvSpPr txBox="1">
              <a:spLocks noChangeArrowheads="1"/>
            </p:cNvSpPr>
            <p:nvPr/>
          </p:nvSpPr>
          <p:spPr bwMode="auto">
            <a:xfrm>
              <a:off x="5800965" y="5638800"/>
              <a:ext cx="2055609" cy="369332"/>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solidFill>
                    <a:schemeClr val="bg1"/>
                  </a:solidFill>
                </a:rPr>
                <a:t>Khu dân cư</a:t>
              </a:r>
            </a:p>
          </p:txBody>
        </p:sp>
      </p:grpSp>
      <p:cxnSp>
        <p:nvCxnSpPr>
          <p:cNvPr id="11" name="Straight Arrow Connector 10"/>
          <p:cNvCxnSpPr/>
          <p:nvPr/>
        </p:nvCxnSpPr>
        <p:spPr>
          <a:xfrm flipH="1" flipV="1">
            <a:off x="6467476" y="2428876"/>
            <a:ext cx="1000125" cy="3143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121151" y="2889250"/>
            <a:ext cx="10001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667000" y="2954339"/>
            <a:ext cx="630238" cy="657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4776789" y="3402013"/>
            <a:ext cx="1000125" cy="20955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7853364" y="3471864"/>
            <a:ext cx="1025525" cy="333375"/>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p:cNvCxnSpPr>
          <p:nvPr/>
        </p:nvCxnSpPr>
        <p:spPr>
          <a:xfrm flipV="1">
            <a:off x="4776789" y="4117977"/>
            <a:ext cx="3006724" cy="2044452"/>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a:xfrm flipV="1">
            <a:off x="7853364" y="4497491"/>
            <a:ext cx="1138236" cy="836509"/>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423" name="Rectangle 76843"/>
          <p:cNvSpPr>
            <a:spLocks noChangeArrowheads="1"/>
          </p:cNvSpPr>
          <p:nvPr/>
        </p:nvSpPr>
        <p:spPr bwMode="auto">
          <a:xfrm>
            <a:off x="568326" y="1143000"/>
            <a:ext cx="109569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600" dirty="0">
                <a:solidFill>
                  <a:schemeClr val="bg1"/>
                </a:solidFill>
              </a:rPr>
              <a:t>Khi truyền tải điện năng phải sử dụng máy biến áp. Trước khi tải đi phải tăng điện áp để giảm hao phí…đến nơi sử dụng phải giảm điện áp để đảm bảo an toàn cho việc sử dụng điện.</a:t>
            </a:r>
          </a:p>
        </p:txBody>
      </p:sp>
      <p:grpSp>
        <p:nvGrpSpPr>
          <p:cNvPr id="35" name="Group 34">
            <a:extLst>
              <a:ext uri="{FF2B5EF4-FFF2-40B4-BE49-F238E27FC236}">
                <a16:creationId xmlns:a16="http://schemas.microsoft.com/office/drawing/2014/main" id="{94F05AAF-D377-4D43-8A75-F423B46ACE09}"/>
              </a:ext>
            </a:extLst>
          </p:cNvPr>
          <p:cNvGrpSpPr/>
          <p:nvPr/>
        </p:nvGrpSpPr>
        <p:grpSpPr>
          <a:xfrm>
            <a:off x="-29497" y="91162"/>
            <a:ext cx="8628969" cy="551213"/>
            <a:chOff x="74035" y="2267003"/>
            <a:chExt cx="8575504" cy="769452"/>
          </a:xfrm>
        </p:grpSpPr>
        <p:grpSp>
          <p:nvGrpSpPr>
            <p:cNvPr id="36" name="Group 70">
              <a:extLst>
                <a:ext uri="{FF2B5EF4-FFF2-40B4-BE49-F238E27FC236}">
                  <a16:creationId xmlns:a16="http://schemas.microsoft.com/office/drawing/2014/main" id="{D589C41F-97DD-41B4-816E-F87D787ABC3D}"/>
                </a:ext>
              </a:extLst>
            </p:cNvPr>
            <p:cNvGrpSpPr>
              <a:grpSpLocks/>
            </p:cNvGrpSpPr>
            <p:nvPr/>
          </p:nvGrpSpPr>
          <p:grpSpPr bwMode="auto">
            <a:xfrm>
              <a:off x="254806" y="2293270"/>
              <a:ext cx="7926181" cy="743185"/>
              <a:chOff x="548628" y="3428143"/>
              <a:chExt cx="4081613" cy="1431480"/>
            </a:xfrm>
          </p:grpSpPr>
          <p:pic>
            <p:nvPicPr>
              <p:cNvPr id="39" name="Picture 8" descr="empty-green-rectangle">
                <a:extLst>
                  <a:ext uri="{FF2B5EF4-FFF2-40B4-BE49-F238E27FC236}">
                    <a16:creationId xmlns:a16="http://schemas.microsoft.com/office/drawing/2014/main" id="{921F1644-E95A-4FED-98F0-3D060E16A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descr="green-top-faded">
                <a:extLst>
                  <a:ext uri="{FF2B5EF4-FFF2-40B4-BE49-F238E27FC236}">
                    <a16:creationId xmlns:a16="http://schemas.microsoft.com/office/drawing/2014/main" id="{18D6D5B9-392F-42CA-8147-42A95B849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TextBox 36">
              <a:extLst>
                <a:ext uri="{FF2B5EF4-FFF2-40B4-BE49-F238E27FC236}">
                  <a16:creationId xmlns:a16="http://schemas.microsoft.com/office/drawing/2014/main" id="{E77CBCED-392A-4F08-8633-51F1FB82578B}"/>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b="1">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III</a:t>
              </a:r>
              <a:endParaRPr lang="en-US" sz="26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38" name="Rectangle 1026060">
              <a:extLst>
                <a:ext uri="{FF2B5EF4-FFF2-40B4-BE49-F238E27FC236}">
                  <a16:creationId xmlns:a16="http://schemas.microsoft.com/office/drawing/2014/main" id="{DFB98CEC-E818-4B57-9EA2-F8C31666F386}"/>
                </a:ext>
              </a:extLst>
            </p:cNvPr>
            <p:cNvSpPr>
              <a:spLocks noChangeArrowheads="1"/>
            </p:cNvSpPr>
            <p:nvPr/>
          </p:nvSpPr>
          <p:spPr bwMode="auto">
            <a:xfrm>
              <a:off x="1234447" y="2319786"/>
              <a:ext cx="7415092" cy="71319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600" i="1">
                  <a:solidFill>
                    <a:schemeClr val="bg1"/>
                  </a:solidFill>
                  <a:latin typeface="+mj-lt"/>
                  <a:cs typeface="Arial" panose="020B0604020202020204" pitchFamily="34" charset="0"/>
                </a:rPr>
                <a:t>Ứng dụng của máy biến áp</a:t>
              </a:r>
              <a:endParaRPr lang="en-US" sz="2600" dirty="0">
                <a:solidFill>
                  <a:schemeClr val="bg1"/>
                </a:solidFill>
                <a:latin typeface="+mj-lt"/>
                <a:cs typeface="Arial" panose="020B0604020202020204" pitchFamily="34" charset="0"/>
              </a:endParaRPr>
            </a:p>
          </p:txBody>
        </p:sp>
      </p:grpSp>
      <p:cxnSp>
        <p:nvCxnSpPr>
          <p:cNvPr id="8" name="Straight Arrow Connector 7">
            <a:extLst>
              <a:ext uri="{FF2B5EF4-FFF2-40B4-BE49-F238E27FC236}">
                <a16:creationId xmlns:a16="http://schemas.microsoft.com/office/drawing/2014/main" id="{41B21D91-BA85-4081-924D-B68FEB754CD0}"/>
              </a:ext>
            </a:extLst>
          </p:cNvPr>
          <p:cNvCxnSpPr>
            <a:cxnSpLocks/>
          </p:cNvCxnSpPr>
          <p:nvPr/>
        </p:nvCxnSpPr>
        <p:spPr>
          <a:xfrm flipH="1" flipV="1">
            <a:off x="3303588" y="6162429"/>
            <a:ext cx="511173" cy="178087"/>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7618168-F35B-4687-8CD0-B8101E36AC56}"/>
              </a:ext>
            </a:extLst>
          </p:cNvPr>
          <p:cNvCxnSpPr>
            <a:cxnSpLocks/>
          </p:cNvCxnSpPr>
          <p:nvPr/>
        </p:nvCxnSpPr>
        <p:spPr>
          <a:xfrm>
            <a:off x="6760366" y="5857354"/>
            <a:ext cx="707235" cy="372388"/>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500"/>
                                        <p:tgtEl>
                                          <p:spTgt spid="174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righ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right)">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right)">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circle(in)">
                                      <p:cBhvr>
                                        <p:cTn id="5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9154" name="Picture 2" descr="http://www.weldcom.vn/images/mayhan/han-que.jpg">
            <a:extLst>
              <a:ext uri="{FF2B5EF4-FFF2-40B4-BE49-F238E27FC236}">
                <a16:creationId xmlns:a16="http://schemas.microsoft.com/office/drawing/2014/main" id="{EA0B7A4F-245E-42EB-A832-616CEF82A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201241"/>
            <a:ext cx="3353496" cy="301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g.vatgia.vn/gallery_img/2/vwv1322630724.JPG">
            <a:extLst>
              <a:ext uri="{FF2B5EF4-FFF2-40B4-BE49-F238E27FC236}">
                <a16:creationId xmlns:a16="http://schemas.microsoft.com/office/drawing/2014/main" id="{3F565C8A-D54E-4B9C-B4B2-FEA4DB145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543" y="1194873"/>
            <a:ext cx="2641600" cy="298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7">
            <a:extLst>
              <a:ext uri="{FF2B5EF4-FFF2-40B4-BE49-F238E27FC236}">
                <a16:creationId xmlns:a16="http://schemas.microsoft.com/office/drawing/2014/main" id="{D14EBEB7-8F67-4C16-A105-7CE63A7C65E6}"/>
              </a:ext>
            </a:extLst>
          </p:cNvPr>
          <p:cNvSpPr txBox="1">
            <a:spLocks noChangeArrowheads="1"/>
          </p:cNvSpPr>
          <p:nvPr/>
        </p:nvSpPr>
        <p:spPr bwMode="auto">
          <a:xfrm>
            <a:off x="266700" y="711487"/>
            <a:ext cx="4800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500" i="1"/>
              <a:t>2. Nấu chảy kim loại, hàn điện</a:t>
            </a:r>
          </a:p>
        </p:txBody>
      </p:sp>
      <p:grpSp>
        <p:nvGrpSpPr>
          <p:cNvPr id="18" name="Group 17">
            <a:extLst>
              <a:ext uri="{FF2B5EF4-FFF2-40B4-BE49-F238E27FC236}">
                <a16:creationId xmlns:a16="http://schemas.microsoft.com/office/drawing/2014/main" id="{B029667B-CBEF-40C2-A011-55F11E2D3D15}"/>
              </a:ext>
            </a:extLst>
          </p:cNvPr>
          <p:cNvGrpSpPr/>
          <p:nvPr/>
        </p:nvGrpSpPr>
        <p:grpSpPr>
          <a:xfrm>
            <a:off x="-29497" y="91162"/>
            <a:ext cx="8628969" cy="551213"/>
            <a:chOff x="74035" y="2267003"/>
            <a:chExt cx="8575504" cy="769452"/>
          </a:xfrm>
        </p:grpSpPr>
        <p:grpSp>
          <p:nvGrpSpPr>
            <p:cNvPr id="19" name="Group 70">
              <a:extLst>
                <a:ext uri="{FF2B5EF4-FFF2-40B4-BE49-F238E27FC236}">
                  <a16:creationId xmlns:a16="http://schemas.microsoft.com/office/drawing/2014/main" id="{6EA7F5FD-15DF-432C-8B92-946434C8501D}"/>
                </a:ext>
              </a:extLst>
            </p:cNvPr>
            <p:cNvGrpSpPr>
              <a:grpSpLocks/>
            </p:cNvGrpSpPr>
            <p:nvPr/>
          </p:nvGrpSpPr>
          <p:grpSpPr bwMode="auto">
            <a:xfrm>
              <a:off x="254806" y="2293270"/>
              <a:ext cx="7926181" cy="743185"/>
              <a:chOff x="548628" y="3428143"/>
              <a:chExt cx="4081613" cy="1431480"/>
            </a:xfrm>
          </p:grpSpPr>
          <p:pic>
            <p:nvPicPr>
              <p:cNvPr id="22" name="Picture 21" descr="empty-green-rectangle">
                <a:extLst>
                  <a:ext uri="{FF2B5EF4-FFF2-40B4-BE49-F238E27FC236}">
                    <a16:creationId xmlns:a16="http://schemas.microsoft.com/office/drawing/2014/main" id="{FE5E4EFA-B159-482C-BB5F-A5BFA6FF7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green-top-faded">
                <a:extLst>
                  <a:ext uri="{FF2B5EF4-FFF2-40B4-BE49-F238E27FC236}">
                    <a16:creationId xmlns:a16="http://schemas.microsoft.com/office/drawing/2014/main" id="{F7CA85FB-0F6D-4E76-A38E-FC1D5E64C0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F70FD741-C4A4-4025-B194-B17C1F485578}"/>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b="1">
                  <a:ln w="18415" cmpd="sng">
                    <a:solidFill>
                      <a:srgbClr val="FFFFFF"/>
                    </a:solidFill>
                    <a:prstDash val="solid"/>
                  </a:ln>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III</a:t>
              </a:r>
              <a:endParaRPr lang="en-US" sz="2600" b="1" dirty="0">
                <a:ln w="18415" cmpd="sng">
                  <a:solidFill>
                    <a:srgbClr val="FFFFFF"/>
                  </a:solidFill>
                  <a:prstDash val="solid"/>
                </a:ln>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21" name="Rectangle 1026060">
              <a:extLst>
                <a:ext uri="{FF2B5EF4-FFF2-40B4-BE49-F238E27FC236}">
                  <a16:creationId xmlns:a16="http://schemas.microsoft.com/office/drawing/2014/main" id="{C47C2797-CB55-428A-B4FB-DCBAEF042DBF}"/>
                </a:ext>
              </a:extLst>
            </p:cNvPr>
            <p:cNvSpPr>
              <a:spLocks noChangeArrowheads="1"/>
            </p:cNvSpPr>
            <p:nvPr/>
          </p:nvSpPr>
          <p:spPr bwMode="auto">
            <a:xfrm>
              <a:off x="1234447" y="2319786"/>
              <a:ext cx="7415092" cy="71319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600" i="1">
                  <a:latin typeface="+mj-lt"/>
                  <a:cs typeface="Arial" panose="020B0604020202020204" pitchFamily="34" charset="0"/>
                </a:rPr>
                <a:t>Ứng dụng của máy biến áp</a:t>
              </a:r>
              <a:endParaRPr lang="en-US" sz="2600" dirty="0">
                <a:latin typeface="+mj-lt"/>
                <a:cs typeface="Arial" panose="020B0604020202020204" pitchFamily="34" charset="0"/>
              </a:endParaRPr>
            </a:p>
          </p:txBody>
        </p:sp>
      </p:grpSp>
      <p:grpSp>
        <p:nvGrpSpPr>
          <p:cNvPr id="24" name="Group 23">
            <a:extLst>
              <a:ext uri="{FF2B5EF4-FFF2-40B4-BE49-F238E27FC236}">
                <a16:creationId xmlns:a16="http://schemas.microsoft.com/office/drawing/2014/main" id="{E8EDB2F1-CC13-4D04-B607-3F3BB2BDF07A}"/>
              </a:ext>
            </a:extLst>
          </p:cNvPr>
          <p:cNvGrpSpPr/>
          <p:nvPr/>
        </p:nvGrpSpPr>
        <p:grpSpPr>
          <a:xfrm>
            <a:off x="364343" y="4217546"/>
            <a:ext cx="4572000" cy="2530475"/>
            <a:chOff x="2362200" y="3260725"/>
            <a:chExt cx="4572000" cy="2530475"/>
          </a:xfrm>
        </p:grpSpPr>
        <p:sp>
          <p:nvSpPr>
            <p:cNvPr id="25" name="Text Box 4">
              <a:extLst>
                <a:ext uri="{FF2B5EF4-FFF2-40B4-BE49-F238E27FC236}">
                  <a16:creationId xmlns:a16="http://schemas.microsoft.com/office/drawing/2014/main" id="{7E656704-36B2-41AC-B257-64E9C5C30A9B}"/>
                </a:ext>
              </a:extLst>
            </p:cNvPr>
            <p:cNvSpPr txBox="1">
              <a:spLocks noChangeArrowheads="1"/>
            </p:cNvSpPr>
            <p:nvPr/>
          </p:nvSpPr>
          <p:spPr bwMode="auto">
            <a:xfrm>
              <a:off x="2514600" y="326072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a:latin typeface="Tahoma" pitchFamily="34" charset="0"/>
                </a:rPr>
                <a:t>I</a:t>
              </a:r>
              <a:r>
                <a:rPr lang="en-US" sz="2400" baseline="-25000">
                  <a:latin typeface="Tahoma" pitchFamily="34" charset="0"/>
                </a:rPr>
                <a:t>1</a:t>
              </a:r>
            </a:p>
          </p:txBody>
        </p:sp>
        <p:sp>
          <p:nvSpPr>
            <p:cNvPr id="26" name="Text Box 5">
              <a:extLst>
                <a:ext uri="{FF2B5EF4-FFF2-40B4-BE49-F238E27FC236}">
                  <a16:creationId xmlns:a16="http://schemas.microsoft.com/office/drawing/2014/main" id="{13A3F4B4-E6D4-4C60-9A36-3530E4AD71A2}"/>
                </a:ext>
              </a:extLst>
            </p:cNvPr>
            <p:cNvSpPr txBox="1">
              <a:spLocks noChangeArrowheads="1"/>
            </p:cNvSpPr>
            <p:nvPr/>
          </p:nvSpPr>
          <p:spPr bwMode="auto">
            <a:xfrm>
              <a:off x="4648200" y="33369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a:latin typeface="Tahoma" pitchFamily="34" charset="0"/>
                </a:rPr>
                <a:t>I</a:t>
              </a:r>
              <a:r>
                <a:rPr lang="en-US" sz="2400" baseline="-25000">
                  <a:latin typeface="Tahoma" pitchFamily="34" charset="0"/>
                </a:rPr>
                <a:t>2</a:t>
              </a:r>
            </a:p>
          </p:txBody>
        </p:sp>
        <p:grpSp>
          <p:nvGrpSpPr>
            <p:cNvPr id="27" name="Group 6">
              <a:extLst>
                <a:ext uri="{FF2B5EF4-FFF2-40B4-BE49-F238E27FC236}">
                  <a16:creationId xmlns:a16="http://schemas.microsoft.com/office/drawing/2014/main" id="{A001859A-9914-40D7-B303-19536EFE2A7B}"/>
                </a:ext>
              </a:extLst>
            </p:cNvPr>
            <p:cNvGrpSpPr>
              <a:grpSpLocks/>
            </p:cNvGrpSpPr>
            <p:nvPr/>
          </p:nvGrpSpPr>
          <p:grpSpPr bwMode="auto">
            <a:xfrm>
              <a:off x="2362200" y="3505200"/>
              <a:ext cx="4114800" cy="1828800"/>
              <a:chOff x="144" y="960"/>
              <a:chExt cx="2592" cy="1152"/>
            </a:xfrm>
          </p:grpSpPr>
          <p:sp>
            <p:nvSpPr>
              <p:cNvPr id="31" name="Line 7">
                <a:extLst>
                  <a:ext uri="{FF2B5EF4-FFF2-40B4-BE49-F238E27FC236}">
                    <a16:creationId xmlns:a16="http://schemas.microsoft.com/office/drawing/2014/main" id="{3267ED8F-7A3F-4B54-A248-311D6292F919}"/>
                  </a:ext>
                </a:extLst>
              </p:cNvPr>
              <p:cNvSpPr>
                <a:spLocks noChangeShapeType="1"/>
              </p:cNvSpPr>
              <p:nvPr/>
            </p:nvSpPr>
            <p:spPr bwMode="auto">
              <a:xfrm>
                <a:off x="1248" y="1199"/>
                <a:ext cx="672" cy="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8">
                <a:extLst>
                  <a:ext uri="{FF2B5EF4-FFF2-40B4-BE49-F238E27FC236}">
                    <a16:creationId xmlns:a16="http://schemas.microsoft.com/office/drawing/2014/main" id="{17FF5F67-A79A-4069-959B-907AF17F370E}"/>
                  </a:ext>
                </a:extLst>
              </p:cNvPr>
              <p:cNvSpPr>
                <a:spLocks noChangeShapeType="1"/>
              </p:cNvSpPr>
              <p:nvPr/>
            </p:nvSpPr>
            <p:spPr bwMode="auto">
              <a:xfrm>
                <a:off x="1248" y="1872"/>
                <a:ext cx="672" cy="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9">
                <a:extLst>
                  <a:ext uri="{FF2B5EF4-FFF2-40B4-BE49-F238E27FC236}">
                    <a16:creationId xmlns:a16="http://schemas.microsoft.com/office/drawing/2014/main" id="{84512DAD-8670-4240-ADBF-4BBC899D3D80}"/>
                  </a:ext>
                </a:extLst>
              </p:cNvPr>
              <p:cNvSpPr>
                <a:spLocks/>
              </p:cNvSpPr>
              <p:nvPr/>
            </p:nvSpPr>
            <p:spPr bwMode="auto">
              <a:xfrm rot="10800000" flipH="1">
                <a:off x="288" y="1135"/>
                <a:ext cx="352" cy="312"/>
              </a:xfrm>
              <a:custGeom>
                <a:avLst/>
                <a:gdLst>
                  <a:gd name="T0" fmla="*/ 199 w 624"/>
                  <a:gd name="T1" fmla="*/ 210 h 464"/>
                  <a:gd name="T2" fmla="*/ 0 w 624"/>
                  <a:gd name="T3" fmla="*/ 210 h 464"/>
                  <a:gd name="T4" fmla="*/ 3 w 624"/>
                  <a:gd name="T5" fmla="*/ 0 h 464"/>
                  <a:gd name="T6" fmla="*/ 0 60000 65536"/>
                  <a:gd name="T7" fmla="*/ 0 60000 65536"/>
                  <a:gd name="T8" fmla="*/ 0 60000 65536"/>
                </a:gdLst>
                <a:ahLst/>
                <a:cxnLst>
                  <a:cxn ang="T6">
                    <a:pos x="T0" y="T1"/>
                  </a:cxn>
                  <a:cxn ang="T7">
                    <a:pos x="T2" y="T3"/>
                  </a:cxn>
                  <a:cxn ang="T8">
                    <a:pos x="T4" y="T5"/>
                  </a:cxn>
                </a:cxnLst>
                <a:rect l="0" t="0" r="r" b="b"/>
                <a:pathLst>
                  <a:path w="624" h="464">
                    <a:moveTo>
                      <a:pt x="624" y="464"/>
                    </a:moveTo>
                    <a:lnTo>
                      <a:pt x="0" y="464"/>
                    </a:lnTo>
                    <a:lnTo>
                      <a:pt x="8" y="0"/>
                    </a:lnTo>
                  </a:path>
                </a:pathLst>
              </a:custGeom>
              <a:noFill/>
              <a:ln w="28575" cap="sq" cmpd="sng">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Freeform 10">
                <a:extLst>
                  <a:ext uri="{FF2B5EF4-FFF2-40B4-BE49-F238E27FC236}">
                    <a16:creationId xmlns:a16="http://schemas.microsoft.com/office/drawing/2014/main" id="{74483A4B-0E49-4E4E-925F-3CCC74AA225D}"/>
                  </a:ext>
                </a:extLst>
              </p:cNvPr>
              <p:cNvSpPr>
                <a:spLocks/>
              </p:cNvSpPr>
              <p:nvPr/>
            </p:nvSpPr>
            <p:spPr bwMode="auto">
              <a:xfrm rot="10800000" flipH="1">
                <a:off x="308" y="1758"/>
                <a:ext cx="316" cy="204"/>
              </a:xfrm>
              <a:custGeom>
                <a:avLst/>
                <a:gdLst>
                  <a:gd name="T0" fmla="*/ 149 w 672"/>
                  <a:gd name="T1" fmla="*/ 0 h 384"/>
                  <a:gd name="T2" fmla="*/ 0 w 672"/>
                  <a:gd name="T3" fmla="*/ 0 h 384"/>
                  <a:gd name="T4" fmla="*/ 0 w 672"/>
                  <a:gd name="T5" fmla="*/ 108 h 384"/>
                  <a:gd name="T6" fmla="*/ 0 60000 65536"/>
                  <a:gd name="T7" fmla="*/ 0 60000 65536"/>
                  <a:gd name="T8" fmla="*/ 0 60000 65536"/>
                </a:gdLst>
                <a:ahLst/>
                <a:cxnLst>
                  <a:cxn ang="T6">
                    <a:pos x="T0" y="T1"/>
                  </a:cxn>
                  <a:cxn ang="T7">
                    <a:pos x="T2" y="T3"/>
                  </a:cxn>
                  <a:cxn ang="T8">
                    <a:pos x="T4" y="T5"/>
                  </a:cxn>
                </a:cxnLst>
                <a:rect l="0" t="0" r="r" b="b"/>
                <a:pathLst>
                  <a:path w="672" h="384">
                    <a:moveTo>
                      <a:pt x="672" y="0"/>
                    </a:moveTo>
                    <a:lnTo>
                      <a:pt x="0" y="0"/>
                    </a:lnTo>
                    <a:lnTo>
                      <a:pt x="0" y="384"/>
                    </a:lnTo>
                  </a:path>
                </a:pathLst>
              </a:custGeom>
              <a:noFill/>
              <a:ln w="28575" cap="sq" cmpd="sng">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 name="Group 11">
                <a:extLst>
                  <a:ext uri="{FF2B5EF4-FFF2-40B4-BE49-F238E27FC236}">
                    <a16:creationId xmlns:a16="http://schemas.microsoft.com/office/drawing/2014/main" id="{7651B196-D720-46AA-92C8-FD86D7159FD6}"/>
                  </a:ext>
                </a:extLst>
              </p:cNvPr>
              <p:cNvGrpSpPr>
                <a:grpSpLocks/>
              </p:cNvGrpSpPr>
              <p:nvPr/>
            </p:nvGrpSpPr>
            <p:grpSpPr bwMode="auto">
              <a:xfrm rot="10800000">
                <a:off x="490" y="960"/>
                <a:ext cx="878" cy="1152"/>
                <a:chOff x="2304" y="1008"/>
                <a:chExt cx="1920" cy="2208"/>
              </a:xfrm>
            </p:grpSpPr>
            <p:grpSp>
              <p:nvGrpSpPr>
                <p:cNvPr id="45" name="Group 12">
                  <a:extLst>
                    <a:ext uri="{FF2B5EF4-FFF2-40B4-BE49-F238E27FC236}">
                      <a16:creationId xmlns:a16="http://schemas.microsoft.com/office/drawing/2014/main" id="{30D00B19-9D3C-4202-83B2-4A252DE7E2F0}"/>
                    </a:ext>
                  </a:extLst>
                </p:cNvPr>
                <p:cNvGrpSpPr>
                  <a:grpSpLocks/>
                </p:cNvGrpSpPr>
                <p:nvPr/>
              </p:nvGrpSpPr>
              <p:grpSpPr bwMode="auto">
                <a:xfrm>
                  <a:off x="2544" y="1008"/>
                  <a:ext cx="1680" cy="2208"/>
                  <a:chOff x="2304" y="1008"/>
                  <a:chExt cx="1680" cy="2208"/>
                </a:xfrm>
              </p:grpSpPr>
              <p:grpSp>
                <p:nvGrpSpPr>
                  <p:cNvPr id="368" name="Group 13">
                    <a:extLst>
                      <a:ext uri="{FF2B5EF4-FFF2-40B4-BE49-F238E27FC236}">
                        <a16:creationId xmlns:a16="http://schemas.microsoft.com/office/drawing/2014/main" id="{4D2787EC-B169-4BB4-A22F-E9915D243D1E}"/>
                      </a:ext>
                    </a:extLst>
                  </p:cNvPr>
                  <p:cNvGrpSpPr>
                    <a:grpSpLocks/>
                  </p:cNvGrpSpPr>
                  <p:nvPr/>
                </p:nvGrpSpPr>
                <p:grpSpPr bwMode="auto">
                  <a:xfrm>
                    <a:off x="2304" y="1008"/>
                    <a:ext cx="1680" cy="2208"/>
                    <a:chOff x="2304" y="1008"/>
                    <a:chExt cx="1680" cy="2208"/>
                  </a:xfrm>
                </p:grpSpPr>
                <p:sp>
                  <p:nvSpPr>
                    <p:cNvPr id="411" name="Freeform 14">
                      <a:extLst>
                        <a:ext uri="{FF2B5EF4-FFF2-40B4-BE49-F238E27FC236}">
                          <a16:creationId xmlns:a16="http://schemas.microsoft.com/office/drawing/2014/main" id="{9B46C596-5D3E-4FDB-9C0F-31CC7DB7A45D}"/>
                        </a:ext>
                      </a:extLst>
                    </p:cNvPr>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 name="Freeform 15">
                      <a:extLst>
                        <a:ext uri="{FF2B5EF4-FFF2-40B4-BE49-F238E27FC236}">
                          <a16:creationId xmlns:a16="http://schemas.microsoft.com/office/drawing/2014/main" id="{B1408CD7-30C8-44D7-A98A-1F979C62C3ED}"/>
                        </a:ext>
                      </a:extLst>
                    </p:cNvPr>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 name="Freeform 16">
                    <a:extLst>
                      <a:ext uri="{FF2B5EF4-FFF2-40B4-BE49-F238E27FC236}">
                        <a16:creationId xmlns:a16="http://schemas.microsoft.com/office/drawing/2014/main" id="{7A9AC4EE-6C9F-4021-B2D0-6C8A9D29AA18}"/>
                      </a:ext>
                    </a:extLst>
                  </p:cNvPr>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 name="Freeform 17">
                    <a:extLst>
                      <a:ext uri="{FF2B5EF4-FFF2-40B4-BE49-F238E27FC236}">
                        <a16:creationId xmlns:a16="http://schemas.microsoft.com/office/drawing/2014/main" id="{D1E64CDB-65E7-4065-BF24-E3FB84D0F7DE}"/>
                      </a:ext>
                    </a:extLst>
                  </p:cNvPr>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 name="Freeform 18">
                    <a:extLst>
                      <a:ext uri="{FF2B5EF4-FFF2-40B4-BE49-F238E27FC236}">
                        <a16:creationId xmlns:a16="http://schemas.microsoft.com/office/drawing/2014/main" id="{8E45F60D-008C-46D1-AC10-80AD76580092}"/>
                      </a:ext>
                    </a:extLst>
                  </p:cNvPr>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 name="Freeform 19">
                    <a:extLst>
                      <a:ext uri="{FF2B5EF4-FFF2-40B4-BE49-F238E27FC236}">
                        <a16:creationId xmlns:a16="http://schemas.microsoft.com/office/drawing/2014/main" id="{B44FE0D7-6691-4ABB-876A-70B095F7988E}"/>
                      </a:ext>
                    </a:extLst>
                  </p:cNvPr>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 name="Freeform 20">
                    <a:extLst>
                      <a:ext uri="{FF2B5EF4-FFF2-40B4-BE49-F238E27FC236}">
                        <a16:creationId xmlns:a16="http://schemas.microsoft.com/office/drawing/2014/main" id="{BFE45202-1DDB-4DD6-9A06-57962BE646C1}"/>
                      </a:ext>
                    </a:extLst>
                  </p:cNvPr>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 name="Freeform 21">
                    <a:extLst>
                      <a:ext uri="{FF2B5EF4-FFF2-40B4-BE49-F238E27FC236}">
                        <a16:creationId xmlns:a16="http://schemas.microsoft.com/office/drawing/2014/main" id="{8D3000A4-FDBD-45FF-835E-4276D1C6F23D}"/>
                      </a:ext>
                    </a:extLst>
                  </p:cNvPr>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 name="Freeform 22">
                    <a:extLst>
                      <a:ext uri="{FF2B5EF4-FFF2-40B4-BE49-F238E27FC236}">
                        <a16:creationId xmlns:a16="http://schemas.microsoft.com/office/drawing/2014/main" id="{7AD566E0-6B96-412E-BCC7-263F6509A5CE}"/>
                      </a:ext>
                    </a:extLst>
                  </p:cNvPr>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 name="Freeform 23">
                    <a:extLst>
                      <a:ext uri="{FF2B5EF4-FFF2-40B4-BE49-F238E27FC236}">
                        <a16:creationId xmlns:a16="http://schemas.microsoft.com/office/drawing/2014/main" id="{B8C06DC5-F627-402C-8FA7-9CEE2C32732F}"/>
                      </a:ext>
                    </a:extLst>
                  </p:cNvPr>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 name="Freeform 24">
                    <a:extLst>
                      <a:ext uri="{FF2B5EF4-FFF2-40B4-BE49-F238E27FC236}">
                        <a16:creationId xmlns:a16="http://schemas.microsoft.com/office/drawing/2014/main" id="{C7C86ABB-515D-40F0-B495-A40FC101A272}"/>
                      </a:ext>
                    </a:extLst>
                  </p:cNvPr>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 name="Freeform 25">
                    <a:extLst>
                      <a:ext uri="{FF2B5EF4-FFF2-40B4-BE49-F238E27FC236}">
                        <a16:creationId xmlns:a16="http://schemas.microsoft.com/office/drawing/2014/main" id="{8FF286B1-428B-4D63-A6A5-370D0EC091A0}"/>
                      </a:ext>
                    </a:extLst>
                  </p:cNvPr>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 name="Freeform 26">
                    <a:extLst>
                      <a:ext uri="{FF2B5EF4-FFF2-40B4-BE49-F238E27FC236}">
                        <a16:creationId xmlns:a16="http://schemas.microsoft.com/office/drawing/2014/main" id="{36D941AE-A85A-450F-B348-B0DBFC6DED7D}"/>
                      </a:ext>
                    </a:extLst>
                  </p:cNvPr>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 name="Freeform 27">
                    <a:extLst>
                      <a:ext uri="{FF2B5EF4-FFF2-40B4-BE49-F238E27FC236}">
                        <a16:creationId xmlns:a16="http://schemas.microsoft.com/office/drawing/2014/main" id="{3516FDA2-7701-453A-86E7-D67B19431277}"/>
                      </a:ext>
                    </a:extLst>
                  </p:cNvPr>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 name="Freeform 28">
                    <a:extLst>
                      <a:ext uri="{FF2B5EF4-FFF2-40B4-BE49-F238E27FC236}">
                        <a16:creationId xmlns:a16="http://schemas.microsoft.com/office/drawing/2014/main" id="{D484E1F3-7309-44FB-A2FB-D1F67063367D}"/>
                      </a:ext>
                    </a:extLst>
                  </p:cNvPr>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 name="Freeform 29">
                    <a:extLst>
                      <a:ext uri="{FF2B5EF4-FFF2-40B4-BE49-F238E27FC236}">
                        <a16:creationId xmlns:a16="http://schemas.microsoft.com/office/drawing/2014/main" id="{15C5D91C-B5A7-4D87-A6D9-79556EC03399}"/>
                      </a:ext>
                    </a:extLst>
                  </p:cNvPr>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 name="Freeform 30">
                    <a:extLst>
                      <a:ext uri="{FF2B5EF4-FFF2-40B4-BE49-F238E27FC236}">
                        <a16:creationId xmlns:a16="http://schemas.microsoft.com/office/drawing/2014/main" id="{53983446-6682-4A78-AC88-A92415001C9C}"/>
                      </a:ext>
                    </a:extLst>
                  </p:cNvPr>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 name="Freeform 31">
                    <a:extLst>
                      <a:ext uri="{FF2B5EF4-FFF2-40B4-BE49-F238E27FC236}">
                        <a16:creationId xmlns:a16="http://schemas.microsoft.com/office/drawing/2014/main" id="{00B0EB58-B0BC-442D-BC4C-24A90A60758A}"/>
                      </a:ext>
                    </a:extLst>
                  </p:cNvPr>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 name="Freeform 32">
                    <a:extLst>
                      <a:ext uri="{FF2B5EF4-FFF2-40B4-BE49-F238E27FC236}">
                        <a16:creationId xmlns:a16="http://schemas.microsoft.com/office/drawing/2014/main" id="{28D39071-E7C6-49BF-8AB2-62C7AD4E1901}"/>
                      </a:ext>
                    </a:extLst>
                  </p:cNvPr>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 name="Freeform 33">
                    <a:extLst>
                      <a:ext uri="{FF2B5EF4-FFF2-40B4-BE49-F238E27FC236}">
                        <a16:creationId xmlns:a16="http://schemas.microsoft.com/office/drawing/2014/main" id="{B8851B13-0AB5-4758-AF5D-82513B96CEFF}"/>
                      </a:ext>
                    </a:extLst>
                  </p:cNvPr>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 name="Freeform 34">
                    <a:extLst>
                      <a:ext uri="{FF2B5EF4-FFF2-40B4-BE49-F238E27FC236}">
                        <a16:creationId xmlns:a16="http://schemas.microsoft.com/office/drawing/2014/main" id="{C1FC426C-A861-44B1-B878-C7859C8B4195}"/>
                      </a:ext>
                    </a:extLst>
                  </p:cNvPr>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 name="Freeform 35">
                    <a:extLst>
                      <a:ext uri="{FF2B5EF4-FFF2-40B4-BE49-F238E27FC236}">
                        <a16:creationId xmlns:a16="http://schemas.microsoft.com/office/drawing/2014/main" id="{828E2E10-B928-421A-8A91-92D9665990F4}"/>
                      </a:ext>
                    </a:extLst>
                  </p:cNvPr>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 name="Freeform 36">
                    <a:extLst>
                      <a:ext uri="{FF2B5EF4-FFF2-40B4-BE49-F238E27FC236}">
                        <a16:creationId xmlns:a16="http://schemas.microsoft.com/office/drawing/2014/main" id="{67DEBE75-6971-4A11-927F-1AA00D164569}"/>
                      </a:ext>
                    </a:extLst>
                  </p:cNvPr>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 name="Freeform 37">
                    <a:extLst>
                      <a:ext uri="{FF2B5EF4-FFF2-40B4-BE49-F238E27FC236}">
                        <a16:creationId xmlns:a16="http://schemas.microsoft.com/office/drawing/2014/main" id="{6CA3C283-ADAC-40D9-818D-962566BD357C}"/>
                      </a:ext>
                    </a:extLst>
                  </p:cNvPr>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 name="Freeform 38">
                    <a:extLst>
                      <a:ext uri="{FF2B5EF4-FFF2-40B4-BE49-F238E27FC236}">
                        <a16:creationId xmlns:a16="http://schemas.microsoft.com/office/drawing/2014/main" id="{4DDE00FE-D24C-4C23-9683-C6C5D2E9804A}"/>
                      </a:ext>
                    </a:extLst>
                  </p:cNvPr>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2" name="Freeform 39">
                    <a:extLst>
                      <a:ext uri="{FF2B5EF4-FFF2-40B4-BE49-F238E27FC236}">
                        <a16:creationId xmlns:a16="http://schemas.microsoft.com/office/drawing/2014/main" id="{95577EBF-FBE8-40DE-B5ED-38BC62F89439}"/>
                      </a:ext>
                    </a:extLst>
                  </p:cNvPr>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 name="Freeform 40">
                    <a:extLst>
                      <a:ext uri="{FF2B5EF4-FFF2-40B4-BE49-F238E27FC236}">
                        <a16:creationId xmlns:a16="http://schemas.microsoft.com/office/drawing/2014/main" id="{2BCE7A0C-4D48-4109-8CFC-13709D30442C}"/>
                      </a:ext>
                    </a:extLst>
                  </p:cNvPr>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 name="Freeform 41">
                    <a:extLst>
                      <a:ext uri="{FF2B5EF4-FFF2-40B4-BE49-F238E27FC236}">
                        <a16:creationId xmlns:a16="http://schemas.microsoft.com/office/drawing/2014/main" id="{6D908872-E6F0-47E6-90D3-3D89C94399FF}"/>
                      </a:ext>
                    </a:extLst>
                  </p:cNvPr>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 name="Freeform 42">
                    <a:extLst>
                      <a:ext uri="{FF2B5EF4-FFF2-40B4-BE49-F238E27FC236}">
                        <a16:creationId xmlns:a16="http://schemas.microsoft.com/office/drawing/2014/main" id="{CBE18146-6DD0-4C61-BFE2-DDBE28C87BA9}"/>
                      </a:ext>
                    </a:extLst>
                  </p:cNvPr>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 name="Freeform 43">
                    <a:extLst>
                      <a:ext uri="{FF2B5EF4-FFF2-40B4-BE49-F238E27FC236}">
                        <a16:creationId xmlns:a16="http://schemas.microsoft.com/office/drawing/2014/main" id="{1285CF49-8EBD-4499-8429-1F78262299F4}"/>
                      </a:ext>
                    </a:extLst>
                  </p:cNvPr>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 name="Freeform 44">
                    <a:extLst>
                      <a:ext uri="{FF2B5EF4-FFF2-40B4-BE49-F238E27FC236}">
                        <a16:creationId xmlns:a16="http://schemas.microsoft.com/office/drawing/2014/main" id="{5785F35D-A767-4C36-9A9E-FC1B6DFE33A0}"/>
                      </a:ext>
                    </a:extLst>
                  </p:cNvPr>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 name="Freeform 45">
                    <a:extLst>
                      <a:ext uri="{FF2B5EF4-FFF2-40B4-BE49-F238E27FC236}">
                        <a16:creationId xmlns:a16="http://schemas.microsoft.com/office/drawing/2014/main" id="{EAA5221C-D3EE-4E19-9927-8046FF11DC6E}"/>
                      </a:ext>
                    </a:extLst>
                  </p:cNvPr>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 name="Freeform 46">
                    <a:extLst>
                      <a:ext uri="{FF2B5EF4-FFF2-40B4-BE49-F238E27FC236}">
                        <a16:creationId xmlns:a16="http://schemas.microsoft.com/office/drawing/2014/main" id="{CC7754A1-004A-4CCB-9F30-64115C9C6F27}"/>
                      </a:ext>
                    </a:extLst>
                  </p:cNvPr>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 name="Freeform 47">
                    <a:extLst>
                      <a:ext uri="{FF2B5EF4-FFF2-40B4-BE49-F238E27FC236}">
                        <a16:creationId xmlns:a16="http://schemas.microsoft.com/office/drawing/2014/main" id="{4C496FE4-A3EC-45A5-B3C1-C34657DEA71A}"/>
                      </a:ext>
                    </a:extLst>
                  </p:cNvPr>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 name="Freeform 48">
                    <a:extLst>
                      <a:ext uri="{FF2B5EF4-FFF2-40B4-BE49-F238E27FC236}">
                        <a16:creationId xmlns:a16="http://schemas.microsoft.com/office/drawing/2014/main" id="{16550E39-44B2-48EA-BAC9-02DDEB4AB970}"/>
                      </a:ext>
                    </a:extLst>
                  </p:cNvPr>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 name="Freeform 49">
                    <a:extLst>
                      <a:ext uri="{FF2B5EF4-FFF2-40B4-BE49-F238E27FC236}">
                        <a16:creationId xmlns:a16="http://schemas.microsoft.com/office/drawing/2014/main" id="{FBF88CAC-C83D-430D-A854-7B905B61024A}"/>
                      </a:ext>
                    </a:extLst>
                  </p:cNvPr>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 name="Freeform 50">
                    <a:extLst>
                      <a:ext uri="{FF2B5EF4-FFF2-40B4-BE49-F238E27FC236}">
                        <a16:creationId xmlns:a16="http://schemas.microsoft.com/office/drawing/2014/main" id="{1CF76EEA-1DE8-4690-B031-7C5F50116460}"/>
                      </a:ext>
                    </a:extLst>
                  </p:cNvPr>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 name="Freeform 51">
                    <a:extLst>
                      <a:ext uri="{FF2B5EF4-FFF2-40B4-BE49-F238E27FC236}">
                        <a16:creationId xmlns:a16="http://schemas.microsoft.com/office/drawing/2014/main" id="{44EECBB3-709C-422F-84AB-05AE3A504772}"/>
                      </a:ext>
                    </a:extLst>
                  </p:cNvPr>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 name="Freeform 52">
                    <a:extLst>
                      <a:ext uri="{FF2B5EF4-FFF2-40B4-BE49-F238E27FC236}">
                        <a16:creationId xmlns:a16="http://schemas.microsoft.com/office/drawing/2014/main" id="{F313623D-67DE-4277-A75B-D6BD07AD7DE8}"/>
                      </a:ext>
                    </a:extLst>
                  </p:cNvPr>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6" name="Freeform 53">
                    <a:extLst>
                      <a:ext uri="{FF2B5EF4-FFF2-40B4-BE49-F238E27FC236}">
                        <a16:creationId xmlns:a16="http://schemas.microsoft.com/office/drawing/2014/main" id="{A7536D1D-0492-4DBC-A95B-D64D655474B1}"/>
                      </a:ext>
                    </a:extLst>
                  </p:cNvPr>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 name="Freeform 54">
                    <a:extLst>
                      <a:ext uri="{FF2B5EF4-FFF2-40B4-BE49-F238E27FC236}">
                        <a16:creationId xmlns:a16="http://schemas.microsoft.com/office/drawing/2014/main" id="{5FE15A5B-2474-499F-BD11-96999FC00C2E}"/>
                      </a:ext>
                    </a:extLst>
                  </p:cNvPr>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8" name="Freeform 55">
                    <a:extLst>
                      <a:ext uri="{FF2B5EF4-FFF2-40B4-BE49-F238E27FC236}">
                        <a16:creationId xmlns:a16="http://schemas.microsoft.com/office/drawing/2014/main" id="{22A25B00-0D6F-4C62-BB3C-F21009D743FB}"/>
                      </a:ext>
                    </a:extLst>
                  </p:cNvPr>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 name="Freeform 56">
                    <a:extLst>
                      <a:ext uri="{FF2B5EF4-FFF2-40B4-BE49-F238E27FC236}">
                        <a16:creationId xmlns:a16="http://schemas.microsoft.com/office/drawing/2014/main" id="{DEC9C5A7-08DC-4A63-94DF-8C58323EDADA}"/>
                      </a:ext>
                    </a:extLst>
                  </p:cNvPr>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 name="Freeform 57">
                    <a:extLst>
                      <a:ext uri="{FF2B5EF4-FFF2-40B4-BE49-F238E27FC236}">
                        <a16:creationId xmlns:a16="http://schemas.microsoft.com/office/drawing/2014/main" id="{F9D9300B-6F42-4F7D-90C3-2B6B84F2A673}"/>
                      </a:ext>
                    </a:extLst>
                  </p:cNvPr>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58">
                  <a:extLst>
                    <a:ext uri="{FF2B5EF4-FFF2-40B4-BE49-F238E27FC236}">
                      <a16:creationId xmlns:a16="http://schemas.microsoft.com/office/drawing/2014/main" id="{54C900D8-782B-4718-A813-086B7D39E254}"/>
                    </a:ext>
                  </a:extLst>
                </p:cNvPr>
                <p:cNvGrpSpPr>
                  <a:grpSpLocks/>
                </p:cNvGrpSpPr>
                <p:nvPr/>
              </p:nvGrpSpPr>
              <p:grpSpPr bwMode="auto">
                <a:xfrm>
                  <a:off x="2496" y="1008"/>
                  <a:ext cx="1680" cy="2208"/>
                  <a:chOff x="2304" y="1008"/>
                  <a:chExt cx="1680" cy="2208"/>
                </a:xfrm>
              </p:grpSpPr>
              <p:grpSp>
                <p:nvGrpSpPr>
                  <p:cNvPr id="323" name="Group 59">
                    <a:extLst>
                      <a:ext uri="{FF2B5EF4-FFF2-40B4-BE49-F238E27FC236}">
                        <a16:creationId xmlns:a16="http://schemas.microsoft.com/office/drawing/2014/main" id="{3A552B8E-27B6-4778-AC33-2EAD3E908B6C}"/>
                      </a:ext>
                    </a:extLst>
                  </p:cNvPr>
                  <p:cNvGrpSpPr>
                    <a:grpSpLocks/>
                  </p:cNvGrpSpPr>
                  <p:nvPr/>
                </p:nvGrpSpPr>
                <p:grpSpPr bwMode="auto">
                  <a:xfrm>
                    <a:off x="2304" y="1008"/>
                    <a:ext cx="1680" cy="2208"/>
                    <a:chOff x="2304" y="1008"/>
                    <a:chExt cx="1680" cy="2208"/>
                  </a:xfrm>
                </p:grpSpPr>
                <p:sp>
                  <p:nvSpPr>
                    <p:cNvPr id="366" name="Freeform 60">
                      <a:extLst>
                        <a:ext uri="{FF2B5EF4-FFF2-40B4-BE49-F238E27FC236}">
                          <a16:creationId xmlns:a16="http://schemas.microsoft.com/office/drawing/2014/main" id="{D89A8550-F9B9-46E8-89FB-779A1CFE4050}"/>
                        </a:ext>
                      </a:extLst>
                    </p:cNvPr>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 name="Freeform 61">
                      <a:extLst>
                        <a:ext uri="{FF2B5EF4-FFF2-40B4-BE49-F238E27FC236}">
                          <a16:creationId xmlns:a16="http://schemas.microsoft.com/office/drawing/2014/main" id="{E327C99D-1CDD-48E3-998A-E6107954C5A4}"/>
                        </a:ext>
                      </a:extLst>
                    </p:cNvPr>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4" name="Freeform 62">
                    <a:extLst>
                      <a:ext uri="{FF2B5EF4-FFF2-40B4-BE49-F238E27FC236}">
                        <a16:creationId xmlns:a16="http://schemas.microsoft.com/office/drawing/2014/main" id="{47ED28F2-6F8A-4243-BDD9-981C8135E2C9}"/>
                      </a:ext>
                    </a:extLst>
                  </p:cNvPr>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 name="Freeform 63">
                    <a:extLst>
                      <a:ext uri="{FF2B5EF4-FFF2-40B4-BE49-F238E27FC236}">
                        <a16:creationId xmlns:a16="http://schemas.microsoft.com/office/drawing/2014/main" id="{49B32005-65A8-4BC1-9FD5-883C10FC4124}"/>
                      </a:ext>
                    </a:extLst>
                  </p:cNvPr>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 name="Freeform 64">
                    <a:extLst>
                      <a:ext uri="{FF2B5EF4-FFF2-40B4-BE49-F238E27FC236}">
                        <a16:creationId xmlns:a16="http://schemas.microsoft.com/office/drawing/2014/main" id="{B221E514-A866-474B-9088-08EC4ACB6DB0}"/>
                      </a:ext>
                    </a:extLst>
                  </p:cNvPr>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 name="Freeform 65">
                    <a:extLst>
                      <a:ext uri="{FF2B5EF4-FFF2-40B4-BE49-F238E27FC236}">
                        <a16:creationId xmlns:a16="http://schemas.microsoft.com/office/drawing/2014/main" id="{758717AB-A567-4FD0-9413-21F4FD0C126B}"/>
                      </a:ext>
                    </a:extLst>
                  </p:cNvPr>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 name="Freeform 66">
                    <a:extLst>
                      <a:ext uri="{FF2B5EF4-FFF2-40B4-BE49-F238E27FC236}">
                        <a16:creationId xmlns:a16="http://schemas.microsoft.com/office/drawing/2014/main" id="{6F406BAA-FE42-45E9-BBEF-32BFF4F177DF}"/>
                      </a:ext>
                    </a:extLst>
                  </p:cNvPr>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 name="Freeform 67">
                    <a:extLst>
                      <a:ext uri="{FF2B5EF4-FFF2-40B4-BE49-F238E27FC236}">
                        <a16:creationId xmlns:a16="http://schemas.microsoft.com/office/drawing/2014/main" id="{8C89B543-52C0-430A-B150-9ECD03854A24}"/>
                      </a:ext>
                    </a:extLst>
                  </p:cNvPr>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 name="Freeform 68">
                    <a:extLst>
                      <a:ext uri="{FF2B5EF4-FFF2-40B4-BE49-F238E27FC236}">
                        <a16:creationId xmlns:a16="http://schemas.microsoft.com/office/drawing/2014/main" id="{8820FC56-8F70-4D1C-A39A-FE3C8DAECDAE}"/>
                      </a:ext>
                    </a:extLst>
                  </p:cNvPr>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 name="Freeform 69">
                    <a:extLst>
                      <a:ext uri="{FF2B5EF4-FFF2-40B4-BE49-F238E27FC236}">
                        <a16:creationId xmlns:a16="http://schemas.microsoft.com/office/drawing/2014/main" id="{C39B5A24-387D-49CC-A2C1-1998D080C2DD}"/>
                      </a:ext>
                    </a:extLst>
                  </p:cNvPr>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 name="Freeform 70">
                    <a:extLst>
                      <a:ext uri="{FF2B5EF4-FFF2-40B4-BE49-F238E27FC236}">
                        <a16:creationId xmlns:a16="http://schemas.microsoft.com/office/drawing/2014/main" id="{6D199ECE-1407-4BEC-9D1F-84525CF6727D}"/>
                      </a:ext>
                    </a:extLst>
                  </p:cNvPr>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 name="Freeform 71">
                    <a:extLst>
                      <a:ext uri="{FF2B5EF4-FFF2-40B4-BE49-F238E27FC236}">
                        <a16:creationId xmlns:a16="http://schemas.microsoft.com/office/drawing/2014/main" id="{396054B4-3E55-4716-8289-A897354E3173}"/>
                      </a:ext>
                    </a:extLst>
                  </p:cNvPr>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 name="Freeform 72">
                    <a:extLst>
                      <a:ext uri="{FF2B5EF4-FFF2-40B4-BE49-F238E27FC236}">
                        <a16:creationId xmlns:a16="http://schemas.microsoft.com/office/drawing/2014/main" id="{56E05960-8B6C-439E-9C79-BF3F38A07932}"/>
                      </a:ext>
                    </a:extLst>
                  </p:cNvPr>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 name="Freeform 73">
                    <a:extLst>
                      <a:ext uri="{FF2B5EF4-FFF2-40B4-BE49-F238E27FC236}">
                        <a16:creationId xmlns:a16="http://schemas.microsoft.com/office/drawing/2014/main" id="{95D16942-31A1-48DF-A165-0354FF08C29D}"/>
                      </a:ext>
                    </a:extLst>
                  </p:cNvPr>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 name="Freeform 74">
                    <a:extLst>
                      <a:ext uri="{FF2B5EF4-FFF2-40B4-BE49-F238E27FC236}">
                        <a16:creationId xmlns:a16="http://schemas.microsoft.com/office/drawing/2014/main" id="{AAC8DDF2-D7B7-4D45-A2B7-C8817F5BD7C6}"/>
                      </a:ext>
                    </a:extLst>
                  </p:cNvPr>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 name="Freeform 75">
                    <a:extLst>
                      <a:ext uri="{FF2B5EF4-FFF2-40B4-BE49-F238E27FC236}">
                        <a16:creationId xmlns:a16="http://schemas.microsoft.com/office/drawing/2014/main" id="{C8352CDF-900E-4B54-9C61-154031C276F0}"/>
                      </a:ext>
                    </a:extLst>
                  </p:cNvPr>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 name="Freeform 76">
                    <a:extLst>
                      <a:ext uri="{FF2B5EF4-FFF2-40B4-BE49-F238E27FC236}">
                        <a16:creationId xmlns:a16="http://schemas.microsoft.com/office/drawing/2014/main" id="{7BB45F3C-1461-448B-A207-1CF0E42ABD66}"/>
                      </a:ext>
                    </a:extLst>
                  </p:cNvPr>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 name="Freeform 77">
                    <a:extLst>
                      <a:ext uri="{FF2B5EF4-FFF2-40B4-BE49-F238E27FC236}">
                        <a16:creationId xmlns:a16="http://schemas.microsoft.com/office/drawing/2014/main" id="{5B206F9A-263B-4424-B5A9-C1C91BF40C35}"/>
                      </a:ext>
                    </a:extLst>
                  </p:cNvPr>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 name="Freeform 78">
                    <a:extLst>
                      <a:ext uri="{FF2B5EF4-FFF2-40B4-BE49-F238E27FC236}">
                        <a16:creationId xmlns:a16="http://schemas.microsoft.com/office/drawing/2014/main" id="{B5179DE9-020D-41E8-A8A9-C984645F910C}"/>
                      </a:ext>
                    </a:extLst>
                  </p:cNvPr>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 name="Freeform 79">
                    <a:extLst>
                      <a:ext uri="{FF2B5EF4-FFF2-40B4-BE49-F238E27FC236}">
                        <a16:creationId xmlns:a16="http://schemas.microsoft.com/office/drawing/2014/main" id="{95B0F375-481D-4D41-9333-D88BCAC0AE3A}"/>
                      </a:ext>
                    </a:extLst>
                  </p:cNvPr>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 name="Freeform 80">
                    <a:extLst>
                      <a:ext uri="{FF2B5EF4-FFF2-40B4-BE49-F238E27FC236}">
                        <a16:creationId xmlns:a16="http://schemas.microsoft.com/office/drawing/2014/main" id="{7FF92A51-359A-4963-A49D-615F4737A620}"/>
                      </a:ext>
                    </a:extLst>
                  </p:cNvPr>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 name="Freeform 81">
                    <a:extLst>
                      <a:ext uri="{FF2B5EF4-FFF2-40B4-BE49-F238E27FC236}">
                        <a16:creationId xmlns:a16="http://schemas.microsoft.com/office/drawing/2014/main" id="{652A7675-9D2E-461C-8750-6970D834DD12}"/>
                      </a:ext>
                    </a:extLst>
                  </p:cNvPr>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 name="Freeform 82">
                    <a:extLst>
                      <a:ext uri="{FF2B5EF4-FFF2-40B4-BE49-F238E27FC236}">
                        <a16:creationId xmlns:a16="http://schemas.microsoft.com/office/drawing/2014/main" id="{03A02429-283D-49D6-8F99-2E61468CE427}"/>
                      </a:ext>
                    </a:extLst>
                  </p:cNvPr>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 name="Freeform 83">
                    <a:extLst>
                      <a:ext uri="{FF2B5EF4-FFF2-40B4-BE49-F238E27FC236}">
                        <a16:creationId xmlns:a16="http://schemas.microsoft.com/office/drawing/2014/main" id="{B0433240-D562-4F86-ACCA-11CE9CA25878}"/>
                      </a:ext>
                    </a:extLst>
                  </p:cNvPr>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 name="Freeform 84">
                    <a:extLst>
                      <a:ext uri="{FF2B5EF4-FFF2-40B4-BE49-F238E27FC236}">
                        <a16:creationId xmlns:a16="http://schemas.microsoft.com/office/drawing/2014/main" id="{D887F268-1DC2-4560-BDDF-48C88A4A898D}"/>
                      </a:ext>
                    </a:extLst>
                  </p:cNvPr>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 name="Freeform 85">
                    <a:extLst>
                      <a:ext uri="{FF2B5EF4-FFF2-40B4-BE49-F238E27FC236}">
                        <a16:creationId xmlns:a16="http://schemas.microsoft.com/office/drawing/2014/main" id="{FAF34641-09DB-4819-B2D0-9C422B95177C}"/>
                      </a:ext>
                    </a:extLst>
                  </p:cNvPr>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 name="Freeform 86">
                    <a:extLst>
                      <a:ext uri="{FF2B5EF4-FFF2-40B4-BE49-F238E27FC236}">
                        <a16:creationId xmlns:a16="http://schemas.microsoft.com/office/drawing/2014/main" id="{5CD09801-2ADA-4619-8952-CDA31958673C}"/>
                      </a:ext>
                    </a:extLst>
                  </p:cNvPr>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 name="Freeform 87">
                    <a:extLst>
                      <a:ext uri="{FF2B5EF4-FFF2-40B4-BE49-F238E27FC236}">
                        <a16:creationId xmlns:a16="http://schemas.microsoft.com/office/drawing/2014/main" id="{6EC74EF6-7424-45D1-B1AB-5C4C478391ED}"/>
                      </a:ext>
                    </a:extLst>
                  </p:cNvPr>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 name="Freeform 88">
                    <a:extLst>
                      <a:ext uri="{FF2B5EF4-FFF2-40B4-BE49-F238E27FC236}">
                        <a16:creationId xmlns:a16="http://schemas.microsoft.com/office/drawing/2014/main" id="{9D650543-B6E0-474C-8B82-AADC16BB594A}"/>
                      </a:ext>
                    </a:extLst>
                  </p:cNvPr>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 name="Freeform 89">
                    <a:extLst>
                      <a:ext uri="{FF2B5EF4-FFF2-40B4-BE49-F238E27FC236}">
                        <a16:creationId xmlns:a16="http://schemas.microsoft.com/office/drawing/2014/main" id="{AB32BAD7-5A1D-4963-9CE6-445FBA8E8414}"/>
                      </a:ext>
                    </a:extLst>
                  </p:cNvPr>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 name="Freeform 90">
                    <a:extLst>
                      <a:ext uri="{FF2B5EF4-FFF2-40B4-BE49-F238E27FC236}">
                        <a16:creationId xmlns:a16="http://schemas.microsoft.com/office/drawing/2014/main" id="{3134CF1A-F1A1-4881-B9E5-474355CEDDCC}"/>
                      </a:ext>
                    </a:extLst>
                  </p:cNvPr>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 name="Freeform 91">
                    <a:extLst>
                      <a:ext uri="{FF2B5EF4-FFF2-40B4-BE49-F238E27FC236}">
                        <a16:creationId xmlns:a16="http://schemas.microsoft.com/office/drawing/2014/main" id="{CC09A69A-A511-444C-B9EC-F7A7ACB05507}"/>
                      </a:ext>
                    </a:extLst>
                  </p:cNvPr>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 name="Freeform 92">
                    <a:extLst>
                      <a:ext uri="{FF2B5EF4-FFF2-40B4-BE49-F238E27FC236}">
                        <a16:creationId xmlns:a16="http://schemas.microsoft.com/office/drawing/2014/main" id="{330A56B8-2FA0-4AB7-8E50-B103ABDB3B1F}"/>
                      </a:ext>
                    </a:extLst>
                  </p:cNvPr>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 name="Freeform 93">
                    <a:extLst>
                      <a:ext uri="{FF2B5EF4-FFF2-40B4-BE49-F238E27FC236}">
                        <a16:creationId xmlns:a16="http://schemas.microsoft.com/office/drawing/2014/main" id="{C73258BF-5D52-48A8-A2C7-02B9E00EF6B1}"/>
                      </a:ext>
                    </a:extLst>
                  </p:cNvPr>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 name="Freeform 94">
                    <a:extLst>
                      <a:ext uri="{FF2B5EF4-FFF2-40B4-BE49-F238E27FC236}">
                        <a16:creationId xmlns:a16="http://schemas.microsoft.com/office/drawing/2014/main" id="{904D8DE8-13ED-493E-B193-A8D081F61A22}"/>
                      </a:ext>
                    </a:extLst>
                  </p:cNvPr>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 name="Freeform 95">
                    <a:extLst>
                      <a:ext uri="{FF2B5EF4-FFF2-40B4-BE49-F238E27FC236}">
                        <a16:creationId xmlns:a16="http://schemas.microsoft.com/office/drawing/2014/main" id="{507FAE7C-40C5-49A7-8E29-0AB0F9DF0082}"/>
                      </a:ext>
                    </a:extLst>
                  </p:cNvPr>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 name="Freeform 96">
                    <a:extLst>
                      <a:ext uri="{FF2B5EF4-FFF2-40B4-BE49-F238E27FC236}">
                        <a16:creationId xmlns:a16="http://schemas.microsoft.com/office/drawing/2014/main" id="{788D9D86-6833-490E-A3A5-56E69CB367A3}"/>
                      </a:ext>
                    </a:extLst>
                  </p:cNvPr>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 name="Freeform 97">
                    <a:extLst>
                      <a:ext uri="{FF2B5EF4-FFF2-40B4-BE49-F238E27FC236}">
                        <a16:creationId xmlns:a16="http://schemas.microsoft.com/office/drawing/2014/main" id="{0C008980-80A5-46C8-A729-0F6595755873}"/>
                      </a:ext>
                    </a:extLst>
                  </p:cNvPr>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 name="Freeform 98">
                    <a:extLst>
                      <a:ext uri="{FF2B5EF4-FFF2-40B4-BE49-F238E27FC236}">
                        <a16:creationId xmlns:a16="http://schemas.microsoft.com/office/drawing/2014/main" id="{6C421C05-0D2B-4C1A-95C6-4B5712914E8F}"/>
                      </a:ext>
                    </a:extLst>
                  </p:cNvPr>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 name="Freeform 99">
                    <a:extLst>
                      <a:ext uri="{FF2B5EF4-FFF2-40B4-BE49-F238E27FC236}">
                        <a16:creationId xmlns:a16="http://schemas.microsoft.com/office/drawing/2014/main" id="{68D01141-C89E-4B54-9E32-6F943D62F2BF}"/>
                      </a:ext>
                    </a:extLst>
                  </p:cNvPr>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 name="Freeform 100">
                    <a:extLst>
                      <a:ext uri="{FF2B5EF4-FFF2-40B4-BE49-F238E27FC236}">
                        <a16:creationId xmlns:a16="http://schemas.microsoft.com/office/drawing/2014/main" id="{3C102059-CF64-4A2D-9896-6404CA6F1ED8}"/>
                      </a:ext>
                    </a:extLst>
                  </p:cNvPr>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 name="Freeform 101">
                    <a:extLst>
                      <a:ext uri="{FF2B5EF4-FFF2-40B4-BE49-F238E27FC236}">
                        <a16:creationId xmlns:a16="http://schemas.microsoft.com/office/drawing/2014/main" id="{E40FC26C-3C42-4DBA-9809-F160B73C350B}"/>
                      </a:ext>
                    </a:extLst>
                  </p:cNvPr>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 name="Freeform 102">
                    <a:extLst>
                      <a:ext uri="{FF2B5EF4-FFF2-40B4-BE49-F238E27FC236}">
                        <a16:creationId xmlns:a16="http://schemas.microsoft.com/office/drawing/2014/main" id="{70EE83D0-AD05-4458-B2ED-530C48A26039}"/>
                      </a:ext>
                    </a:extLst>
                  </p:cNvPr>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 name="Freeform 103">
                    <a:extLst>
                      <a:ext uri="{FF2B5EF4-FFF2-40B4-BE49-F238E27FC236}">
                        <a16:creationId xmlns:a16="http://schemas.microsoft.com/office/drawing/2014/main" id="{0D65825C-87FA-48FC-A5E8-2CFC01769D32}"/>
                      </a:ext>
                    </a:extLst>
                  </p:cNvPr>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 name="Group 104">
                  <a:extLst>
                    <a:ext uri="{FF2B5EF4-FFF2-40B4-BE49-F238E27FC236}">
                      <a16:creationId xmlns:a16="http://schemas.microsoft.com/office/drawing/2014/main" id="{62FA9577-A446-4B26-8251-D02AE90A9D92}"/>
                    </a:ext>
                  </a:extLst>
                </p:cNvPr>
                <p:cNvGrpSpPr>
                  <a:grpSpLocks/>
                </p:cNvGrpSpPr>
                <p:nvPr/>
              </p:nvGrpSpPr>
              <p:grpSpPr bwMode="auto">
                <a:xfrm>
                  <a:off x="2448" y="1008"/>
                  <a:ext cx="1680" cy="2208"/>
                  <a:chOff x="2304" y="1008"/>
                  <a:chExt cx="1680" cy="2208"/>
                </a:xfrm>
              </p:grpSpPr>
              <p:grpSp>
                <p:nvGrpSpPr>
                  <p:cNvPr id="278" name="Group 105">
                    <a:extLst>
                      <a:ext uri="{FF2B5EF4-FFF2-40B4-BE49-F238E27FC236}">
                        <a16:creationId xmlns:a16="http://schemas.microsoft.com/office/drawing/2014/main" id="{2C239921-8E15-4FA7-9BE6-1BA204F30B8F}"/>
                      </a:ext>
                    </a:extLst>
                  </p:cNvPr>
                  <p:cNvGrpSpPr>
                    <a:grpSpLocks/>
                  </p:cNvGrpSpPr>
                  <p:nvPr/>
                </p:nvGrpSpPr>
                <p:grpSpPr bwMode="auto">
                  <a:xfrm>
                    <a:off x="2304" y="1008"/>
                    <a:ext cx="1680" cy="2208"/>
                    <a:chOff x="2304" y="1008"/>
                    <a:chExt cx="1680" cy="2208"/>
                  </a:xfrm>
                </p:grpSpPr>
                <p:sp>
                  <p:nvSpPr>
                    <p:cNvPr id="321" name="Freeform 106">
                      <a:extLst>
                        <a:ext uri="{FF2B5EF4-FFF2-40B4-BE49-F238E27FC236}">
                          <a16:creationId xmlns:a16="http://schemas.microsoft.com/office/drawing/2014/main" id="{C75F7AFA-88ED-4EF2-AD7E-083FFA4C3F5F}"/>
                        </a:ext>
                      </a:extLst>
                    </p:cNvPr>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 name="Freeform 107">
                      <a:extLst>
                        <a:ext uri="{FF2B5EF4-FFF2-40B4-BE49-F238E27FC236}">
                          <a16:creationId xmlns:a16="http://schemas.microsoft.com/office/drawing/2014/main" id="{6064AB33-303F-412D-A72A-A720542100C2}"/>
                        </a:ext>
                      </a:extLst>
                    </p:cNvPr>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9" name="Freeform 108">
                    <a:extLst>
                      <a:ext uri="{FF2B5EF4-FFF2-40B4-BE49-F238E27FC236}">
                        <a16:creationId xmlns:a16="http://schemas.microsoft.com/office/drawing/2014/main" id="{EB49E54A-1480-42A9-87A4-D4D7CBB2F2BC}"/>
                      </a:ext>
                    </a:extLst>
                  </p:cNvPr>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 name="Freeform 109">
                    <a:extLst>
                      <a:ext uri="{FF2B5EF4-FFF2-40B4-BE49-F238E27FC236}">
                        <a16:creationId xmlns:a16="http://schemas.microsoft.com/office/drawing/2014/main" id="{E5E2C536-455D-4BF2-92D9-CA5B6070397C}"/>
                      </a:ext>
                    </a:extLst>
                  </p:cNvPr>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 name="Freeform 110">
                    <a:extLst>
                      <a:ext uri="{FF2B5EF4-FFF2-40B4-BE49-F238E27FC236}">
                        <a16:creationId xmlns:a16="http://schemas.microsoft.com/office/drawing/2014/main" id="{D3AA0B69-9756-4CF0-A874-A04D28213B7C}"/>
                      </a:ext>
                    </a:extLst>
                  </p:cNvPr>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 name="Freeform 111">
                    <a:extLst>
                      <a:ext uri="{FF2B5EF4-FFF2-40B4-BE49-F238E27FC236}">
                        <a16:creationId xmlns:a16="http://schemas.microsoft.com/office/drawing/2014/main" id="{DDEC48FD-2883-4AB0-B309-A341111093EC}"/>
                      </a:ext>
                    </a:extLst>
                  </p:cNvPr>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 name="Freeform 112">
                    <a:extLst>
                      <a:ext uri="{FF2B5EF4-FFF2-40B4-BE49-F238E27FC236}">
                        <a16:creationId xmlns:a16="http://schemas.microsoft.com/office/drawing/2014/main" id="{095860E9-9B41-4EDF-A99D-1327F1FDE812}"/>
                      </a:ext>
                    </a:extLst>
                  </p:cNvPr>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 name="Freeform 113">
                    <a:extLst>
                      <a:ext uri="{FF2B5EF4-FFF2-40B4-BE49-F238E27FC236}">
                        <a16:creationId xmlns:a16="http://schemas.microsoft.com/office/drawing/2014/main" id="{14787DC8-9B34-4396-8EEB-C29F5FB981E1}"/>
                      </a:ext>
                    </a:extLst>
                  </p:cNvPr>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 name="Freeform 114">
                    <a:extLst>
                      <a:ext uri="{FF2B5EF4-FFF2-40B4-BE49-F238E27FC236}">
                        <a16:creationId xmlns:a16="http://schemas.microsoft.com/office/drawing/2014/main" id="{36C12166-71FD-4F96-BA65-6EF831B4F7AD}"/>
                      </a:ext>
                    </a:extLst>
                  </p:cNvPr>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 name="Freeform 115">
                    <a:extLst>
                      <a:ext uri="{FF2B5EF4-FFF2-40B4-BE49-F238E27FC236}">
                        <a16:creationId xmlns:a16="http://schemas.microsoft.com/office/drawing/2014/main" id="{9E80A5CC-1CF4-4BCB-8D9A-B3865D870841}"/>
                      </a:ext>
                    </a:extLst>
                  </p:cNvPr>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 name="Freeform 116">
                    <a:extLst>
                      <a:ext uri="{FF2B5EF4-FFF2-40B4-BE49-F238E27FC236}">
                        <a16:creationId xmlns:a16="http://schemas.microsoft.com/office/drawing/2014/main" id="{1C6B0973-1653-4826-BC5B-D3739CECA1B9}"/>
                      </a:ext>
                    </a:extLst>
                  </p:cNvPr>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 name="Freeform 117">
                    <a:extLst>
                      <a:ext uri="{FF2B5EF4-FFF2-40B4-BE49-F238E27FC236}">
                        <a16:creationId xmlns:a16="http://schemas.microsoft.com/office/drawing/2014/main" id="{F2B7A208-A857-4D70-94B1-150CF26051F8}"/>
                      </a:ext>
                    </a:extLst>
                  </p:cNvPr>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 name="Freeform 118">
                    <a:extLst>
                      <a:ext uri="{FF2B5EF4-FFF2-40B4-BE49-F238E27FC236}">
                        <a16:creationId xmlns:a16="http://schemas.microsoft.com/office/drawing/2014/main" id="{AA69A717-AE40-4D7D-8B9B-68B2107DCEFD}"/>
                      </a:ext>
                    </a:extLst>
                  </p:cNvPr>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Freeform 119">
                    <a:extLst>
                      <a:ext uri="{FF2B5EF4-FFF2-40B4-BE49-F238E27FC236}">
                        <a16:creationId xmlns:a16="http://schemas.microsoft.com/office/drawing/2014/main" id="{238AF5EF-7734-46EF-9FCE-F0C7F608A320}"/>
                      </a:ext>
                    </a:extLst>
                  </p:cNvPr>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Freeform 120">
                    <a:extLst>
                      <a:ext uri="{FF2B5EF4-FFF2-40B4-BE49-F238E27FC236}">
                        <a16:creationId xmlns:a16="http://schemas.microsoft.com/office/drawing/2014/main" id="{98AFB52A-A22B-4EA6-86C5-6674E3F8DB05}"/>
                      </a:ext>
                    </a:extLst>
                  </p:cNvPr>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Freeform 121">
                    <a:extLst>
                      <a:ext uri="{FF2B5EF4-FFF2-40B4-BE49-F238E27FC236}">
                        <a16:creationId xmlns:a16="http://schemas.microsoft.com/office/drawing/2014/main" id="{493D518F-A6CA-44F5-A1E6-8B0DBC2FE32D}"/>
                      </a:ext>
                    </a:extLst>
                  </p:cNvPr>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Freeform 122">
                    <a:extLst>
                      <a:ext uri="{FF2B5EF4-FFF2-40B4-BE49-F238E27FC236}">
                        <a16:creationId xmlns:a16="http://schemas.microsoft.com/office/drawing/2014/main" id="{B5C5EDA8-B30A-4917-A186-D97A886BE01F}"/>
                      </a:ext>
                    </a:extLst>
                  </p:cNvPr>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Freeform 123">
                    <a:extLst>
                      <a:ext uri="{FF2B5EF4-FFF2-40B4-BE49-F238E27FC236}">
                        <a16:creationId xmlns:a16="http://schemas.microsoft.com/office/drawing/2014/main" id="{B8E3B614-DF87-4FE2-9A05-7A11189C003A}"/>
                      </a:ext>
                    </a:extLst>
                  </p:cNvPr>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Freeform 124">
                    <a:extLst>
                      <a:ext uri="{FF2B5EF4-FFF2-40B4-BE49-F238E27FC236}">
                        <a16:creationId xmlns:a16="http://schemas.microsoft.com/office/drawing/2014/main" id="{6E6C5353-2EC5-484B-9582-60555F53D40D}"/>
                      </a:ext>
                    </a:extLst>
                  </p:cNvPr>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Freeform 125">
                    <a:extLst>
                      <a:ext uri="{FF2B5EF4-FFF2-40B4-BE49-F238E27FC236}">
                        <a16:creationId xmlns:a16="http://schemas.microsoft.com/office/drawing/2014/main" id="{E62AC4BC-C0E3-49FD-B9E1-ACBC4F116BD6}"/>
                      </a:ext>
                    </a:extLst>
                  </p:cNvPr>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Freeform 126">
                    <a:extLst>
                      <a:ext uri="{FF2B5EF4-FFF2-40B4-BE49-F238E27FC236}">
                        <a16:creationId xmlns:a16="http://schemas.microsoft.com/office/drawing/2014/main" id="{961085D5-95B8-403C-B65E-F797116D121F}"/>
                      </a:ext>
                    </a:extLst>
                  </p:cNvPr>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Freeform 127">
                    <a:extLst>
                      <a:ext uri="{FF2B5EF4-FFF2-40B4-BE49-F238E27FC236}">
                        <a16:creationId xmlns:a16="http://schemas.microsoft.com/office/drawing/2014/main" id="{BF09775B-CE73-4B4C-B63F-28281CCA834F}"/>
                      </a:ext>
                    </a:extLst>
                  </p:cNvPr>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Freeform 128">
                    <a:extLst>
                      <a:ext uri="{FF2B5EF4-FFF2-40B4-BE49-F238E27FC236}">
                        <a16:creationId xmlns:a16="http://schemas.microsoft.com/office/drawing/2014/main" id="{D88BC25B-6D1E-41A4-91D5-665DB409088D}"/>
                      </a:ext>
                    </a:extLst>
                  </p:cNvPr>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Freeform 129">
                    <a:extLst>
                      <a:ext uri="{FF2B5EF4-FFF2-40B4-BE49-F238E27FC236}">
                        <a16:creationId xmlns:a16="http://schemas.microsoft.com/office/drawing/2014/main" id="{1997E48B-4DAD-4E4E-8686-8DF15FFEA0B7}"/>
                      </a:ext>
                    </a:extLst>
                  </p:cNvPr>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Freeform 130">
                    <a:extLst>
                      <a:ext uri="{FF2B5EF4-FFF2-40B4-BE49-F238E27FC236}">
                        <a16:creationId xmlns:a16="http://schemas.microsoft.com/office/drawing/2014/main" id="{F0804266-7176-4EE5-B533-D6F8DF130047}"/>
                      </a:ext>
                    </a:extLst>
                  </p:cNvPr>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Freeform 131">
                    <a:extLst>
                      <a:ext uri="{FF2B5EF4-FFF2-40B4-BE49-F238E27FC236}">
                        <a16:creationId xmlns:a16="http://schemas.microsoft.com/office/drawing/2014/main" id="{57E28E7D-8214-4065-ABF2-6194ED705B72}"/>
                      </a:ext>
                    </a:extLst>
                  </p:cNvPr>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Freeform 132">
                    <a:extLst>
                      <a:ext uri="{FF2B5EF4-FFF2-40B4-BE49-F238E27FC236}">
                        <a16:creationId xmlns:a16="http://schemas.microsoft.com/office/drawing/2014/main" id="{FD6D5A11-15E4-42D4-BBB9-1F6976876024}"/>
                      </a:ext>
                    </a:extLst>
                  </p:cNvPr>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Freeform 133">
                    <a:extLst>
                      <a:ext uri="{FF2B5EF4-FFF2-40B4-BE49-F238E27FC236}">
                        <a16:creationId xmlns:a16="http://schemas.microsoft.com/office/drawing/2014/main" id="{4412D0BB-6CFB-43E0-8CEC-7723B6382B34}"/>
                      </a:ext>
                    </a:extLst>
                  </p:cNvPr>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Freeform 134">
                    <a:extLst>
                      <a:ext uri="{FF2B5EF4-FFF2-40B4-BE49-F238E27FC236}">
                        <a16:creationId xmlns:a16="http://schemas.microsoft.com/office/drawing/2014/main" id="{E9D73865-DA8C-4666-8674-8F7736C626FF}"/>
                      </a:ext>
                    </a:extLst>
                  </p:cNvPr>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Freeform 135">
                    <a:extLst>
                      <a:ext uri="{FF2B5EF4-FFF2-40B4-BE49-F238E27FC236}">
                        <a16:creationId xmlns:a16="http://schemas.microsoft.com/office/drawing/2014/main" id="{DE75FC43-D722-4ADC-BD9A-AA6D7D8DA766}"/>
                      </a:ext>
                    </a:extLst>
                  </p:cNvPr>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Freeform 136">
                    <a:extLst>
                      <a:ext uri="{FF2B5EF4-FFF2-40B4-BE49-F238E27FC236}">
                        <a16:creationId xmlns:a16="http://schemas.microsoft.com/office/drawing/2014/main" id="{2FB241E2-7738-4772-AB2D-397945636738}"/>
                      </a:ext>
                    </a:extLst>
                  </p:cNvPr>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Freeform 137">
                    <a:extLst>
                      <a:ext uri="{FF2B5EF4-FFF2-40B4-BE49-F238E27FC236}">
                        <a16:creationId xmlns:a16="http://schemas.microsoft.com/office/drawing/2014/main" id="{829C2121-50E8-49B8-9070-8851F66DC0EC}"/>
                      </a:ext>
                    </a:extLst>
                  </p:cNvPr>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Freeform 138">
                    <a:extLst>
                      <a:ext uri="{FF2B5EF4-FFF2-40B4-BE49-F238E27FC236}">
                        <a16:creationId xmlns:a16="http://schemas.microsoft.com/office/drawing/2014/main" id="{6B7C5A54-8793-46ED-BA44-92BC837BA1CB}"/>
                      </a:ext>
                    </a:extLst>
                  </p:cNvPr>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Freeform 139">
                    <a:extLst>
                      <a:ext uri="{FF2B5EF4-FFF2-40B4-BE49-F238E27FC236}">
                        <a16:creationId xmlns:a16="http://schemas.microsoft.com/office/drawing/2014/main" id="{3A6AF218-76CF-4BBE-9214-DBF59034B730}"/>
                      </a:ext>
                    </a:extLst>
                  </p:cNvPr>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Freeform 140">
                    <a:extLst>
                      <a:ext uri="{FF2B5EF4-FFF2-40B4-BE49-F238E27FC236}">
                        <a16:creationId xmlns:a16="http://schemas.microsoft.com/office/drawing/2014/main" id="{010640D3-CBBA-4419-8AB8-2710DF0E71A2}"/>
                      </a:ext>
                    </a:extLst>
                  </p:cNvPr>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 name="Freeform 141">
                    <a:extLst>
                      <a:ext uri="{FF2B5EF4-FFF2-40B4-BE49-F238E27FC236}">
                        <a16:creationId xmlns:a16="http://schemas.microsoft.com/office/drawing/2014/main" id="{B043DD88-7982-4E5A-827D-0B9F2CE33EB3}"/>
                      </a:ext>
                    </a:extLst>
                  </p:cNvPr>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 name="Freeform 142">
                    <a:extLst>
                      <a:ext uri="{FF2B5EF4-FFF2-40B4-BE49-F238E27FC236}">
                        <a16:creationId xmlns:a16="http://schemas.microsoft.com/office/drawing/2014/main" id="{88DC3116-8694-4068-A3FC-D85CCA8B2C33}"/>
                      </a:ext>
                    </a:extLst>
                  </p:cNvPr>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 name="Freeform 143">
                    <a:extLst>
                      <a:ext uri="{FF2B5EF4-FFF2-40B4-BE49-F238E27FC236}">
                        <a16:creationId xmlns:a16="http://schemas.microsoft.com/office/drawing/2014/main" id="{E3B89A02-565C-4398-B7FF-644093DA72E7}"/>
                      </a:ext>
                    </a:extLst>
                  </p:cNvPr>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 name="Freeform 144">
                    <a:extLst>
                      <a:ext uri="{FF2B5EF4-FFF2-40B4-BE49-F238E27FC236}">
                        <a16:creationId xmlns:a16="http://schemas.microsoft.com/office/drawing/2014/main" id="{CC357DEE-291B-4A69-AD89-E1488B531B2A}"/>
                      </a:ext>
                    </a:extLst>
                  </p:cNvPr>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 name="Freeform 145">
                    <a:extLst>
                      <a:ext uri="{FF2B5EF4-FFF2-40B4-BE49-F238E27FC236}">
                        <a16:creationId xmlns:a16="http://schemas.microsoft.com/office/drawing/2014/main" id="{0CF2B613-DFB9-47D2-AA62-D51B3CDB1C06}"/>
                      </a:ext>
                    </a:extLst>
                  </p:cNvPr>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 name="Freeform 146">
                    <a:extLst>
                      <a:ext uri="{FF2B5EF4-FFF2-40B4-BE49-F238E27FC236}">
                        <a16:creationId xmlns:a16="http://schemas.microsoft.com/office/drawing/2014/main" id="{83C9006F-6858-4B4D-A419-5E223778CC50}"/>
                      </a:ext>
                    </a:extLst>
                  </p:cNvPr>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 name="Freeform 147">
                    <a:extLst>
                      <a:ext uri="{FF2B5EF4-FFF2-40B4-BE49-F238E27FC236}">
                        <a16:creationId xmlns:a16="http://schemas.microsoft.com/office/drawing/2014/main" id="{B5EE51FC-AB95-4143-8CC1-F658984B83E5}"/>
                      </a:ext>
                    </a:extLst>
                  </p:cNvPr>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 name="Freeform 148">
                    <a:extLst>
                      <a:ext uri="{FF2B5EF4-FFF2-40B4-BE49-F238E27FC236}">
                        <a16:creationId xmlns:a16="http://schemas.microsoft.com/office/drawing/2014/main" id="{9766D7DF-965C-4600-B458-17B3CD3E66D6}"/>
                      </a:ext>
                    </a:extLst>
                  </p:cNvPr>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 name="Freeform 149">
                    <a:extLst>
                      <a:ext uri="{FF2B5EF4-FFF2-40B4-BE49-F238E27FC236}">
                        <a16:creationId xmlns:a16="http://schemas.microsoft.com/office/drawing/2014/main" id="{5DE7E7E1-C689-4AEE-B628-FA3CDD9BBC50}"/>
                      </a:ext>
                    </a:extLst>
                  </p:cNvPr>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 name="Group 150">
                  <a:extLst>
                    <a:ext uri="{FF2B5EF4-FFF2-40B4-BE49-F238E27FC236}">
                      <a16:creationId xmlns:a16="http://schemas.microsoft.com/office/drawing/2014/main" id="{142B6E12-BF08-4088-B500-4FE7BE45DAC3}"/>
                    </a:ext>
                  </a:extLst>
                </p:cNvPr>
                <p:cNvGrpSpPr>
                  <a:grpSpLocks/>
                </p:cNvGrpSpPr>
                <p:nvPr/>
              </p:nvGrpSpPr>
              <p:grpSpPr bwMode="auto">
                <a:xfrm>
                  <a:off x="2400" y="1008"/>
                  <a:ext cx="1680" cy="2208"/>
                  <a:chOff x="2304" y="1008"/>
                  <a:chExt cx="1680" cy="2208"/>
                </a:xfrm>
              </p:grpSpPr>
              <p:grpSp>
                <p:nvGrpSpPr>
                  <p:cNvPr id="233" name="Group 151">
                    <a:extLst>
                      <a:ext uri="{FF2B5EF4-FFF2-40B4-BE49-F238E27FC236}">
                        <a16:creationId xmlns:a16="http://schemas.microsoft.com/office/drawing/2014/main" id="{40C0D3E1-C243-4243-8823-54597394F31E}"/>
                      </a:ext>
                    </a:extLst>
                  </p:cNvPr>
                  <p:cNvGrpSpPr>
                    <a:grpSpLocks/>
                  </p:cNvGrpSpPr>
                  <p:nvPr/>
                </p:nvGrpSpPr>
                <p:grpSpPr bwMode="auto">
                  <a:xfrm>
                    <a:off x="2304" y="1008"/>
                    <a:ext cx="1680" cy="2208"/>
                    <a:chOff x="2304" y="1008"/>
                    <a:chExt cx="1680" cy="2208"/>
                  </a:xfrm>
                </p:grpSpPr>
                <p:sp>
                  <p:nvSpPr>
                    <p:cNvPr id="276" name="Freeform 152">
                      <a:extLst>
                        <a:ext uri="{FF2B5EF4-FFF2-40B4-BE49-F238E27FC236}">
                          <a16:creationId xmlns:a16="http://schemas.microsoft.com/office/drawing/2014/main" id="{220F8417-0BF6-48E8-86F1-7B7F6AFF3D36}"/>
                        </a:ext>
                      </a:extLst>
                    </p:cNvPr>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 name="Freeform 153">
                      <a:extLst>
                        <a:ext uri="{FF2B5EF4-FFF2-40B4-BE49-F238E27FC236}">
                          <a16:creationId xmlns:a16="http://schemas.microsoft.com/office/drawing/2014/main" id="{BFC4E4EE-AD2C-4EF3-B37A-FB5E7107F372}"/>
                        </a:ext>
                      </a:extLst>
                    </p:cNvPr>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4" name="Freeform 154">
                    <a:extLst>
                      <a:ext uri="{FF2B5EF4-FFF2-40B4-BE49-F238E27FC236}">
                        <a16:creationId xmlns:a16="http://schemas.microsoft.com/office/drawing/2014/main" id="{57381E53-6281-4B5E-BD97-DF6241A5B6F1}"/>
                      </a:ext>
                    </a:extLst>
                  </p:cNvPr>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 name="Freeform 155">
                    <a:extLst>
                      <a:ext uri="{FF2B5EF4-FFF2-40B4-BE49-F238E27FC236}">
                        <a16:creationId xmlns:a16="http://schemas.microsoft.com/office/drawing/2014/main" id="{F00688EB-45E9-4838-833C-928BB8E94F28}"/>
                      </a:ext>
                    </a:extLst>
                  </p:cNvPr>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 name="Freeform 156">
                    <a:extLst>
                      <a:ext uri="{FF2B5EF4-FFF2-40B4-BE49-F238E27FC236}">
                        <a16:creationId xmlns:a16="http://schemas.microsoft.com/office/drawing/2014/main" id="{0AF75CAC-62EC-4DB8-82AC-A7BB32632E6A}"/>
                      </a:ext>
                    </a:extLst>
                  </p:cNvPr>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 name="Freeform 157">
                    <a:extLst>
                      <a:ext uri="{FF2B5EF4-FFF2-40B4-BE49-F238E27FC236}">
                        <a16:creationId xmlns:a16="http://schemas.microsoft.com/office/drawing/2014/main" id="{1C74A49A-A5E4-44DA-AA91-72EF2647F81F}"/>
                      </a:ext>
                    </a:extLst>
                  </p:cNvPr>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 name="Freeform 158">
                    <a:extLst>
                      <a:ext uri="{FF2B5EF4-FFF2-40B4-BE49-F238E27FC236}">
                        <a16:creationId xmlns:a16="http://schemas.microsoft.com/office/drawing/2014/main" id="{E7A45356-2369-4275-9C36-9453952BA697}"/>
                      </a:ext>
                    </a:extLst>
                  </p:cNvPr>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 name="Freeform 159">
                    <a:extLst>
                      <a:ext uri="{FF2B5EF4-FFF2-40B4-BE49-F238E27FC236}">
                        <a16:creationId xmlns:a16="http://schemas.microsoft.com/office/drawing/2014/main" id="{288DCE37-A4B0-4D10-9E26-8237463CE731}"/>
                      </a:ext>
                    </a:extLst>
                  </p:cNvPr>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 name="Freeform 160">
                    <a:extLst>
                      <a:ext uri="{FF2B5EF4-FFF2-40B4-BE49-F238E27FC236}">
                        <a16:creationId xmlns:a16="http://schemas.microsoft.com/office/drawing/2014/main" id="{A7C3CD53-C343-472C-AB5E-9C07947460CF}"/>
                      </a:ext>
                    </a:extLst>
                  </p:cNvPr>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 name="Freeform 161">
                    <a:extLst>
                      <a:ext uri="{FF2B5EF4-FFF2-40B4-BE49-F238E27FC236}">
                        <a16:creationId xmlns:a16="http://schemas.microsoft.com/office/drawing/2014/main" id="{3BF98425-E0D9-4EF4-831E-AD5503AEBDC4}"/>
                      </a:ext>
                    </a:extLst>
                  </p:cNvPr>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 name="Freeform 162">
                    <a:extLst>
                      <a:ext uri="{FF2B5EF4-FFF2-40B4-BE49-F238E27FC236}">
                        <a16:creationId xmlns:a16="http://schemas.microsoft.com/office/drawing/2014/main" id="{6B07124A-086F-4622-A496-63022847692B}"/>
                      </a:ext>
                    </a:extLst>
                  </p:cNvPr>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 name="Freeform 163">
                    <a:extLst>
                      <a:ext uri="{FF2B5EF4-FFF2-40B4-BE49-F238E27FC236}">
                        <a16:creationId xmlns:a16="http://schemas.microsoft.com/office/drawing/2014/main" id="{299D3FCE-72DB-43B0-B3F8-4EFEC7CEB90D}"/>
                      </a:ext>
                    </a:extLst>
                  </p:cNvPr>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 name="Freeform 164">
                    <a:extLst>
                      <a:ext uri="{FF2B5EF4-FFF2-40B4-BE49-F238E27FC236}">
                        <a16:creationId xmlns:a16="http://schemas.microsoft.com/office/drawing/2014/main" id="{EB31D548-F086-46DD-B7E1-5845DC0E2FDF}"/>
                      </a:ext>
                    </a:extLst>
                  </p:cNvPr>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 name="Freeform 165">
                    <a:extLst>
                      <a:ext uri="{FF2B5EF4-FFF2-40B4-BE49-F238E27FC236}">
                        <a16:creationId xmlns:a16="http://schemas.microsoft.com/office/drawing/2014/main" id="{DB41C712-55B5-4E28-B68F-EE8F219B536B}"/>
                      </a:ext>
                    </a:extLst>
                  </p:cNvPr>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 name="Freeform 166">
                    <a:extLst>
                      <a:ext uri="{FF2B5EF4-FFF2-40B4-BE49-F238E27FC236}">
                        <a16:creationId xmlns:a16="http://schemas.microsoft.com/office/drawing/2014/main" id="{E8F7E111-FA9B-48EF-BBFF-8E7797BCF876}"/>
                      </a:ext>
                    </a:extLst>
                  </p:cNvPr>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 name="Freeform 167">
                    <a:extLst>
                      <a:ext uri="{FF2B5EF4-FFF2-40B4-BE49-F238E27FC236}">
                        <a16:creationId xmlns:a16="http://schemas.microsoft.com/office/drawing/2014/main" id="{77107642-E8D4-4564-93A7-1166A028383B}"/>
                      </a:ext>
                    </a:extLst>
                  </p:cNvPr>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 name="Freeform 168">
                    <a:extLst>
                      <a:ext uri="{FF2B5EF4-FFF2-40B4-BE49-F238E27FC236}">
                        <a16:creationId xmlns:a16="http://schemas.microsoft.com/office/drawing/2014/main" id="{942A428F-F69D-443A-87EC-1224F979F5E4}"/>
                      </a:ext>
                    </a:extLst>
                  </p:cNvPr>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 name="Freeform 169">
                    <a:extLst>
                      <a:ext uri="{FF2B5EF4-FFF2-40B4-BE49-F238E27FC236}">
                        <a16:creationId xmlns:a16="http://schemas.microsoft.com/office/drawing/2014/main" id="{5211B703-3FBE-4DC7-94CC-A63755C37F8B}"/>
                      </a:ext>
                    </a:extLst>
                  </p:cNvPr>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 name="Freeform 170">
                    <a:extLst>
                      <a:ext uri="{FF2B5EF4-FFF2-40B4-BE49-F238E27FC236}">
                        <a16:creationId xmlns:a16="http://schemas.microsoft.com/office/drawing/2014/main" id="{6FB0A852-AA5D-4D23-9E3D-8312885F1F8B}"/>
                      </a:ext>
                    </a:extLst>
                  </p:cNvPr>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 name="Freeform 171">
                    <a:extLst>
                      <a:ext uri="{FF2B5EF4-FFF2-40B4-BE49-F238E27FC236}">
                        <a16:creationId xmlns:a16="http://schemas.microsoft.com/office/drawing/2014/main" id="{06366CCB-C875-4E82-BB2B-3545FC8BC3F0}"/>
                      </a:ext>
                    </a:extLst>
                  </p:cNvPr>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 name="Freeform 172">
                    <a:extLst>
                      <a:ext uri="{FF2B5EF4-FFF2-40B4-BE49-F238E27FC236}">
                        <a16:creationId xmlns:a16="http://schemas.microsoft.com/office/drawing/2014/main" id="{0A7C641F-206D-4EE1-B863-2AAF4C8295B3}"/>
                      </a:ext>
                    </a:extLst>
                  </p:cNvPr>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 name="Freeform 173">
                    <a:extLst>
                      <a:ext uri="{FF2B5EF4-FFF2-40B4-BE49-F238E27FC236}">
                        <a16:creationId xmlns:a16="http://schemas.microsoft.com/office/drawing/2014/main" id="{63AE3A38-681A-4D86-B1C8-479CD40EFE7B}"/>
                      </a:ext>
                    </a:extLst>
                  </p:cNvPr>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 name="Freeform 174">
                    <a:extLst>
                      <a:ext uri="{FF2B5EF4-FFF2-40B4-BE49-F238E27FC236}">
                        <a16:creationId xmlns:a16="http://schemas.microsoft.com/office/drawing/2014/main" id="{4ECEC8F9-D842-42CC-91E8-81A9FEE451B6}"/>
                      </a:ext>
                    </a:extLst>
                  </p:cNvPr>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5" name="Freeform 175">
                    <a:extLst>
                      <a:ext uri="{FF2B5EF4-FFF2-40B4-BE49-F238E27FC236}">
                        <a16:creationId xmlns:a16="http://schemas.microsoft.com/office/drawing/2014/main" id="{C5F00AA8-C543-4796-97EC-9A9B4A5AD132}"/>
                      </a:ext>
                    </a:extLst>
                  </p:cNvPr>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 name="Freeform 176">
                    <a:extLst>
                      <a:ext uri="{FF2B5EF4-FFF2-40B4-BE49-F238E27FC236}">
                        <a16:creationId xmlns:a16="http://schemas.microsoft.com/office/drawing/2014/main" id="{A5DD6C25-32AC-494E-8799-5F7DC47E8EBE}"/>
                      </a:ext>
                    </a:extLst>
                  </p:cNvPr>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 name="Freeform 177">
                    <a:extLst>
                      <a:ext uri="{FF2B5EF4-FFF2-40B4-BE49-F238E27FC236}">
                        <a16:creationId xmlns:a16="http://schemas.microsoft.com/office/drawing/2014/main" id="{5D1EC6F2-A78C-4BCD-A6D7-9F61F2FB60B2}"/>
                      </a:ext>
                    </a:extLst>
                  </p:cNvPr>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 name="Freeform 178">
                    <a:extLst>
                      <a:ext uri="{FF2B5EF4-FFF2-40B4-BE49-F238E27FC236}">
                        <a16:creationId xmlns:a16="http://schemas.microsoft.com/office/drawing/2014/main" id="{F980E59B-9226-499C-966F-BF5D79B0EC68}"/>
                      </a:ext>
                    </a:extLst>
                  </p:cNvPr>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 name="Freeform 179">
                    <a:extLst>
                      <a:ext uri="{FF2B5EF4-FFF2-40B4-BE49-F238E27FC236}">
                        <a16:creationId xmlns:a16="http://schemas.microsoft.com/office/drawing/2014/main" id="{5FCFFF20-2C43-49E1-B869-8DDC58306B8E}"/>
                      </a:ext>
                    </a:extLst>
                  </p:cNvPr>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0" name="Freeform 180">
                    <a:extLst>
                      <a:ext uri="{FF2B5EF4-FFF2-40B4-BE49-F238E27FC236}">
                        <a16:creationId xmlns:a16="http://schemas.microsoft.com/office/drawing/2014/main" id="{AD0DD12D-F399-4C60-B145-B96A328B7B06}"/>
                      </a:ext>
                    </a:extLst>
                  </p:cNvPr>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 name="Freeform 181">
                    <a:extLst>
                      <a:ext uri="{FF2B5EF4-FFF2-40B4-BE49-F238E27FC236}">
                        <a16:creationId xmlns:a16="http://schemas.microsoft.com/office/drawing/2014/main" id="{F602F57C-55AE-4EA0-8F2F-67131A747F05}"/>
                      </a:ext>
                    </a:extLst>
                  </p:cNvPr>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 name="Freeform 182">
                    <a:extLst>
                      <a:ext uri="{FF2B5EF4-FFF2-40B4-BE49-F238E27FC236}">
                        <a16:creationId xmlns:a16="http://schemas.microsoft.com/office/drawing/2014/main" id="{A4194A3F-9B46-410C-93BA-33AC4C298EA6}"/>
                      </a:ext>
                    </a:extLst>
                  </p:cNvPr>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 name="Freeform 183">
                    <a:extLst>
                      <a:ext uri="{FF2B5EF4-FFF2-40B4-BE49-F238E27FC236}">
                        <a16:creationId xmlns:a16="http://schemas.microsoft.com/office/drawing/2014/main" id="{0640CE36-02B7-4920-AA1D-48E33F051381}"/>
                      </a:ext>
                    </a:extLst>
                  </p:cNvPr>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 name="Freeform 184">
                    <a:extLst>
                      <a:ext uri="{FF2B5EF4-FFF2-40B4-BE49-F238E27FC236}">
                        <a16:creationId xmlns:a16="http://schemas.microsoft.com/office/drawing/2014/main" id="{8CF62CC3-F2C1-4366-9650-BD7C5C0CED77}"/>
                      </a:ext>
                    </a:extLst>
                  </p:cNvPr>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 name="Freeform 185">
                    <a:extLst>
                      <a:ext uri="{FF2B5EF4-FFF2-40B4-BE49-F238E27FC236}">
                        <a16:creationId xmlns:a16="http://schemas.microsoft.com/office/drawing/2014/main" id="{CB11AB3F-7191-4073-987C-1F58A4BC928B}"/>
                      </a:ext>
                    </a:extLst>
                  </p:cNvPr>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 name="Freeform 186">
                    <a:extLst>
                      <a:ext uri="{FF2B5EF4-FFF2-40B4-BE49-F238E27FC236}">
                        <a16:creationId xmlns:a16="http://schemas.microsoft.com/office/drawing/2014/main" id="{6280D852-2CA3-49EF-99A1-FC4091CC4ADD}"/>
                      </a:ext>
                    </a:extLst>
                  </p:cNvPr>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 name="Freeform 187">
                    <a:extLst>
                      <a:ext uri="{FF2B5EF4-FFF2-40B4-BE49-F238E27FC236}">
                        <a16:creationId xmlns:a16="http://schemas.microsoft.com/office/drawing/2014/main" id="{00513B1F-9878-4D72-BA1D-858FACED9D26}"/>
                      </a:ext>
                    </a:extLst>
                  </p:cNvPr>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 name="Freeform 188">
                    <a:extLst>
                      <a:ext uri="{FF2B5EF4-FFF2-40B4-BE49-F238E27FC236}">
                        <a16:creationId xmlns:a16="http://schemas.microsoft.com/office/drawing/2014/main" id="{F3D3CCA0-2D2B-4BA0-A3B3-95F2CC0004D9}"/>
                      </a:ext>
                    </a:extLst>
                  </p:cNvPr>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 name="Freeform 189">
                    <a:extLst>
                      <a:ext uri="{FF2B5EF4-FFF2-40B4-BE49-F238E27FC236}">
                        <a16:creationId xmlns:a16="http://schemas.microsoft.com/office/drawing/2014/main" id="{511E90E4-E151-4446-91D1-55537EC8855B}"/>
                      </a:ext>
                    </a:extLst>
                  </p:cNvPr>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 name="Freeform 190">
                    <a:extLst>
                      <a:ext uri="{FF2B5EF4-FFF2-40B4-BE49-F238E27FC236}">
                        <a16:creationId xmlns:a16="http://schemas.microsoft.com/office/drawing/2014/main" id="{9AB073BC-4493-452C-B178-77D98D900E88}"/>
                      </a:ext>
                    </a:extLst>
                  </p:cNvPr>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 name="Freeform 191">
                    <a:extLst>
                      <a:ext uri="{FF2B5EF4-FFF2-40B4-BE49-F238E27FC236}">
                        <a16:creationId xmlns:a16="http://schemas.microsoft.com/office/drawing/2014/main" id="{4D688208-D740-45B0-8F13-A82119843AB3}"/>
                      </a:ext>
                    </a:extLst>
                  </p:cNvPr>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 name="Freeform 192">
                    <a:extLst>
                      <a:ext uri="{FF2B5EF4-FFF2-40B4-BE49-F238E27FC236}">
                        <a16:creationId xmlns:a16="http://schemas.microsoft.com/office/drawing/2014/main" id="{03D05259-29D4-4358-88AE-868F952D7066}"/>
                      </a:ext>
                    </a:extLst>
                  </p:cNvPr>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 name="Freeform 193">
                    <a:extLst>
                      <a:ext uri="{FF2B5EF4-FFF2-40B4-BE49-F238E27FC236}">
                        <a16:creationId xmlns:a16="http://schemas.microsoft.com/office/drawing/2014/main" id="{6984965F-6A65-43CF-A987-EF2DC5102FBF}"/>
                      </a:ext>
                    </a:extLst>
                  </p:cNvPr>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 name="Freeform 194">
                    <a:extLst>
                      <a:ext uri="{FF2B5EF4-FFF2-40B4-BE49-F238E27FC236}">
                        <a16:creationId xmlns:a16="http://schemas.microsoft.com/office/drawing/2014/main" id="{93D5674C-75D5-43A7-93A3-FD62B21E2375}"/>
                      </a:ext>
                    </a:extLst>
                  </p:cNvPr>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 name="Freeform 195">
                    <a:extLst>
                      <a:ext uri="{FF2B5EF4-FFF2-40B4-BE49-F238E27FC236}">
                        <a16:creationId xmlns:a16="http://schemas.microsoft.com/office/drawing/2014/main" id="{396D1F91-31D0-40DE-9C59-A8E8C4814D8E}"/>
                      </a:ext>
                    </a:extLst>
                  </p:cNvPr>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Group 196">
                  <a:extLst>
                    <a:ext uri="{FF2B5EF4-FFF2-40B4-BE49-F238E27FC236}">
                      <a16:creationId xmlns:a16="http://schemas.microsoft.com/office/drawing/2014/main" id="{0E3C632A-789F-4571-8CCF-3DF51FE35A7A}"/>
                    </a:ext>
                  </a:extLst>
                </p:cNvPr>
                <p:cNvGrpSpPr>
                  <a:grpSpLocks/>
                </p:cNvGrpSpPr>
                <p:nvPr/>
              </p:nvGrpSpPr>
              <p:grpSpPr bwMode="auto">
                <a:xfrm>
                  <a:off x="2448" y="1008"/>
                  <a:ext cx="1680" cy="2208"/>
                  <a:chOff x="2304" y="1008"/>
                  <a:chExt cx="1680" cy="2208"/>
                </a:xfrm>
              </p:grpSpPr>
              <p:grpSp>
                <p:nvGrpSpPr>
                  <p:cNvPr id="188" name="Group 197">
                    <a:extLst>
                      <a:ext uri="{FF2B5EF4-FFF2-40B4-BE49-F238E27FC236}">
                        <a16:creationId xmlns:a16="http://schemas.microsoft.com/office/drawing/2014/main" id="{2AE26C7E-411E-4519-8460-D44D118F8543}"/>
                      </a:ext>
                    </a:extLst>
                  </p:cNvPr>
                  <p:cNvGrpSpPr>
                    <a:grpSpLocks/>
                  </p:cNvGrpSpPr>
                  <p:nvPr/>
                </p:nvGrpSpPr>
                <p:grpSpPr bwMode="auto">
                  <a:xfrm>
                    <a:off x="2304" y="1008"/>
                    <a:ext cx="1680" cy="2208"/>
                    <a:chOff x="2304" y="1008"/>
                    <a:chExt cx="1680" cy="2208"/>
                  </a:xfrm>
                </p:grpSpPr>
                <p:sp>
                  <p:nvSpPr>
                    <p:cNvPr id="231" name="Freeform 198">
                      <a:extLst>
                        <a:ext uri="{FF2B5EF4-FFF2-40B4-BE49-F238E27FC236}">
                          <a16:creationId xmlns:a16="http://schemas.microsoft.com/office/drawing/2014/main" id="{31D884F3-6C4B-4A45-AF18-4CA1F64797B2}"/>
                        </a:ext>
                      </a:extLst>
                    </p:cNvPr>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 name="Freeform 199">
                      <a:extLst>
                        <a:ext uri="{FF2B5EF4-FFF2-40B4-BE49-F238E27FC236}">
                          <a16:creationId xmlns:a16="http://schemas.microsoft.com/office/drawing/2014/main" id="{6B8D58D8-DDBC-48F0-BA99-00862B29157B}"/>
                        </a:ext>
                      </a:extLst>
                    </p:cNvPr>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9" name="Freeform 200">
                    <a:extLst>
                      <a:ext uri="{FF2B5EF4-FFF2-40B4-BE49-F238E27FC236}">
                        <a16:creationId xmlns:a16="http://schemas.microsoft.com/office/drawing/2014/main" id="{2046183B-4D18-46CC-BD66-D1821E5FF0D7}"/>
                      </a:ext>
                    </a:extLst>
                  </p:cNvPr>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Freeform 201">
                    <a:extLst>
                      <a:ext uri="{FF2B5EF4-FFF2-40B4-BE49-F238E27FC236}">
                        <a16:creationId xmlns:a16="http://schemas.microsoft.com/office/drawing/2014/main" id="{F4687F7D-4854-4331-9236-13CC305B0A09}"/>
                      </a:ext>
                    </a:extLst>
                  </p:cNvPr>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 name="Freeform 202">
                    <a:extLst>
                      <a:ext uri="{FF2B5EF4-FFF2-40B4-BE49-F238E27FC236}">
                        <a16:creationId xmlns:a16="http://schemas.microsoft.com/office/drawing/2014/main" id="{44194113-63B4-467D-AAB2-FC6E5B9EF96A}"/>
                      </a:ext>
                    </a:extLst>
                  </p:cNvPr>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 name="Freeform 203">
                    <a:extLst>
                      <a:ext uri="{FF2B5EF4-FFF2-40B4-BE49-F238E27FC236}">
                        <a16:creationId xmlns:a16="http://schemas.microsoft.com/office/drawing/2014/main" id="{17A83D6C-0244-4983-A306-AAB19B1A4996}"/>
                      </a:ext>
                    </a:extLst>
                  </p:cNvPr>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Freeform 204">
                    <a:extLst>
                      <a:ext uri="{FF2B5EF4-FFF2-40B4-BE49-F238E27FC236}">
                        <a16:creationId xmlns:a16="http://schemas.microsoft.com/office/drawing/2014/main" id="{16A1F592-4022-48A9-9E7C-3033219263AD}"/>
                      </a:ext>
                    </a:extLst>
                  </p:cNvPr>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 name="Freeform 205">
                    <a:extLst>
                      <a:ext uri="{FF2B5EF4-FFF2-40B4-BE49-F238E27FC236}">
                        <a16:creationId xmlns:a16="http://schemas.microsoft.com/office/drawing/2014/main" id="{19152124-FE9D-46D5-B9C4-CE94D04F589C}"/>
                      </a:ext>
                    </a:extLst>
                  </p:cNvPr>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Freeform 206">
                    <a:extLst>
                      <a:ext uri="{FF2B5EF4-FFF2-40B4-BE49-F238E27FC236}">
                        <a16:creationId xmlns:a16="http://schemas.microsoft.com/office/drawing/2014/main" id="{B645DFC9-6FF7-4E86-A260-7B5E4325AF30}"/>
                      </a:ext>
                    </a:extLst>
                  </p:cNvPr>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Freeform 207">
                    <a:extLst>
                      <a:ext uri="{FF2B5EF4-FFF2-40B4-BE49-F238E27FC236}">
                        <a16:creationId xmlns:a16="http://schemas.microsoft.com/office/drawing/2014/main" id="{36A1A05E-B49A-4277-AC0D-FFC5650B13CB}"/>
                      </a:ext>
                    </a:extLst>
                  </p:cNvPr>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Freeform 208">
                    <a:extLst>
                      <a:ext uri="{FF2B5EF4-FFF2-40B4-BE49-F238E27FC236}">
                        <a16:creationId xmlns:a16="http://schemas.microsoft.com/office/drawing/2014/main" id="{2C877169-1237-4DF6-9618-FEACF7066E2B}"/>
                      </a:ext>
                    </a:extLst>
                  </p:cNvPr>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Freeform 209">
                    <a:extLst>
                      <a:ext uri="{FF2B5EF4-FFF2-40B4-BE49-F238E27FC236}">
                        <a16:creationId xmlns:a16="http://schemas.microsoft.com/office/drawing/2014/main" id="{220155A2-CE2C-4DB9-9A7C-DC7980FFB3C0}"/>
                      </a:ext>
                    </a:extLst>
                  </p:cNvPr>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 name="Freeform 210">
                    <a:extLst>
                      <a:ext uri="{FF2B5EF4-FFF2-40B4-BE49-F238E27FC236}">
                        <a16:creationId xmlns:a16="http://schemas.microsoft.com/office/drawing/2014/main" id="{9A183A08-623D-41C4-8F2E-E6AE893176E1}"/>
                      </a:ext>
                    </a:extLst>
                  </p:cNvPr>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 name="Freeform 211">
                    <a:extLst>
                      <a:ext uri="{FF2B5EF4-FFF2-40B4-BE49-F238E27FC236}">
                        <a16:creationId xmlns:a16="http://schemas.microsoft.com/office/drawing/2014/main" id="{A5513DBF-4B80-455D-9DAE-6C309713E86B}"/>
                      </a:ext>
                    </a:extLst>
                  </p:cNvPr>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 name="Freeform 212">
                    <a:extLst>
                      <a:ext uri="{FF2B5EF4-FFF2-40B4-BE49-F238E27FC236}">
                        <a16:creationId xmlns:a16="http://schemas.microsoft.com/office/drawing/2014/main" id="{CD22F6F4-D83B-4547-A49F-02B61C23F289}"/>
                      </a:ext>
                    </a:extLst>
                  </p:cNvPr>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 name="Freeform 213">
                    <a:extLst>
                      <a:ext uri="{FF2B5EF4-FFF2-40B4-BE49-F238E27FC236}">
                        <a16:creationId xmlns:a16="http://schemas.microsoft.com/office/drawing/2014/main" id="{269EC99E-3BC2-4BDE-93AB-0934FE560D1B}"/>
                      </a:ext>
                    </a:extLst>
                  </p:cNvPr>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 name="Freeform 214">
                    <a:extLst>
                      <a:ext uri="{FF2B5EF4-FFF2-40B4-BE49-F238E27FC236}">
                        <a16:creationId xmlns:a16="http://schemas.microsoft.com/office/drawing/2014/main" id="{0211C657-ADB2-43AD-B245-2779970714AD}"/>
                      </a:ext>
                    </a:extLst>
                  </p:cNvPr>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 name="Freeform 215">
                    <a:extLst>
                      <a:ext uri="{FF2B5EF4-FFF2-40B4-BE49-F238E27FC236}">
                        <a16:creationId xmlns:a16="http://schemas.microsoft.com/office/drawing/2014/main" id="{E9717FF0-915B-4F37-B2C6-0966721E0411}"/>
                      </a:ext>
                    </a:extLst>
                  </p:cNvPr>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 name="Freeform 216">
                    <a:extLst>
                      <a:ext uri="{FF2B5EF4-FFF2-40B4-BE49-F238E27FC236}">
                        <a16:creationId xmlns:a16="http://schemas.microsoft.com/office/drawing/2014/main" id="{8A88BD1A-AA19-4131-B53C-FC598020A7F5}"/>
                      </a:ext>
                    </a:extLst>
                  </p:cNvPr>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 name="Freeform 217">
                    <a:extLst>
                      <a:ext uri="{FF2B5EF4-FFF2-40B4-BE49-F238E27FC236}">
                        <a16:creationId xmlns:a16="http://schemas.microsoft.com/office/drawing/2014/main" id="{1CCAE44E-586C-4A9F-B161-BE0A5E7A1D36}"/>
                      </a:ext>
                    </a:extLst>
                  </p:cNvPr>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 name="Freeform 218">
                    <a:extLst>
                      <a:ext uri="{FF2B5EF4-FFF2-40B4-BE49-F238E27FC236}">
                        <a16:creationId xmlns:a16="http://schemas.microsoft.com/office/drawing/2014/main" id="{D66710F1-90F9-48E8-8C7B-AF4E96D40CCB}"/>
                      </a:ext>
                    </a:extLst>
                  </p:cNvPr>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 name="Freeform 219">
                    <a:extLst>
                      <a:ext uri="{FF2B5EF4-FFF2-40B4-BE49-F238E27FC236}">
                        <a16:creationId xmlns:a16="http://schemas.microsoft.com/office/drawing/2014/main" id="{86DE179E-880D-407F-8C4B-66EC3D3A0936}"/>
                      </a:ext>
                    </a:extLst>
                  </p:cNvPr>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Freeform 220">
                    <a:extLst>
                      <a:ext uri="{FF2B5EF4-FFF2-40B4-BE49-F238E27FC236}">
                        <a16:creationId xmlns:a16="http://schemas.microsoft.com/office/drawing/2014/main" id="{6EF46E4C-669B-45BF-9DB1-4DE40D1CB037}"/>
                      </a:ext>
                    </a:extLst>
                  </p:cNvPr>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Freeform 221">
                    <a:extLst>
                      <a:ext uri="{FF2B5EF4-FFF2-40B4-BE49-F238E27FC236}">
                        <a16:creationId xmlns:a16="http://schemas.microsoft.com/office/drawing/2014/main" id="{BBFDB921-ADD8-4068-A205-7A702957FBF1}"/>
                      </a:ext>
                    </a:extLst>
                  </p:cNvPr>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 name="Freeform 222">
                    <a:extLst>
                      <a:ext uri="{FF2B5EF4-FFF2-40B4-BE49-F238E27FC236}">
                        <a16:creationId xmlns:a16="http://schemas.microsoft.com/office/drawing/2014/main" id="{1D543E41-0C3D-485C-887C-700F1F9FAECE}"/>
                      </a:ext>
                    </a:extLst>
                  </p:cNvPr>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 name="Freeform 223">
                    <a:extLst>
                      <a:ext uri="{FF2B5EF4-FFF2-40B4-BE49-F238E27FC236}">
                        <a16:creationId xmlns:a16="http://schemas.microsoft.com/office/drawing/2014/main" id="{FCAD1620-FF94-49E2-AA26-9BC0EACBBF18}"/>
                      </a:ext>
                    </a:extLst>
                  </p:cNvPr>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Freeform 224">
                    <a:extLst>
                      <a:ext uri="{FF2B5EF4-FFF2-40B4-BE49-F238E27FC236}">
                        <a16:creationId xmlns:a16="http://schemas.microsoft.com/office/drawing/2014/main" id="{9A510013-16C7-4BF7-9AAA-2C7AA7C5B7F4}"/>
                      </a:ext>
                    </a:extLst>
                  </p:cNvPr>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 name="Freeform 225">
                    <a:extLst>
                      <a:ext uri="{FF2B5EF4-FFF2-40B4-BE49-F238E27FC236}">
                        <a16:creationId xmlns:a16="http://schemas.microsoft.com/office/drawing/2014/main" id="{2F3902ED-28DA-4589-AABE-D894962F3812}"/>
                      </a:ext>
                    </a:extLst>
                  </p:cNvPr>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 name="Freeform 226">
                    <a:extLst>
                      <a:ext uri="{FF2B5EF4-FFF2-40B4-BE49-F238E27FC236}">
                        <a16:creationId xmlns:a16="http://schemas.microsoft.com/office/drawing/2014/main" id="{7367EEA7-33FC-4398-9458-46B71E60B6E5}"/>
                      </a:ext>
                    </a:extLst>
                  </p:cNvPr>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 name="Freeform 227">
                    <a:extLst>
                      <a:ext uri="{FF2B5EF4-FFF2-40B4-BE49-F238E27FC236}">
                        <a16:creationId xmlns:a16="http://schemas.microsoft.com/office/drawing/2014/main" id="{622D579A-5E22-4E49-AAC1-F7F22717D0EE}"/>
                      </a:ext>
                    </a:extLst>
                  </p:cNvPr>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Freeform 228">
                    <a:extLst>
                      <a:ext uri="{FF2B5EF4-FFF2-40B4-BE49-F238E27FC236}">
                        <a16:creationId xmlns:a16="http://schemas.microsoft.com/office/drawing/2014/main" id="{85EB0EC9-6851-46E8-B87B-8AFC6542AC21}"/>
                      </a:ext>
                    </a:extLst>
                  </p:cNvPr>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 name="Freeform 229">
                    <a:extLst>
                      <a:ext uri="{FF2B5EF4-FFF2-40B4-BE49-F238E27FC236}">
                        <a16:creationId xmlns:a16="http://schemas.microsoft.com/office/drawing/2014/main" id="{9183483F-512C-4CE3-9DAE-9585F67E8E50}"/>
                      </a:ext>
                    </a:extLst>
                  </p:cNvPr>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Freeform 230">
                    <a:extLst>
                      <a:ext uri="{FF2B5EF4-FFF2-40B4-BE49-F238E27FC236}">
                        <a16:creationId xmlns:a16="http://schemas.microsoft.com/office/drawing/2014/main" id="{75AB7640-00C1-49D8-A3C4-91568A88D10F}"/>
                      </a:ext>
                    </a:extLst>
                  </p:cNvPr>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 name="Freeform 231">
                    <a:extLst>
                      <a:ext uri="{FF2B5EF4-FFF2-40B4-BE49-F238E27FC236}">
                        <a16:creationId xmlns:a16="http://schemas.microsoft.com/office/drawing/2014/main" id="{9184236C-143A-48E6-898A-1663A086FF48}"/>
                      </a:ext>
                    </a:extLst>
                  </p:cNvPr>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 name="Freeform 232">
                    <a:extLst>
                      <a:ext uri="{FF2B5EF4-FFF2-40B4-BE49-F238E27FC236}">
                        <a16:creationId xmlns:a16="http://schemas.microsoft.com/office/drawing/2014/main" id="{44DDCCF4-018F-419E-BA6C-C08155E2B868}"/>
                      </a:ext>
                    </a:extLst>
                  </p:cNvPr>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Freeform 233">
                    <a:extLst>
                      <a:ext uri="{FF2B5EF4-FFF2-40B4-BE49-F238E27FC236}">
                        <a16:creationId xmlns:a16="http://schemas.microsoft.com/office/drawing/2014/main" id="{4E92020D-E01F-4708-B13F-0C999511157A}"/>
                      </a:ext>
                    </a:extLst>
                  </p:cNvPr>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 name="Freeform 234">
                    <a:extLst>
                      <a:ext uri="{FF2B5EF4-FFF2-40B4-BE49-F238E27FC236}">
                        <a16:creationId xmlns:a16="http://schemas.microsoft.com/office/drawing/2014/main" id="{BC99229A-06FF-4FD7-81B6-86D6BF735A8E}"/>
                      </a:ext>
                    </a:extLst>
                  </p:cNvPr>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 name="Freeform 235">
                    <a:extLst>
                      <a:ext uri="{FF2B5EF4-FFF2-40B4-BE49-F238E27FC236}">
                        <a16:creationId xmlns:a16="http://schemas.microsoft.com/office/drawing/2014/main" id="{31FEC209-B293-49A0-9F6F-AB13B5893FC6}"/>
                      </a:ext>
                    </a:extLst>
                  </p:cNvPr>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 name="Freeform 236">
                    <a:extLst>
                      <a:ext uri="{FF2B5EF4-FFF2-40B4-BE49-F238E27FC236}">
                        <a16:creationId xmlns:a16="http://schemas.microsoft.com/office/drawing/2014/main" id="{1D7E0934-6C68-4CB8-AC53-1F849F4BA38D}"/>
                      </a:ext>
                    </a:extLst>
                  </p:cNvPr>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 name="Freeform 237">
                    <a:extLst>
                      <a:ext uri="{FF2B5EF4-FFF2-40B4-BE49-F238E27FC236}">
                        <a16:creationId xmlns:a16="http://schemas.microsoft.com/office/drawing/2014/main" id="{A9E42675-8751-4E00-9E3A-57B77368BA1E}"/>
                      </a:ext>
                    </a:extLst>
                  </p:cNvPr>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 name="Freeform 238">
                    <a:extLst>
                      <a:ext uri="{FF2B5EF4-FFF2-40B4-BE49-F238E27FC236}">
                        <a16:creationId xmlns:a16="http://schemas.microsoft.com/office/drawing/2014/main" id="{65FEAD70-FC80-41E0-8388-6F37CFEAA4B0}"/>
                      </a:ext>
                    </a:extLst>
                  </p:cNvPr>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 name="Freeform 239">
                    <a:extLst>
                      <a:ext uri="{FF2B5EF4-FFF2-40B4-BE49-F238E27FC236}">
                        <a16:creationId xmlns:a16="http://schemas.microsoft.com/office/drawing/2014/main" id="{5C0F851A-5874-4943-A73D-E3ADC8769D9B}"/>
                      </a:ext>
                    </a:extLst>
                  </p:cNvPr>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Freeform 240">
                    <a:extLst>
                      <a:ext uri="{FF2B5EF4-FFF2-40B4-BE49-F238E27FC236}">
                        <a16:creationId xmlns:a16="http://schemas.microsoft.com/office/drawing/2014/main" id="{BF373ABC-5766-48A1-816B-5318CF7D6651}"/>
                      </a:ext>
                    </a:extLst>
                  </p:cNvPr>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Freeform 241">
                    <a:extLst>
                      <a:ext uri="{FF2B5EF4-FFF2-40B4-BE49-F238E27FC236}">
                        <a16:creationId xmlns:a16="http://schemas.microsoft.com/office/drawing/2014/main" id="{CF212803-1BF1-41F8-919C-12249F266238}"/>
                      </a:ext>
                    </a:extLst>
                  </p:cNvPr>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 name="Group 242">
                  <a:extLst>
                    <a:ext uri="{FF2B5EF4-FFF2-40B4-BE49-F238E27FC236}">
                      <a16:creationId xmlns:a16="http://schemas.microsoft.com/office/drawing/2014/main" id="{0FDA77A6-9A7A-4A6C-81AD-1D23492784CA}"/>
                    </a:ext>
                  </a:extLst>
                </p:cNvPr>
                <p:cNvGrpSpPr>
                  <a:grpSpLocks/>
                </p:cNvGrpSpPr>
                <p:nvPr/>
              </p:nvGrpSpPr>
              <p:grpSpPr bwMode="auto">
                <a:xfrm>
                  <a:off x="2400" y="1008"/>
                  <a:ext cx="1680" cy="2208"/>
                  <a:chOff x="2304" y="1008"/>
                  <a:chExt cx="1680" cy="2208"/>
                </a:xfrm>
              </p:grpSpPr>
              <p:grpSp>
                <p:nvGrpSpPr>
                  <p:cNvPr id="143" name="Group 243">
                    <a:extLst>
                      <a:ext uri="{FF2B5EF4-FFF2-40B4-BE49-F238E27FC236}">
                        <a16:creationId xmlns:a16="http://schemas.microsoft.com/office/drawing/2014/main" id="{B32D80E8-7BF1-4737-A440-FB36965ECCE7}"/>
                      </a:ext>
                    </a:extLst>
                  </p:cNvPr>
                  <p:cNvGrpSpPr>
                    <a:grpSpLocks/>
                  </p:cNvGrpSpPr>
                  <p:nvPr/>
                </p:nvGrpSpPr>
                <p:grpSpPr bwMode="auto">
                  <a:xfrm>
                    <a:off x="2304" y="1008"/>
                    <a:ext cx="1680" cy="2208"/>
                    <a:chOff x="2304" y="1008"/>
                    <a:chExt cx="1680" cy="2208"/>
                  </a:xfrm>
                </p:grpSpPr>
                <p:sp>
                  <p:nvSpPr>
                    <p:cNvPr id="186" name="Freeform 244">
                      <a:extLst>
                        <a:ext uri="{FF2B5EF4-FFF2-40B4-BE49-F238E27FC236}">
                          <a16:creationId xmlns:a16="http://schemas.microsoft.com/office/drawing/2014/main" id="{D85F9864-24C9-4F01-8110-1BB278856BD7}"/>
                        </a:ext>
                      </a:extLst>
                    </p:cNvPr>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Freeform 245">
                      <a:extLst>
                        <a:ext uri="{FF2B5EF4-FFF2-40B4-BE49-F238E27FC236}">
                          <a16:creationId xmlns:a16="http://schemas.microsoft.com/office/drawing/2014/main" id="{BFBA6E51-28C8-47DB-8065-6A13D5A44F5A}"/>
                        </a:ext>
                      </a:extLst>
                    </p:cNvPr>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4" name="Freeform 246">
                    <a:extLst>
                      <a:ext uri="{FF2B5EF4-FFF2-40B4-BE49-F238E27FC236}">
                        <a16:creationId xmlns:a16="http://schemas.microsoft.com/office/drawing/2014/main" id="{9FABF456-4D81-4002-9C45-35706B3566A2}"/>
                      </a:ext>
                    </a:extLst>
                  </p:cNvPr>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Freeform 247">
                    <a:extLst>
                      <a:ext uri="{FF2B5EF4-FFF2-40B4-BE49-F238E27FC236}">
                        <a16:creationId xmlns:a16="http://schemas.microsoft.com/office/drawing/2014/main" id="{32AEE13B-C4B5-4CA1-9BFD-AC8C9AE41660}"/>
                      </a:ext>
                    </a:extLst>
                  </p:cNvPr>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Freeform 248">
                    <a:extLst>
                      <a:ext uri="{FF2B5EF4-FFF2-40B4-BE49-F238E27FC236}">
                        <a16:creationId xmlns:a16="http://schemas.microsoft.com/office/drawing/2014/main" id="{224E528D-5E35-482C-9A9F-AC60EC377E72}"/>
                      </a:ext>
                    </a:extLst>
                  </p:cNvPr>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Freeform 249">
                    <a:extLst>
                      <a:ext uri="{FF2B5EF4-FFF2-40B4-BE49-F238E27FC236}">
                        <a16:creationId xmlns:a16="http://schemas.microsoft.com/office/drawing/2014/main" id="{DB6DAA6A-ACDD-4267-B34C-ABFF36467F29}"/>
                      </a:ext>
                    </a:extLst>
                  </p:cNvPr>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Freeform 250">
                    <a:extLst>
                      <a:ext uri="{FF2B5EF4-FFF2-40B4-BE49-F238E27FC236}">
                        <a16:creationId xmlns:a16="http://schemas.microsoft.com/office/drawing/2014/main" id="{77C536FD-8874-4EB8-8AF0-00386B48CC47}"/>
                      </a:ext>
                    </a:extLst>
                  </p:cNvPr>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Freeform 251">
                    <a:extLst>
                      <a:ext uri="{FF2B5EF4-FFF2-40B4-BE49-F238E27FC236}">
                        <a16:creationId xmlns:a16="http://schemas.microsoft.com/office/drawing/2014/main" id="{E5C074F8-BCFB-43D2-A4DD-6276E3F607AF}"/>
                      </a:ext>
                    </a:extLst>
                  </p:cNvPr>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Freeform 252">
                    <a:extLst>
                      <a:ext uri="{FF2B5EF4-FFF2-40B4-BE49-F238E27FC236}">
                        <a16:creationId xmlns:a16="http://schemas.microsoft.com/office/drawing/2014/main" id="{B8C43D4F-566D-459E-9210-D9976627EB77}"/>
                      </a:ext>
                    </a:extLst>
                  </p:cNvPr>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Freeform 253">
                    <a:extLst>
                      <a:ext uri="{FF2B5EF4-FFF2-40B4-BE49-F238E27FC236}">
                        <a16:creationId xmlns:a16="http://schemas.microsoft.com/office/drawing/2014/main" id="{48C7383B-DE7A-4AB1-810F-B80F39C51C59}"/>
                      </a:ext>
                    </a:extLst>
                  </p:cNvPr>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Freeform 254">
                    <a:extLst>
                      <a:ext uri="{FF2B5EF4-FFF2-40B4-BE49-F238E27FC236}">
                        <a16:creationId xmlns:a16="http://schemas.microsoft.com/office/drawing/2014/main" id="{D7AAB2CA-A22B-443B-B0C1-94D651D3504F}"/>
                      </a:ext>
                    </a:extLst>
                  </p:cNvPr>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Freeform 255">
                    <a:extLst>
                      <a:ext uri="{FF2B5EF4-FFF2-40B4-BE49-F238E27FC236}">
                        <a16:creationId xmlns:a16="http://schemas.microsoft.com/office/drawing/2014/main" id="{CA3EB804-1E2D-4E12-9087-157101513A7C}"/>
                      </a:ext>
                    </a:extLst>
                  </p:cNvPr>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Freeform 256">
                    <a:extLst>
                      <a:ext uri="{FF2B5EF4-FFF2-40B4-BE49-F238E27FC236}">
                        <a16:creationId xmlns:a16="http://schemas.microsoft.com/office/drawing/2014/main" id="{5C7FED24-03D7-40BC-A66B-34507043726B}"/>
                      </a:ext>
                    </a:extLst>
                  </p:cNvPr>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Freeform 257">
                    <a:extLst>
                      <a:ext uri="{FF2B5EF4-FFF2-40B4-BE49-F238E27FC236}">
                        <a16:creationId xmlns:a16="http://schemas.microsoft.com/office/drawing/2014/main" id="{3E6D84BC-DDCD-4B19-9C37-6FDFB387F3AC}"/>
                      </a:ext>
                    </a:extLst>
                  </p:cNvPr>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Freeform 258">
                    <a:extLst>
                      <a:ext uri="{FF2B5EF4-FFF2-40B4-BE49-F238E27FC236}">
                        <a16:creationId xmlns:a16="http://schemas.microsoft.com/office/drawing/2014/main" id="{174FC26A-29E8-4ADD-AC8A-9926A3B0644F}"/>
                      </a:ext>
                    </a:extLst>
                  </p:cNvPr>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Freeform 259">
                    <a:extLst>
                      <a:ext uri="{FF2B5EF4-FFF2-40B4-BE49-F238E27FC236}">
                        <a16:creationId xmlns:a16="http://schemas.microsoft.com/office/drawing/2014/main" id="{0D7866DF-AD82-43B4-B642-8F178070B457}"/>
                      </a:ext>
                    </a:extLst>
                  </p:cNvPr>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Freeform 260">
                    <a:extLst>
                      <a:ext uri="{FF2B5EF4-FFF2-40B4-BE49-F238E27FC236}">
                        <a16:creationId xmlns:a16="http://schemas.microsoft.com/office/drawing/2014/main" id="{161E9D40-180A-46CB-AD3F-C939C97555D5}"/>
                      </a:ext>
                    </a:extLst>
                  </p:cNvPr>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Freeform 261">
                    <a:extLst>
                      <a:ext uri="{FF2B5EF4-FFF2-40B4-BE49-F238E27FC236}">
                        <a16:creationId xmlns:a16="http://schemas.microsoft.com/office/drawing/2014/main" id="{A1EA565F-6946-4E58-89D0-2BDDB7434B94}"/>
                      </a:ext>
                    </a:extLst>
                  </p:cNvPr>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Freeform 262">
                    <a:extLst>
                      <a:ext uri="{FF2B5EF4-FFF2-40B4-BE49-F238E27FC236}">
                        <a16:creationId xmlns:a16="http://schemas.microsoft.com/office/drawing/2014/main" id="{D9FA5442-9E20-4642-B765-E3F137F9879F}"/>
                      </a:ext>
                    </a:extLst>
                  </p:cNvPr>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Freeform 263">
                    <a:extLst>
                      <a:ext uri="{FF2B5EF4-FFF2-40B4-BE49-F238E27FC236}">
                        <a16:creationId xmlns:a16="http://schemas.microsoft.com/office/drawing/2014/main" id="{06D25857-BD97-4C15-ADF0-7E513D457AF8}"/>
                      </a:ext>
                    </a:extLst>
                  </p:cNvPr>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Freeform 264">
                    <a:extLst>
                      <a:ext uri="{FF2B5EF4-FFF2-40B4-BE49-F238E27FC236}">
                        <a16:creationId xmlns:a16="http://schemas.microsoft.com/office/drawing/2014/main" id="{C480B328-151D-41B4-9158-9B97293E3A10}"/>
                      </a:ext>
                    </a:extLst>
                  </p:cNvPr>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Freeform 265">
                    <a:extLst>
                      <a:ext uri="{FF2B5EF4-FFF2-40B4-BE49-F238E27FC236}">
                        <a16:creationId xmlns:a16="http://schemas.microsoft.com/office/drawing/2014/main" id="{2BA1B161-AF5F-404D-BA51-6466C597F195}"/>
                      </a:ext>
                    </a:extLst>
                  </p:cNvPr>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Freeform 266">
                    <a:extLst>
                      <a:ext uri="{FF2B5EF4-FFF2-40B4-BE49-F238E27FC236}">
                        <a16:creationId xmlns:a16="http://schemas.microsoft.com/office/drawing/2014/main" id="{8479FADC-A4E6-4E77-A15A-3B01A8B318FC}"/>
                      </a:ext>
                    </a:extLst>
                  </p:cNvPr>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Freeform 267">
                    <a:extLst>
                      <a:ext uri="{FF2B5EF4-FFF2-40B4-BE49-F238E27FC236}">
                        <a16:creationId xmlns:a16="http://schemas.microsoft.com/office/drawing/2014/main" id="{0C8AE259-4B8A-443C-86D7-615D48449C2A}"/>
                      </a:ext>
                    </a:extLst>
                  </p:cNvPr>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Freeform 268">
                    <a:extLst>
                      <a:ext uri="{FF2B5EF4-FFF2-40B4-BE49-F238E27FC236}">
                        <a16:creationId xmlns:a16="http://schemas.microsoft.com/office/drawing/2014/main" id="{FED8DE99-80B1-4258-8107-2ED4B45F6317}"/>
                      </a:ext>
                    </a:extLst>
                  </p:cNvPr>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Freeform 269">
                    <a:extLst>
                      <a:ext uri="{FF2B5EF4-FFF2-40B4-BE49-F238E27FC236}">
                        <a16:creationId xmlns:a16="http://schemas.microsoft.com/office/drawing/2014/main" id="{C1934B46-C3D7-4A70-83EF-90EF0086E1B4}"/>
                      </a:ext>
                    </a:extLst>
                  </p:cNvPr>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Freeform 270">
                    <a:extLst>
                      <a:ext uri="{FF2B5EF4-FFF2-40B4-BE49-F238E27FC236}">
                        <a16:creationId xmlns:a16="http://schemas.microsoft.com/office/drawing/2014/main" id="{962296D4-77DE-4D21-9972-F916D0212FCE}"/>
                      </a:ext>
                    </a:extLst>
                  </p:cNvPr>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Freeform 271">
                    <a:extLst>
                      <a:ext uri="{FF2B5EF4-FFF2-40B4-BE49-F238E27FC236}">
                        <a16:creationId xmlns:a16="http://schemas.microsoft.com/office/drawing/2014/main" id="{6616F0B1-2B44-4CA1-B26E-3BD039711D7C}"/>
                      </a:ext>
                    </a:extLst>
                  </p:cNvPr>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Freeform 272">
                    <a:extLst>
                      <a:ext uri="{FF2B5EF4-FFF2-40B4-BE49-F238E27FC236}">
                        <a16:creationId xmlns:a16="http://schemas.microsoft.com/office/drawing/2014/main" id="{C519EA69-E59E-4906-899B-778AC4E8EA3A}"/>
                      </a:ext>
                    </a:extLst>
                  </p:cNvPr>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 name="Freeform 273">
                    <a:extLst>
                      <a:ext uri="{FF2B5EF4-FFF2-40B4-BE49-F238E27FC236}">
                        <a16:creationId xmlns:a16="http://schemas.microsoft.com/office/drawing/2014/main" id="{97023439-44D6-45ED-9E13-FB7C2408DC5E}"/>
                      </a:ext>
                    </a:extLst>
                  </p:cNvPr>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 name="Freeform 274">
                    <a:extLst>
                      <a:ext uri="{FF2B5EF4-FFF2-40B4-BE49-F238E27FC236}">
                        <a16:creationId xmlns:a16="http://schemas.microsoft.com/office/drawing/2014/main" id="{9F333A98-82DD-4ECA-B4A7-90301124CEFE}"/>
                      </a:ext>
                    </a:extLst>
                  </p:cNvPr>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 name="Freeform 275">
                    <a:extLst>
                      <a:ext uri="{FF2B5EF4-FFF2-40B4-BE49-F238E27FC236}">
                        <a16:creationId xmlns:a16="http://schemas.microsoft.com/office/drawing/2014/main" id="{29F0EA01-9E40-42D0-9905-9AB9DA8FBFC0}"/>
                      </a:ext>
                    </a:extLst>
                  </p:cNvPr>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Freeform 276">
                    <a:extLst>
                      <a:ext uri="{FF2B5EF4-FFF2-40B4-BE49-F238E27FC236}">
                        <a16:creationId xmlns:a16="http://schemas.microsoft.com/office/drawing/2014/main" id="{3C1A4E10-05FC-47F3-927E-121A65E613A0}"/>
                      </a:ext>
                    </a:extLst>
                  </p:cNvPr>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Freeform 277">
                    <a:extLst>
                      <a:ext uri="{FF2B5EF4-FFF2-40B4-BE49-F238E27FC236}">
                        <a16:creationId xmlns:a16="http://schemas.microsoft.com/office/drawing/2014/main" id="{6A35D681-368C-4112-A6EA-A1905A8F8BAF}"/>
                      </a:ext>
                    </a:extLst>
                  </p:cNvPr>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Freeform 278">
                    <a:extLst>
                      <a:ext uri="{FF2B5EF4-FFF2-40B4-BE49-F238E27FC236}">
                        <a16:creationId xmlns:a16="http://schemas.microsoft.com/office/drawing/2014/main" id="{35FE1F0E-3FD1-4C17-B9BF-2316EA889223}"/>
                      </a:ext>
                    </a:extLst>
                  </p:cNvPr>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Freeform 279">
                    <a:extLst>
                      <a:ext uri="{FF2B5EF4-FFF2-40B4-BE49-F238E27FC236}">
                        <a16:creationId xmlns:a16="http://schemas.microsoft.com/office/drawing/2014/main" id="{03FD20AE-E801-4A7C-98AD-340E90AB6DE3}"/>
                      </a:ext>
                    </a:extLst>
                  </p:cNvPr>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Freeform 280">
                    <a:extLst>
                      <a:ext uri="{FF2B5EF4-FFF2-40B4-BE49-F238E27FC236}">
                        <a16:creationId xmlns:a16="http://schemas.microsoft.com/office/drawing/2014/main" id="{E684BCBB-A6C1-4943-B681-5892955D5111}"/>
                      </a:ext>
                    </a:extLst>
                  </p:cNvPr>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Freeform 281">
                    <a:extLst>
                      <a:ext uri="{FF2B5EF4-FFF2-40B4-BE49-F238E27FC236}">
                        <a16:creationId xmlns:a16="http://schemas.microsoft.com/office/drawing/2014/main" id="{41F03A4F-8ED1-43CB-87CC-418C44B930E1}"/>
                      </a:ext>
                    </a:extLst>
                  </p:cNvPr>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Freeform 282">
                    <a:extLst>
                      <a:ext uri="{FF2B5EF4-FFF2-40B4-BE49-F238E27FC236}">
                        <a16:creationId xmlns:a16="http://schemas.microsoft.com/office/drawing/2014/main" id="{1A0806CC-06B3-4138-8CD0-A93E67D52C0D}"/>
                      </a:ext>
                    </a:extLst>
                  </p:cNvPr>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Freeform 283">
                    <a:extLst>
                      <a:ext uri="{FF2B5EF4-FFF2-40B4-BE49-F238E27FC236}">
                        <a16:creationId xmlns:a16="http://schemas.microsoft.com/office/drawing/2014/main" id="{316C9FFA-1271-4A24-AE54-30A1C292F3CA}"/>
                      </a:ext>
                    </a:extLst>
                  </p:cNvPr>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Freeform 284">
                    <a:extLst>
                      <a:ext uri="{FF2B5EF4-FFF2-40B4-BE49-F238E27FC236}">
                        <a16:creationId xmlns:a16="http://schemas.microsoft.com/office/drawing/2014/main" id="{4E2726D0-9AEB-441A-A093-943044C8FBA8}"/>
                      </a:ext>
                    </a:extLst>
                  </p:cNvPr>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Freeform 285">
                    <a:extLst>
                      <a:ext uri="{FF2B5EF4-FFF2-40B4-BE49-F238E27FC236}">
                        <a16:creationId xmlns:a16="http://schemas.microsoft.com/office/drawing/2014/main" id="{62203DF9-41E3-426A-AB01-D5510BF99375}"/>
                      </a:ext>
                    </a:extLst>
                  </p:cNvPr>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 name="Freeform 286">
                    <a:extLst>
                      <a:ext uri="{FF2B5EF4-FFF2-40B4-BE49-F238E27FC236}">
                        <a16:creationId xmlns:a16="http://schemas.microsoft.com/office/drawing/2014/main" id="{96532A2F-CDA1-4ED2-863A-18327E42FA8E}"/>
                      </a:ext>
                    </a:extLst>
                  </p:cNvPr>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Freeform 287">
                    <a:extLst>
                      <a:ext uri="{FF2B5EF4-FFF2-40B4-BE49-F238E27FC236}">
                        <a16:creationId xmlns:a16="http://schemas.microsoft.com/office/drawing/2014/main" id="{38B81239-D2D9-4924-B77A-7F287D950D5D}"/>
                      </a:ext>
                    </a:extLst>
                  </p:cNvPr>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 name="Group 288">
                  <a:extLst>
                    <a:ext uri="{FF2B5EF4-FFF2-40B4-BE49-F238E27FC236}">
                      <a16:creationId xmlns:a16="http://schemas.microsoft.com/office/drawing/2014/main" id="{13C8D18C-607D-4F86-B8DE-28EDDFB9D4F1}"/>
                    </a:ext>
                  </a:extLst>
                </p:cNvPr>
                <p:cNvGrpSpPr>
                  <a:grpSpLocks/>
                </p:cNvGrpSpPr>
                <p:nvPr/>
              </p:nvGrpSpPr>
              <p:grpSpPr bwMode="auto">
                <a:xfrm>
                  <a:off x="2352" y="1008"/>
                  <a:ext cx="1680" cy="2208"/>
                  <a:chOff x="2304" y="1008"/>
                  <a:chExt cx="1680" cy="2208"/>
                </a:xfrm>
              </p:grpSpPr>
              <p:grpSp>
                <p:nvGrpSpPr>
                  <p:cNvPr id="98" name="Group 289">
                    <a:extLst>
                      <a:ext uri="{FF2B5EF4-FFF2-40B4-BE49-F238E27FC236}">
                        <a16:creationId xmlns:a16="http://schemas.microsoft.com/office/drawing/2014/main" id="{649AA43F-60EB-4F36-8CC1-1CCE03905C61}"/>
                      </a:ext>
                    </a:extLst>
                  </p:cNvPr>
                  <p:cNvGrpSpPr>
                    <a:grpSpLocks/>
                  </p:cNvGrpSpPr>
                  <p:nvPr/>
                </p:nvGrpSpPr>
                <p:grpSpPr bwMode="auto">
                  <a:xfrm>
                    <a:off x="2304" y="1008"/>
                    <a:ext cx="1680" cy="2208"/>
                    <a:chOff x="2304" y="1008"/>
                    <a:chExt cx="1680" cy="2208"/>
                  </a:xfrm>
                </p:grpSpPr>
                <p:sp>
                  <p:nvSpPr>
                    <p:cNvPr id="141" name="Freeform 290">
                      <a:extLst>
                        <a:ext uri="{FF2B5EF4-FFF2-40B4-BE49-F238E27FC236}">
                          <a16:creationId xmlns:a16="http://schemas.microsoft.com/office/drawing/2014/main" id="{4F5C2721-3B8F-4221-B140-4991DE34AFE1}"/>
                        </a:ext>
                      </a:extLst>
                    </p:cNvPr>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Freeform 291">
                      <a:extLst>
                        <a:ext uri="{FF2B5EF4-FFF2-40B4-BE49-F238E27FC236}">
                          <a16:creationId xmlns:a16="http://schemas.microsoft.com/office/drawing/2014/main" id="{5526CF0E-212E-42D7-B21F-318E2588E695}"/>
                        </a:ext>
                      </a:extLst>
                    </p:cNvPr>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 name="Freeform 292">
                    <a:extLst>
                      <a:ext uri="{FF2B5EF4-FFF2-40B4-BE49-F238E27FC236}">
                        <a16:creationId xmlns:a16="http://schemas.microsoft.com/office/drawing/2014/main" id="{432978AD-2D9E-4F33-BBF9-5D2B70044DDC}"/>
                      </a:ext>
                    </a:extLst>
                  </p:cNvPr>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Freeform 293">
                    <a:extLst>
                      <a:ext uri="{FF2B5EF4-FFF2-40B4-BE49-F238E27FC236}">
                        <a16:creationId xmlns:a16="http://schemas.microsoft.com/office/drawing/2014/main" id="{06B55A5A-AA2A-4467-992E-056BFEBE4748}"/>
                      </a:ext>
                    </a:extLst>
                  </p:cNvPr>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Freeform 294">
                    <a:extLst>
                      <a:ext uri="{FF2B5EF4-FFF2-40B4-BE49-F238E27FC236}">
                        <a16:creationId xmlns:a16="http://schemas.microsoft.com/office/drawing/2014/main" id="{F50A27C2-8F79-4936-B879-DAF5E9F2038D}"/>
                      </a:ext>
                    </a:extLst>
                  </p:cNvPr>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Freeform 295">
                    <a:extLst>
                      <a:ext uri="{FF2B5EF4-FFF2-40B4-BE49-F238E27FC236}">
                        <a16:creationId xmlns:a16="http://schemas.microsoft.com/office/drawing/2014/main" id="{91C1D336-B1CC-479B-9ED9-D57444C39985}"/>
                      </a:ext>
                    </a:extLst>
                  </p:cNvPr>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Freeform 296">
                    <a:extLst>
                      <a:ext uri="{FF2B5EF4-FFF2-40B4-BE49-F238E27FC236}">
                        <a16:creationId xmlns:a16="http://schemas.microsoft.com/office/drawing/2014/main" id="{DA113532-529A-419E-A201-6BEEE9ED4A7A}"/>
                      </a:ext>
                    </a:extLst>
                  </p:cNvPr>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Freeform 297">
                    <a:extLst>
                      <a:ext uri="{FF2B5EF4-FFF2-40B4-BE49-F238E27FC236}">
                        <a16:creationId xmlns:a16="http://schemas.microsoft.com/office/drawing/2014/main" id="{C2E43123-724A-4DD2-B553-D1AA3F334EC5}"/>
                      </a:ext>
                    </a:extLst>
                  </p:cNvPr>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Freeform 298">
                    <a:extLst>
                      <a:ext uri="{FF2B5EF4-FFF2-40B4-BE49-F238E27FC236}">
                        <a16:creationId xmlns:a16="http://schemas.microsoft.com/office/drawing/2014/main" id="{C53D3F6D-0D5A-4A34-8194-D9675934031D}"/>
                      </a:ext>
                    </a:extLst>
                  </p:cNvPr>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Freeform 299">
                    <a:extLst>
                      <a:ext uri="{FF2B5EF4-FFF2-40B4-BE49-F238E27FC236}">
                        <a16:creationId xmlns:a16="http://schemas.microsoft.com/office/drawing/2014/main" id="{9904EC34-63DC-4162-A6DD-9A4E65470E97}"/>
                      </a:ext>
                    </a:extLst>
                  </p:cNvPr>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Freeform 300">
                    <a:extLst>
                      <a:ext uri="{FF2B5EF4-FFF2-40B4-BE49-F238E27FC236}">
                        <a16:creationId xmlns:a16="http://schemas.microsoft.com/office/drawing/2014/main" id="{4B8A50C2-F6B4-43D1-B92E-57F60848758E}"/>
                      </a:ext>
                    </a:extLst>
                  </p:cNvPr>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Freeform 301">
                    <a:extLst>
                      <a:ext uri="{FF2B5EF4-FFF2-40B4-BE49-F238E27FC236}">
                        <a16:creationId xmlns:a16="http://schemas.microsoft.com/office/drawing/2014/main" id="{E78E7691-5D85-4EFF-97A3-C1351F73CB0D}"/>
                      </a:ext>
                    </a:extLst>
                  </p:cNvPr>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Freeform 302">
                    <a:extLst>
                      <a:ext uri="{FF2B5EF4-FFF2-40B4-BE49-F238E27FC236}">
                        <a16:creationId xmlns:a16="http://schemas.microsoft.com/office/drawing/2014/main" id="{3A80DB4A-CA28-48E5-B4C8-931CB34F5075}"/>
                      </a:ext>
                    </a:extLst>
                  </p:cNvPr>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Freeform 303">
                    <a:extLst>
                      <a:ext uri="{FF2B5EF4-FFF2-40B4-BE49-F238E27FC236}">
                        <a16:creationId xmlns:a16="http://schemas.microsoft.com/office/drawing/2014/main" id="{30BA01A7-6D97-43B3-A55B-E053816F039C}"/>
                      </a:ext>
                    </a:extLst>
                  </p:cNvPr>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Freeform 304">
                    <a:extLst>
                      <a:ext uri="{FF2B5EF4-FFF2-40B4-BE49-F238E27FC236}">
                        <a16:creationId xmlns:a16="http://schemas.microsoft.com/office/drawing/2014/main" id="{D10DF16F-6DE4-4339-8E67-1EF551B5BAC7}"/>
                      </a:ext>
                    </a:extLst>
                  </p:cNvPr>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Freeform 305">
                    <a:extLst>
                      <a:ext uri="{FF2B5EF4-FFF2-40B4-BE49-F238E27FC236}">
                        <a16:creationId xmlns:a16="http://schemas.microsoft.com/office/drawing/2014/main" id="{3165FB80-4E9D-4657-B38B-ED8F5321FA20}"/>
                      </a:ext>
                    </a:extLst>
                  </p:cNvPr>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Freeform 306">
                    <a:extLst>
                      <a:ext uri="{FF2B5EF4-FFF2-40B4-BE49-F238E27FC236}">
                        <a16:creationId xmlns:a16="http://schemas.microsoft.com/office/drawing/2014/main" id="{E2D87D77-C421-43F4-919A-50A6A4B6C543}"/>
                      </a:ext>
                    </a:extLst>
                  </p:cNvPr>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Freeform 307">
                    <a:extLst>
                      <a:ext uri="{FF2B5EF4-FFF2-40B4-BE49-F238E27FC236}">
                        <a16:creationId xmlns:a16="http://schemas.microsoft.com/office/drawing/2014/main" id="{6CACA7A7-19EF-4B46-B451-68776F10AA45}"/>
                      </a:ext>
                    </a:extLst>
                  </p:cNvPr>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Freeform 308">
                    <a:extLst>
                      <a:ext uri="{FF2B5EF4-FFF2-40B4-BE49-F238E27FC236}">
                        <a16:creationId xmlns:a16="http://schemas.microsoft.com/office/drawing/2014/main" id="{DE9485C9-8A9C-49AF-8161-9C3FA2F4BCAB}"/>
                      </a:ext>
                    </a:extLst>
                  </p:cNvPr>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Freeform 309">
                    <a:extLst>
                      <a:ext uri="{FF2B5EF4-FFF2-40B4-BE49-F238E27FC236}">
                        <a16:creationId xmlns:a16="http://schemas.microsoft.com/office/drawing/2014/main" id="{B4F9D881-28E3-4863-B6A7-74C56D22C2CC}"/>
                      </a:ext>
                    </a:extLst>
                  </p:cNvPr>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Freeform 310">
                    <a:extLst>
                      <a:ext uri="{FF2B5EF4-FFF2-40B4-BE49-F238E27FC236}">
                        <a16:creationId xmlns:a16="http://schemas.microsoft.com/office/drawing/2014/main" id="{069104A1-A96B-4288-8066-E1A69A6D0F99}"/>
                      </a:ext>
                    </a:extLst>
                  </p:cNvPr>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Freeform 311">
                    <a:extLst>
                      <a:ext uri="{FF2B5EF4-FFF2-40B4-BE49-F238E27FC236}">
                        <a16:creationId xmlns:a16="http://schemas.microsoft.com/office/drawing/2014/main" id="{B746CD4B-2D8C-41A2-AD86-9A7978804C06}"/>
                      </a:ext>
                    </a:extLst>
                  </p:cNvPr>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Freeform 312">
                    <a:extLst>
                      <a:ext uri="{FF2B5EF4-FFF2-40B4-BE49-F238E27FC236}">
                        <a16:creationId xmlns:a16="http://schemas.microsoft.com/office/drawing/2014/main" id="{98A46752-C2E9-4CBF-AD06-DDF6DDFAA971}"/>
                      </a:ext>
                    </a:extLst>
                  </p:cNvPr>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Freeform 313">
                    <a:extLst>
                      <a:ext uri="{FF2B5EF4-FFF2-40B4-BE49-F238E27FC236}">
                        <a16:creationId xmlns:a16="http://schemas.microsoft.com/office/drawing/2014/main" id="{FD5EB104-3B98-4DDD-8DDA-ECEF59E9E0FF}"/>
                      </a:ext>
                    </a:extLst>
                  </p:cNvPr>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Freeform 314">
                    <a:extLst>
                      <a:ext uri="{FF2B5EF4-FFF2-40B4-BE49-F238E27FC236}">
                        <a16:creationId xmlns:a16="http://schemas.microsoft.com/office/drawing/2014/main" id="{89B49F1B-45E9-4494-AC8C-06F73A107A48}"/>
                      </a:ext>
                    </a:extLst>
                  </p:cNvPr>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Freeform 315">
                    <a:extLst>
                      <a:ext uri="{FF2B5EF4-FFF2-40B4-BE49-F238E27FC236}">
                        <a16:creationId xmlns:a16="http://schemas.microsoft.com/office/drawing/2014/main" id="{AB110F75-4FA1-4073-9D78-287946B01458}"/>
                      </a:ext>
                    </a:extLst>
                  </p:cNvPr>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Freeform 316">
                    <a:extLst>
                      <a:ext uri="{FF2B5EF4-FFF2-40B4-BE49-F238E27FC236}">
                        <a16:creationId xmlns:a16="http://schemas.microsoft.com/office/drawing/2014/main" id="{5A56716E-FB05-4D29-B96C-ADB3860D684F}"/>
                      </a:ext>
                    </a:extLst>
                  </p:cNvPr>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Freeform 317">
                    <a:extLst>
                      <a:ext uri="{FF2B5EF4-FFF2-40B4-BE49-F238E27FC236}">
                        <a16:creationId xmlns:a16="http://schemas.microsoft.com/office/drawing/2014/main" id="{C193EF5F-B0E1-4122-AF78-8D0EFA4D6178}"/>
                      </a:ext>
                    </a:extLst>
                  </p:cNvPr>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Freeform 318">
                    <a:extLst>
                      <a:ext uri="{FF2B5EF4-FFF2-40B4-BE49-F238E27FC236}">
                        <a16:creationId xmlns:a16="http://schemas.microsoft.com/office/drawing/2014/main" id="{A6379766-2F02-49A5-B662-3B3B0FF31040}"/>
                      </a:ext>
                    </a:extLst>
                  </p:cNvPr>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Freeform 319">
                    <a:extLst>
                      <a:ext uri="{FF2B5EF4-FFF2-40B4-BE49-F238E27FC236}">
                        <a16:creationId xmlns:a16="http://schemas.microsoft.com/office/drawing/2014/main" id="{7F7AC997-D582-481C-9273-EAC6E38765D2}"/>
                      </a:ext>
                    </a:extLst>
                  </p:cNvPr>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Freeform 320">
                    <a:extLst>
                      <a:ext uri="{FF2B5EF4-FFF2-40B4-BE49-F238E27FC236}">
                        <a16:creationId xmlns:a16="http://schemas.microsoft.com/office/drawing/2014/main" id="{5A5F3FC3-8967-416C-B196-FDD959F45F2C}"/>
                      </a:ext>
                    </a:extLst>
                  </p:cNvPr>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Freeform 321">
                    <a:extLst>
                      <a:ext uri="{FF2B5EF4-FFF2-40B4-BE49-F238E27FC236}">
                        <a16:creationId xmlns:a16="http://schemas.microsoft.com/office/drawing/2014/main" id="{D7BBFFD5-AAE4-4EC7-9F53-314EC7CB6300}"/>
                      </a:ext>
                    </a:extLst>
                  </p:cNvPr>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Freeform 322">
                    <a:extLst>
                      <a:ext uri="{FF2B5EF4-FFF2-40B4-BE49-F238E27FC236}">
                        <a16:creationId xmlns:a16="http://schemas.microsoft.com/office/drawing/2014/main" id="{A4592B19-A7FE-4587-8BA9-E3E537461143}"/>
                      </a:ext>
                    </a:extLst>
                  </p:cNvPr>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Freeform 323">
                    <a:extLst>
                      <a:ext uri="{FF2B5EF4-FFF2-40B4-BE49-F238E27FC236}">
                        <a16:creationId xmlns:a16="http://schemas.microsoft.com/office/drawing/2014/main" id="{04EC63E6-F007-4ED6-9396-9B63F15EEF3C}"/>
                      </a:ext>
                    </a:extLst>
                  </p:cNvPr>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Freeform 324">
                    <a:extLst>
                      <a:ext uri="{FF2B5EF4-FFF2-40B4-BE49-F238E27FC236}">
                        <a16:creationId xmlns:a16="http://schemas.microsoft.com/office/drawing/2014/main" id="{01EDDF04-4B0A-475E-8058-99F76276D933}"/>
                      </a:ext>
                    </a:extLst>
                  </p:cNvPr>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Freeform 325">
                    <a:extLst>
                      <a:ext uri="{FF2B5EF4-FFF2-40B4-BE49-F238E27FC236}">
                        <a16:creationId xmlns:a16="http://schemas.microsoft.com/office/drawing/2014/main" id="{A974A9DB-2C1D-414A-98F6-885737325858}"/>
                      </a:ext>
                    </a:extLst>
                  </p:cNvPr>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Freeform 326">
                    <a:extLst>
                      <a:ext uri="{FF2B5EF4-FFF2-40B4-BE49-F238E27FC236}">
                        <a16:creationId xmlns:a16="http://schemas.microsoft.com/office/drawing/2014/main" id="{D70ACD14-FBB0-49E8-95C4-ADC43B45D31B}"/>
                      </a:ext>
                    </a:extLst>
                  </p:cNvPr>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Freeform 327">
                    <a:extLst>
                      <a:ext uri="{FF2B5EF4-FFF2-40B4-BE49-F238E27FC236}">
                        <a16:creationId xmlns:a16="http://schemas.microsoft.com/office/drawing/2014/main" id="{F50D3DFC-B828-4489-B6E3-1A4114A28EEB}"/>
                      </a:ext>
                    </a:extLst>
                  </p:cNvPr>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Freeform 328">
                    <a:extLst>
                      <a:ext uri="{FF2B5EF4-FFF2-40B4-BE49-F238E27FC236}">
                        <a16:creationId xmlns:a16="http://schemas.microsoft.com/office/drawing/2014/main" id="{22509C74-07EB-4B1B-B36B-0D148E8DDEBA}"/>
                      </a:ext>
                    </a:extLst>
                  </p:cNvPr>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Freeform 329">
                    <a:extLst>
                      <a:ext uri="{FF2B5EF4-FFF2-40B4-BE49-F238E27FC236}">
                        <a16:creationId xmlns:a16="http://schemas.microsoft.com/office/drawing/2014/main" id="{04F49B76-1328-4017-9820-F9E63EC6199E}"/>
                      </a:ext>
                    </a:extLst>
                  </p:cNvPr>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Freeform 330">
                    <a:extLst>
                      <a:ext uri="{FF2B5EF4-FFF2-40B4-BE49-F238E27FC236}">
                        <a16:creationId xmlns:a16="http://schemas.microsoft.com/office/drawing/2014/main" id="{0F7E94EF-1745-4112-AA8A-D2E96779C843}"/>
                      </a:ext>
                    </a:extLst>
                  </p:cNvPr>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Freeform 331">
                    <a:extLst>
                      <a:ext uri="{FF2B5EF4-FFF2-40B4-BE49-F238E27FC236}">
                        <a16:creationId xmlns:a16="http://schemas.microsoft.com/office/drawing/2014/main" id="{A4537F08-1C7B-413E-8268-DB68F27D516E}"/>
                      </a:ext>
                    </a:extLst>
                  </p:cNvPr>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Freeform 332">
                    <a:extLst>
                      <a:ext uri="{FF2B5EF4-FFF2-40B4-BE49-F238E27FC236}">
                        <a16:creationId xmlns:a16="http://schemas.microsoft.com/office/drawing/2014/main" id="{42CFE46C-4D29-4590-A766-410C22CDCD92}"/>
                      </a:ext>
                    </a:extLst>
                  </p:cNvPr>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Freeform 333">
                    <a:extLst>
                      <a:ext uri="{FF2B5EF4-FFF2-40B4-BE49-F238E27FC236}">
                        <a16:creationId xmlns:a16="http://schemas.microsoft.com/office/drawing/2014/main" id="{3C8507C7-E911-44FA-A772-CA754AFDF85F}"/>
                      </a:ext>
                    </a:extLst>
                  </p:cNvPr>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334">
                  <a:extLst>
                    <a:ext uri="{FF2B5EF4-FFF2-40B4-BE49-F238E27FC236}">
                      <a16:creationId xmlns:a16="http://schemas.microsoft.com/office/drawing/2014/main" id="{C2165DFF-9875-4695-B1E1-85F911CE7869}"/>
                    </a:ext>
                  </a:extLst>
                </p:cNvPr>
                <p:cNvGrpSpPr>
                  <a:grpSpLocks/>
                </p:cNvGrpSpPr>
                <p:nvPr/>
              </p:nvGrpSpPr>
              <p:grpSpPr bwMode="auto">
                <a:xfrm>
                  <a:off x="2304" y="1008"/>
                  <a:ext cx="1680" cy="2208"/>
                  <a:chOff x="2304" y="1008"/>
                  <a:chExt cx="1680" cy="2208"/>
                </a:xfrm>
              </p:grpSpPr>
              <p:grpSp>
                <p:nvGrpSpPr>
                  <p:cNvPr id="53" name="Group 335">
                    <a:extLst>
                      <a:ext uri="{FF2B5EF4-FFF2-40B4-BE49-F238E27FC236}">
                        <a16:creationId xmlns:a16="http://schemas.microsoft.com/office/drawing/2014/main" id="{9618B756-4E6F-4FEC-B3DD-C491477148C2}"/>
                      </a:ext>
                    </a:extLst>
                  </p:cNvPr>
                  <p:cNvGrpSpPr>
                    <a:grpSpLocks/>
                  </p:cNvGrpSpPr>
                  <p:nvPr/>
                </p:nvGrpSpPr>
                <p:grpSpPr bwMode="auto">
                  <a:xfrm>
                    <a:off x="2304" y="1008"/>
                    <a:ext cx="1680" cy="2208"/>
                    <a:chOff x="2304" y="1008"/>
                    <a:chExt cx="1680" cy="2208"/>
                  </a:xfrm>
                </p:grpSpPr>
                <p:sp>
                  <p:nvSpPr>
                    <p:cNvPr id="96" name="Freeform 336">
                      <a:extLst>
                        <a:ext uri="{FF2B5EF4-FFF2-40B4-BE49-F238E27FC236}">
                          <a16:creationId xmlns:a16="http://schemas.microsoft.com/office/drawing/2014/main" id="{254BB5E2-9A21-4A98-B82F-3EB649008CC6}"/>
                        </a:ext>
                      </a:extLst>
                    </p:cNvPr>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folHlink"/>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Freeform 337">
                      <a:extLst>
                        <a:ext uri="{FF2B5EF4-FFF2-40B4-BE49-F238E27FC236}">
                          <a16:creationId xmlns:a16="http://schemas.microsoft.com/office/drawing/2014/main" id="{7E203128-9673-4531-887C-0CD9240B6704}"/>
                        </a:ext>
                      </a:extLst>
                    </p:cNvPr>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folHlink"/>
                    </a:solidFill>
                    <a:ln w="12700" cap="sq" cmpd="sng">
                      <a:solidFill>
                        <a:schemeClr val="folHlink"/>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Freeform 338">
                    <a:extLst>
                      <a:ext uri="{FF2B5EF4-FFF2-40B4-BE49-F238E27FC236}">
                        <a16:creationId xmlns:a16="http://schemas.microsoft.com/office/drawing/2014/main" id="{8D228B52-D2EF-438A-82E0-4337A7F4C0A4}"/>
                      </a:ext>
                    </a:extLst>
                  </p:cNvPr>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339">
                    <a:extLst>
                      <a:ext uri="{FF2B5EF4-FFF2-40B4-BE49-F238E27FC236}">
                        <a16:creationId xmlns:a16="http://schemas.microsoft.com/office/drawing/2014/main" id="{33D2D639-8C92-435A-8CCA-102D0BC567F6}"/>
                      </a:ext>
                    </a:extLst>
                  </p:cNvPr>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340">
                    <a:extLst>
                      <a:ext uri="{FF2B5EF4-FFF2-40B4-BE49-F238E27FC236}">
                        <a16:creationId xmlns:a16="http://schemas.microsoft.com/office/drawing/2014/main" id="{8E32C813-C424-41A0-9AAB-CEBF9FD7AF92}"/>
                      </a:ext>
                    </a:extLst>
                  </p:cNvPr>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341">
                    <a:extLst>
                      <a:ext uri="{FF2B5EF4-FFF2-40B4-BE49-F238E27FC236}">
                        <a16:creationId xmlns:a16="http://schemas.microsoft.com/office/drawing/2014/main" id="{351CD902-8686-4817-8521-497F2A4BAF46}"/>
                      </a:ext>
                    </a:extLst>
                  </p:cNvPr>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Freeform 342">
                    <a:extLst>
                      <a:ext uri="{FF2B5EF4-FFF2-40B4-BE49-F238E27FC236}">
                        <a16:creationId xmlns:a16="http://schemas.microsoft.com/office/drawing/2014/main" id="{70972E0B-DA5F-4AA7-BA13-29A0661E8B30}"/>
                      </a:ext>
                    </a:extLst>
                  </p:cNvPr>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Freeform 343">
                    <a:extLst>
                      <a:ext uri="{FF2B5EF4-FFF2-40B4-BE49-F238E27FC236}">
                        <a16:creationId xmlns:a16="http://schemas.microsoft.com/office/drawing/2014/main" id="{9CE62077-3D7F-4FAD-8A4A-38D85995FA5E}"/>
                      </a:ext>
                    </a:extLst>
                  </p:cNvPr>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Freeform 344">
                    <a:extLst>
                      <a:ext uri="{FF2B5EF4-FFF2-40B4-BE49-F238E27FC236}">
                        <a16:creationId xmlns:a16="http://schemas.microsoft.com/office/drawing/2014/main" id="{3062CBFE-6CF5-4E0B-9735-083F2A6D7660}"/>
                      </a:ext>
                    </a:extLst>
                  </p:cNvPr>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Freeform 345">
                    <a:extLst>
                      <a:ext uri="{FF2B5EF4-FFF2-40B4-BE49-F238E27FC236}">
                        <a16:creationId xmlns:a16="http://schemas.microsoft.com/office/drawing/2014/main" id="{EF5A84C3-F22A-4ED2-A0DE-69516E15EC63}"/>
                      </a:ext>
                    </a:extLst>
                  </p:cNvPr>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Freeform 346">
                    <a:extLst>
                      <a:ext uri="{FF2B5EF4-FFF2-40B4-BE49-F238E27FC236}">
                        <a16:creationId xmlns:a16="http://schemas.microsoft.com/office/drawing/2014/main" id="{88C1ACA8-DF7F-42A2-B6A9-2E9317769987}"/>
                      </a:ext>
                    </a:extLst>
                  </p:cNvPr>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Freeform 347">
                    <a:extLst>
                      <a:ext uri="{FF2B5EF4-FFF2-40B4-BE49-F238E27FC236}">
                        <a16:creationId xmlns:a16="http://schemas.microsoft.com/office/drawing/2014/main" id="{D94CADC5-8739-46D9-8B5D-A12DFA337E35}"/>
                      </a:ext>
                    </a:extLst>
                  </p:cNvPr>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Freeform 348">
                    <a:extLst>
                      <a:ext uri="{FF2B5EF4-FFF2-40B4-BE49-F238E27FC236}">
                        <a16:creationId xmlns:a16="http://schemas.microsoft.com/office/drawing/2014/main" id="{C9BA2194-39CF-4720-81C5-D7882D575B9E}"/>
                      </a:ext>
                    </a:extLst>
                  </p:cNvPr>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Freeform 349">
                    <a:extLst>
                      <a:ext uri="{FF2B5EF4-FFF2-40B4-BE49-F238E27FC236}">
                        <a16:creationId xmlns:a16="http://schemas.microsoft.com/office/drawing/2014/main" id="{61C7FFC9-2049-4209-B9F4-9BBB990AA213}"/>
                      </a:ext>
                    </a:extLst>
                  </p:cNvPr>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Freeform 350">
                    <a:extLst>
                      <a:ext uri="{FF2B5EF4-FFF2-40B4-BE49-F238E27FC236}">
                        <a16:creationId xmlns:a16="http://schemas.microsoft.com/office/drawing/2014/main" id="{8C0EE83D-CBED-43A1-871E-FEC142F5FD48}"/>
                      </a:ext>
                    </a:extLst>
                  </p:cNvPr>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Freeform 351">
                    <a:extLst>
                      <a:ext uri="{FF2B5EF4-FFF2-40B4-BE49-F238E27FC236}">
                        <a16:creationId xmlns:a16="http://schemas.microsoft.com/office/drawing/2014/main" id="{67026431-F305-4E53-84D2-BEF3332DEA14}"/>
                      </a:ext>
                    </a:extLst>
                  </p:cNvPr>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Freeform 352">
                    <a:extLst>
                      <a:ext uri="{FF2B5EF4-FFF2-40B4-BE49-F238E27FC236}">
                        <a16:creationId xmlns:a16="http://schemas.microsoft.com/office/drawing/2014/main" id="{922C0E95-DF81-4E33-B0D6-E5528BC86CA8}"/>
                      </a:ext>
                    </a:extLst>
                  </p:cNvPr>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Freeform 353">
                    <a:extLst>
                      <a:ext uri="{FF2B5EF4-FFF2-40B4-BE49-F238E27FC236}">
                        <a16:creationId xmlns:a16="http://schemas.microsoft.com/office/drawing/2014/main" id="{DD83B7BF-E932-4382-B4E8-42F8FE95BFD4}"/>
                      </a:ext>
                    </a:extLst>
                  </p:cNvPr>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354">
                    <a:extLst>
                      <a:ext uri="{FF2B5EF4-FFF2-40B4-BE49-F238E27FC236}">
                        <a16:creationId xmlns:a16="http://schemas.microsoft.com/office/drawing/2014/main" id="{2940B4AA-220E-4AAA-900E-A69B47587F98}"/>
                      </a:ext>
                    </a:extLst>
                  </p:cNvPr>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Freeform 355">
                    <a:extLst>
                      <a:ext uri="{FF2B5EF4-FFF2-40B4-BE49-F238E27FC236}">
                        <a16:creationId xmlns:a16="http://schemas.microsoft.com/office/drawing/2014/main" id="{5E42E697-2B91-4F56-9A8E-0ABBC248166E}"/>
                      </a:ext>
                    </a:extLst>
                  </p:cNvPr>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356">
                    <a:extLst>
                      <a:ext uri="{FF2B5EF4-FFF2-40B4-BE49-F238E27FC236}">
                        <a16:creationId xmlns:a16="http://schemas.microsoft.com/office/drawing/2014/main" id="{77F0E31E-6BEB-49EA-A69E-F1CCA2AA6A4A}"/>
                      </a:ext>
                    </a:extLst>
                  </p:cNvPr>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Freeform 357">
                    <a:extLst>
                      <a:ext uri="{FF2B5EF4-FFF2-40B4-BE49-F238E27FC236}">
                        <a16:creationId xmlns:a16="http://schemas.microsoft.com/office/drawing/2014/main" id="{9C43EED8-B7AD-4BF4-83E4-22805EF2A9CC}"/>
                      </a:ext>
                    </a:extLst>
                  </p:cNvPr>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Freeform 358">
                    <a:extLst>
                      <a:ext uri="{FF2B5EF4-FFF2-40B4-BE49-F238E27FC236}">
                        <a16:creationId xmlns:a16="http://schemas.microsoft.com/office/drawing/2014/main" id="{31492E28-1903-4908-BA4D-C5B4389EEB1E}"/>
                      </a:ext>
                    </a:extLst>
                  </p:cNvPr>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Freeform 359">
                    <a:extLst>
                      <a:ext uri="{FF2B5EF4-FFF2-40B4-BE49-F238E27FC236}">
                        <a16:creationId xmlns:a16="http://schemas.microsoft.com/office/drawing/2014/main" id="{1279005B-32C6-4C20-8F5E-07EF5CB181B8}"/>
                      </a:ext>
                    </a:extLst>
                  </p:cNvPr>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Freeform 360">
                    <a:extLst>
                      <a:ext uri="{FF2B5EF4-FFF2-40B4-BE49-F238E27FC236}">
                        <a16:creationId xmlns:a16="http://schemas.microsoft.com/office/drawing/2014/main" id="{64BC0DE5-5934-407F-8835-D92B01DAC45D}"/>
                      </a:ext>
                    </a:extLst>
                  </p:cNvPr>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Freeform 361">
                    <a:extLst>
                      <a:ext uri="{FF2B5EF4-FFF2-40B4-BE49-F238E27FC236}">
                        <a16:creationId xmlns:a16="http://schemas.microsoft.com/office/drawing/2014/main" id="{7DCD90E9-CB51-42CE-933B-0F39A36A2144}"/>
                      </a:ext>
                    </a:extLst>
                  </p:cNvPr>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Freeform 362">
                    <a:extLst>
                      <a:ext uri="{FF2B5EF4-FFF2-40B4-BE49-F238E27FC236}">
                        <a16:creationId xmlns:a16="http://schemas.microsoft.com/office/drawing/2014/main" id="{B955970F-F9DC-4D3C-8364-EDDA58A52D2C}"/>
                      </a:ext>
                    </a:extLst>
                  </p:cNvPr>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Freeform 363">
                    <a:extLst>
                      <a:ext uri="{FF2B5EF4-FFF2-40B4-BE49-F238E27FC236}">
                        <a16:creationId xmlns:a16="http://schemas.microsoft.com/office/drawing/2014/main" id="{D25F9809-A153-4B8B-9533-4B2C72C17153}"/>
                      </a:ext>
                    </a:extLst>
                  </p:cNvPr>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Freeform 364">
                    <a:extLst>
                      <a:ext uri="{FF2B5EF4-FFF2-40B4-BE49-F238E27FC236}">
                        <a16:creationId xmlns:a16="http://schemas.microsoft.com/office/drawing/2014/main" id="{369644BA-7AAC-4134-9904-0E2BFF5A3DBD}"/>
                      </a:ext>
                    </a:extLst>
                  </p:cNvPr>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Freeform 365">
                    <a:extLst>
                      <a:ext uri="{FF2B5EF4-FFF2-40B4-BE49-F238E27FC236}">
                        <a16:creationId xmlns:a16="http://schemas.microsoft.com/office/drawing/2014/main" id="{D989A8D3-D796-4CF9-9DD9-4C839D3B730B}"/>
                      </a:ext>
                    </a:extLst>
                  </p:cNvPr>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Freeform 366">
                    <a:extLst>
                      <a:ext uri="{FF2B5EF4-FFF2-40B4-BE49-F238E27FC236}">
                        <a16:creationId xmlns:a16="http://schemas.microsoft.com/office/drawing/2014/main" id="{0E587735-303E-4DE8-A6A1-4887F325C910}"/>
                      </a:ext>
                    </a:extLst>
                  </p:cNvPr>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Freeform 367">
                    <a:extLst>
                      <a:ext uri="{FF2B5EF4-FFF2-40B4-BE49-F238E27FC236}">
                        <a16:creationId xmlns:a16="http://schemas.microsoft.com/office/drawing/2014/main" id="{F82B2E42-3D5F-45E2-BBDD-F95799DF1AA3}"/>
                      </a:ext>
                    </a:extLst>
                  </p:cNvPr>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Freeform 368">
                    <a:extLst>
                      <a:ext uri="{FF2B5EF4-FFF2-40B4-BE49-F238E27FC236}">
                        <a16:creationId xmlns:a16="http://schemas.microsoft.com/office/drawing/2014/main" id="{7024D100-4B69-4681-A98C-00B3A278112B}"/>
                      </a:ext>
                    </a:extLst>
                  </p:cNvPr>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Freeform 369">
                    <a:extLst>
                      <a:ext uri="{FF2B5EF4-FFF2-40B4-BE49-F238E27FC236}">
                        <a16:creationId xmlns:a16="http://schemas.microsoft.com/office/drawing/2014/main" id="{CAAA8FCE-5E3D-47CD-B485-D59C92AAA13D}"/>
                      </a:ext>
                    </a:extLst>
                  </p:cNvPr>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Freeform 370">
                    <a:extLst>
                      <a:ext uri="{FF2B5EF4-FFF2-40B4-BE49-F238E27FC236}">
                        <a16:creationId xmlns:a16="http://schemas.microsoft.com/office/drawing/2014/main" id="{857D0C93-9475-4371-94FA-2577B4BE0855}"/>
                      </a:ext>
                    </a:extLst>
                  </p:cNvPr>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Freeform 371">
                    <a:extLst>
                      <a:ext uri="{FF2B5EF4-FFF2-40B4-BE49-F238E27FC236}">
                        <a16:creationId xmlns:a16="http://schemas.microsoft.com/office/drawing/2014/main" id="{06314B46-EF86-42FB-B5E6-97C0C0507C70}"/>
                      </a:ext>
                    </a:extLst>
                  </p:cNvPr>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Freeform 372">
                    <a:extLst>
                      <a:ext uri="{FF2B5EF4-FFF2-40B4-BE49-F238E27FC236}">
                        <a16:creationId xmlns:a16="http://schemas.microsoft.com/office/drawing/2014/main" id="{CA726A4E-9823-4115-8289-DDCF69C08C40}"/>
                      </a:ext>
                    </a:extLst>
                  </p:cNvPr>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Freeform 373">
                    <a:extLst>
                      <a:ext uri="{FF2B5EF4-FFF2-40B4-BE49-F238E27FC236}">
                        <a16:creationId xmlns:a16="http://schemas.microsoft.com/office/drawing/2014/main" id="{243499DE-3660-4A60-8C9B-C6D81294B8B3}"/>
                      </a:ext>
                    </a:extLst>
                  </p:cNvPr>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Freeform 374">
                    <a:extLst>
                      <a:ext uri="{FF2B5EF4-FFF2-40B4-BE49-F238E27FC236}">
                        <a16:creationId xmlns:a16="http://schemas.microsoft.com/office/drawing/2014/main" id="{8877D141-7ADF-4EBD-A373-8EE0493674B4}"/>
                      </a:ext>
                    </a:extLst>
                  </p:cNvPr>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Freeform 375">
                    <a:extLst>
                      <a:ext uri="{FF2B5EF4-FFF2-40B4-BE49-F238E27FC236}">
                        <a16:creationId xmlns:a16="http://schemas.microsoft.com/office/drawing/2014/main" id="{4963EB17-1361-4CA0-9F70-C1E79A658883}"/>
                      </a:ext>
                    </a:extLst>
                  </p:cNvPr>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Freeform 376">
                    <a:extLst>
                      <a:ext uri="{FF2B5EF4-FFF2-40B4-BE49-F238E27FC236}">
                        <a16:creationId xmlns:a16="http://schemas.microsoft.com/office/drawing/2014/main" id="{2DA1D240-DD24-4233-9A10-453206DE1FA5}"/>
                      </a:ext>
                    </a:extLst>
                  </p:cNvPr>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Freeform 377">
                    <a:extLst>
                      <a:ext uri="{FF2B5EF4-FFF2-40B4-BE49-F238E27FC236}">
                        <a16:creationId xmlns:a16="http://schemas.microsoft.com/office/drawing/2014/main" id="{618074F7-B5E8-4356-BA0E-B200F355F396}"/>
                      </a:ext>
                    </a:extLst>
                  </p:cNvPr>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Freeform 378">
                    <a:extLst>
                      <a:ext uri="{FF2B5EF4-FFF2-40B4-BE49-F238E27FC236}">
                        <a16:creationId xmlns:a16="http://schemas.microsoft.com/office/drawing/2014/main" id="{7779A7D6-585A-4A8D-851C-7821301E843B}"/>
                      </a:ext>
                    </a:extLst>
                  </p:cNvPr>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Freeform 379">
                    <a:extLst>
                      <a:ext uri="{FF2B5EF4-FFF2-40B4-BE49-F238E27FC236}">
                        <a16:creationId xmlns:a16="http://schemas.microsoft.com/office/drawing/2014/main" id="{D8BAB5DB-A5C0-4A1D-A2B3-4588A89CF184}"/>
                      </a:ext>
                    </a:extLst>
                  </p:cNvPr>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6" name="Group 380">
                <a:extLst>
                  <a:ext uri="{FF2B5EF4-FFF2-40B4-BE49-F238E27FC236}">
                    <a16:creationId xmlns:a16="http://schemas.microsoft.com/office/drawing/2014/main" id="{13EDFF3D-31E3-4010-897A-6B6364A64222}"/>
                  </a:ext>
                </a:extLst>
              </p:cNvPr>
              <p:cNvGrpSpPr>
                <a:grpSpLocks/>
              </p:cNvGrpSpPr>
              <p:nvPr/>
            </p:nvGrpSpPr>
            <p:grpSpPr bwMode="auto">
              <a:xfrm>
                <a:off x="144" y="1488"/>
                <a:ext cx="240" cy="240"/>
                <a:chOff x="3408" y="2208"/>
                <a:chExt cx="192" cy="192"/>
              </a:xfrm>
            </p:grpSpPr>
            <mc:AlternateContent xmlns:mc="http://schemas.openxmlformats.org/markup-compatibility/2006" xmlns:a14="http://schemas.microsoft.com/office/drawing/2010/main">
              <mc:Choice Requires="a14">
                <p:sp>
                  <p:nvSpPr>
                    <p:cNvPr id="43" name="Object 381">
                      <a:extLst>
                        <a:ext uri="{FF2B5EF4-FFF2-40B4-BE49-F238E27FC236}">
                          <a16:creationId xmlns:a16="http://schemas.microsoft.com/office/drawing/2014/main" id="{93C136AD-0D8E-4174-B401-4F0C7F50C294}"/>
                        </a:ext>
                      </a:extLst>
                    </p:cNvPr>
                    <p:cNvSpPr txBox="1"/>
                    <p:nvPr/>
                  </p:nvSpPr>
                  <p:spPr bwMode="auto">
                    <a:xfrm>
                      <a:off x="3408" y="2256"/>
                      <a:ext cx="192" cy="14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smtClean="0">
                                <a:solidFill>
                                  <a:schemeClr val="tx1"/>
                                </a:solidFill>
                                <a:latin typeface="Cambria Math" panose="02040503050406030204" pitchFamily="18" charset="0"/>
                              </a:rPr>
                              <m:t>~</m:t>
                            </m:r>
                          </m:oMath>
                        </m:oMathPara>
                      </a14:m>
                      <a:endParaRPr lang="en-US">
                        <a:solidFill>
                          <a:schemeClr val="tx1"/>
                        </a:solidFill>
                      </a:endParaRPr>
                    </a:p>
                  </p:txBody>
                </p:sp>
              </mc:Choice>
              <mc:Fallback xmlns="">
                <p:sp>
                  <p:nvSpPr>
                    <p:cNvPr id="19486" name="Object 381"/>
                    <p:cNvSpPr txBox="1">
                      <a:spLocks noRot="1" noChangeAspect="1" noMove="1" noResize="1" noEditPoints="1" noAdjustHandles="1" noChangeArrowheads="1" noChangeShapeType="1" noTextEdit="1"/>
                    </p:cNvSpPr>
                    <p:nvPr/>
                  </p:nvSpPr>
                  <p:spPr bwMode="auto">
                    <a:xfrm>
                      <a:off x="3408" y="2256"/>
                      <a:ext cx="192" cy="140"/>
                    </a:xfrm>
                    <a:prstGeom prst="rect">
                      <a:avLst/>
                    </a:prstGeom>
                    <a:blipFill>
                      <a:blip r:embed="rId7"/>
                      <a:stretch>
                        <a:fillRect/>
                      </a:stretch>
                    </a:blipFill>
                    <a:ln>
                      <a:noFill/>
                    </a:ln>
                    <a:effectLst/>
                  </p:spPr>
                  <p:txBody>
                    <a:bodyPr/>
                    <a:lstStyle/>
                    <a:p>
                      <a:r>
                        <a:rPr lang="en-US">
                          <a:noFill/>
                        </a:rPr>
                        <a:t> </a:t>
                      </a:r>
                    </a:p>
                  </p:txBody>
                </p:sp>
              </mc:Fallback>
            </mc:AlternateContent>
            <p:sp>
              <p:nvSpPr>
                <p:cNvPr id="44" name="Oval 382">
                  <a:extLst>
                    <a:ext uri="{FF2B5EF4-FFF2-40B4-BE49-F238E27FC236}">
                      <a16:creationId xmlns:a16="http://schemas.microsoft.com/office/drawing/2014/main" id="{3403886D-BB11-4037-B1B4-D00B032A71B5}"/>
                    </a:ext>
                  </a:extLst>
                </p:cNvPr>
                <p:cNvSpPr>
                  <a:spLocks noChangeArrowheads="1"/>
                </p:cNvSpPr>
                <p:nvPr/>
              </p:nvSpPr>
              <p:spPr bwMode="auto">
                <a:xfrm>
                  <a:off x="3408" y="2208"/>
                  <a:ext cx="192" cy="192"/>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37" name="Rectangle 383">
                <a:extLst>
                  <a:ext uri="{FF2B5EF4-FFF2-40B4-BE49-F238E27FC236}">
                    <a16:creationId xmlns:a16="http://schemas.microsoft.com/office/drawing/2014/main" id="{E071F1AA-D424-4CE1-BBE9-FF7544206F64}"/>
                  </a:ext>
                </a:extLst>
              </p:cNvPr>
              <p:cNvSpPr>
                <a:spLocks noChangeArrowheads="1"/>
              </p:cNvSpPr>
              <p:nvPr/>
            </p:nvSpPr>
            <p:spPr bwMode="auto">
              <a:xfrm>
                <a:off x="1584" y="1584"/>
                <a:ext cx="960" cy="96"/>
              </a:xfrm>
              <a:prstGeom prst="rect">
                <a:avLst/>
              </a:prstGeom>
              <a:solidFill>
                <a:schemeClr val="fo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8" name="Rectangle 384">
                <a:extLst>
                  <a:ext uri="{FF2B5EF4-FFF2-40B4-BE49-F238E27FC236}">
                    <a16:creationId xmlns:a16="http://schemas.microsoft.com/office/drawing/2014/main" id="{F01E4396-A72E-4937-82B2-792E8A7F13C6}"/>
                  </a:ext>
                </a:extLst>
              </p:cNvPr>
              <p:cNvSpPr>
                <a:spLocks noChangeArrowheads="1"/>
              </p:cNvSpPr>
              <p:nvPr/>
            </p:nvSpPr>
            <p:spPr bwMode="auto">
              <a:xfrm>
                <a:off x="1488" y="1488"/>
                <a:ext cx="960" cy="96"/>
              </a:xfrm>
              <a:prstGeom prst="rect">
                <a:avLst/>
              </a:prstGeom>
              <a:solidFill>
                <a:schemeClr val="fo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9" name="Freeform 385">
                <a:extLst>
                  <a:ext uri="{FF2B5EF4-FFF2-40B4-BE49-F238E27FC236}">
                    <a16:creationId xmlns:a16="http://schemas.microsoft.com/office/drawing/2014/main" id="{38EAD9BB-1BA1-4FEF-9A92-D9F159844D8F}"/>
                  </a:ext>
                </a:extLst>
              </p:cNvPr>
              <p:cNvSpPr>
                <a:spLocks/>
              </p:cNvSpPr>
              <p:nvPr/>
            </p:nvSpPr>
            <p:spPr bwMode="auto">
              <a:xfrm>
                <a:off x="1920" y="1104"/>
                <a:ext cx="432" cy="384"/>
              </a:xfrm>
              <a:custGeom>
                <a:avLst/>
                <a:gdLst>
                  <a:gd name="T0" fmla="*/ 432 w 432"/>
                  <a:gd name="T1" fmla="*/ 0 h 384"/>
                  <a:gd name="T2" fmla="*/ 0 w 432"/>
                  <a:gd name="T3" fmla="*/ 0 h 384"/>
                  <a:gd name="T4" fmla="*/ 0 w 432"/>
                  <a:gd name="T5" fmla="*/ 384 h 384"/>
                  <a:gd name="T6" fmla="*/ 0 60000 65536"/>
                  <a:gd name="T7" fmla="*/ 0 60000 65536"/>
                  <a:gd name="T8" fmla="*/ 0 60000 65536"/>
                </a:gdLst>
                <a:ahLst/>
                <a:cxnLst>
                  <a:cxn ang="T6">
                    <a:pos x="T0" y="T1"/>
                  </a:cxn>
                  <a:cxn ang="T7">
                    <a:pos x="T2" y="T3"/>
                  </a:cxn>
                  <a:cxn ang="T8">
                    <a:pos x="T4" y="T5"/>
                  </a:cxn>
                </a:cxnLst>
                <a:rect l="0" t="0" r="r" b="b"/>
                <a:pathLst>
                  <a:path w="432" h="384">
                    <a:moveTo>
                      <a:pt x="432" y="0"/>
                    </a:moveTo>
                    <a:lnTo>
                      <a:pt x="0" y="0"/>
                    </a:lnTo>
                    <a:lnTo>
                      <a:pt x="0" y="384"/>
                    </a:lnTo>
                  </a:path>
                </a:pathLst>
              </a:custGeom>
              <a:noFill/>
              <a:ln w="28575" cap="sq"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386">
                <a:extLst>
                  <a:ext uri="{FF2B5EF4-FFF2-40B4-BE49-F238E27FC236}">
                    <a16:creationId xmlns:a16="http://schemas.microsoft.com/office/drawing/2014/main" id="{03FF8756-BBCF-47CD-A926-B9CBD930F1E8}"/>
                  </a:ext>
                </a:extLst>
              </p:cNvPr>
              <p:cNvSpPr>
                <a:spLocks/>
              </p:cNvSpPr>
              <p:nvPr/>
            </p:nvSpPr>
            <p:spPr bwMode="auto">
              <a:xfrm>
                <a:off x="1920" y="1680"/>
                <a:ext cx="480" cy="336"/>
              </a:xfrm>
              <a:custGeom>
                <a:avLst/>
                <a:gdLst>
                  <a:gd name="T0" fmla="*/ 480 w 480"/>
                  <a:gd name="T1" fmla="*/ 336 h 336"/>
                  <a:gd name="T2" fmla="*/ 0 w 480"/>
                  <a:gd name="T3" fmla="*/ 336 h 336"/>
                  <a:gd name="T4" fmla="*/ 0 w 480"/>
                  <a:gd name="T5" fmla="*/ 0 h 336"/>
                  <a:gd name="T6" fmla="*/ 0 60000 65536"/>
                  <a:gd name="T7" fmla="*/ 0 60000 65536"/>
                  <a:gd name="T8" fmla="*/ 0 60000 65536"/>
                </a:gdLst>
                <a:ahLst/>
                <a:cxnLst>
                  <a:cxn ang="T6">
                    <a:pos x="T0" y="T1"/>
                  </a:cxn>
                  <a:cxn ang="T7">
                    <a:pos x="T2" y="T3"/>
                  </a:cxn>
                  <a:cxn ang="T8">
                    <a:pos x="T4" y="T5"/>
                  </a:cxn>
                </a:cxnLst>
                <a:rect l="0" t="0" r="r" b="b"/>
                <a:pathLst>
                  <a:path w="480" h="336">
                    <a:moveTo>
                      <a:pt x="480" y="336"/>
                    </a:moveTo>
                    <a:lnTo>
                      <a:pt x="0" y="336"/>
                    </a:lnTo>
                    <a:lnTo>
                      <a:pt x="0" y="0"/>
                    </a:lnTo>
                  </a:path>
                </a:pathLst>
              </a:custGeom>
              <a:noFill/>
              <a:ln w="28575" cap="sq"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387">
                <a:extLst>
                  <a:ext uri="{FF2B5EF4-FFF2-40B4-BE49-F238E27FC236}">
                    <a16:creationId xmlns:a16="http://schemas.microsoft.com/office/drawing/2014/main" id="{8FEDE814-B454-41A6-A83E-44E2E2ADB722}"/>
                  </a:ext>
                </a:extLst>
              </p:cNvPr>
              <p:cNvSpPr>
                <a:spLocks noChangeArrowheads="1"/>
              </p:cNvSpPr>
              <p:nvPr/>
            </p:nvSpPr>
            <p:spPr bwMode="auto">
              <a:xfrm>
                <a:off x="2208" y="1968"/>
                <a:ext cx="528" cy="144"/>
              </a:xfrm>
              <a:prstGeom prst="flowChartAlternateProcess">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2" name="AutoShape 388">
                <a:extLst>
                  <a:ext uri="{FF2B5EF4-FFF2-40B4-BE49-F238E27FC236}">
                    <a16:creationId xmlns:a16="http://schemas.microsoft.com/office/drawing/2014/main" id="{FE8F855B-80E5-4551-810E-F0FCAFCA79E4}"/>
                  </a:ext>
                </a:extLst>
              </p:cNvPr>
              <p:cNvSpPr>
                <a:spLocks noChangeArrowheads="1"/>
              </p:cNvSpPr>
              <p:nvPr/>
            </p:nvSpPr>
            <p:spPr bwMode="auto">
              <a:xfrm>
                <a:off x="2208" y="1056"/>
                <a:ext cx="528" cy="144"/>
              </a:xfrm>
              <a:prstGeom prst="flowChartAlternateProcess">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28" name="Text Box 389">
              <a:extLst>
                <a:ext uri="{FF2B5EF4-FFF2-40B4-BE49-F238E27FC236}">
                  <a16:creationId xmlns:a16="http://schemas.microsoft.com/office/drawing/2014/main" id="{5C909599-2AD3-4DA3-825E-2CBD66896262}"/>
                </a:ext>
              </a:extLst>
            </p:cNvPr>
            <p:cNvSpPr txBox="1">
              <a:spLocks noChangeArrowheads="1"/>
            </p:cNvSpPr>
            <p:nvPr/>
          </p:nvSpPr>
          <p:spPr bwMode="auto">
            <a:xfrm>
              <a:off x="2819400" y="5334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a:latin typeface="Tahoma" pitchFamily="34" charset="0"/>
                </a:rPr>
                <a:t>N</a:t>
              </a:r>
              <a:r>
                <a:rPr lang="en-US" sz="2400" baseline="-25000">
                  <a:latin typeface="Tahoma" pitchFamily="34" charset="0"/>
                </a:rPr>
                <a:t>1</a:t>
              </a:r>
            </a:p>
          </p:txBody>
        </p:sp>
        <p:sp>
          <p:nvSpPr>
            <p:cNvPr id="29" name="Text Box 390">
              <a:extLst>
                <a:ext uri="{FF2B5EF4-FFF2-40B4-BE49-F238E27FC236}">
                  <a16:creationId xmlns:a16="http://schemas.microsoft.com/office/drawing/2014/main" id="{0DB02274-BF39-454C-AC66-1C14DB9CB9B4}"/>
                </a:ext>
              </a:extLst>
            </p:cNvPr>
            <p:cNvSpPr txBox="1">
              <a:spLocks noChangeArrowheads="1"/>
            </p:cNvSpPr>
            <p:nvPr/>
          </p:nvSpPr>
          <p:spPr bwMode="auto">
            <a:xfrm>
              <a:off x="3962400" y="53181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a:latin typeface="Tahoma" pitchFamily="34" charset="0"/>
                </a:rPr>
                <a:t>N</a:t>
              </a:r>
              <a:r>
                <a:rPr lang="en-US" sz="2400" baseline="-25000">
                  <a:latin typeface="Tahoma" pitchFamily="34" charset="0"/>
                </a:rPr>
                <a:t>2</a:t>
              </a:r>
            </a:p>
          </p:txBody>
        </p:sp>
        <p:sp>
          <p:nvSpPr>
            <p:cNvPr id="30" name="Text Box 395">
              <a:extLst>
                <a:ext uri="{FF2B5EF4-FFF2-40B4-BE49-F238E27FC236}">
                  <a16:creationId xmlns:a16="http://schemas.microsoft.com/office/drawing/2014/main" id="{3D2A1DB0-B04D-4C7D-88DC-C1F2CB39BFB5}"/>
                </a:ext>
              </a:extLst>
            </p:cNvPr>
            <p:cNvSpPr txBox="1">
              <a:spLocks noChangeArrowheads="1"/>
            </p:cNvSpPr>
            <p:nvPr/>
          </p:nvSpPr>
          <p:spPr bwMode="auto">
            <a:xfrm>
              <a:off x="6400800" y="42513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a:latin typeface="Tahoma" pitchFamily="34" charset="0"/>
                </a:rPr>
                <a:t>R</a:t>
              </a:r>
              <a:endParaRPr lang="en-US" sz="2400" baseline="-25000">
                <a:latin typeface="Tahoma" pitchFamily="34" charset="0"/>
              </a:endParaRPr>
            </a:p>
          </p:txBody>
        </p:sp>
      </p:grpSp>
      <p:pic>
        <p:nvPicPr>
          <p:cNvPr id="413" name="Picture 19" descr="Kết quả hình ảnh cho máy biến áp dùng để hàn điện">
            <a:extLst>
              <a:ext uri="{FF2B5EF4-FFF2-40B4-BE49-F238E27FC236}">
                <a16:creationId xmlns:a16="http://schemas.microsoft.com/office/drawing/2014/main" id="{0583C385-D325-41DC-9C2A-DFBABBE3B0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1333" y="1188541"/>
            <a:ext cx="4096022" cy="320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 name="Text Box 394">
            <a:extLst>
              <a:ext uri="{FF2B5EF4-FFF2-40B4-BE49-F238E27FC236}">
                <a16:creationId xmlns:a16="http://schemas.microsoft.com/office/drawing/2014/main" id="{C4927BD9-4DEA-4D63-820D-76731FCFC7C9}"/>
              </a:ext>
            </a:extLst>
          </p:cNvPr>
          <p:cNvSpPr txBox="1">
            <a:spLocks noChangeArrowheads="1"/>
          </p:cNvSpPr>
          <p:nvPr/>
        </p:nvSpPr>
        <p:spPr bwMode="auto">
          <a:xfrm>
            <a:off x="3794915" y="5997382"/>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a:latin typeface="Tahoma" pitchFamily="34" charset="0"/>
              </a:rPr>
              <a:t>N</a:t>
            </a:r>
            <a:r>
              <a:rPr lang="en-US" sz="2400" baseline="-25000">
                <a:latin typeface="Tahoma" pitchFamily="34" charset="0"/>
              </a:rPr>
              <a:t>1</a:t>
            </a:r>
            <a:r>
              <a:rPr lang="en-US" sz="2400">
                <a:latin typeface="Tahoma" pitchFamily="34" charset="0"/>
              </a:rPr>
              <a:t>&gt;&gt;N</a:t>
            </a:r>
            <a:r>
              <a:rPr lang="en-US" sz="2400" baseline="-25000">
                <a:latin typeface="Tahoma" pitchFamily="34" charset="0"/>
              </a:rPr>
              <a:t>2</a:t>
            </a:r>
            <a:r>
              <a:rPr lang="en-US" sz="2400">
                <a:latin typeface="Tahoma" pitchFamily="34" charset="0"/>
              </a:rPr>
              <a:t> thì I</a:t>
            </a:r>
            <a:r>
              <a:rPr lang="en-US" sz="2400" baseline="-25000">
                <a:latin typeface="Tahoma" pitchFamily="34" charset="0"/>
              </a:rPr>
              <a:t>2</a:t>
            </a:r>
            <a:r>
              <a:rPr lang="en-US" sz="2400">
                <a:latin typeface="Tahoma" pitchFamily="34" charset="0"/>
              </a:rPr>
              <a:t>&gt;&gt;I</a:t>
            </a:r>
            <a:r>
              <a:rPr lang="en-US" sz="2400" baseline="-25000">
                <a:latin typeface="Tahoma" pitchFamily="34" charset="0"/>
              </a:rPr>
              <a:t>1</a:t>
            </a:r>
            <a:r>
              <a:rPr lang="en-US" sz="2400">
                <a:latin typeface="Tahoma" pitchFamily="34" charset="0"/>
              </a:rPr>
              <a:t> do đó nhiệt lượng tỏa ra lớn</a:t>
            </a:r>
          </a:p>
          <a:p>
            <a:pPr algn="ctr"/>
            <a:r>
              <a:rPr lang="en-US" sz="2400">
                <a:latin typeface="Tahoma" pitchFamily="34" charset="0"/>
                <a:sym typeface="Symbol" pitchFamily="18" charset="2"/>
              </a:rPr>
              <a:t></a:t>
            </a:r>
            <a:r>
              <a:rPr lang="en-US" sz="2400">
                <a:latin typeface="Tahoma" pitchFamily="34" charset="0"/>
              </a:rPr>
              <a:t> Hình thành mối hàn hoặc nấu chảy kim loại</a:t>
            </a:r>
          </a:p>
        </p:txBody>
      </p:sp>
      <mc:AlternateContent xmlns:mc="http://schemas.openxmlformats.org/markup-compatibility/2006" xmlns:a14="http://schemas.microsoft.com/office/drawing/2010/main">
        <mc:Choice Requires="a14">
          <p:sp>
            <p:nvSpPr>
              <p:cNvPr id="415" name="Object 1">
                <a:extLst>
                  <a:ext uri="{FF2B5EF4-FFF2-40B4-BE49-F238E27FC236}">
                    <a16:creationId xmlns:a16="http://schemas.microsoft.com/office/drawing/2014/main" id="{DD518D58-DC5E-4155-B2FB-309F29234BC4}"/>
                  </a:ext>
                </a:extLst>
              </p:cNvPr>
              <p:cNvSpPr txBox="1"/>
              <p:nvPr/>
            </p:nvSpPr>
            <p:spPr bwMode="auto">
              <a:xfrm>
                <a:off x="6075370" y="5140364"/>
                <a:ext cx="1857801" cy="86518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US" sz="2500" i="1" smtClean="0">
                              <a:solidFill>
                                <a:schemeClr val="tx1"/>
                              </a:solidFill>
                              <a:latin typeface="Cambria Math" panose="02040503050406030204" pitchFamily="18" charset="0"/>
                            </a:rPr>
                          </m:ctrlPr>
                        </m:fPr>
                        <m:num>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1</m:t>
                              </m:r>
                            </m:sub>
                          </m:sSub>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2</m:t>
                              </m:r>
                            </m:sub>
                          </m:sSub>
                        </m:den>
                      </m:f>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𝑁</m:t>
                              </m:r>
                            </m:e>
                            <m:sub>
                              <m:r>
                                <a:rPr lang="en-US" sz="2500" i="1">
                                  <a:solidFill>
                                    <a:schemeClr val="tx1"/>
                                  </a:solidFill>
                                  <a:latin typeface="Cambria Math" panose="02040503050406030204" pitchFamily="18" charset="0"/>
                                </a:rPr>
                                <m:t>2</m:t>
                              </m:r>
                            </m:sub>
                          </m:sSub>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𝑁</m:t>
                              </m:r>
                            </m:e>
                            <m:sub>
                              <m:r>
                                <a:rPr lang="en-US" sz="2500" i="1">
                                  <a:solidFill>
                                    <a:schemeClr val="tx1"/>
                                  </a:solidFill>
                                  <a:latin typeface="Cambria Math" panose="02040503050406030204" pitchFamily="18" charset="0"/>
                                </a:rPr>
                                <m:t>1</m:t>
                              </m:r>
                            </m:sub>
                          </m:sSub>
                        </m:den>
                      </m:f>
                    </m:oMath>
                  </m:oMathPara>
                </a14:m>
                <a:endParaRPr lang="en-US" sz="2500">
                  <a:solidFill>
                    <a:schemeClr val="tx1"/>
                  </a:solidFill>
                </a:endParaRPr>
              </a:p>
            </p:txBody>
          </p:sp>
        </mc:Choice>
        <mc:Fallback xmlns="">
          <p:sp>
            <p:nvSpPr>
              <p:cNvPr id="415" name="Object 1">
                <a:extLst>
                  <a:ext uri="{FF2B5EF4-FFF2-40B4-BE49-F238E27FC236}">
                    <a16:creationId xmlns:a16="http://schemas.microsoft.com/office/drawing/2014/main" id="{DD518D58-DC5E-4155-B2FB-309F29234BC4}"/>
                  </a:ext>
                </a:extLst>
              </p:cNvPr>
              <p:cNvSpPr txBox="1">
                <a:spLocks noRot="1" noChangeAspect="1" noMove="1" noResize="1" noEditPoints="1" noAdjustHandles="1" noChangeArrowheads="1" noChangeShapeType="1" noTextEdit="1"/>
              </p:cNvSpPr>
              <p:nvPr/>
            </p:nvSpPr>
            <p:spPr bwMode="auto">
              <a:xfrm>
                <a:off x="6075370" y="5140364"/>
                <a:ext cx="1857801" cy="865188"/>
              </a:xfrm>
              <a:prstGeom prst="rect">
                <a:avLst/>
              </a:prstGeom>
              <a:blipFill>
                <a:blip r:embed="rId9"/>
                <a:stretch>
                  <a:fillRect/>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6" name="Object 2">
                <a:extLst>
                  <a:ext uri="{FF2B5EF4-FFF2-40B4-BE49-F238E27FC236}">
                    <a16:creationId xmlns:a16="http://schemas.microsoft.com/office/drawing/2014/main" id="{619EA3A7-5CFC-484F-B928-3BC79B8F57F5}"/>
                  </a:ext>
                </a:extLst>
              </p:cNvPr>
              <p:cNvSpPr txBox="1"/>
              <p:nvPr/>
            </p:nvSpPr>
            <p:spPr bwMode="auto">
              <a:xfrm>
                <a:off x="7370770" y="5166264"/>
                <a:ext cx="2905117" cy="9144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sz="2500" i="1" smtClean="0">
                          <a:solidFill>
                            <a:schemeClr val="tx1"/>
                          </a:solidFill>
                          <a:latin typeface="Cambria Math" panose="02040503050406030204" pitchFamily="18" charset="0"/>
                        </a:rPr>
                        <m:t>⇒</m:t>
                      </m:r>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2</m:t>
                          </m:r>
                        </m:sub>
                      </m:sSub>
                      <m:r>
                        <a:rPr lang="en-US" sz="2500" i="1">
                          <a:solidFill>
                            <a:schemeClr val="tx1"/>
                          </a:solidFill>
                          <a:latin typeface="Cambria Math" panose="02040503050406030204" pitchFamily="18" charset="0"/>
                        </a:rPr>
                        <m:t>=</m:t>
                      </m:r>
                      <m:f>
                        <m:fPr>
                          <m:ctrlPr>
                            <a:rPr lang="en-US" sz="2500" i="1">
                              <a:solidFill>
                                <a:schemeClr val="tx1"/>
                              </a:solidFill>
                              <a:latin typeface="Cambria Math" panose="02040503050406030204" pitchFamily="18" charset="0"/>
                            </a:rPr>
                          </m:ctrlPr>
                        </m:fPr>
                        <m:num>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𝑁</m:t>
                              </m:r>
                            </m:e>
                            <m:sub>
                              <m:r>
                                <a:rPr lang="en-US" sz="2500" i="1">
                                  <a:solidFill>
                                    <a:schemeClr val="tx1"/>
                                  </a:solidFill>
                                  <a:latin typeface="Cambria Math" panose="02040503050406030204" pitchFamily="18" charset="0"/>
                                </a:rPr>
                                <m:t>1</m:t>
                              </m:r>
                            </m:sub>
                          </m:sSub>
                        </m:num>
                        <m:den>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𝑁</m:t>
                              </m:r>
                            </m:e>
                            <m:sub>
                              <m:r>
                                <a:rPr lang="en-US" sz="2500" i="1">
                                  <a:solidFill>
                                    <a:schemeClr val="tx1"/>
                                  </a:solidFill>
                                  <a:latin typeface="Cambria Math" panose="02040503050406030204" pitchFamily="18" charset="0"/>
                                </a:rPr>
                                <m:t>2</m:t>
                              </m:r>
                            </m:sub>
                          </m:sSub>
                        </m:den>
                      </m:f>
                      <m:sSub>
                        <m:sSubPr>
                          <m:ctrlPr>
                            <a:rPr lang="en-US" sz="2500" i="1">
                              <a:solidFill>
                                <a:schemeClr val="tx1"/>
                              </a:solidFill>
                              <a:latin typeface="Cambria Math" panose="02040503050406030204" pitchFamily="18" charset="0"/>
                            </a:rPr>
                          </m:ctrlPr>
                        </m:sSubPr>
                        <m:e>
                          <m:r>
                            <a:rPr lang="en-US" sz="2500" i="1">
                              <a:solidFill>
                                <a:schemeClr val="tx1"/>
                              </a:solidFill>
                              <a:latin typeface="Cambria Math" panose="02040503050406030204" pitchFamily="18" charset="0"/>
                            </a:rPr>
                            <m:t>𝐼</m:t>
                          </m:r>
                        </m:e>
                        <m:sub>
                          <m:r>
                            <a:rPr lang="en-US" sz="2500" i="1">
                              <a:solidFill>
                                <a:schemeClr val="tx1"/>
                              </a:solidFill>
                              <a:latin typeface="Cambria Math" panose="02040503050406030204" pitchFamily="18" charset="0"/>
                            </a:rPr>
                            <m:t>1</m:t>
                          </m:r>
                        </m:sub>
                      </m:sSub>
                    </m:oMath>
                  </m:oMathPara>
                </a14:m>
                <a:endParaRPr lang="en-US" sz="2500">
                  <a:solidFill>
                    <a:schemeClr val="tx1"/>
                  </a:solidFill>
                </a:endParaRPr>
              </a:p>
            </p:txBody>
          </p:sp>
        </mc:Choice>
        <mc:Fallback xmlns="">
          <p:sp>
            <p:nvSpPr>
              <p:cNvPr id="416" name="Object 2">
                <a:extLst>
                  <a:ext uri="{FF2B5EF4-FFF2-40B4-BE49-F238E27FC236}">
                    <a16:creationId xmlns:a16="http://schemas.microsoft.com/office/drawing/2014/main" id="{619EA3A7-5CFC-484F-B928-3BC79B8F57F5}"/>
                  </a:ext>
                </a:extLst>
              </p:cNvPr>
              <p:cNvSpPr txBox="1">
                <a:spLocks noRot="1" noChangeAspect="1" noMove="1" noResize="1" noEditPoints="1" noAdjustHandles="1" noChangeArrowheads="1" noChangeShapeType="1" noTextEdit="1"/>
              </p:cNvSpPr>
              <p:nvPr/>
            </p:nvSpPr>
            <p:spPr bwMode="auto">
              <a:xfrm>
                <a:off x="7370770" y="5166264"/>
                <a:ext cx="2905117" cy="914400"/>
              </a:xfrm>
              <a:prstGeom prst="rect">
                <a:avLst/>
              </a:prstGeom>
              <a:blipFill>
                <a:blip r:embed="rId10"/>
                <a:stretch>
                  <a:fillRect/>
                </a:stretch>
              </a:blipFill>
              <a:ln>
                <a:noFill/>
              </a:ln>
            </p:spPr>
            <p:txBody>
              <a:bodyPr/>
              <a:lstStyle/>
              <a:p>
                <a:r>
                  <a:rPr lang="vi-VN">
                    <a:noFill/>
                  </a:rPr>
                  <a:t> </a:t>
                </a:r>
              </a:p>
            </p:txBody>
          </p:sp>
        </mc:Fallback>
      </mc:AlternateContent>
      <p:sp>
        <p:nvSpPr>
          <p:cNvPr id="417" name="Text Box 394">
            <a:extLst>
              <a:ext uri="{FF2B5EF4-FFF2-40B4-BE49-F238E27FC236}">
                <a16:creationId xmlns:a16="http://schemas.microsoft.com/office/drawing/2014/main" id="{1ACA3E9D-6D0B-4B81-B4FA-C5E4EBD47EC7}"/>
              </a:ext>
            </a:extLst>
          </p:cNvPr>
          <p:cNvSpPr txBox="1">
            <a:spLocks noChangeArrowheads="1"/>
          </p:cNvSpPr>
          <p:nvPr/>
        </p:nvSpPr>
        <p:spPr bwMode="auto">
          <a:xfrm>
            <a:off x="5125071" y="4344026"/>
            <a:ext cx="61126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a:latin typeface="Tahoma" pitchFamily="34" charset="0"/>
              </a:rPr>
              <a:t>Máy hàn nấu chảy kim loại hoạt động theo nguyên tắc biến áp</a:t>
            </a:r>
          </a:p>
        </p:txBody>
      </p:sp>
    </p:spTree>
    <p:extLst>
      <p:ext uri="{BB962C8B-B14F-4D97-AF65-F5344CB8AC3E}">
        <p14:creationId xmlns:p14="http://schemas.microsoft.com/office/powerpoint/2010/main" val="44948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7">
                                            <p:txEl>
                                              <p:pRg st="0" end="0"/>
                                            </p:txEl>
                                          </p:spTgt>
                                        </p:tgtEl>
                                        <p:attrNameLst>
                                          <p:attrName>style.visibility</p:attrName>
                                        </p:attrNameLst>
                                      </p:cBhvr>
                                      <p:to>
                                        <p:strVal val="visible"/>
                                      </p:to>
                                    </p:set>
                                    <p:animEffect transition="in" filter="wipe(left)">
                                      <p:cBhvr>
                                        <p:cTn id="12" dur="1000"/>
                                        <p:tgtEl>
                                          <p:spTgt spid="4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14">
                                            <p:txEl>
                                              <p:pRg st="0" end="0"/>
                                            </p:txEl>
                                          </p:spTgt>
                                        </p:tgtEl>
                                        <p:attrNameLst>
                                          <p:attrName>style.visibility</p:attrName>
                                        </p:attrNameLst>
                                      </p:cBhvr>
                                      <p:to>
                                        <p:strVal val="visible"/>
                                      </p:to>
                                    </p:set>
                                    <p:animEffect transition="in" filter="wipe(left)">
                                      <p:cBhvr>
                                        <p:cTn id="23" dur="1000"/>
                                        <p:tgtEl>
                                          <p:spTgt spid="4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14">
                                            <p:txEl>
                                              <p:pRg st="1" end="1"/>
                                            </p:txEl>
                                          </p:spTgt>
                                        </p:tgtEl>
                                        <p:attrNameLst>
                                          <p:attrName>style.visibility</p:attrName>
                                        </p:attrNameLst>
                                      </p:cBhvr>
                                      <p:to>
                                        <p:strVal val="visible"/>
                                      </p:to>
                                    </p:set>
                                    <p:animEffect transition="in" filter="wipe(left)">
                                      <p:cBhvr>
                                        <p:cTn id="28" dur="1000"/>
                                        <p:tgtEl>
                                          <p:spTgt spid="4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4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3"/>
            <a:extLst>
              <a:ext uri="{FF2B5EF4-FFF2-40B4-BE49-F238E27FC236}">
                <a16:creationId xmlns:a16="http://schemas.microsoft.com/office/drawing/2014/main" id="{2FEAF928-8F2C-4986-8F9F-412EFB10F9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5"/>
          <a:srcRect/>
          <a:stretch>
            <a:fillRect/>
          </a:stretch>
        </p:blipFill>
        <p:spPr bwMode="auto">
          <a:xfrm>
            <a:off x="1084842" y="873634"/>
            <a:ext cx="10649958" cy="5374766"/>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6" name="Rectangle 4">
            <a:extLst>
              <a:ext uri="{FF2B5EF4-FFF2-40B4-BE49-F238E27FC236}">
                <a16:creationId xmlns:a16="http://schemas.microsoft.com/office/drawing/2014/main" id="{4F28237E-FBF7-2648-93A0-851F017F1F41}"/>
              </a:ext>
            </a:extLst>
          </p:cNvPr>
          <p:cNvSpPr>
            <a:spLocks noChangeArrowheads="1"/>
          </p:cNvSpPr>
          <p:nvPr/>
        </p:nvSpPr>
        <p:spPr bwMode="auto">
          <a:xfrm>
            <a:off x="8174774" y="1753001"/>
            <a:ext cx="14060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b="1"/>
          </a:p>
        </p:txBody>
      </p:sp>
      <p:sp>
        <p:nvSpPr>
          <p:cNvPr id="14" name="Rectangle 6">
            <a:extLst>
              <a:ext uri="{FF2B5EF4-FFF2-40B4-BE49-F238E27FC236}">
                <a16:creationId xmlns:a16="http://schemas.microsoft.com/office/drawing/2014/main" id="{87AAED89-79D6-D84A-B336-3C1FFE0E4A9B}"/>
              </a:ext>
            </a:extLst>
          </p:cNvPr>
          <p:cNvSpPr>
            <a:spLocks noChangeArrowheads="1"/>
          </p:cNvSpPr>
          <p:nvPr/>
        </p:nvSpPr>
        <p:spPr bwMode="auto">
          <a:xfrm>
            <a:off x="5790090" y="2490588"/>
            <a:ext cx="14325857" cy="5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3" name="Rectangle 2">
            <a:extLst>
              <a:ext uri="{FF2B5EF4-FFF2-40B4-BE49-F238E27FC236}">
                <a16:creationId xmlns:a16="http://schemas.microsoft.com/office/drawing/2014/main" id="{9DB9E02B-8C22-BB4A-A135-503DD703C82B}"/>
              </a:ext>
            </a:extLst>
          </p:cNvPr>
          <p:cNvSpPr/>
          <p:nvPr/>
        </p:nvSpPr>
        <p:spPr>
          <a:xfrm>
            <a:off x="1905001" y="1454758"/>
            <a:ext cx="9067800" cy="4219297"/>
          </a:xfrm>
          <a:prstGeom prst="rect">
            <a:avLst/>
          </a:prstGeom>
        </p:spPr>
        <p:txBody>
          <a:bodyPr wrap="square">
            <a:spAutoFit/>
          </a:bodyPr>
          <a:lstStyle/>
          <a:p>
            <a:pPr>
              <a:lnSpc>
                <a:spcPct val="150000"/>
              </a:lnSpc>
            </a:pPr>
            <a:r>
              <a:rPr lang="vi-VN" sz="2600" b="1" dirty="0">
                <a:solidFill>
                  <a:schemeClr val="bg1"/>
                </a:solidFill>
              </a:rPr>
              <a:t>Câu 1:</a:t>
            </a:r>
            <a:r>
              <a:rPr lang="vi-VN" sz="2600" dirty="0">
                <a:solidFill>
                  <a:schemeClr val="bg1"/>
                </a:solidFill>
              </a:rPr>
              <a:t> Nhận xét nào sau đây về máy biến áp là </a:t>
            </a:r>
            <a:r>
              <a:rPr lang="vi-VN" sz="2600" b="1" dirty="0">
                <a:solidFill>
                  <a:schemeClr val="bg1"/>
                </a:solidFill>
              </a:rPr>
              <a:t>không</a:t>
            </a:r>
            <a:r>
              <a:rPr lang="vi-VN" sz="2600" dirty="0">
                <a:solidFill>
                  <a:schemeClr val="bg1"/>
                </a:solidFill>
              </a:rPr>
              <a:t> đúng?</a:t>
            </a:r>
            <a:endParaRPr lang="en-VN" sz="2600" dirty="0">
              <a:solidFill>
                <a:schemeClr val="bg1"/>
              </a:solidFill>
            </a:endParaRPr>
          </a:p>
          <a:p>
            <a:pPr>
              <a:lnSpc>
                <a:spcPct val="150000"/>
              </a:lnSpc>
            </a:pPr>
            <a:r>
              <a:rPr lang="vi-VN" sz="2600" dirty="0">
                <a:solidFill>
                  <a:schemeClr val="bg1"/>
                </a:solidFill>
              </a:rPr>
              <a:t>A. Máy biến áp có tác dụng biến đổi cường độ dòng điện xoay chiều.</a:t>
            </a:r>
            <a:endParaRPr lang="en-VN" sz="2600" dirty="0">
              <a:solidFill>
                <a:schemeClr val="bg1"/>
              </a:solidFill>
            </a:endParaRPr>
          </a:p>
          <a:p>
            <a:pPr>
              <a:lnSpc>
                <a:spcPct val="150000"/>
              </a:lnSpc>
            </a:pPr>
            <a:r>
              <a:rPr lang="vi-VN" sz="2600" dirty="0">
                <a:solidFill>
                  <a:schemeClr val="bg1"/>
                </a:solidFill>
              </a:rPr>
              <a:t>B. Máy biến áp có thể giảm điện áp xoay chiều.</a:t>
            </a:r>
            <a:endParaRPr lang="en-VN" sz="2600" dirty="0">
              <a:solidFill>
                <a:schemeClr val="bg1"/>
              </a:solidFill>
            </a:endParaRPr>
          </a:p>
          <a:p>
            <a:pPr>
              <a:lnSpc>
                <a:spcPct val="150000"/>
              </a:lnSpc>
            </a:pPr>
            <a:r>
              <a:rPr lang="vi-VN" sz="2600" dirty="0">
                <a:solidFill>
                  <a:schemeClr val="bg1"/>
                </a:solidFill>
              </a:rPr>
              <a:t>C. Máy biến áp có thể thay đổi tần số dòng điện xoay chiều.</a:t>
            </a:r>
            <a:endParaRPr lang="en-VN" sz="2600" dirty="0">
              <a:solidFill>
                <a:schemeClr val="bg1"/>
              </a:solidFill>
            </a:endParaRPr>
          </a:p>
          <a:p>
            <a:pPr>
              <a:lnSpc>
                <a:spcPct val="150000"/>
              </a:lnSpc>
            </a:pPr>
            <a:r>
              <a:rPr lang="vi-VN" sz="2600" dirty="0">
                <a:solidFill>
                  <a:schemeClr val="bg1"/>
                </a:solidFill>
              </a:rPr>
              <a:t>D. Máy biến áp có thể tăng điện áp xoay chiều.</a:t>
            </a:r>
            <a:endParaRPr lang="en-VN" sz="2600" dirty="0">
              <a:solidFill>
                <a:schemeClr val="bg1"/>
              </a:solidFill>
            </a:endParaRPr>
          </a:p>
        </p:txBody>
      </p:sp>
      <p:sp>
        <p:nvSpPr>
          <p:cNvPr id="2" name="TextBox 1">
            <a:extLst>
              <a:ext uri="{FF2B5EF4-FFF2-40B4-BE49-F238E27FC236}">
                <a16:creationId xmlns:a16="http://schemas.microsoft.com/office/drawing/2014/main" id="{D219D715-EFA2-FA46-A777-7D229FEF2200}"/>
              </a:ext>
            </a:extLst>
          </p:cNvPr>
          <p:cNvSpPr txBox="1"/>
          <p:nvPr/>
        </p:nvSpPr>
        <p:spPr>
          <a:xfrm>
            <a:off x="1905001" y="4560391"/>
            <a:ext cx="9044464" cy="892552"/>
          </a:xfrm>
          <a:prstGeom prst="rect">
            <a:avLst/>
          </a:prstGeom>
          <a:noFill/>
        </p:spPr>
        <p:txBody>
          <a:bodyPr wrap="none" rtlCol="0">
            <a:spAutoFit/>
          </a:bodyPr>
          <a:lstStyle/>
          <a:p>
            <a:r>
              <a:rPr lang="vi-VN" sz="2600" dirty="0">
                <a:solidFill>
                  <a:srgbClr val="C00000"/>
                </a:solidFill>
              </a:rPr>
              <a:t>C. Máy biến áp có thể thay đổi tần số dòng điện xoay chiều.</a:t>
            </a:r>
            <a:endParaRPr lang="en-VN" sz="2600" dirty="0">
              <a:solidFill>
                <a:srgbClr val="C00000"/>
              </a:solidFill>
            </a:endParaRPr>
          </a:p>
          <a:p>
            <a:endParaRPr lang="en-VN" sz="2600" dirty="0">
              <a:solidFill>
                <a:srgbClr val="C00000"/>
              </a:solidFill>
            </a:endParaRPr>
          </a:p>
        </p:txBody>
      </p:sp>
    </p:spTree>
    <p:extLst>
      <p:ext uri="{BB962C8B-B14F-4D97-AF65-F5344CB8AC3E}">
        <p14:creationId xmlns:p14="http://schemas.microsoft.com/office/powerpoint/2010/main" val="244775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3"/>
            <a:extLst>
              <a:ext uri="{FF2B5EF4-FFF2-40B4-BE49-F238E27FC236}">
                <a16:creationId xmlns:a16="http://schemas.microsoft.com/office/drawing/2014/main" id="{2FEAF928-8F2C-4986-8F9F-412EFB10F9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5"/>
          <a:srcRect/>
          <a:stretch>
            <a:fillRect/>
          </a:stretch>
        </p:blipFill>
        <p:spPr bwMode="auto">
          <a:xfrm>
            <a:off x="1084842" y="873634"/>
            <a:ext cx="10649958" cy="4384166"/>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6" name="Rectangle 4">
            <a:extLst>
              <a:ext uri="{FF2B5EF4-FFF2-40B4-BE49-F238E27FC236}">
                <a16:creationId xmlns:a16="http://schemas.microsoft.com/office/drawing/2014/main" id="{4F28237E-FBF7-2648-93A0-851F017F1F41}"/>
              </a:ext>
            </a:extLst>
          </p:cNvPr>
          <p:cNvSpPr>
            <a:spLocks noChangeArrowheads="1"/>
          </p:cNvSpPr>
          <p:nvPr/>
        </p:nvSpPr>
        <p:spPr bwMode="auto">
          <a:xfrm>
            <a:off x="8174774" y="1753001"/>
            <a:ext cx="14060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b="1"/>
          </a:p>
        </p:txBody>
      </p:sp>
      <p:sp>
        <p:nvSpPr>
          <p:cNvPr id="14" name="Rectangle 6">
            <a:extLst>
              <a:ext uri="{FF2B5EF4-FFF2-40B4-BE49-F238E27FC236}">
                <a16:creationId xmlns:a16="http://schemas.microsoft.com/office/drawing/2014/main" id="{87AAED89-79D6-D84A-B336-3C1FFE0E4A9B}"/>
              </a:ext>
            </a:extLst>
          </p:cNvPr>
          <p:cNvSpPr>
            <a:spLocks noChangeArrowheads="1"/>
          </p:cNvSpPr>
          <p:nvPr/>
        </p:nvSpPr>
        <p:spPr bwMode="auto">
          <a:xfrm>
            <a:off x="5790090" y="2490588"/>
            <a:ext cx="14325857" cy="5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3" name="Rectangle 2">
            <a:extLst>
              <a:ext uri="{FF2B5EF4-FFF2-40B4-BE49-F238E27FC236}">
                <a16:creationId xmlns:a16="http://schemas.microsoft.com/office/drawing/2014/main" id="{9DB9E02B-8C22-BB4A-A135-503DD703C82B}"/>
              </a:ext>
            </a:extLst>
          </p:cNvPr>
          <p:cNvSpPr/>
          <p:nvPr/>
        </p:nvSpPr>
        <p:spPr>
          <a:xfrm>
            <a:off x="1905001" y="1454758"/>
            <a:ext cx="9067800" cy="3018968"/>
          </a:xfrm>
          <a:prstGeom prst="rect">
            <a:avLst/>
          </a:prstGeom>
        </p:spPr>
        <p:txBody>
          <a:bodyPr wrap="square">
            <a:spAutoFit/>
          </a:bodyPr>
          <a:lstStyle/>
          <a:p>
            <a:pPr>
              <a:lnSpc>
                <a:spcPct val="150000"/>
              </a:lnSpc>
            </a:pPr>
            <a:r>
              <a:rPr lang="vi-VN" sz="2600" b="1" dirty="0">
                <a:solidFill>
                  <a:schemeClr val="bg1"/>
                </a:solidFill>
              </a:rPr>
              <a:t>Câu 2:</a:t>
            </a:r>
            <a:r>
              <a:rPr lang="vi-VN" sz="2600" dirty="0">
                <a:solidFill>
                  <a:schemeClr val="bg1"/>
                </a:solidFill>
              </a:rPr>
              <a:t> Cùng một công suất điện P được tải đi trên cùng một dây dẫn. Công suất hao phí trên đường dây khi dùng điện áp 400kV so với khi dùng điện áp 200kV</a:t>
            </a:r>
            <a:endParaRPr lang="en-VN" sz="2600" dirty="0">
              <a:solidFill>
                <a:schemeClr val="bg1"/>
              </a:solidFill>
            </a:endParaRPr>
          </a:p>
          <a:p>
            <a:pPr marL="514350" indent="-514350">
              <a:lnSpc>
                <a:spcPct val="150000"/>
              </a:lnSpc>
              <a:buAutoNum type="alphaUcPeriod"/>
            </a:pPr>
            <a:r>
              <a:rPr lang="vi-VN" sz="2600" dirty="0">
                <a:solidFill>
                  <a:schemeClr val="bg1"/>
                </a:solidFill>
              </a:rPr>
              <a:t>lớn hơn 2 lần.				B. lớn hơn 4 lần.	</a:t>
            </a:r>
          </a:p>
          <a:p>
            <a:pPr marL="514350" indent="-514350">
              <a:lnSpc>
                <a:spcPct val="150000"/>
              </a:lnSpc>
              <a:buAutoNum type="alphaUcPeriod"/>
            </a:pPr>
            <a:r>
              <a:rPr lang="vi-VN" sz="2600" dirty="0">
                <a:solidFill>
                  <a:schemeClr val="bg1"/>
                </a:solidFill>
              </a:rPr>
              <a:t>C. nhỏ hơn 2 lần.			D. nhỏ hơn 4 lần.</a:t>
            </a:r>
            <a:endParaRPr lang="en-VN" sz="2600" dirty="0">
              <a:solidFill>
                <a:schemeClr val="bg1"/>
              </a:solidFill>
            </a:endParaRPr>
          </a:p>
        </p:txBody>
      </p:sp>
      <p:sp>
        <p:nvSpPr>
          <p:cNvPr id="4" name="TextBox 3">
            <a:extLst>
              <a:ext uri="{FF2B5EF4-FFF2-40B4-BE49-F238E27FC236}">
                <a16:creationId xmlns:a16="http://schemas.microsoft.com/office/drawing/2014/main" id="{797152E8-828D-184A-A259-E4CC049F1910}"/>
              </a:ext>
            </a:extLst>
          </p:cNvPr>
          <p:cNvSpPr txBox="1"/>
          <p:nvPr/>
        </p:nvSpPr>
        <p:spPr>
          <a:xfrm>
            <a:off x="7391400" y="3962400"/>
            <a:ext cx="2762295" cy="492443"/>
          </a:xfrm>
          <a:prstGeom prst="rect">
            <a:avLst/>
          </a:prstGeom>
          <a:noFill/>
        </p:spPr>
        <p:txBody>
          <a:bodyPr wrap="none" rtlCol="0">
            <a:spAutoFit/>
          </a:bodyPr>
          <a:lstStyle/>
          <a:p>
            <a:r>
              <a:rPr lang="vi-VN" sz="2600" dirty="0">
                <a:solidFill>
                  <a:srgbClr val="C00000"/>
                </a:solidFill>
              </a:rPr>
              <a:t>D. nhỏ hơn 4 lần.</a:t>
            </a:r>
            <a:endParaRPr lang="en-VN" sz="2600" dirty="0">
              <a:solidFill>
                <a:srgbClr val="C00000"/>
              </a:solidFill>
            </a:endParaRPr>
          </a:p>
        </p:txBody>
      </p:sp>
    </p:spTree>
    <p:extLst>
      <p:ext uri="{BB962C8B-B14F-4D97-AF65-F5344CB8AC3E}">
        <p14:creationId xmlns:p14="http://schemas.microsoft.com/office/powerpoint/2010/main" val="382369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3" name="Picture 2" descr="A picture containing grass, outdoor, outdoor object, pylon&#10;&#10;Description automatically generated">
            <a:extLst>
              <a:ext uri="{FF2B5EF4-FFF2-40B4-BE49-F238E27FC236}">
                <a16:creationId xmlns:a16="http://schemas.microsoft.com/office/drawing/2014/main" id="{1FC053D5-A042-4F74-94A4-F4E62594A68E}"/>
              </a:ext>
            </a:extLst>
          </p:cNvPr>
          <p:cNvPicPr>
            <a:picLocks noChangeAspect="1"/>
          </p:cNvPicPr>
          <p:nvPr/>
        </p:nvPicPr>
        <p:blipFill rotWithShape="1">
          <a:blip r:embed="rId5">
            <a:extLst>
              <a:ext uri="{28A0092B-C50C-407E-A947-70E740481C1C}">
                <a14:useLocalDpi xmlns:a14="http://schemas.microsoft.com/office/drawing/2010/main" val="0"/>
              </a:ext>
            </a:extLst>
          </a:blip>
          <a:srcRect l="-1299" t="2825" b="10266"/>
          <a:stretch/>
        </p:blipFill>
        <p:spPr>
          <a:xfrm>
            <a:off x="-45082" y="33490"/>
            <a:ext cx="12211682" cy="6824510"/>
          </a:xfrm>
          <a:prstGeom prst="rect">
            <a:avLst/>
          </a:prstGeom>
        </p:spPr>
      </p:pic>
      <p:sp>
        <p:nvSpPr>
          <p:cNvPr id="4" name="Rectangle 8">
            <a:extLst>
              <a:ext uri="{FF2B5EF4-FFF2-40B4-BE49-F238E27FC236}">
                <a16:creationId xmlns:a16="http://schemas.microsoft.com/office/drawing/2014/main" id="{D31E6861-4B72-4BA4-AFAB-2289099D991F}"/>
              </a:ext>
            </a:extLst>
          </p:cNvPr>
          <p:cNvSpPr>
            <a:spLocks noChangeArrowheads="1"/>
          </p:cNvSpPr>
          <p:nvPr/>
        </p:nvSpPr>
        <p:spPr bwMode="auto">
          <a:xfrm>
            <a:off x="-45082" y="2026880"/>
            <a:ext cx="12211682" cy="1959213"/>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TextBox 10">
            <a:extLst>
              <a:ext uri="{FF2B5EF4-FFF2-40B4-BE49-F238E27FC236}">
                <a16:creationId xmlns:a16="http://schemas.microsoft.com/office/drawing/2014/main" id="{0923FEC2-98F2-4A3A-85BF-255A153175A9}"/>
              </a:ext>
            </a:extLst>
          </p:cNvPr>
          <p:cNvSpPr>
            <a:spLocks noChangeArrowheads="1"/>
          </p:cNvSpPr>
          <p:nvPr>
            <p:custDataLst>
              <p:tags r:id="rId1"/>
            </p:custDataLst>
          </p:nvPr>
        </p:nvSpPr>
        <p:spPr bwMode="auto">
          <a:xfrm>
            <a:off x="-295303" y="2819400"/>
            <a:ext cx="12782606"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C00000"/>
                </a:solidFill>
                <a:ea typeface="ＭＳ Ｐゴシック" panose="020B0600070205080204" pitchFamily="50" charset="-128"/>
              </a:rPr>
              <a:t>Truyền tải điện năng. Máy biến áp</a:t>
            </a:r>
            <a:endParaRPr lang="en-US" altLang="en-US" sz="5000" b="1">
              <a:solidFill>
                <a:srgbClr val="C00000"/>
              </a:solidFill>
            </a:endParaRPr>
          </a:p>
        </p:txBody>
      </p:sp>
      <p:sp>
        <p:nvSpPr>
          <p:cNvPr id="6" name="TextBox 11">
            <a:extLst>
              <a:ext uri="{FF2B5EF4-FFF2-40B4-BE49-F238E27FC236}">
                <a16:creationId xmlns:a16="http://schemas.microsoft.com/office/drawing/2014/main" id="{569D3909-9F53-43F3-89BC-4559ECA54977}"/>
              </a:ext>
            </a:extLst>
          </p:cNvPr>
          <p:cNvSpPr>
            <a:spLocks noChangeArrowheads="1"/>
          </p:cNvSpPr>
          <p:nvPr>
            <p:custDataLst>
              <p:tags r:id="rId2"/>
            </p:custDataLst>
          </p:nvPr>
        </p:nvSpPr>
        <p:spPr bwMode="auto">
          <a:xfrm>
            <a:off x="25400" y="2037021"/>
            <a:ext cx="244633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a:latin typeface="Times New Roman" panose="02020603050405020304" pitchFamily="18" charset="0"/>
                <a:cs typeface="Times New Roman" panose="02020603050405020304" pitchFamily="18" charset="0"/>
              </a:rPr>
              <a:t>Bài 16:</a:t>
            </a:r>
          </a:p>
        </p:txBody>
      </p:sp>
    </p:spTree>
    <p:extLst>
      <p:ext uri="{BB962C8B-B14F-4D97-AF65-F5344CB8AC3E}">
        <p14:creationId xmlns:p14="http://schemas.microsoft.com/office/powerpoint/2010/main" val="2677791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A962AA-A868-4DDB-B8DC-E967CC270311}"/>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9" name="Rounded Rectangle 36">
              <a:extLst>
                <a:ext uri="{FF2B5EF4-FFF2-40B4-BE49-F238E27FC236}">
                  <a16:creationId xmlns:a16="http://schemas.microsoft.com/office/drawing/2014/main" id="{84E53D26-F81F-4C57-9942-5AB335C9692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C70C06EC-90B3-4EF8-A6BC-D1F1BEF230D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11" name="Picture 10" descr="http://tmjpainandtreatment.com/wp-content/uploads/2014/09/little-man-with-red-question-mark.jpg">
            <a:hlinkClick r:id="rId3"/>
            <a:extLst>
              <a:ext uri="{FF2B5EF4-FFF2-40B4-BE49-F238E27FC236}">
                <a16:creationId xmlns:a16="http://schemas.microsoft.com/office/drawing/2014/main" id="{2FEAF928-8F2C-4986-8F9F-412EFB10F9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mpty-blue-rectangle">
            <a:extLst>
              <a:ext uri="{FF2B5EF4-FFF2-40B4-BE49-F238E27FC236}">
                <a16:creationId xmlns:a16="http://schemas.microsoft.com/office/drawing/2014/main" id="{90818F7C-FADD-4774-BC39-EA71E0A9B996}"/>
              </a:ext>
            </a:extLst>
          </p:cNvPr>
          <p:cNvPicPr>
            <a:picLocks noChangeAspect="1" noChangeArrowheads="1"/>
          </p:cNvPicPr>
          <p:nvPr/>
        </p:nvPicPr>
        <p:blipFill>
          <a:blip r:embed="rId5"/>
          <a:srcRect/>
          <a:stretch>
            <a:fillRect/>
          </a:stretch>
        </p:blipFill>
        <p:spPr bwMode="auto">
          <a:xfrm>
            <a:off x="1084842" y="873633"/>
            <a:ext cx="10649958" cy="5549855"/>
          </a:xfrm>
          <a:prstGeom prst="rect">
            <a:avLst/>
          </a:prstGeom>
          <a:noFill/>
          <a:ln w="9525">
            <a:noFill/>
            <a:miter lim="800000"/>
            <a:headEnd/>
            <a:tailEnd/>
          </a:ln>
        </p:spPr>
      </p:pic>
      <p:sp>
        <p:nvSpPr>
          <p:cNvPr id="17" name="Rectangle 9">
            <a:extLst>
              <a:ext uri="{FF2B5EF4-FFF2-40B4-BE49-F238E27FC236}">
                <a16:creationId xmlns:a16="http://schemas.microsoft.com/office/drawing/2014/main" id="{AD1D212B-9744-1B42-8BB1-7BCFF6A5A0AB}"/>
              </a:ext>
            </a:extLst>
          </p:cNvPr>
          <p:cNvSpPr>
            <a:spLocks noChangeArrowheads="1"/>
          </p:cNvSpPr>
          <p:nvPr/>
        </p:nvSpPr>
        <p:spPr bwMode="auto">
          <a:xfrm>
            <a:off x="2133600" y="1963578"/>
            <a:ext cx="218382" cy="1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sz="2600"/>
          </a:p>
        </p:txBody>
      </p:sp>
      <p:sp>
        <p:nvSpPr>
          <p:cNvPr id="6" name="Rectangle 4">
            <a:extLst>
              <a:ext uri="{FF2B5EF4-FFF2-40B4-BE49-F238E27FC236}">
                <a16:creationId xmlns:a16="http://schemas.microsoft.com/office/drawing/2014/main" id="{4F28237E-FBF7-2648-93A0-851F017F1F41}"/>
              </a:ext>
            </a:extLst>
          </p:cNvPr>
          <p:cNvSpPr>
            <a:spLocks noChangeArrowheads="1"/>
          </p:cNvSpPr>
          <p:nvPr/>
        </p:nvSpPr>
        <p:spPr bwMode="auto">
          <a:xfrm>
            <a:off x="8174774" y="1753001"/>
            <a:ext cx="14060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b="1"/>
          </a:p>
        </p:txBody>
      </p:sp>
      <p:sp>
        <p:nvSpPr>
          <p:cNvPr id="14" name="Rectangle 6">
            <a:extLst>
              <a:ext uri="{FF2B5EF4-FFF2-40B4-BE49-F238E27FC236}">
                <a16:creationId xmlns:a16="http://schemas.microsoft.com/office/drawing/2014/main" id="{87AAED89-79D6-D84A-B336-3C1FFE0E4A9B}"/>
              </a:ext>
            </a:extLst>
          </p:cNvPr>
          <p:cNvSpPr>
            <a:spLocks noChangeArrowheads="1"/>
          </p:cNvSpPr>
          <p:nvPr/>
        </p:nvSpPr>
        <p:spPr bwMode="auto">
          <a:xfrm>
            <a:off x="5790090" y="2490588"/>
            <a:ext cx="14325857" cy="5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sp>
        <p:nvSpPr>
          <p:cNvPr id="3" name="Rectangle 2">
            <a:extLst>
              <a:ext uri="{FF2B5EF4-FFF2-40B4-BE49-F238E27FC236}">
                <a16:creationId xmlns:a16="http://schemas.microsoft.com/office/drawing/2014/main" id="{9DB9E02B-8C22-BB4A-A135-503DD703C82B}"/>
              </a:ext>
            </a:extLst>
          </p:cNvPr>
          <p:cNvSpPr/>
          <p:nvPr/>
        </p:nvSpPr>
        <p:spPr>
          <a:xfrm>
            <a:off x="1905001" y="1454758"/>
            <a:ext cx="9067800" cy="4219297"/>
          </a:xfrm>
          <a:prstGeom prst="rect">
            <a:avLst/>
          </a:prstGeom>
        </p:spPr>
        <p:txBody>
          <a:bodyPr wrap="square">
            <a:spAutoFit/>
          </a:bodyPr>
          <a:lstStyle/>
          <a:p>
            <a:pPr>
              <a:lnSpc>
                <a:spcPct val="150000"/>
              </a:lnSpc>
            </a:pPr>
            <a:r>
              <a:rPr lang="vi-VN" sz="2600" b="1" dirty="0">
                <a:solidFill>
                  <a:schemeClr val="bg1"/>
                </a:solidFill>
              </a:rPr>
              <a:t>Câu 3:</a:t>
            </a:r>
            <a:r>
              <a:rPr lang="vi-VN" sz="2600" dirty="0">
                <a:solidFill>
                  <a:schemeClr val="bg1"/>
                </a:solidFill>
              </a:rPr>
              <a:t> Hiện nay người ta thường dùng cách nào sau đây để làm giảm hao phí điện năng trong quá trình truyền tải đi xa?</a:t>
            </a:r>
            <a:endParaRPr lang="en-VN" sz="2600" dirty="0">
              <a:solidFill>
                <a:schemeClr val="bg1"/>
              </a:solidFill>
            </a:endParaRPr>
          </a:p>
          <a:p>
            <a:pPr>
              <a:lnSpc>
                <a:spcPct val="150000"/>
              </a:lnSpc>
            </a:pPr>
            <a:r>
              <a:rPr lang="vi-VN" sz="2600" dirty="0">
                <a:solidFill>
                  <a:schemeClr val="bg1"/>
                </a:solidFill>
              </a:rPr>
              <a:t>A. Dùng dây dẫn bằng vật liệu siêu dẫn.</a:t>
            </a:r>
            <a:endParaRPr lang="en-VN" sz="2600" dirty="0">
              <a:solidFill>
                <a:schemeClr val="bg1"/>
              </a:solidFill>
            </a:endParaRPr>
          </a:p>
          <a:p>
            <a:pPr>
              <a:lnSpc>
                <a:spcPct val="150000"/>
              </a:lnSpc>
            </a:pPr>
            <a:r>
              <a:rPr lang="vi-VN" sz="2600" dirty="0">
                <a:solidFill>
                  <a:schemeClr val="bg1"/>
                </a:solidFill>
              </a:rPr>
              <a:t>B. Tăng tiết diện dây dẫn dùng để truyền tải.</a:t>
            </a:r>
            <a:endParaRPr lang="en-VN" sz="2600" dirty="0">
              <a:solidFill>
                <a:schemeClr val="bg1"/>
              </a:solidFill>
            </a:endParaRPr>
          </a:p>
          <a:p>
            <a:pPr>
              <a:lnSpc>
                <a:spcPct val="150000"/>
              </a:lnSpc>
            </a:pPr>
            <a:r>
              <a:rPr lang="vi-VN" sz="2600" dirty="0">
                <a:solidFill>
                  <a:schemeClr val="bg1"/>
                </a:solidFill>
              </a:rPr>
              <a:t>C. Tăng điện áp trước khi truyền tải điện năng đi xa.</a:t>
            </a:r>
            <a:endParaRPr lang="en-VN" sz="2600" dirty="0">
              <a:solidFill>
                <a:schemeClr val="bg1"/>
              </a:solidFill>
            </a:endParaRPr>
          </a:p>
          <a:p>
            <a:pPr>
              <a:lnSpc>
                <a:spcPct val="150000"/>
              </a:lnSpc>
            </a:pPr>
            <a:r>
              <a:rPr lang="vi-VN" sz="2600" dirty="0">
                <a:solidFill>
                  <a:schemeClr val="bg1"/>
                </a:solidFill>
              </a:rPr>
              <a:t>D. Xây dựng nhà máy điện gần nơi tiêu thụ.</a:t>
            </a:r>
            <a:endParaRPr lang="en-VN" sz="2600" dirty="0">
              <a:solidFill>
                <a:schemeClr val="bg1"/>
              </a:solidFill>
            </a:endParaRPr>
          </a:p>
        </p:txBody>
      </p:sp>
      <p:sp>
        <p:nvSpPr>
          <p:cNvPr id="2" name="TextBox 1">
            <a:extLst>
              <a:ext uri="{FF2B5EF4-FFF2-40B4-BE49-F238E27FC236}">
                <a16:creationId xmlns:a16="http://schemas.microsoft.com/office/drawing/2014/main" id="{874A80C3-16C7-D240-8115-081273CEEF88}"/>
              </a:ext>
            </a:extLst>
          </p:cNvPr>
          <p:cNvSpPr txBox="1"/>
          <p:nvPr/>
        </p:nvSpPr>
        <p:spPr>
          <a:xfrm>
            <a:off x="1905001" y="4572000"/>
            <a:ext cx="7898316" cy="892552"/>
          </a:xfrm>
          <a:prstGeom prst="rect">
            <a:avLst/>
          </a:prstGeom>
          <a:noFill/>
        </p:spPr>
        <p:txBody>
          <a:bodyPr wrap="none" rtlCol="0">
            <a:spAutoFit/>
          </a:bodyPr>
          <a:lstStyle/>
          <a:p>
            <a:r>
              <a:rPr lang="vi-VN" sz="2600" dirty="0">
                <a:solidFill>
                  <a:srgbClr val="C00000"/>
                </a:solidFill>
              </a:rPr>
              <a:t>C. Tăng điện áp trước khi truyền tải điện năng đi xa.</a:t>
            </a:r>
            <a:endParaRPr lang="en-VN" sz="2600" dirty="0">
              <a:solidFill>
                <a:srgbClr val="C00000"/>
              </a:solidFill>
            </a:endParaRPr>
          </a:p>
          <a:p>
            <a:endParaRPr lang="en-VN" sz="2600" dirty="0">
              <a:solidFill>
                <a:srgbClr val="C00000"/>
              </a:solidFill>
            </a:endParaRPr>
          </a:p>
        </p:txBody>
      </p:sp>
    </p:spTree>
    <p:extLst>
      <p:ext uri="{BB962C8B-B14F-4D97-AF65-F5344CB8AC3E}">
        <p14:creationId xmlns:p14="http://schemas.microsoft.com/office/powerpoint/2010/main" val="2873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8BD3025D-8032-4BD8-9513-481068B4918F}"/>
              </a:ext>
            </a:extLst>
          </p:cNvPr>
          <p:cNvSpPr txBox="1"/>
          <p:nvPr/>
        </p:nvSpPr>
        <p:spPr>
          <a:xfrm>
            <a:off x="717825" y="3910944"/>
            <a:ext cx="10703045" cy="523220"/>
          </a:xfrm>
          <a:prstGeom prst="rect">
            <a:avLst/>
          </a:prstGeom>
          <a:noFill/>
        </p:spPr>
        <p:txBody>
          <a:bodyPr wrap="square" rtlCol="0">
            <a:spAutoFit/>
          </a:bodyPr>
          <a:lstStyle/>
          <a:p>
            <a:r>
              <a:rPr lang="en-US" sz="2800" dirty="0" err="1">
                <a:solidFill>
                  <a:schemeClr val="bg1"/>
                </a:solidFill>
                <a:latin typeface="+mj-lt"/>
                <a:cs typeface="Times New Roman" panose="02020603050405020304" pitchFamily="18" charset="0"/>
              </a:rPr>
              <a:t>Công</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suất</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hao</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phí</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trên</a:t>
            </a:r>
            <a:r>
              <a:rPr lang="en-US" sz="2800" dirty="0">
                <a:solidFill>
                  <a:schemeClr val="bg1"/>
                </a:solidFill>
                <a:latin typeface="+mj-lt"/>
                <a:cs typeface="Times New Roman" panose="02020603050405020304" pitchFamily="18" charset="0"/>
              </a:rPr>
              <a:t> đ</a:t>
            </a:r>
            <a:r>
              <a:rPr lang="vi-VN" sz="2800" dirty="0">
                <a:solidFill>
                  <a:schemeClr val="bg1"/>
                </a:solidFill>
                <a:latin typeface="+mj-lt"/>
                <a:cs typeface="Times New Roman" panose="02020603050405020304" pitchFamily="18" charset="0"/>
              </a:rPr>
              <a:t>ư</a:t>
            </a:r>
            <a:r>
              <a:rPr lang="en-US" sz="2800" dirty="0" err="1">
                <a:solidFill>
                  <a:schemeClr val="bg1"/>
                </a:solidFill>
                <a:latin typeface="+mj-lt"/>
                <a:cs typeface="Times New Roman" panose="02020603050405020304" pitchFamily="18" charset="0"/>
              </a:rPr>
              <a:t>ờng</a:t>
            </a:r>
            <a:r>
              <a:rPr lang="en-US" sz="2800" dirty="0">
                <a:solidFill>
                  <a:schemeClr val="bg1"/>
                </a:solidFill>
                <a:latin typeface="+mj-lt"/>
                <a:cs typeface="Times New Roman" panose="02020603050405020304" pitchFamily="18" charset="0"/>
              </a:rPr>
              <a:t> dây do </a:t>
            </a:r>
            <a:r>
              <a:rPr lang="en-US" sz="2800" dirty="0" err="1">
                <a:solidFill>
                  <a:schemeClr val="bg1"/>
                </a:solidFill>
                <a:latin typeface="+mj-lt"/>
                <a:cs typeface="Times New Roman" panose="02020603050405020304" pitchFamily="18" charset="0"/>
              </a:rPr>
              <a:t>tỏa</a:t>
            </a:r>
            <a:r>
              <a:rPr lang="en-US" sz="2800" dirty="0">
                <a:solidFill>
                  <a:schemeClr val="bg1"/>
                </a:solidFill>
                <a:latin typeface="+mj-lt"/>
                <a:cs typeface="Times New Roman" panose="02020603050405020304" pitchFamily="18" charset="0"/>
              </a:rPr>
              <a:t> nhiệt trên đường dây r</a:t>
            </a:r>
          </a:p>
        </p:txBody>
      </p:sp>
      <p:grpSp>
        <p:nvGrpSpPr>
          <p:cNvPr id="67" name="Group 66">
            <a:extLst>
              <a:ext uri="{FF2B5EF4-FFF2-40B4-BE49-F238E27FC236}">
                <a16:creationId xmlns:a16="http://schemas.microsoft.com/office/drawing/2014/main" id="{A26F3A60-6874-47E8-8E13-0B0AA7B9A1EE}"/>
              </a:ext>
            </a:extLst>
          </p:cNvPr>
          <p:cNvGrpSpPr/>
          <p:nvPr/>
        </p:nvGrpSpPr>
        <p:grpSpPr>
          <a:xfrm>
            <a:off x="159431" y="333587"/>
            <a:ext cx="8603569" cy="566174"/>
            <a:chOff x="74035" y="2246119"/>
            <a:chExt cx="8550261" cy="790336"/>
          </a:xfrm>
        </p:grpSpPr>
        <p:grpSp>
          <p:nvGrpSpPr>
            <p:cNvPr id="68" name="Group 70">
              <a:extLst>
                <a:ext uri="{FF2B5EF4-FFF2-40B4-BE49-F238E27FC236}">
                  <a16:creationId xmlns:a16="http://schemas.microsoft.com/office/drawing/2014/main" id="{D27454D6-4FCA-44BE-A223-C187E239D91A}"/>
                </a:ext>
              </a:extLst>
            </p:cNvPr>
            <p:cNvGrpSpPr>
              <a:grpSpLocks/>
            </p:cNvGrpSpPr>
            <p:nvPr/>
          </p:nvGrpSpPr>
          <p:grpSpPr bwMode="auto">
            <a:xfrm>
              <a:off x="254806" y="2293270"/>
              <a:ext cx="7926181" cy="743185"/>
              <a:chOff x="548628" y="3428143"/>
              <a:chExt cx="4081613" cy="1431480"/>
            </a:xfrm>
          </p:grpSpPr>
          <p:pic>
            <p:nvPicPr>
              <p:cNvPr id="71" name="Picture 8" descr="empty-green-rectangle">
                <a:extLst>
                  <a:ext uri="{FF2B5EF4-FFF2-40B4-BE49-F238E27FC236}">
                    <a16:creationId xmlns:a16="http://schemas.microsoft.com/office/drawing/2014/main" id="{E84FF079-F291-4501-8234-8A9A5F8CA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9" descr="green-top-faded">
                <a:extLst>
                  <a:ext uri="{FF2B5EF4-FFF2-40B4-BE49-F238E27FC236}">
                    <a16:creationId xmlns:a16="http://schemas.microsoft.com/office/drawing/2014/main" id="{25ED60FB-5AF6-4DA5-84DA-4955F8108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a:extLst>
                <a:ext uri="{FF2B5EF4-FFF2-40B4-BE49-F238E27FC236}">
                  <a16:creationId xmlns:a16="http://schemas.microsoft.com/office/drawing/2014/main" id="{0CE2FF44-DF91-4C6E-823C-5A2DFBF6E8E7}"/>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endParaRPr lang="en-US" sz="2800"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70" name="Rectangle 1026060">
              <a:extLst>
                <a:ext uri="{FF2B5EF4-FFF2-40B4-BE49-F238E27FC236}">
                  <a16:creationId xmlns:a16="http://schemas.microsoft.com/office/drawing/2014/main" id="{A4BFF663-B46F-4406-829C-A862C33CA236}"/>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a:solidFill>
                    <a:schemeClr val="bg1"/>
                  </a:solidFill>
                  <a:latin typeface="+mj-lt"/>
                  <a:cs typeface="Arial" panose="020B0604020202020204" pitchFamily="34" charset="0"/>
                </a:rPr>
                <a:t>Bài toán truyền tải điện năng đi xa</a:t>
              </a:r>
              <a:endParaRPr lang="en-US" sz="2800" dirty="0">
                <a:solidFill>
                  <a:schemeClr val="bg1"/>
                </a:solidFill>
                <a:latin typeface="+mj-lt"/>
                <a:cs typeface="Arial" panose="020B0604020202020204" pitchFamily="34" charset="0"/>
              </a:endParaRPr>
            </a:p>
          </p:txBody>
        </p:sp>
      </p:grpSp>
      <p:grpSp>
        <p:nvGrpSpPr>
          <p:cNvPr id="73" name="Group 72">
            <a:extLst>
              <a:ext uri="{FF2B5EF4-FFF2-40B4-BE49-F238E27FC236}">
                <a16:creationId xmlns:a16="http://schemas.microsoft.com/office/drawing/2014/main" id="{BBB733A7-E141-4F09-855B-58C4E8B77B1F}"/>
              </a:ext>
            </a:extLst>
          </p:cNvPr>
          <p:cNvGrpSpPr/>
          <p:nvPr/>
        </p:nvGrpSpPr>
        <p:grpSpPr>
          <a:xfrm>
            <a:off x="881067" y="847545"/>
            <a:ext cx="3200400" cy="1894820"/>
            <a:chOff x="5715000" y="852488"/>
            <a:chExt cx="3200400" cy="1894820"/>
          </a:xfrm>
        </p:grpSpPr>
        <p:sp>
          <p:nvSpPr>
            <p:cNvPr id="74" name="Line 16">
              <a:extLst>
                <a:ext uri="{FF2B5EF4-FFF2-40B4-BE49-F238E27FC236}">
                  <a16:creationId xmlns:a16="http://schemas.microsoft.com/office/drawing/2014/main" id="{A2DD9F7E-570D-45DA-8A33-F8D81E8292B1}"/>
                </a:ext>
              </a:extLst>
            </p:cNvPr>
            <p:cNvSpPr>
              <a:spLocks noChangeShapeType="1"/>
            </p:cNvSpPr>
            <p:nvPr/>
          </p:nvSpPr>
          <p:spPr bwMode="auto">
            <a:xfrm>
              <a:off x="6477000" y="2147888"/>
              <a:ext cx="1752600" cy="0"/>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bg1"/>
                </a:solidFill>
                <a:latin typeface="+mj-lt"/>
              </a:endParaRPr>
            </a:p>
          </p:txBody>
        </p:sp>
        <p:sp>
          <p:nvSpPr>
            <p:cNvPr id="75" name="Line 17">
              <a:extLst>
                <a:ext uri="{FF2B5EF4-FFF2-40B4-BE49-F238E27FC236}">
                  <a16:creationId xmlns:a16="http://schemas.microsoft.com/office/drawing/2014/main" id="{E07FB7FD-BB9F-423C-94C3-CCA91ADF084B}"/>
                </a:ext>
              </a:extLst>
            </p:cNvPr>
            <p:cNvSpPr>
              <a:spLocks noChangeShapeType="1"/>
            </p:cNvSpPr>
            <p:nvPr/>
          </p:nvSpPr>
          <p:spPr bwMode="auto">
            <a:xfrm>
              <a:off x="6477000" y="1309688"/>
              <a:ext cx="1676400" cy="0"/>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bg1"/>
                </a:solidFill>
                <a:latin typeface="+mj-lt"/>
              </a:endParaRPr>
            </a:p>
          </p:txBody>
        </p:sp>
        <p:sp>
          <p:nvSpPr>
            <p:cNvPr id="76" name="Text Box 18">
              <a:extLst>
                <a:ext uri="{FF2B5EF4-FFF2-40B4-BE49-F238E27FC236}">
                  <a16:creationId xmlns:a16="http://schemas.microsoft.com/office/drawing/2014/main" id="{3D4A90EF-4A3F-4358-8CCA-2CF4886FA834}"/>
                </a:ext>
              </a:extLst>
            </p:cNvPr>
            <p:cNvSpPr txBox="1">
              <a:spLocks noChangeArrowheads="1"/>
            </p:cNvSpPr>
            <p:nvPr/>
          </p:nvSpPr>
          <p:spPr bwMode="auto">
            <a:xfrm>
              <a:off x="5715000" y="1081088"/>
              <a:ext cx="838200" cy="1200329"/>
            </a:xfrm>
            <a:prstGeom prst="rect">
              <a:avLst/>
            </a:prstGeom>
            <a:solidFill>
              <a:srgbClr val="0000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solidFill>
                    <a:schemeClr val="bg1"/>
                  </a:solidFill>
                  <a:latin typeface="+mj-lt"/>
                </a:rPr>
                <a:t>Nhà máy điện</a:t>
              </a:r>
            </a:p>
          </p:txBody>
        </p:sp>
        <p:sp>
          <p:nvSpPr>
            <p:cNvPr id="77" name="Text Box 19">
              <a:extLst>
                <a:ext uri="{FF2B5EF4-FFF2-40B4-BE49-F238E27FC236}">
                  <a16:creationId xmlns:a16="http://schemas.microsoft.com/office/drawing/2014/main" id="{B2F49390-53B6-4876-BD59-D53286468B5B}"/>
                </a:ext>
              </a:extLst>
            </p:cNvPr>
            <p:cNvSpPr txBox="1">
              <a:spLocks noChangeArrowheads="1"/>
            </p:cNvSpPr>
            <p:nvPr/>
          </p:nvSpPr>
          <p:spPr bwMode="auto">
            <a:xfrm>
              <a:off x="8153400" y="1081088"/>
              <a:ext cx="762000" cy="1200329"/>
            </a:xfrm>
            <a:prstGeom prst="rect">
              <a:avLst/>
            </a:prstGeom>
            <a:solidFill>
              <a:srgbClr val="0000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solidFill>
                    <a:schemeClr val="bg1"/>
                  </a:solidFill>
                  <a:latin typeface="+mj-lt"/>
                </a:rPr>
                <a:t>Nơi tiêu thụ</a:t>
              </a:r>
            </a:p>
          </p:txBody>
        </p:sp>
        <p:sp>
          <p:nvSpPr>
            <p:cNvPr id="78" name="Text Box 20">
              <a:extLst>
                <a:ext uri="{FF2B5EF4-FFF2-40B4-BE49-F238E27FC236}">
                  <a16:creationId xmlns:a16="http://schemas.microsoft.com/office/drawing/2014/main" id="{1B2BE528-C3FC-4C2F-B6A7-F0CC2B70FC05}"/>
                </a:ext>
              </a:extLst>
            </p:cNvPr>
            <p:cNvSpPr txBox="1">
              <a:spLocks noChangeArrowheads="1"/>
            </p:cNvSpPr>
            <p:nvPr/>
          </p:nvSpPr>
          <p:spPr bwMode="auto">
            <a:xfrm>
              <a:off x="6781800" y="1538288"/>
              <a:ext cx="53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a:solidFill>
                    <a:schemeClr val="bg1"/>
                  </a:solidFill>
                  <a:latin typeface="+mj-lt"/>
                </a:rPr>
                <a:t>U</a:t>
              </a:r>
            </a:p>
          </p:txBody>
        </p:sp>
        <p:sp>
          <p:nvSpPr>
            <p:cNvPr id="79" name="Line 21">
              <a:extLst>
                <a:ext uri="{FF2B5EF4-FFF2-40B4-BE49-F238E27FC236}">
                  <a16:creationId xmlns:a16="http://schemas.microsoft.com/office/drawing/2014/main" id="{F4406395-1CA8-4A85-83EA-E22423C304F7}"/>
                </a:ext>
              </a:extLst>
            </p:cNvPr>
            <p:cNvSpPr>
              <a:spLocks noChangeShapeType="1"/>
            </p:cNvSpPr>
            <p:nvPr/>
          </p:nvSpPr>
          <p:spPr bwMode="auto">
            <a:xfrm>
              <a:off x="6781800" y="1309688"/>
              <a:ext cx="0" cy="8382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solidFill>
                  <a:schemeClr val="bg1"/>
                </a:solidFill>
                <a:latin typeface="+mj-lt"/>
              </a:endParaRPr>
            </a:p>
          </p:txBody>
        </p:sp>
        <p:sp>
          <p:nvSpPr>
            <p:cNvPr id="80" name="Text Box 22">
              <a:extLst>
                <a:ext uri="{FF2B5EF4-FFF2-40B4-BE49-F238E27FC236}">
                  <a16:creationId xmlns:a16="http://schemas.microsoft.com/office/drawing/2014/main" id="{DD2BD24E-1710-49F2-9D8F-FC545C2A3DCC}"/>
                </a:ext>
              </a:extLst>
            </p:cNvPr>
            <p:cNvSpPr txBox="1">
              <a:spLocks noChangeArrowheads="1"/>
            </p:cNvSpPr>
            <p:nvPr/>
          </p:nvSpPr>
          <p:spPr bwMode="auto">
            <a:xfrm>
              <a:off x="7162800" y="852488"/>
              <a:ext cx="6046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solidFill>
                    <a:schemeClr val="bg1"/>
                  </a:solidFill>
                  <a:latin typeface="+mj-lt"/>
                </a:rPr>
                <a:t>r/2</a:t>
              </a:r>
            </a:p>
          </p:txBody>
        </p:sp>
        <p:sp>
          <p:nvSpPr>
            <p:cNvPr id="81" name="Text Box 23">
              <a:extLst>
                <a:ext uri="{FF2B5EF4-FFF2-40B4-BE49-F238E27FC236}">
                  <a16:creationId xmlns:a16="http://schemas.microsoft.com/office/drawing/2014/main" id="{095DB477-5E22-4FED-8062-B714E1ECE968}"/>
                </a:ext>
              </a:extLst>
            </p:cNvPr>
            <p:cNvSpPr txBox="1">
              <a:spLocks noChangeArrowheads="1"/>
            </p:cNvSpPr>
            <p:nvPr/>
          </p:nvSpPr>
          <p:spPr bwMode="auto">
            <a:xfrm>
              <a:off x="7162800" y="2224088"/>
              <a:ext cx="6046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solidFill>
                    <a:schemeClr val="bg1"/>
                  </a:solidFill>
                  <a:latin typeface="+mj-lt"/>
                </a:rPr>
                <a:t>r/2</a:t>
              </a:r>
            </a:p>
          </p:txBody>
        </p:sp>
      </p:grpSp>
      <p:sp>
        <p:nvSpPr>
          <p:cNvPr id="85" name="TextBox 84">
            <a:extLst>
              <a:ext uri="{FF2B5EF4-FFF2-40B4-BE49-F238E27FC236}">
                <a16:creationId xmlns:a16="http://schemas.microsoft.com/office/drawing/2014/main" id="{25CBB42C-9A90-4F50-80D3-F0656C340228}"/>
              </a:ext>
            </a:extLst>
          </p:cNvPr>
          <p:cNvSpPr txBox="1"/>
          <p:nvPr/>
        </p:nvSpPr>
        <p:spPr>
          <a:xfrm>
            <a:off x="4305119" y="919001"/>
            <a:ext cx="7542851" cy="1815882"/>
          </a:xfrm>
          <a:prstGeom prst="rect">
            <a:avLst/>
          </a:prstGeom>
          <a:noFill/>
        </p:spPr>
        <p:txBody>
          <a:bodyPr wrap="square" rtlCol="0">
            <a:spAutoFit/>
          </a:bodyPr>
          <a:lstStyle/>
          <a:p>
            <a:r>
              <a:rPr lang="en-US" sz="2800" dirty="0">
                <a:solidFill>
                  <a:schemeClr val="bg1"/>
                </a:solidFill>
                <a:latin typeface="+mj-lt"/>
                <a:cs typeface="Times New Roman" panose="02020603050405020304" pitchFamily="18" charset="0"/>
              </a:rPr>
              <a:t>Đường dây truyền tải có điện trở tổng cộng r</a:t>
            </a:r>
          </a:p>
          <a:p>
            <a:r>
              <a:rPr lang="en-US" sz="2800" dirty="0">
                <a:solidFill>
                  <a:schemeClr val="bg1"/>
                </a:solidFill>
                <a:latin typeface="+mj-lt"/>
                <a:cs typeface="Times New Roman" panose="02020603050405020304" pitchFamily="18" charset="0"/>
              </a:rPr>
              <a:t>Điện áp hiệu dụng hai cực của máy phát là U </a:t>
            </a:r>
          </a:p>
          <a:p>
            <a:r>
              <a:rPr lang="en-US" sz="2800" dirty="0">
                <a:solidFill>
                  <a:schemeClr val="bg1"/>
                </a:solidFill>
                <a:latin typeface="+mj-lt"/>
                <a:cs typeface="Times New Roman" panose="02020603050405020304" pitchFamily="18" charset="0"/>
              </a:rPr>
              <a:t>Người ta chứng minh được rằng công suất phát của nhà máy:</a:t>
            </a:r>
          </a:p>
        </p:txBody>
      </p:sp>
      <p:sp>
        <p:nvSpPr>
          <p:cNvPr id="88" name="TextBox 87">
            <a:extLst>
              <a:ext uri="{FF2B5EF4-FFF2-40B4-BE49-F238E27FC236}">
                <a16:creationId xmlns:a16="http://schemas.microsoft.com/office/drawing/2014/main" id="{6DA7580E-525F-4BEA-84DE-F11F64ED6DCB}"/>
              </a:ext>
            </a:extLst>
          </p:cNvPr>
          <p:cNvSpPr txBox="1"/>
          <p:nvPr/>
        </p:nvSpPr>
        <p:spPr>
          <a:xfrm>
            <a:off x="1112749" y="5539600"/>
            <a:ext cx="10703045" cy="954107"/>
          </a:xfrm>
          <a:prstGeom prst="rect">
            <a:avLst/>
          </a:prstGeom>
          <a:noFill/>
        </p:spPr>
        <p:txBody>
          <a:bodyPr wrap="square" rtlCol="0">
            <a:spAutoFit/>
          </a:bodyPr>
          <a:lstStyle/>
          <a:p>
            <a:r>
              <a:rPr lang="en-US" sz="2800" dirty="0">
                <a:solidFill>
                  <a:schemeClr val="bg1"/>
                </a:solidFill>
                <a:cs typeface="Times New Roman" panose="02020603050405020304" pitchFamily="18" charset="0"/>
              </a:rPr>
              <a:t>Vì </a:t>
            </a:r>
            <a:r>
              <a:rPr lang="en-US" sz="2800" dirty="0" err="1">
                <a:solidFill>
                  <a:schemeClr val="bg1"/>
                </a:solidFill>
                <a:cs typeface="Times New Roman" panose="02020603050405020304" pitchFamily="18" charset="0"/>
              </a:rPr>
              <a:t>P</a:t>
            </a:r>
            <a:r>
              <a:rPr lang="en-US" sz="2800" baseline="-25000" dirty="0" err="1">
                <a:solidFill>
                  <a:schemeClr val="bg1"/>
                </a:solidFill>
                <a:cs typeface="Times New Roman" panose="02020603050405020304" pitchFamily="18" charset="0"/>
              </a:rPr>
              <a:t>phát</a:t>
            </a:r>
            <a:r>
              <a:rPr lang="en-US" sz="2800" baseline="-25000" dirty="0">
                <a:solidFill>
                  <a:schemeClr val="bg1"/>
                </a:solidFill>
                <a:cs typeface="Times New Roman" panose="02020603050405020304" pitchFamily="18" charset="0"/>
              </a:rPr>
              <a:t> </a:t>
            </a:r>
            <a:r>
              <a:rPr lang="en-US" sz="2800" dirty="0">
                <a:solidFill>
                  <a:schemeClr val="bg1"/>
                </a:solidFill>
                <a:latin typeface="+mj-lt"/>
                <a:cs typeface="Times New Roman" panose="02020603050405020304" pitchFamily="18" charset="0"/>
              </a:rPr>
              <a:t>hoàn toàn xác định để giảm </a:t>
            </a:r>
            <a:r>
              <a:rPr lang="en-US" sz="2800" dirty="0">
                <a:solidFill>
                  <a:schemeClr val="bg1"/>
                </a:solidFill>
                <a:cs typeface="Times New Roman" panose="02020603050405020304" pitchFamily="18" charset="0"/>
              </a:rPr>
              <a:t>P</a:t>
            </a:r>
            <a:r>
              <a:rPr lang="en-US" sz="2800" baseline="-25000" dirty="0">
                <a:solidFill>
                  <a:schemeClr val="bg1"/>
                </a:solidFill>
                <a:cs typeface="Times New Roman" panose="02020603050405020304" pitchFamily="18" charset="0"/>
              </a:rPr>
              <a:t>hp</a:t>
            </a:r>
            <a:r>
              <a:rPr lang="en-US" sz="2800" dirty="0">
                <a:solidFill>
                  <a:schemeClr val="bg1"/>
                </a:solidFill>
                <a:cs typeface="Times New Roman" panose="02020603050405020304" pitchFamily="18" charset="0"/>
              </a:rPr>
              <a:t> ta giảm r hoặc </a:t>
            </a:r>
            <a:r>
              <a:rPr lang="en-US" sz="2800" dirty="0" err="1">
                <a:solidFill>
                  <a:schemeClr val="bg1"/>
                </a:solidFill>
                <a:cs typeface="Times New Roman" panose="02020603050405020304" pitchFamily="18" charset="0"/>
              </a:rPr>
              <a:t>U</a:t>
            </a:r>
            <a:r>
              <a:rPr lang="en-US" sz="2800" baseline="-25000" dirty="0" err="1">
                <a:solidFill>
                  <a:schemeClr val="bg1"/>
                </a:solidFill>
                <a:cs typeface="Times New Roman" panose="02020603050405020304" pitchFamily="18" charset="0"/>
              </a:rPr>
              <a:t>phát</a:t>
            </a:r>
            <a:r>
              <a:rPr lang="en-US" sz="2800" baseline="-25000" dirty="0">
                <a:solidFill>
                  <a:schemeClr val="bg1"/>
                </a:solidFill>
                <a:cs typeface="Times New Roman" panose="02020603050405020304" pitchFamily="18" charset="0"/>
              </a:rPr>
              <a:t>.</a:t>
            </a:r>
            <a:endParaRPr lang="en-US" sz="2800" dirty="0">
              <a:solidFill>
                <a:schemeClr val="bg1"/>
              </a:solidFill>
              <a:cs typeface="Times New Roman" panose="02020603050405020304" pitchFamily="18" charset="0"/>
            </a:endParaRPr>
          </a:p>
          <a:p>
            <a:r>
              <a:rPr lang="en-US" sz="2800" dirty="0">
                <a:solidFill>
                  <a:schemeClr val="bg1"/>
                </a:solidFill>
                <a:cs typeface="Times New Roman" panose="02020603050405020304" pitchFamily="18" charset="0"/>
              </a:rPr>
              <a:t> </a:t>
            </a:r>
            <a:endParaRPr lang="en-US" sz="2800" dirty="0">
              <a:solidFill>
                <a:schemeClr val="bg1"/>
              </a:solidFill>
              <a:latin typeface="+mj-lt"/>
              <a:cs typeface="Times New Roman" panose="02020603050405020304" pitchFamily="18" charset="0"/>
            </a:endParaRPr>
          </a:p>
        </p:txBody>
      </p:sp>
      <p:grpSp>
        <p:nvGrpSpPr>
          <p:cNvPr id="4" name="Group 3">
            <a:extLst>
              <a:ext uri="{FF2B5EF4-FFF2-40B4-BE49-F238E27FC236}">
                <a16:creationId xmlns:a16="http://schemas.microsoft.com/office/drawing/2014/main" id="{18A1F393-D364-47D7-B44E-F443288397CB}"/>
              </a:ext>
            </a:extLst>
          </p:cNvPr>
          <p:cNvGrpSpPr/>
          <p:nvPr/>
        </p:nvGrpSpPr>
        <p:grpSpPr>
          <a:xfrm>
            <a:off x="5334000" y="2805508"/>
            <a:ext cx="4745436" cy="922305"/>
            <a:chOff x="5465364" y="2585479"/>
            <a:chExt cx="4745436" cy="922305"/>
          </a:xfrm>
        </p:grpSpPr>
        <p:pic>
          <p:nvPicPr>
            <p:cNvPr id="90" name="Picture 12" descr="empty-red-rectangle">
              <a:extLst>
                <a:ext uri="{FF2B5EF4-FFF2-40B4-BE49-F238E27FC236}">
                  <a16:creationId xmlns:a16="http://schemas.microsoft.com/office/drawing/2014/main" id="{349B53C7-87CA-44D0-8B67-ACFCA6C1F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364" y="2585479"/>
              <a:ext cx="4492163" cy="91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0260AB3-4454-4147-842F-3A518AE888B2}"/>
                    </a:ext>
                  </a:extLst>
                </p:cNvPr>
                <p:cNvSpPr txBox="1"/>
                <p:nvPr/>
              </p:nvSpPr>
              <p:spPr>
                <a:xfrm>
                  <a:off x="5718637" y="2670311"/>
                  <a:ext cx="4492163" cy="837473"/>
                </a:xfrm>
                <a:prstGeom prst="rect">
                  <a:avLst/>
                </a:prstGeom>
                <a:noFill/>
              </p:spPr>
              <p:txBody>
                <a:bodyPr wrap="square" rtlCol="0">
                  <a:spAutoFit/>
                </a:bodyPr>
                <a:lstStyle/>
                <a:p>
                  <a:r>
                    <a:rPr lang="en-US" sz="2800" dirty="0">
                      <a:solidFill>
                        <a:schemeClr val="bg1"/>
                      </a:solidFill>
                      <a:latin typeface="+mj-lt"/>
                      <a:cs typeface="Times New Roman" panose="02020603050405020304" pitchFamily="18" charset="0"/>
                    </a:rPr>
                    <a:t>P</a:t>
                  </a:r>
                  <a:r>
                    <a:rPr lang="en-US" sz="2800" baseline="-25000" dirty="0" err="1">
                      <a:solidFill>
                        <a:schemeClr val="bg1"/>
                      </a:solidFill>
                      <a:latin typeface="+mj-lt"/>
                      <a:cs typeface="Times New Roman" panose="02020603050405020304" pitchFamily="18" charset="0"/>
                    </a:rPr>
                    <a:t>phát</a:t>
                  </a:r>
                  <a:r>
                    <a:rPr lang="en-US" sz="2800" dirty="0">
                      <a:solidFill>
                        <a:schemeClr val="bg1"/>
                      </a:solidFill>
                      <a:latin typeface="+mj-lt"/>
                      <a:cs typeface="Times New Roman" panose="02020603050405020304" pitchFamily="18" charset="0"/>
                    </a:rPr>
                    <a:t> = </a:t>
                  </a:r>
                  <a:r>
                    <a:rPr lang="en-US" sz="2800" dirty="0" err="1">
                      <a:solidFill>
                        <a:schemeClr val="bg1"/>
                      </a:solidFill>
                      <a:latin typeface="+mj-lt"/>
                      <a:cs typeface="Times New Roman" panose="02020603050405020304" pitchFamily="18" charset="0"/>
                    </a:rPr>
                    <a:t>U</a:t>
                  </a:r>
                  <a:r>
                    <a:rPr lang="en-US" sz="2800" baseline="-25000" dirty="0" err="1">
                      <a:solidFill>
                        <a:schemeClr val="bg1"/>
                      </a:solidFill>
                      <a:latin typeface="+mj-lt"/>
                      <a:cs typeface="Times New Roman" panose="02020603050405020304" pitchFamily="18" charset="0"/>
                    </a:rPr>
                    <a:t>phát</a:t>
                  </a:r>
                  <a:r>
                    <a:rPr lang="en-US" sz="2800" dirty="0" err="1">
                      <a:solidFill>
                        <a:schemeClr val="bg1"/>
                      </a:solidFill>
                      <a:latin typeface="+mj-lt"/>
                      <a:cs typeface="Times New Roman" panose="02020603050405020304" pitchFamily="18" charset="0"/>
                    </a:rPr>
                    <a:t>.I</a:t>
                  </a:r>
                  <a:r>
                    <a:rPr lang="en-US" sz="2800" dirty="0">
                      <a:solidFill>
                        <a:schemeClr val="bg1"/>
                      </a:solidFill>
                      <a:latin typeface="+mj-lt"/>
                      <a:cs typeface="Times New Roman" panose="02020603050405020304" pitchFamily="18" charset="0"/>
                    </a:rPr>
                    <a:t>  </a:t>
                  </a:r>
                  <a14:m>
                    <m:oMath xmlns:m="http://schemas.openxmlformats.org/officeDocument/2006/math">
                      <m:r>
                        <a:rPr lang="en-US" sz="2800" i="1" smtClean="0">
                          <a:solidFill>
                            <a:schemeClr val="bg1"/>
                          </a:solidFill>
                          <a:latin typeface="Cambria Math" panose="02040503050406030204" pitchFamily="18" charset="0"/>
                        </a:rPr>
                        <m:t>⇒</m:t>
                      </m:r>
                      <m:r>
                        <a:rPr lang="en-US" sz="2800" b="1" smtClean="0">
                          <a:solidFill>
                            <a:schemeClr val="bg1"/>
                          </a:solidFill>
                          <a:latin typeface="Cambria Math" panose="02040503050406030204" pitchFamily="18" charset="0"/>
                        </a:rPr>
                        <m:t>𝐈</m:t>
                      </m:r>
                      <m:r>
                        <a:rPr lang="en-US" sz="2800" b="1" smtClean="0">
                          <a:solidFill>
                            <a:schemeClr val="bg1"/>
                          </a:solidFill>
                          <a:latin typeface="Cambria Math" panose="02040503050406030204" pitchFamily="18" charset="0"/>
                        </a:rPr>
                        <m:t>= </m:t>
                      </m:r>
                      <m:f>
                        <m:fPr>
                          <m:ctrlPr>
                            <a:rPr lang="en-US" sz="2800" b="1" i="1" smtClean="0">
                              <a:solidFill>
                                <a:schemeClr val="bg1"/>
                              </a:solidFill>
                              <a:latin typeface="Cambria Math" panose="02040503050406030204" pitchFamily="18" charset="0"/>
                            </a:rPr>
                          </m:ctrlPr>
                        </m:fPr>
                        <m:num>
                          <m:sSub>
                            <m:sSubPr>
                              <m:ctrlPr>
                                <a:rPr lang="en-US" sz="2800" b="1" i="1" smtClean="0">
                                  <a:solidFill>
                                    <a:schemeClr val="bg1"/>
                                  </a:solidFill>
                                  <a:latin typeface="Cambria Math" panose="02040503050406030204" pitchFamily="18" charset="0"/>
                                </a:rPr>
                              </m:ctrlPr>
                            </m:sSubPr>
                            <m:e>
                              <m:r>
                                <a:rPr lang="en-US" sz="2800" b="1" smtClean="0">
                                  <a:solidFill>
                                    <a:schemeClr val="bg1"/>
                                  </a:solidFill>
                                  <a:latin typeface="Cambria Math" panose="02040503050406030204" pitchFamily="18" charset="0"/>
                                </a:rPr>
                                <m:t>𝐏</m:t>
                              </m:r>
                            </m:e>
                            <m:sub>
                              <m:r>
                                <a:rPr lang="en-US" sz="2800" b="1" smtClean="0">
                                  <a:solidFill>
                                    <a:schemeClr val="bg1"/>
                                  </a:solidFill>
                                  <a:latin typeface="Cambria Math" panose="02040503050406030204" pitchFamily="18" charset="0"/>
                                </a:rPr>
                                <m:t>𝐩𝐡</m:t>
                              </m:r>
                              <m:r>
                                <a:rPr lang="en-US" sz="2800" b="1" smtClean="0">
                                  <a:solidFill>
                                    <a:schemeClr val="bg1"/>
                                  </a:solidFill>
                                  <a:latin typeface="Cambria Math" panose="02040503050406030204" pitchFamily="18" charset="0"/>
                                </a:rPr>
                                <m:t>á</m:t>
                              </m:r>
                              <m:r>
                                <a:rPr lang="en-US" sz="2800" b="1" smtClean="0">
                                  <a:solidFill>
                                    <a:schemeClr val="bg1"/>
                                  </a:solidFill>
                                  <a:latin typeface="Cambria Math" panose="02040503050406030204" pitchFamily="18" charset="0"/>
                                </a:rPr>
                                <m:t>𝐭</m:t>
                              </m:r>
                            </m:sub>
                          </m:sSub>
                        </m:num>
                        <m:den>
                          <m:sSub>
                            <m:sSubPr>
                              <m:ctrlPr>
                                <a:rPr lang="en-US" sz="2800" b="1" i="1" smtClean="0">
                                  <a:solidFill>
                                    <a:schemeClr val="bg1"/>
                                  </a:solidFill>
                                  <a:latin typeface="Cambria Math" panose="02040503050406030204" pitchFamily="18" charset="0"/>
                                </a:rPr>
                              </m:ctrlPr>
                            </m:sSubPr>
                            <m:e>
                              <m:r>
                                <a:rPr lang="en-US" sz="2800" b="1" smtClean="0">
                                  <a:solidFill>
                                    <a:schemeClr val="bg1"/>
                                  </a:solidFill>
                                  <a:latin typeface="Cambria Math" panose="02040503050406030204" pitchFamily="18" charset="0"/>
                                </a:rPr>
                                <m:t>𝐔</m:t>
                              </m:r>
                            </m:e>
                            <m:sub>
                              <m:r>
                                <a:rPr lang="en-US" sz="2800" b="1" smtClean="0">
                                  <a:solidFill>
                                    <a:schemeClr val="bg1"/>
                                  </a:solidFill>
                                  <a:latin typeface="Cambria Math" panose="02040503050406030204" pitchFamily="18" charset="0"/>
                                </a:rPr>
                                <m:t>𝐩𝐡</m:t>
                              </m:r>
                              <m:r>
                                <a:rPr lang="en-US" sz="2800" b="1" smtClean="0">
                                  <a:solidFill>
                                    <a:schemeClr val="bg1"/>
                                  </a:solidFill>
                                  <a:latin typeface="Cambria Math" panose="02040503050406030204" pitchFamily="18" charset="0"/>
                                </a:rPr>
                                <m:t>á</m:t>
                              </m:r>
                              <m:r>
                                <a:rPr lang="en-US" sz="2800" b="1" smtClean="0">
                                  <a:solidFill>
                                    <a:schemeClr val="bg1"/>
                                  </a:solidFill>
                                  <a:latin typeface="Cambria Math" panose="02040503050406030204" pitchFamily="18" charset="0"/>
                                </a:rPr>
                                <m:t>𝐭</m:t>
                              </m:r>
                            </m:sub>
                          </m:sSub>
                        </m:den>
                      </m:f>
                    </m:oMath>
                  </a14:m>
                  <a:endParaRPr lang="en-US" sz="2800" b="1" dirty="0">
                    <a:solidFill>
                      <a:schemeClr val="bg1"/>
                    </a:solidFill>
                    <a:latin typeface="+mj-lt"/>
                    <a:cs typeface="Times New Roman" panose="02020603050405020304" pitchFamily="18" charset="0"/>
                  </a:endParaRPr>
                </a:p>
              </p:txBody>
            </p:sp>
          </mc:Choice>
          <mc:Fallback xmlns="">
            <p:sp>
              <p:nvSpPr>
                <p:cNvPr id="92" name="TextBox 91">
                  <a:extLst>
                    <a:ext uri="{FF2B5EF4-FFF2-40B4-BE49-F238E27FC236}">
                      <a16:creationId xmlns:a16="http://schemas.microsoft.com/office/drawing/2014/main" id="{30260AB3-4454-4147-842F-3A518AE888B2}"/>
                    </a:ext>
                  </a:extLst>
                </p:cNvPr>
                <p:cNvSpPr txBox="1">
                  <a:spLocks noRot="1" noChangeAspect="1" noMove="1" noResize="1" noEditPoints="1" noAdjustHandles="1" noChangeArrowheads="1" noChangeShapeType="1" noTextEdit="1"/>
                </p:cNvSpPr>
                <p:nvPr/>
              </p:nvSpPr>
              <p:spPr>
                <a:xfrm>
                  <a:off x="5718637" y="2670311"/>
                  <a:ext cx="4492163" cy="837473"/>
                </a:xfrm>
                <a:prstGeom prst="rect">
                  <a:avLst/>
                </a:prstGeom>
                <a:blipFill>
                  <a:blip r:embed="rId7"/>
                  <a:stretch>
                    <a:fillRect l="-2853"/>
                  </a:stretch>
                </a:blipFill>
              </p:spPr>
              <p:txBody>
                <a:bodyPr/>
                <a:lstStyle/>
                <a:p>
                  <a:r>
                    <a:rPr lang="vi-VN">
                      <a:noFill/>
                    </a:rPr>
                    <a:t> </a:t>
                  </a:r>
                </a:p>
              </p:txBody>
            </p:sp>
          </mc:Fallback>
        </mc:AlternateContent>
      </p:grpSp>
      <p:grpSp>
        <p:nvGrpSpPr>
          <p:cNvPr id="3" name="Group 2">
            <a:extLst>
              <a:ext uri="{FF2B5EF4-FFF2-40B4-BE49-F238E27FC236}">
                <a16:creationId xmlns:a16="http://schemas.microsoft.com/office/drawing/2014/main" id="{3210280C-AC53-4A80-A205-282CFD6BF41F}"/>
              </a:ext>
            </a:extLst>
          </p:cNvPr>
          <p:cNvGrpSpPr/>
          <p:nvPr/>
        </p:nvGrpSpPr>
        <p:grpSpPr>
          <a:xfrm>
            <a:off x="2551529" y="4510364"/>
            <a:ext cx="4492163" cy="976036"/>
            <a:chOff x="2058047" y="3866421"/>
            <a:chExt cx="4492163" cy="976036"/>
          </a:xfrm>
        </p:grpSpPr>
        <p:pic>
          <p:nvPicPr>
            <p:cNvPr id="93" name="Picture 12" descr="empty-red-rectangle">
              <a:extLst>
                <a:ext uri="{FF2B5EF4-FFF2-40B4-BE49-F238E27FC236}">
                  <a16:creationId xmlns:a16="http://schemas.microsoft.com/office/drawing/2014/main" id="{86F6312C-1150-47DB-9E7E-9AC671BD3B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047" y="3910276"/>
              <a:ext cx="4492163" cy="91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8559D97E-339C-462A-920C-390103A6BF1E}"/>
                    </a:ext>
                  </a:extLst>
                </p:cNvPr>
                <p:cNvSpPr txBox="1"/>
                <p:nvPr/>
              </p:nvSpPr>
              <p:spPr>
                <a:xfrm>
                  <a:off x="2331465" y="3866421"/>
                  <a:ext cx="4069335" cy="976036"/>
                </a:xfrm>
                <a:prstGeom prst="rect">
                  <a:avLst/>
                </a:prstGeom>
                <a:noFill/>
              </p:spPr>
              <p:txBody>
                <a:bodyPr wrap="square" rtlCol="0">
                  <a:spAutoFit/>
                </a:bodyPr>
                <a:lstStyle/>
                <a:p>
                  <a:r>
                    <a:rPr lang="en-US" sz="2800" dirty="0">
                      <a:solidFill>
                        <a:schemeClr val="bg1"/>
                      </a:solidFill>
                      <a:latin typeface="+mj-lt"/>
                      <a:cs typeface="Times New Roman" panose="02020603050405020304" pitchFamily="18" charset="0"/>
                    </a:rPr>
                    <a:t>P</a:t>
                  </a:r>
                  <a:r>
                    <a:rPr lang="en-US" sz="2800" baseline="-25000" dirty="0">
                      <a:solidFill>
                        <a:schemeClr val="bg1"/>
                      </a:solidFill>
                      <a:latin typeface="+mj-lt"/>
                      <a:cs typeface="Times New Roman" panose="02020603050405020304" pitchFamily="18" charset="0"/>
                    </a:rPr>
                    <a:t>hp</a:t>
                  </a:r>
                  <a:r>
                    <a:rPr lang="en-US" sz="2800" dirty="0">
                      <a:solidFill>
                        <a:schemeClr val="bg1"/>
                      </a:solidFill>
                      <a:latin typeface="+mj-lt"/>
                      <a:cs typeface="Times New Roman" panose="02020603050405020304" pitchFamily="18" charset="0"/>
                    </a:rPr>
                    <a:t> = </a:t>
                  </a:r>
                  <a14:m>
                    <m:oMath xmlns:m="http://schemas.openxmlformats.org/officeDocument/2006/math">
                      <m:sSup>
                        <m:sSupPr>
                          <m:ctrlPr>
                            <a:rPr lang="en-US" sz="2800" b="1" i="1" dirty="0" smtClean="0">
                              <a:solidFill>
                                <a:schemeClr val="bg1"/>
                              </a:solidFill>
                              <a:latin typeface="Cambria Math" panose="02040503050406030204" pitchFamily="18" charset="0"/>
                              <a:cs typeface="Times New Roman" panose="02020603050405020304" pitchFamily="18" charset="0"/>
                            </a:rPr>
                          </m:ctrlPr>
                        </m:sSupPr>
                        <m:e>
                          <m:r>
                            <a:rPr lang="en-US" sz="2800" b="1" dirty="0" smtClean="0">
                              <a:solidFill>
                                <a:schemeClr val="bg1"/>
                              </a:solidFill>
                              <a:latin typeface="Cambria Math" panose="02040503050406030204" pitchFamily="18" charset="0"/>
                              <a:cs typeface="Times New Roman" panose="02020603050405020304" pitchFamily="18" charset="0"/>
                            </a:rPr>
                            <m:t>𝐈</m:t>
                          </m:r>
                        </m:e>
                        <m:sup>
                          <m:r>
                            <a:rPr lang="en-US" sz="2800" b="1" dirty="0" smtClean="0">
                              <a:solidFill>
                                <a:schemeClr val="bg1"/>
                              </a:solidFill>
                              <a:latin typeface="Cambria Math" panose="02040503050406030204" pitchFamily="18" charset="0"/>
                              <a:cs typeface="Times New Roman" panose="02020603050405020304" pitchFamily="18" charset="0"/>
                            </a:rPr>
                            <m:t>𝟐</m:t>
                          </m:r>
                        </m:sup>
                      </m:sSup>
                    </m:oMath>
                  </a14:m>
                  <a:r>
                    <a:rPr lang="en-US" sz="2800" dirty="0">
                      <a:solidFill>
                        <a:schemeClr val="bg1"/>
                      </a:solidFill>
                      <a:latin typeface="+mj-lt"/>
                      <a:cs typeface="Times New Roman" panose="02020603050405020304" pitchFamily="18" charset="0"/>
                    </a:rPr>
                    <a:t>r </a:t>
                  </a:r>
                  <a14:m>
                    <m:oMath xmlns:m="http://schemas.openxmlformats.org/officeDocument/2006/math">
                      <m:r>
                        <a:rPr lang="en-US" sz="2800" smtClean="0">
                          <a:solidFill>
                            <a:schemeClr val="bg1"/>
                          </a:solidFill>
                          <a:latin typeface="Cambria Math" panose="02040503050406030204" pitchFamily="18" charset="0"/>
                        </a:rPr>
                        <m:t>⇒</m:t>
                      </m:r>
                      <m:r>
                        <m:rPr>
                          <m:nor/>
                        </m:rPr>
                        <a:rPr lang="en-US" sz="2800" dirty="0" smtClean="0">
                          <a:solidFill>
                            <a:schemeClr val="bg1"/>
                          </a:solidFill>
                          <a:latin typeface="+mj-lt"/>
                          <a:cs typeface="Times New Roman" panose="02020603050405020304" pitchFamily="18" charset="0"/>
                        </a:rPr>
                        <m:t>P</m:t>
                      </m:r>
                      <m:r>
                        <m:rPr>
                          <m:nor/>
                        </m:rPr>
                        <a:rPr lang="en-US" sz="2800" baseline="-25000" dirty="0" smtClean="0">
                          <a:solidFill>
                            <a:schemeClr val="bg1"/>
                          </a:solidFill>
                          <a:latin typeface="+mj-lt"/>
                          <a:cs typeface="Times New Roman" panose="02020603050405020304" pitchFamily="18" charset="0"/>
                        </a:rPr>
                        <m:t>hp</m:t>
                      </m:r>
                      <m:r>
                        <a:rPr lang="en-US" sz="2800" b="1" smtClean="0">
                          <a:solidFill>
                            <a:schemeClr val="bg1"/>
                          </a:solidFill>
                          <a:latin typeface="Cambria Math" panose="02040503050406030204" pitchFamily="18" charset="0"/>
                        </a:rPr>
                        <m:t>= </m:t>
                      </m:r>
                      <m:f>
                        <m:fPr>
                          <m:ctrlPr>
                            <a:rPr lang="en-US" sz="2800" b="1" i="1" smtClean="0">
                              <a:solidFill>
                                <a:schemeClr val="bg1"/>
                              </a:solidFill>
                              <a:latin typeface="Cambria Math" panose="02040503050406030204" pitchFamily="18" charset="0"/>
                            </a:rPr>
                          </m:ctrlPr>
                        </m:fPr>
                        <m:num>
                          <m:sSubSup>
                            <m:sSubSupPr>
                              <m:ctrlPr>
                                <a:rPr lang="en-US" sz="2800" b="1" i="1" smtClean="0">
                                  <a:solidFill>
                                    <a:schemeClr val="bg1"/>
                                  </a:solidFill>
                                  <a:latin typeface="Cambria Math" panose="02040503050406030204" pitchFamily="18" charset="0"/>
                                </a:rPr>
                              </m:ctrlPr>
                            </m:sSubSupPr>
                            <m:e>
                              <m:r>
                                <a:rPr lang="en-US" sz="2800" b="1" smtClean="0">
                                  <a:solidFill>
                                    <a:schemeClr val="bg1"/>
                                  </a:solidFill>
                                  <a:latin typeface="Cambria Math" panose="02040503050406030204" pitchFamily="18" charset="0"/>
                                </a:rPr>
                                <m:t>𝐏</m:t>
                              </m:r>
                            </m:e>
                            <m:sub>
                              <m:r>
                                <a:rPr lang="en-US" sz="2800" b="1" smtClean="0">
                                  <a:solidFill>
                                    <a:schemeClr val="bg1"/>
                                  </a:solidFill>
                                  <a:latin typeface="Cambria Math" panose="02040503050406030204" pitchFamily="18" charset="0"/>
                                </a:rPr>
                                <m:t>𝐩𝐡</m:t>
                              </m:r>
                              <m:r>
                                <a:rPr lang="en-US" sz="2800" b="1" smtClean="0">
                                  <a:solidFill>
                                    <a:schemeClr val="bg1"/>
                                  </a:solidFill>
                                  <a:latin typeface="Cambria Math" panose="02040503050406030204" pitchFamily="18" charset="0"/>
                                </a:rPr>
                                <m:t>á</m:t>
                              </m:r>
                              <m:r>
                                <a:rPr lang="en-US" sz="2800" b="1" smtClean="0">
                                  <a:solidFill>
                                    <a:schemeClr val="bg1"/>
                                  </a:solidFill>
                                  <a:latin typeface="Cambria Math" panose="02040503050406030204" pitchFamily="18" charset="0"/>
                                </a:rPr>
                                <m:t>𝐭</m:t>
                              </m:r>
                            </m:sub>
                            <m:sup>
                              <m:r>
                                <a:rPr lang="en-US" sz="2800" b="1" smtClean="0">
                                  <a:solidFill>
                                    <a:schemeClr val="bg1"/>
                                  </a:solidFill>
                                  <a:latin typeface="Cambria Math" panose="02040503050406030204" pitchFamily="18" charset="0"/>
                                </a:rPr>
                                <m:t>𝟐</m:t>
                              </m:r>
                            </m:sup>
                          </m:sSubSup>
                        </m:num>
                        <m:den>
                          <m:sSubSup>
                            <m:sSubSupPr>
                              <m:ctrlPr>
                                <a:rPr lang="en-US" sz="2800" b="1" i="1" smtClean="0">
                                  <a:solidFill>
                                    <a:schemeClr val="bg1"/>
                                  </a:solidFill>
                                  <a:latin typeface="Cambria Math" panose="02040503050406030204" pitchFamily="18" charset="0"/>
                                </a:rPr>
                              </m:ctrlPr>
                            </m:sSubSupPr>
                            <m:e>
                              <m:r>
                                <a:rPr lang="en-US" sz="2800" b="1" smtClean="0">
                                  <a:solidFill>
                                    <a:schemeClr val="bg1"/>
                                  </a:solidFill>
                                  <a:latin typeface="Cambria Math" panose="02040503050406030204" pitchFamily="18" charset="0"/>
                                </a:rPr>
                                <m:t>𝐔</m:t>
                              </m:r>
                            </m:e>
                            <m:sub>
                              <m:r>
                                <a:rPr lang="en-US" sz="2800" b="1" smtClean="0">
                                  <a:solidFill>
                                    <a:schemeClr val="bg1"/>
                                  </a:solidFill>
                                  <a:latin typeface="Cambria Math" panose="02040503050406030204" pitchFamily="18" charset="0"/>
                                </a:rPr>
                                <m:t>𝐩𝐡</m:t>
                              </m:r>
                              <m:r>
                                <a:rPr lang="en-US" sz="2800" b="1" smtClean="0">
                                  <a:solidFill>
                                    <a:schemeClr val="bg1"/>
                                  </a:solidFill>
                                  <a:latin typeface="Cambria Math" panose="02040503050406030204" pitchFamily="18" charset="0"/>
                                </a:rPr>
                                <m:t>á</m:t>
                              </m:r>
                              <m:r>
                                <a:rPr lang="en-US" sz="2800" b="1" smtClean="0">
                                  <a:solidFill>
                                    <a:schemeClr val="bg1"/>
                                  </a:solidFill>
                                  <a:latin typeface="Cambria Math" panose="02040503050406030204" pitchFamily="18" charset="0"/>
                                </a:rPr>
                                <m:t>𝐭</m:t>
                              </m:r>
                            </m:sub>
                            <m:sup>
                              <m:r>
                                <a:rPr lang="en-US" sz="2800" b="1" smtClean="0">
                                  <a:solidFill>
                                    <a:schemeClr val="bg1"/>
                                  </a:solidFill>
                                  <a:latin typeface="Cambria Math" panose="02040503050406030204" pitchFamily="18" charset="0"/>
                                </a:rPr>
                                <m:t>𝟐</m:t>
                              </m:r>
                            </m:sup>
                          </m:sSubSup>
                        </m:den>
                      </m:f>
                      <m:r>
                        <a:rPr lang="en-US" sz="2800" b="1" smtClean="0">
                          <a:solidFill>
                            <a:schemeClr val="bg1"/>
                          </a:solidFill>
                          <a:latin typeface="Cambria Math" panose="02040503050406030204" pitchFamily="18" charset="0"/>
                        </a:rPr>
                        <m:t>.</m:t>
                      </m:r>
                      <m:r>
                        <a:rPr lang="en-US" sz="2800" b="1" smtClean="0">
                          <a:solidFill>
                            <a:schemeClr val="bg1"/>
                          </a:solidFill>
                          <a:latin typeface="Cambria Math" panose="02040503050406030204" pitchFamily="18" charset="0"/>
                        </a:rPr>
                        <m:t>𝐫</m:t>
                      </m:r>
                    </m:oMath>
                  </a14:m>
                  <a:endParaRPr lang="en-US" sz="2800" b="1" dirty="0">
                    <a:solidFill>
                      <a:schemeClr val="bg1"/>
                    </a:solidFill>
                    <a:latin typeface="+mj-lt"/>
                    <a:cs typeface="Times New Roman" panose="02020603050405020304" pitchFamily="18" charset="0"/>
                  </a:endParaRPr>
                </a:p>
              </p:txBody>
            </p:sp>
          </mc:Choice>
          <mc:Fallback xmlns="">
            <p:sp>
              <p:nvSpPr>
                <p:cNvPr id="94" name="TextBox 93">
                  <a:extLst>
                    <a:ext uri="{FF2B5EF4-FFF2-40B4-BE49-F238E27FC236}">
                      <a16:creationId xmlns:a16="http://schemas.microsoft.com/office/drawing/2014/main" id="{8559D97E-339C-462A-920C-390103A6BF1E}"/>
                    </a:ext>
                  </a:extLst>
                </p:cNvPr>
                <p:cNvSpPr txBox="1">
                  <a:spLocks noRot="1" noChangeAspect="1" noMove="1" noResize="1" noEditPoints="1" noAdjustHandles="1" noChangeArrowheads="1" noChangeShapeType="1" noTextEdit="1"/>
                </p:cNvSpPr>
                <p:nvPr/>
              </p:nvSpPr>
              <p:spPr>
                <a:xfrm>
                  <a:off x="2331465" y="3866421"/>
                  <a:ext cx="4069335" cy="976036"/>
                </a:xfrm>
                <a:prstGeom prst="rect">
                  <a:avLst/>
                </a:prstGeom>
                <a:blipFill>
                  <a:blip r:embed="rId8"/>
                  <a:stretch>
                    <a:fillRect l="-2994"/>
                  </a:stretch>
                </a:blipFill>
              </p:spPr>
              <p:txBody>
                <a:bodyPr/>
                <a:lstStyle/>
                <a:p>
                  <a:r>
                    <a:rPr lang="vi-VN">
                      <a:noFill/>
                    </a:rPr>
                    <a:t> </a:t>
                  </a:r>
                </a:p>
              </p:txBody>
            </p:sp>
          </mc:Fallback>
        </mc:AlternateContent>
      </p:grpSp>
    </p:spTree>
    <p:custDataLst>
      <p:tags r:id="rId1"/>
    </p:custDataLst>
    <p:extLst>
      <p:ext uri="{BB962C8B-B14F-4D97-AF65-F5344CB8AC3E}">
        <p14:creationId xmlns:p14="http://schemas.microsoft.com/office/powerpoint/2010/main" val="111160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5"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FFC34C2-3F9E-40DC-9830-64E86422B876}"/>
              </a:ext>
            </a:extLst>
          </p:cNvPr>
          <p:cNvGrpSpPr/>
          <p:nvPr/>
        </p:nvGrpSpPr>
        <p:grpSpPr>
          <a:xfrm>
            <a:off x="152400" y="232026"/>
            <a:ext cx="8603569" cy="566174"/>
            <a:chOff x="74035" y="2246119"/>
            <a:chExt cx="8550261" cy="790336"/>
          </a:xfrm>
        </p:grpSpPr>
        <p:grpSp>
          <p:nvGrpSpPr>
            <p:cNvPr id="5" name="Group 70">
              <a:extLst>
                <a:ext uri="{FF2B5EF4-FFF2-40B4-BE49-F238E27FC236}">
                  <a16:creationId xmlns:a16="http://schemas.microsoft.com/office/drawing/2014/main" id="{46F9F743-7590-4A56-A989-EC539C57BA1B}"/>
                </a:ext>
              </a:extLst>
            </p:cNvPr>
            <p:cNvGrpSpPr>
              <a:grpSpLocks/>
            </p:cNvGrpSpPr>
            <p:nvPr/>
          </p:nvGrpSpPr>
          <p:grpSpPr bwMode="auto">
            <a:xfrm>
              <a:off x="254806" y="2293270"/>
              <a:ext cx="7926181" cy="743185"/>
              <a:chOff x="548628" y="3428143"/>
              <a:chExt cx="4081613" cy="1431480"/>
            </a:xfrm>
          </p:grpSpPr>
          <p:pic>
            <p:nvPicPr>
              <p:cNvPr id="8" name="Picture 8" descr="empty-green-rectangle">
                <a:extLst>
                  <a:ext uri="{FF2B5EF4-FFF2-40B4-BE49-F238E27FC236}">
                    <a16:creationId xmlns:a16="http://schemas.microsoft.com/office/drawing/2014/main" id="{5244A484-3F5E-4BF8-81FA-47C3E61B7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898B750-3AA8-433E-A49F-DDA75949C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176A87BA-403F-43CB-9861-BBB39260096B}"/>
                </a:ext>
              </a:extLst>
            </p:cNvPr>
            <p:cNvSpPr txBox="1"/>
            <p:nvPr/>
          </p:nvSpPr>
          <p:spPr bwMode="auto">
            <a:xfrm>
              <a:off x="74035" y="2267003"/>
              <a:ext cx="1501326" cy="730375"/>
            </a:xfrm>
            <a:prstGeom prst="rect">
              <a:avLst/>
            </a:prstGeom>
            <a:noFill/>
          </p:spPr>
          <p:txBody>
            <a:bodyPr wrap="square">
              <a:spAutoFit/>
            </a:bodyPr>
            <a:lstStyle/>
            <a:p>
              <a:pPr algn="ctr">
                <a:defRPr/>
              </a:pPr>
              <a:r>
                <a:rPr lang="en-US" sz="280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endParaRPr lang="en-US" sz="2800"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7" name="Rectangle 1026060">
              <a:extLst>
                <a:ext uri="{FF2B5EF4-FFF2-40B4-BE49-F238E27FC236}">
                  <a16:creationId xmlns:a16="http://schemas.microsoft.com/office/drawing/2014/main" id="{79BCB168-A13E-41BA-8C32-6355FC92AB45}"/>
                </a:ext>
              </a:extLst>
            </p:cNvPr>
            <p:cNvSpPr>
              <a:spLocks noChangeArrowheads="1"/>
            </p:cNvSpPr>
            <p:nvPr/>
          </p:nvSpPr>
          <p:spPr bwMode="auto">
            <a:xfrm>
              <a:off x="1209204" y="2246119"/>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solidFill>
                    <a:schemeClr val="bg1"/>
                  </a:solidFill>
                  <a:latin typeface="+mj-lt"/>
                  <a:cs typeface="Arial" panose="020B0604020202020204" pitchFamily="34" charset="0"/>
                </a:rPr>
                <a:t>Bài toán truyền tải điện năng đi xa</a:t>
              </a:r>
              <a:endParaRPr lang="en-US" sz="2800" dirty="0">
                <a:solidFill>
                  <a:schemeClr val="bg1"/>
                </a:solidFill>
                <a:latin typeface="+mj-lt"/>
                <a:cs typeface="Arial" panose="020B0604020202020204" pitchFamily="34" charset="0"/>
              </a:endParaRPr>
            </a:p>
          </p:txBody>
        </p:sp>
      </p:grpSp>
      <p:grpSp>
        <p:nvGrpSpPr>
          <p:cNvPr id="14" name="Group 13">
            <a:extLst>
              <a:ext uri="{FF2B5EF4-FFF2-40B4-BE49-F238E27FC236}">
                <a16:creationId xmlns:a16="http://schemas.microsoft.com/office/drawing/2014/main" id="{65BFFBAF-D836-48AC-8A3A-40AEBB2F85B8}"/>
              </a:ext>
            </a:extLst>
          </p:cNvPr>
          <p:cNvGrpSpPr/>
          <p:nvPr/>
        </p:nvGrpSpPr>
        <p:grpSpPr>
          <a:xfrm>
            <a:off x="1455789" y="818226"/>
            <a:ext cx="4069335" cy="1354434"/>
            <a:chOff x="2356865" y="3910276"/>
            <a:chExt cx="4069335" cy="1354434"/>
          </a:xfrm>
        </p:grpSpPr>
        <p:pic>
          <p:nvPicPr>
            <p:cNvPr id="15" name="Picture 12" descr="empty-red-rectangle">
              <a:extLst>
                <a:ext uri="{FF2B5EF4-FFF2-40B4-BE49-F238E27FC236}">
                  <a16:creationId xmlns:a16="http://schemas.microsoft.com/office/drawing/2014/main" id="{FAA72423-D0E5-4CF9-8C14-778FDEA45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612" y="3910276"/>
              <a:ext cx="3276600" cy="135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4919E8C-83DC-49AA-A648-51DF14F6BBFC}"/>
                    </a:ext>
                  </a:extLst>
                </p:cNvPr>
                <p:cNvSpPr txBox="1"/>
                <p:nvPr/>
              </p:nvSpPr>
              <p:spPr>
                <a:xfrm>
                  <a:off x="2356865" y="4034888"/>
                  <a:ext cx="4069335" cy="11972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800" dirty="0" smtClean="0">
                            <a:solidFill>
                              <a:schemeClr val="bg1"/>
                            </a:solidFill>
                            <a:latin typeface="+mj-lt"/>
                            <a:cs typeface="Times New Roman" panose="02020603050405020304" pitchFamily="18" charset="0"/>
                          </a:rPr>
                          <m:t>P</m:t>
                        </m:r>
                        <m:r>
                          <m:rPr>
                            <m:nor/>
                          </m:rPr>
                          <a:rPr lang="en-US" sz="2800" baseline="-25000" dirty="0" smtClean="0">
                            <a:solidFill>
                              <a:schemeClr val="bg1"/>
                            </a:solidFill>
                            <a:latin typeface="+mj-lt"/>
                            <a:cs typeface="Times New Roman" panose="02020603050405020304" pitchFamily="18" charset="0"/>
                          </a:rPr>
                          <m:t>hp</m:t>
                        </m:r>
                        <m:r>
                          <a:rPr lang="en-US" sz="2800" b="1" smtClean="0">
                            <a:solidFill>
                              <a:schemeClr val="bg1"/>
                            </a:solidFill>
                            <a:latin typeface="Cambria Math" panose="02040503050406030204" pitchFamily="18" charset="0"/>
                          </a:rPr>
                          <m:t>= </m:t>
                        </m:r>
                        <m:f>
                          <m:fPr>
                            <m:ctrlPr>
                              <a:rPr lang="en-US" sz="2800" b="1" i="1" smtClean="0">
                                <a:solidFill>
                                  <a:schemeClr val="bg1"/>
                                </a:solidFill>
                                <a:latin typeface="Cambria Math" panose="02040503050406030204" pitchFamily="18" charset="0"/>
                              </a:rPr>
                            </m:ctrlPr>
                          </m:fPr>
                          <m:num>
                            <m:sSubSup>
                              <m:sSubSupPr>
                                <m:ctrlPr>
                                  <a:rPr lang="en-US" sz="2800" b="1" i="1" smtClean="0">
                                    <a:solidFill>
                                      <a:schemeClr val="bg1"/>
                                    </a:solidFill>
                                    <a:latin typeface="Cambria Math" panose="02040503050406030204" pitchFamily="18" charset="0"/>
                                  </a:rPr>
                                </m:ctrlPr>
                              </m:sSubSupPr>
                              <m:e>
                                <m:r>
                                  <a:rPr lang="en-US" sz="2800" b="1" smtClean="0">
                                    <a:solidFill>
                                      <a:schemeClr val="bg1"/>
                                    </a:solidFill>
                                    <a:latin typeface="Cambria Math" panose="02040503050406030204" pitchFamily="18" charset="0"/>
                                  </a:rPr>
                                  <m:t>𝐏</m:t>
                                </m:r>
                              </m:e>
                              <m:sub>
                                <m:r>
                                  <a:rPr lang="en-US" sz="2800" b="1" smtClean="0">
                                    <a:solidFill>
                                      <a:schemeClr val="bg1"/>
                                    </a:solidFill>
                                    <a:latin typeface="Cambria Math" panose="02040503050406030204" pitchFamily="18" charset="0"/>
                                  </a:rPr>
                                  <m:t>𝐩𝐡</m:t>
                                </m:r>
                                <m:r>
                                  <a:rPr lang="en-US" sz="2800" b="1" smtClean="0">
                                    <a:solidFill>
                                      <a:schemeClr val="bg1"/>
                                    </a:solidFill>
                                    <a:latin typeface="Cambria Math" panose="02040503050406030204" pitchFamily="18" charset="0"/>
                                  </a:rPr>
                                  <m:t>á</m:t>
                                </m:r>
                                <m:r>
                                  <a:rPr lang="en-US" sz="2800" b="1" smtClean="0">
                                    <a:solidFill>
                                      <a:schemeClr val="bg1"/>
                                    </a:solidFill>
                                    <a:latin typeface="Cambria Math" panose="02040503050406030204" pitchFamily="18" charset="0"/>
                                  </a:rPr>
                                  <m:t>𝐭</m:t>
                                </m:r>
                              </m:sub>
                              <m:sup>
                                <m:r>
                                  <a:rPr lang="en-US" sz="2800" b="1" smtClean="0">
                                    <a:solidFill>
                                      <a:schemeClr val="bg1"/>
                                    </a:solidFill>
                                    <a:latin typeface="Cambria Math" panose="02040503050406030204" pitchFamily="18" charset="0"/>
                                  </a:rPr>
                                  <m:t>𝟐</m:t>
                                </m:r>
                              </m:sup>
                            </m:sSubSup>
                          </m:num>
                          <m:den>
                            <m:sSubSup>
                              <m:sSubSupPr>
                                <m:ctrlPr>
                                  <a:rPr lang="en-US" sz="2800" b="1" i="1" smtClean="0">
                                    <a:solidFill>
                                      <a:schemeClr val="bg1"/>
                                    </a:solidFill>
                                    <a:latin typeface="Cambria Math" panose="02040503050406030204" pitchFamily="18" charset="0"/>
                                  </a:rPr>
                                </m:ctrlPr>
                              </m:sSubSupPr>
                              <m:e>
                                <m:r>
                                  <a:rPr lang="en-US" sz="2800" b="1" smtClean="0">
                                    <a:solidFill>
                                      <a:schemeClr val="bg1"/>
                                    </a:solidFill>
                                    <a:latin typeface="Cambria Math" panose="02040503050406030204" pitchFamily="18" charset="0"/>
                                  </a:rPr>
                                  <m:t>𝐔</m:t>
                                </m:r>
                              </m:e>
                              <m:sub>
                                <m:r>
                                  <a:rPr lang="en-US" sz="2800" b="1" smtClean="0">
                                    <a:solidFill>
                                      <a:schemeClr val="bg1"/>
                                    </a:solidFill>
                                    <a:latin typeface="Cambria Math" panose="02040503050406030204" pitchFamily="18" charset="0"/>
                                  </a:rPr>
                                  <m:t>𝐩𝐡</m:t>
                                </m:r>
                                <m:r>
                                  <a:rPr lang="en-US" sz="2800" b="1" smtClean="0">
                                    <a:solidFill>
                                      <a:schemeClr val="bg1"/>
                                    </a:solidFill>
                                    <a:latin typeface="Cambria Math" panose="02040503050406030204" pitchFamily="18" charset="0"/>
                                  </a:rPr>
                                  <m:t>á</m:t>
                                </m:r>
                                <m:r>
                                  <a:rPr lang="en-US" sz="2800" b="1" smtClean="0">
                                    <a:solidFill>
                                      <a:schemeClr val="bg1"/>
                                    </a:solidFill>
                                    <a:latin typeface="Cambria Math" panose="02040503050406030204" pitchFamily="18" charset="0"/>
                                  </a:rPr>
                                  <m:t>𝐭</m:t>
                                </m:r>
                              </m:sub>
                              <m:sup>
                                <m:r>
                                  <a:rPr lang="en-US" sz="2800" b="1" smtClean="0">
                                    <a:solidFill>
                                      <a:schemeClr val="bg1"/>
                                    </a:solidFill>
                                    <a:latin typeface="Cambria Math" panose="02040503050406030204" pitchFamily="18" charset="0"/>
                                  </a:rPr>
                                  <m:t>𝟐</m:t>
                                </m:r>
                              </m:sup>
                            </m:sSubSup>
                          </m:den>
                        </m:f>
                        <m:r>
                          <a:rPr lang="en-US" sz="2800" b="1" smtClean="0">
                            <a:solidFill>
                              <a:schemeClr val="bg1"/>
                            </a:solidFill>
                            <a:latin typeface="Cambria Math" panose="02040503050406030204" pitchFamily="18" charset="0"/>
                          </a:rPr>
                          <m:t>.</m:t>
                        </m:r>
                        <m:r>
                          <a:rPr lang="en-US" sz="2800" b="1" smtClean="0">
                            <a:solidFill>
                              <a:schemeClr val="bg1"/>
                            </a:solidFill>
                            <a:latin typeface="Cambria Math" panose="02040503050406030204" pitchFamily="18" charset="0"/>
                          </a:rPr>
                          <m:t>𝐫</m:t>
                        </m:r>
                      </m:oMath>
                    </m:oMathPara>
                  </a14:m>
                  <a:endParaRPr lang="en-US" sz="2800" b="1" dirty="0">
                    <a:solidFill>
                      <a:schemeClr val="bg1"/>
                    </a:solidFill>
                    <a:latin typeface="+mj-lt"/>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B4919E8C-83DC-49AA-A648-51DF14F6BBFC}"/>
                    </a:ext>
                  </a:extLst>
                </p:cNvPr>
                <p:cNvSpPr txBox="1">
                  <a:spLocks noRot="1" noChangeAspect="1" noMove="1" noResize="1" noEditPoints="1" noAdjustHandles="1" noChangeArrowheads="1" noChangeShapeType="1" noTextEdit="1"/>
                </p:cNvSpPr>
                <p:nvPr/>
              </p:nvSpPr>
              <p:spPr>
                <a:xfrm>
                  <a:off x="2356865" y="4034888"/>
                  <a:ext cx="4069335" cy="1197251"/>
                </a:xfrm>
                <a:prstGeom prst="rect">
                  <a:avLst/>
                </a:prstGeom>
                <a:blipFill>
                  <a:blip r:embed="rId6"/>
                  <a:stretch>
                    <a:fillRect/>
                  </a:stretch>
                </a:blipFill>
              </p:spPr>
              <p:txBody>
                <a:bodyPr/>
                <a:lstStyle/>
                <a:p>
                  <a:r>
                    <a:rPr lang="vi-VN">
                      <a:noFill/>
                    </a:rPr>
                    <a:t> </a:t>
                  </a:r>
                </a:p>
              </p:txBody>
            </p:sp>
          </mc:Fallback>
        </mc:AlternateContent>
      </p:grpSp>
      <p:sp>
        <p:nvSpPr>
          <p:cNvPr id="18" name="TextBox 17">
            <a:extLst>
              <a:ext uri="{FF2B5EF4-FFF2-40B4-BE49-F238E27FC236}">
                <a16:creationId xmlns:a16="http://schemas.microsoft.com/office/drawing/2014/main" id="{100C963C-593A-4A38-8B94-41AF6DFE844D}"/>
              </a:ext>
            </a:extLst>
          </p:cNvPr>
          <p:cNvSpPr txBox="1"/>
          <p:nvPr/>
        </p:nvSpPr>
        <p:spPr>
          <a:xfrm>
            <a:off x="5334000" y="1123326"/>
            <a:ext cx="7078721" cy="954107"/>
          </a:xfrm>
          <a:prstGeom prst="rect">
            <a:avLst/>
          </a:prstGeom>
          <a:noFill/>
        </p:spPr>
        <p:txBody>
          <a:bodyPr wrap="square" rtlCol="0">
            <a:spAutoFit/>
          </a:bodyPr>
          <a:lstStyle/>
          <a:p>
            <a:r>
              <a:rPr lang="en-US" sz="2800">
                <a:solidFill>
                  <a:schemeClr val="bg1"/>
                </a:solidFill>
                <a:latin typeface="+mj-lt"/>
                <a:cs typeface="Times New Roman" panose="02020603050405020304" pitchFamily="18" charset="0"/>
              </a:rPr>
              <a:t>để giảm </a:t>
            </a:r>
            <a:r>
              <a:rPr lang="en-US" sz="2800">
                <a:solidFill>
                  <a:schemeClr val="bg1"/>
                </a:solidFill>
                <a:cs typeface="Times New Roman" panose="02020603050405020304" pitchFamily="18" charset="0"/>
              </a:rPr>
              <a:t>P</a:t>
            </a:r>
            <a:r>
              <a:rPr lang="en-US" sz="2800" baseline="-25000">
                <a:solidFill>
                  <a:schemeClr val="bg1"/>
                </a:solidFill>
                <a:cs typeface="Times New Roman" panose="02020603050405020304" pitchFamily="18" charset="0"/>
              </a:rPr>
              <a:t>hp</a:t>
            </a:r>
            <a:r>
              <a:rPr lang="en-US" sz="2800">
                <a:solidFill>
                  <a:schemeClr val="bg1"/>
                </a:solidFill>
                <a:cs typeface="Times New Roman" panose="02020603050405020304" pitchFamily="18" charset="0"/>
              </a:rPr>
              <a:t> ta giảm r hoặc U</a:t>
            </a:r>
            <a:r>
              <a:rPr lang="en-US" sz="2800" baseline="-25000">
                <a:solidFill>
                  <a:schemeClr val="bg1"/>
                </a:solidFill>
                <a:cs typeface="Times New Roman" panose="02020603050405020304" pitchFamily="18" charset="0"/>
              </a:rPr>
              <a:t>phát.</a:t>
            </a:r>
            <a:endParaRPr lang="en-US" sz="2800">
              <a:solidFill>
                <a:schemeClr val="bg1"/>
              </a:solidFill>
              <a:cs typeface="Times New Roman" panose="02020603050405020304" pitchFamily="18" charset="0"/>
            </a:endParaRPr>
          </a:p>
          <a:p>
            <a:r>
              <a:rPr lang="en-US" sz="2800">
                <a:solidFill>
                  <a:schemeClr val="bg1"/>
                </a:solidFill>
                <a:cs typeface="Times New Roman" panose="02020603050405020304" pitchFamily="18" charset="0"/>
              </a:rPr>
              <a:t> </a:t>
            </a:r>
            <a:endParaRPr lang="en-US" sz="2800" dirty="0">
              <a:solidFill>
                <a:schemeClr val="bg1"/>
              </a:solidFill>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Freeform: Shape 29">
                <a:extLst>
                  <a:ext uri="{FF2B5EF4-FFF2-40B4-BE49-F238E27FC236}">
                    <a16:creationId xmlns:a16="http://schemas.microsoft.com/office/drawing/2014/main" id="{40BC802A-6B0B-4941-B879-88F62C074229}"/>
                  </a:ext>
                </a:extLst>
              </p:cNvPr>
              <p:cNvSpPr/>
              <p:nvPr/>
            </p:nvSpPr>
            <p:spPr>
              <a:xfrm>
                <a:off x="979444" y="2335888"/>
                <a:ext cx="8164556" cy="695488"/>
              </a:xfrm>
              <a:custGeom>
                <a:avLst/>
                <a:gdLst>
                  <a:gd name="connsiteX0" fmla="*/ 0 w 7507956"/>
                  <a:gd name="connsiteY0" fmla="*/ 0 h 607312"/>
                  <a:gd name="connsiteX1" fmla="*/ 7204300 w 7507956"/>
                  <a:gd name="connsiteY1" fmla="*/ 0 h 607312"/>
                  <a:gd name="connsiteX2" fmla="*/ 7507956 w 7507956"/>
                  <a:gd name="connsiteY2" fmla="*/ 303656 h 607312"/>
                  <a:gd name="connsiteX3" fmla="*/ 7204300 w 7507956"/>
                  <a:gd name="connsiteY3" fmla="*/ 607312 h 607312"/>
                  <a:gd name="connsiteX4" fmla="*/ 0 w 7507956"/>
                  <a:gd name="connsiteY4" fmla="*/ 607312 h 607312"/>
                  <a:gd name="connsiteX5" fmla="*/ 0 w 7507956"/>
                  <a:gd name="connsiteY5" fmla="*/ 0 h 60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956" h="607312">
                    <a:moveTo>
                      <a:pt x="7507956" y="607311"/>
                    </a:moveTo>
                    <a:lnTo>
                      <a:pt x="303656" y="607311"/>
                    </a:lnTo>
                    <a:lnTo>
                      <a:pt x="0" y="303656"/>
                    </a:lnTo>
                    <a:lnTo>
                      <a:pt x="303656" y="1"/>
                    </a:lnTo>
                    <a:lnTo>
                      <a:pt x="7507956" y="1"/>
                    </a:lnTo>
                    <a:lnTo>
                      <a:pt x="7507956" y="607311"/>
                    </a:lnTo>
                    <a:close/>
                  </a:path>
                </a:pathLst>
              </a:custGeom>
              <a:solidFill>
                <a:schemeClr val="accent1">
                  <a:lumMod val="5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636" tIns="64771" rIns="120904" bIns="64770" numCol="1" spcCol="1270" anchor="ctr" anchorCtr="0">
                <a:noAutofit/>
              </a:bodyPr>
              <a:lstStyle/>
              <a:p>
                <a:pPr marL="0" lvl="0" indent="0" defTabSz="755650">
                  <a:lnSpc>
                    <a:spcPct val="90000"/>
                  </a:lnSpc>
                  <a:spcBef>
                    <a:spcPct val="0"/>
                  </a:spcBef>
                  <a:spcAft>
                    <a:spcPct val="35000"/>
                  </a:spcAft>
                  <a:buNone/>
                </a:pPr>
                <a:r>
                  <a:rPr lang="en-US" sz="2800" kern="1200" dirty="0"/>
                  <a:t>Cách giảm r không hiệu quả kinh tế: vì r = </a:t>
                </a:r>
                <a14:m>
                  <m:oMath xmlns:m="http://schemas.openxmlformats.org/officeDocument/2006/math">
                    <m:r>
                      <a:rPr lang="en-US" sz="2800" kern="1200">
                        <a:latin typeface="Cambria Math" panose="02040503050406030204" pitchFamily="18" charset="0"/>
                      </a:rPr>
                      <m:t>𝜌</m:t>
                    </m:r>
                    <m:f>
                      <m:fPr>
                        <m:ctrlPr>
                          <a:rPr lang="en-US" sz="2800" i="1" kern="1200">
                            <a:latin typeface="Cambria Math" panose="02040503050406030204" pitchFamily="18" charset="0"/>
                          </a:rPr>
                        </m:ctrlPr>
                      </m:fPr>
                      <m:num>
                        <m:r>
                          <a:rPr lang="en-US" sz="2800" kern="1200">
                            <a:latin typeface="Cambria Math" panose="02040503050406030204" pitchFamily="18" charset="0"/>
                          </a:rPr>
                          <m:t>𝑙</m:t>
                        </m:r>
                      </m:num>
                      <m:den>
                        <m:r>
                          <a:rPr lang="en-US" sz="2800" kern="1200">
                            <a:latin typeface="Cambria Math" panose="02040503050406030204" pitchFamily="18" charset="0"/>
                          </a:rPr>
                          <m:t>𝑠</m:t>
                        </m:r>
                      </m:den>
                    </m:f>
                  </m:oMath>
                </a14:m>
                <a:r>
                  <a:rPr lang="en-US" sz="2800" kern="1200" dirty="0"/>
                  <a:t>, </a:t>
                </a:r>
                <a:endParaRPr lang="vi-VN" sz="2800" kern="1200" dirty="0"/>
              </a:p>
            </p:txBody>
          </p:sp>
        </mc:Choice>
        <mc:Fallback xmlns="">
          <p:sp>
            <p:nvSpPr>
              <p:cNvPr id="30" name="Freeform: Shape 29">
                <a:extLst>
                  <a:ext uri="{FF2B5EF4-FFF2-40B4-BE49-F238E27FC236}">
                    <a16:creationId xmlns:a16="http://schemas.microsoft.com/office/drawing/2014/main" id="{40BC802A-6B0B-4941-B879-88F62C074229}"/>
                  </a:ext>
                </a:extLst>
              </p:cNvPr>
              <p:cNvSpPr>
                <a:spLocks noRot="1" noChangeAspect="1" noMove="1" noResize="1" noEditPoints="1" noAdjustHandles="1" noChangeArrowheads="1" noChangeShapeType="1" noTextEdit="1"/>
              </p:cNvSpPr>
              <p:nvPr/>
            </p:nvSpPr>
            <p:spPr>
              <a:xfrm>
                <a:off x="979444" y="2335888"/>
                <a:ext cx="8164556" cy="695488"/>
              </a:xfrm>
              <a:custGeom>
                <a:avLst/>
                <a:gdLst>
                  <a:gd name="connsiteX0" fmla="*/ 0 w 7507956"/>
                  <a:gd name="connsiteY0" fmla="*/ 0 h 607312"/>
                  <a:gd name="connsiteX1" fmla="*/ 7204300 w 7507956"/>
                  <a:gd name="connsiteY1" fmla="*/ 0 h 607312"/>
                  <a:gd name="connsiteX2" fmla="*/ 7507956 w 7507956"/>
                  <a:gd name="connsiteY2" fmla="*/ 303656 h 607312"/>
                  <a:gd name="connsiteX3" fmla="*/ 7204300 w 7507956"/>
                  <a:gd name="connsiteY3" fmla="*/ 607312 h 607312"/>
                  <a:gd name="connsiteX4" fmla="*/ 0 w 7507956"/>
                  <a:gd name="connsiteY4" fmla="*/ 607312 h 607312"/>
                  <a:gd name="connsiteX5" fmla="*/ 0 w 7507956"/>
                  <a:gd name="connsiteY5" fmla="*/ 0 h 60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956" h="607312">
                    <a:moveTo>
                      <a:pt x="7507956" y="607311"/>
                    </a:moveTo>
                    <a:lnTo>
                      <a:pt x="303656" y="607311"/>
                    </a:lnTo>
                    <a:lnTo>
                      <a:pt x="0" y="303656"/>
                    </a:lnTo>
                    <a:lnTo>
                      <a:pt x="303656" y="1"/>
                    </a:lnTo>
                    <a:lnTo>
                      <a:pt x="7507956" y="1"/>
                    </a:lnTo>
                    <a:lnTo>
                      <a:pt x="7507956" y="607311"/>
                    </a:lnTo>
                    <a:close/>
                  </a:path>
                </a:pathLst>
              </a:custGeom>
              <a:blipFill>
                <a:blip r:embed="rId7"/>
                <a:stretch>
                  <a:fillRect b="-5932"/>
                </a:stretch>
              </a:blipFill>
              <a:ln>
                <a:solidFill>
                  <a:schemeClr val="bg1"/>
                </a:solidFill>
              </a:ln>
            </p:spPr>
            <p:txBody>
              <a:bodyPr/>
              <a:lstStyle/>
              <a:p>
                <a:r>
                  <a:rPr lang="vi-VN">
                    <a:noFill/>
                  </a:rPr>
                  <a:t> </a:t>
                </a:r>
              </a:p>
            </p:txBody>
          </p:sp>
        </mc:Fallback>
      </mc:AlternateContent>
      <p:sp>
        <p:nvSpPr>
          <p:cNvPr id="31" name="Oval 30">
            <a:extLst>
              <a:ext uri="{FF2B5EF4-FFF2-40B4-BE49-F238E27FC236}">
                <a16:creationId xmlns:a16="http://schemas.microsoft.com/office/drawing/2014/main" id="{3879A327-C2E0-4D64-999E-869172F39ACD}"/>
              </a:ext>
            </a:extLst>
          </p:cNvPr>
          <p:cNvSpPr/>
          <p:nvPr/>
        </p:nvSpPr>
        <p:spPr>
          <a:xfrm>
            <a:off x="334298" y="2335889"/>
            <a:ext cx="660424" cy="69548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Freeform: Shape 31">
            <a:extLst>
              <a:ext uri="{FF2B5EF4-FFF2-40B4-BE49-F238E27FC236}">
                <a16:creationId xmlns:a16="http://schemas.microsoft.com/office/drawing/2014/main" id="{5101FA0E-1650-4937-9A8E-1E57BF5DC170}"/>
              </a:ext>
            </a:extLst>
          </p:cNvPr>
          <p:cNvSpPr/>
          <p:nvPr/>
        </p:nvSpPr>
        <p:spPr>
          <a:xfrm>
            <a:off x="990600" y="3205244"/>
            <a:ext cx="4482626" cy="695488"/>
          </a:xfrm>
          <a:custGeom>
            <a:avLst/>
            <a:gdLst>
              <a:gd name="connsiteX0" fmla="*/ 0 w 7507956"/>
              <a:gd name="connsiteY0" fmla="*/ 0 h 607312"/>
              <a:gd name="connsiteX1" fmla="*/ 7204300 w 7507956"/>
              <a:gd name="connsiteY1" fmla="*/ 0 h 607312"/>
              <a:gd name="connsiteX2" fmla="*/ 7507956 w 7507956"/>
              <a:gd name="connsiteY2" fmla="*/ 303656 h 607312"/>
              <a:gd name="connsiteX3" fmla="*/ 7204300 w 7507956"/>
              <a:gd name="connsiteY3" fmla="*/ 607312 h 607312"/>
              <a:gd name="connsiteX4" fmla="*/ 0 w 7507956"/>
              <a:gd name="connsiteY4" fmla="*/ 607312 h 607312"/>
              <a:gd name="connsiteX5" fmla="*/ 0 w 7507956"/>
              <a:gd name="connsiteY5" fmla="*/ 0 h 60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956" h="607312">
                <a:moveTo>
                  <a:pt x="7507956" y="607311"/>
                </a:moveTo>
                <a:lnTo>
                  <a:pt x="303656" y="607311"/>
                </a:lnTo>
                <a:lnTo>
                  <a:pt x="0" y="303656"/>
                </a:lnTo>
                <a:lnTo>
                  <a:pt x="303656" y="1"/>
                </a:lnTo>
                <a:lnTo>
                  <a:pt x="7507956" y="1"/>
                </a:lnTo>
                <a:lnTo>
                  <a:pt x="7507956" y="607311"/>
                </a:lnTo>
                <a:close/>
              </a:path>
            </a:pathLst>
          </a:custGeom>
          <a:solidFill>
            <a:schemeClr val="accent1">
              <a:lumMod val="5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636" tIns="64771" rIns="120904" bIns="64771" numCol="1" spcCol="1270" anchor="ctr" anchorCtr="0">
            <a:noAutofit/>
          </a:bodyPr>
          <a:lstStyle/>
          <a:p>
            <a:pPr marL="0" lvl="0" indent="0" defTabSz="755650">
              <a:lnSpc>
                <a:spcPct val="90000"/>
              </a:lnSpc>
              <a:spcBef>
                <a:spcPct val="0"/>
              </a:spcBef>
              <a:spcAft>
                <a:spcPct val="35000"/>
              </a:spcAft>
              <a:buNone/>
            </a:pPr>
            <a:r>
              <a:rPr lang="en-US" sz="2800" kern="1200" dirty="0"/>
              <a:t>Chiều dài l là xác định</a:t>
            </a:r>
            <a:endParaRPr lang="vi-VN" sz="2800" kern="1200" dirty="0"/>
          </a:p>
        </p:txBody>
      </p:sp>
      <p:sp>
        <p:nvSpPr>
          <p:cNvPr id="33" name="Oval 32">
            <a:extLst>
              <a:ext uri="{FF2B5EF4-FFF2-40B4-BE49-F238E27FC236}">
                <a16:creationId xmlns:a16="http://schemas.microsoft.com/office/drawing/2014/main" id="{2D343E67-881C-49E5-9000-BB94195C311E}"/>
              </a:ext>
            </a:extLst>
          </p:cNvPr>
          <p:cNvSpPr/>
          <p:nvPr/>
        </p:nvSpPr>
        <p:spPr>
          <a:xfrm>
            <a:off x="334298" y="3205245"/>
            <a:ext cx="660424" cy="69548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mc:AlternateContent xmlns:mc="http://schemas.openxmlformats.org/markup-compatibility/2006" xmlns:a14="http://schemas.microsoft.com/office/drawing/2010/main">
        <mc:Choice Requires="a14">
          <p:sp>
            <p:nvSpPr>
              <p:cNvPr id="34" name="Freeform: Shape 33">
                <a:extLst>
                  <a:ext uri="{FF2B5EF4-FFF2-40B4-BE49-F238E27FC236}">
                    <a16:creationId xmlns:a16="http://schemas.microsoft.com/office/drawing/2014/main" id="{AB06DAAA-BEDB-47B2-98AE-A210160A46CC}"/>
                  </a:ext>
                </a:extLst>
              </p:cNvPr>
              <p:cNvSpPr/>
              <p:nvPr/>
            </p:nvSpPr>
            <p:spPr>
              <a:xfrm>
                <a:off x="1066800" y="4074601"/>
                <a:ext cx="3907489" cy="695487"/>
              </a:xfrm>
              <a:custGeom>
                <a:avLst/>
                <a:gdLst>
                  <a:gd name="connsiteX0" fmla="*/ 0 w 7507956"/>
                  <a:gd name="connsiteY0" fmla="*/ 0 h 607312"/>
                  <a:gd name="connsiteX1" fmla="*/ 7204300 w 7507956"/>
                  <a:gd name="connsiteY1" fmla="*/ 0 h 607312"/>
                  <a:gd name="connsiteX2" fmla="*/ 7507956 w 7507956"/>
                  <a:gd name="connsiteY2" fmla="*/ 303656 h 607312"/>
                  <a:gd name="connsiteX3" fmla="*/ 7204300 w 7507956"/>
                  <a:gd name="connsiteY3" fmla="*/ 607312 h 607312"/>
                  <a:gd name="connsiteX4" fmla="*/ 0 w 7507956"/>
                  <a:gd name="connsiteY4" fmla="*/ 607312 h 607312"/>
                  <a:gd name="connsiteX5" fmla="*/ 0 w 7507956"/>
                  <a:gd name="connsiteY5" fmla="*/ 0 h 60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956" h="607312">
                    <a:moveTo>
                      <a:pt x="7507956" y="607311"/>
                    </a:moveTo>
                    <a:lnTo>
                      <a:pt x="303656" y="607311"/>
                    </a:lnTo>
                    <a:lnTo>
                      <a:pt x="0" y="303656"/>
                    </a:lnTo>
                    <a:lnTo>
                      <a:pt x="303656" y="1"/>
                    </a:lnTo>
                    <a:lnTo>
                      <a:pt x="7507956" y="1"/>
                    </a:lnTo>
                    <a:lnTo>
                      <a:pt x="7507956" y="607311"/>
                    </a:lnTo>
                    <a:close/>
                  </a:path>
                </a:pathLst>
              </a:custGeom>
              <a:solidFill>
                <a:schemeClr val="accent1">
                  <a:lumMod val="5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636" tIns="64771" rIns="120904" bIns="64771" numCol="1" spcCol="1270" anchor="ctr" anchorCtr="0">
                <a:noAutofit/>
              </a:bodyPr>
              <a:lstStyle/>
              <a:p>
                <a:pPr marL="0" lvl="0" indent="0" defTabSz="755650">
                  <a:lnSpc>
                    <a:spcPct val="90000"/>
                  </a:lnSpc>
                  <a:spcBef>
                    <a:spcPct val="0"/>
                  </a:spcBef>
                  <a:spcAft>
                    <a:spcPct val="35000"/>
                  </a:spcAft>
                  <a:buNone/>
                </a:pPr>
                <a:r>
                  <a:rPr lang="en-US" sz="2800" kern="1200" dirty="0"/>
                  <a:t>Để giảm </a:t>
                </a:r>
                <a14:m>
                  <m:oMath xmlns:m="http://schemas.openxmlformats.org/officeDocument/2006/math">
                    <m:r>
                      <a:rPr lang="en-US" sz="2800" kern="1200">
                        <a:latin typeface="Cambria Math" panose="02040503050406030204" pitchFamily="18" charset="0"/>
                      </a:rPr>
                      <m:t>𝜌</m:t>
                    </m:r>
                  </m:oMath>
                </a14:m>
                <a:r>
                  <a:rPr lang="en-US" sz="2800" kern="1200" dirty="0"/>
                  <a:t>.</a:t>
                </a:r>
                <a:endParaRPr lang="vi-VN" sz="2800" kern="1200" dirty="0"/>
              </a:p>
            </p:txBody>
          </p:sp>
        </mc:Choice>
        <mc:Fallback xmlns="">
          <p:sp>
            <p:nvSpPr>
              <p:cNvPr id="34" name="Freeform: Shape 33">
                <a:extLst>
                  <a:ext uri="{FF2B5EF4-FFF2-40B4-BE49-F238E27FC236}">
                    <a16:creationId xmlns:a16="http://schemas.microsoft.com/office/drawing/2014/main" id="{AB06DAAA-BEDB-47B2-98AE-A210160A46CC}"/>
                  </a:ext>
                </a:extLst>
              </p:cNvPr>
              <p:cNvSpPr>
                <a:spLocks noRot="1" noChangeAspect="1" noMove="1" noResize="1" noEditPoints="1" noAdjustHandles="1" noChangeArrowheads="1" noChangeShapeType="1" noTextEdit="1"/>
              </p:cNvSpPr>
              <p:nvPr/>
            </p:nvSpPr>
            <p:spPr>
              <a:xfrm>
                <a:off x="1066800" y="4074601"/>
                <a:ext cx="3907489" cy="695487"/>
              </a:xfrm>
              <a:custGeom>
                <a:avLst/>
                <a:gdLst>
                  <a:gd name="connsiteX0" fmla="*/ 0 w 7507956"/>
                  <a:gd name="connsiteY0" fmla="*/ 0 h 607312"/>
                  <a:gd name="connsiteX1" fmla="*/ 7204300 w 7507956"/>
                  <a:gd name="connsiteY1" fmla="*/ 0 h 607312"/>
                  <a:gd name="connsiteX2" fmla="*/ 7507956 w 7507956"/>
                  <a:gd name="connsiteY2" fmla="*/ 303656 h 607312"/>
                  <a:gd name="connsiteX3" fmla="*/ 7204300 w 7507956"/>
                  <a:gd name="connsiteY3" fmla="*/ 607312 h 607312"/>
                  <a:gd name="connsiteX4" fmla="*/ 0 w 7507956"/>
                  <a:gd name="connsiteY4" fmla="*/ 607312 h 607312"/>
                  <a:gd name="connsiteX5" fmla="*/ 0 w 7507956"/>
                  <a:gd name="connsiteY5" fmla="*/ 0 h 60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956" h="607312">
                    <a:moveTo>
                      <a:pt x="7507956" y="607311"/>
                    </a:moveTo>
                    <a:lnTo>
                      <a:pt x="303656" y="607311"/>
                    </a:lnTo>
                    <a:lnTo>
                      <a:pt x="0" y="303656"/>
                    </a:lnTo>
                    <a:lnTo>
                      <a:pt x="303656" y="1"/>
                    </a:lnTo>
                    <a:lnTo>
                      <a:pt x="7507956" y="1"/>
                    </a:lnTo>
                    <a:lnTo>
                      <a:pt x="7507956" y="607311"/>
                    </a:lnTo>
                    <a:close/>
                  </a:path>
                </a:pathLst>
              </a:custGeom>
              <a:blipFill>
                <a:blip r:embed="rId8"/>
                <a:stretch>
                  <a:fillRect b="-6780"/>
                </a:stretch>
              </a:blipFill>
              <a:ln>
                <a:solidFill>
                  <a:schemeClr val="bg1"/>
                </a:solidFill>
              </a:ln>
            </p:spPr>
            <p:txBody>
              <a:bodyPr/>
              <a:lstStyle/>
              <a:p>
                <a:r>
                  <a:rPr lang="vi-VN">
                    <a:noFill/>
                  </a:rPr>
                  <a:t> </a:t>
                </a:r>
              </a:p>
            </p:txBody>
          </p:sp>
        </mc:Fallback>
      </mc:AlternateContent>
      <p:sp>
        <p:nvSpPr>
          <p:cNvPr id="35" name="Oval 34">
            <a:extLst>
              <a:ext uri="{FF2B5EF4-FFF2-40B4-BE49-F238E27FC236}">
                <a16:creationId xmlns:a16="http://schemas.microsoft.com/office/drawing/2014/main" id="{690CD681-7158-4DFD-895C-A264F257EB3E}"/>
              </a:ext>
            </a:extLst>
          </p:cNvPr>
          <p:cNvSpPr/>
          <p:nvPr/>
        </p:nvSpPr>
        <p:spPr>
          <a:xfrm>
            <a:off x="334297" y="4074602"/>
            <a:ext cx="703533" cy="69548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Freeform: Shape 38">
            <a:extLst>
              <a:ext uri="{FF2B5EF4-FFF2-40B4-BE49-F238E27FC236}">
                <a16:creationId xmlns:a16="http://schemas.microsoft.com/office/drawing/2014/main" id="{21D7C1EB-A425-49DA-99AA-9B3FDBB54A09}"/>
              </a:ext>
            </a:extLst>
          </p:cNvPr>
          <p:cNvSpPr/>
          <p:nvPr/>
        </p:nvSpPr>
        <p:spPr>
          <a:xfrm>
            <a:off x="1045511" y="4943957"/>
            <a:ext cx="5431489" cy="695487"/>
          </a:xfrm>
          <a:custGeom>
            <a:avLst/>
            <a:gdLst>
              <a:gd name="connsiteX0" fmla="*/ 0 w 7507956"/>
              <a:gd name="connsiteY0" fmla="*/ 0 h 607312"/>
              <a:gd name="connsiteX1" fmla="*/ 7204300 w 7507956"/>
              <a:gd name="connsiteY1" fmla="*/ 0 h 607312"/>
              <a:gd name="connsiteX2" fmla="*/ 7507956 w 7507956"/>
              <a:gd name="connsiteY2" fmla="*/ 303656 h 607312"/>
              <a:gd name="connsiteX3" fmla="*/ 7204300 w 7507956"/>
              <a:gd name="connsiteY3" fmla="*/ 607312 h 607312"/>
              <a:gd name="connsiteX4" fmla="*/ 0 w 7507956"/>
              <a:gd name="connsiteY4" fmla="*/ 607312 h 607312"/>
              <a:gd name="connsiteX5" fmla="*/ 0 w 7507956"/>
              <a:gd name="connsiteY5" fmla="*/ 0 h 60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956" h="607312">
                <a:moveTo>
                  <a:pt x="7507956" y="607311"/>
                </a:moveTo>
                <a:lnTo>
                  <a:pt x="303656" y="607311"/>
                </a:lnTo>
                <a:lnTo>
                  <a:pt x="0" y="303656"/>
                </a:lnTo>
                <a:lnTo>
                  <a:pt x="303656" y="1"/>
                </a:lnTo>
                <a:lnTo>
                  <a:pt x="7507956" y="1"/>
                </a:lnTo>
                <a:lnTo>
                  <a:pt x="7507956" y="607311"/>
                </a:lnTo>
                <a:close/>
              </a:path>
            </a:pathLst>
          </a:custGeom>
          <a:solidFill>
            <a:schemeClr val="accent1">
              <a:lumMod val="5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636" tIns="64771" rIns="120904" bIns="64771" numCol="1" spcCol="1270" anchor="ctr" anchorCtr="0">
            <a:noAutofit/>
          </a:bodyPr>
          <a:lstStyle/>
          <a:p>
            <a:pPr lvl="0" defTabSz="755650">
              <a:lnSpc>
                <a:spcPct val="90000"/>
              </a:lnSpc>
              <a:spcAft>
                <a:spcPct val="35000"/>
              </a:spcAft>
            </a:pPr>
            <a:r>
              <a:rPr lang="en-US" sz="2800" dirty="0"/>
              <a:t>Tăng tiết diện dây đồng S</a:t>
            </a:r>
            <a:endParaRPr lang="vi-VN" sz="2800" dirty="0"/>
          </a:p>
        </p:txBody>
      </p:sp>
      <p:sp>
        <p:nvSpPr>
          <p:cNvPr id="40" name="Oval 39">
            <a:extLst>
              <a:ext uri="{FF2B5EF4-FFF2-40B4-BE49-F238E27FC236}">
                <a16:creationId xmlns:a16="http://schemas.microsoft.com/office/drawing/2014/main" id="{BF928C96-9B57-493B-982B-22C832DFA480}"/>
              </a:ext>
            </a:extLst>
          </p:cNvPr>
          <p:cNvSpPr/>
          <p:nvPr/>
        </p:nvSpPr>
        <p:spPr>
          <a:xfrm>
            <a:off x="334297" y="4943958"/>
            <a:ext cx="703533" cy="69548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Freeform: Shape 40">
            <a:extLst>
              <a:ext uri="{FF2B5EF4-FFF2-40B4-BE49-F238E27FC236}">
                <a16:creationId xmlns:a16="http://schemas.microsoft.com/office/drawing/2014/main" id="{E69ED55E-1668-476E-96AE-1911742D21E6}"/>
              </a:ext>
            </a:extLst>
          </p:cNvPr>
          <p:cNvSpPr/>
          <p:nvPr/>
        </p:nvSpPr>
        <p:spPr>
          <a:xfrm>
            <a:off x="964050" y="5791200"/>
            <a:ext cx="10999350" cy="695487"/>
          </a:xfrm>
          <a:custGeom>
            <a:avLst/>
            <a:gdLst>
              <a:gd name="connsiteX0" fmla="*/ 0 w 7507956"/>
              <a:gd name="connsiteY0" fmla="*/ 0 h 607312"/>
              <a:gd name="connsiteX1" fmla="*/ 7204300 w 7507956"/>
              <a:gd name="connsiteY1" fmla="*/ 0 h 607312"/>
              <a:gd name="connsiteX2" fmla="*/ 7507956 w 7507956"/>
              <a:gd name="connsiteY2" fmla="*/ 303656 h 607312"/>
              <a:gd name="connsiteX3" fmla="*/ 7204300 w 7507956"/>
              <a:gd name="connsiteY3" fmla="*/ 607312 h 607312"/>
              <a:gd name="connsiteX4" fmla="*/ 0 w 7507956"/>
              <a:gd name="connsiteY4" fmla="*/ 607312 h 607312"/>
              <a:gd name="connsiteX5" fmla="*/ 0 w 7507956"/>
              <a:gd name="connsiteY5" fmla="*/ 0 h 60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956" h="607312">
                <a:moveTo>
                  <a:pt x="7507956" y="607311"/>
                </a:moveTo>
                <a:lnTo>
                  <a:pt x="303656" y="607311"/>
                </a:lnTo>
                <a:lnTo>
                  <a:pt x="0" y="303656"/>
                </a:lnTo>
                <a:lnTo>
                  <a:pt x="303656" y="1"/>
                </a:lnTo>
                <a:lnTo>
                  <a:pt x="7507956" y="1"/>
                </a:lnTo>
                <a:lnTo>
                  <a:pt x="7507956" y="607311"/>
                </a:lnTo>
                <a:close/>
              </a:path>
            </a:pathLst>
          </a:custGeom>
          <a:solidFill>
            <a:schemeClr val="accent1">
              <a:lumMod val="5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636" tIns="64771" rIns="120904" bIns="64771" numCol="1" spcCol="1270" anchor="ctr" anchorCtr="0">
            <a:noAutofit/>
          </a:bodyPr>
          <a:lstStyle/>
          <a:p>
            <a:pPr lvl="0" algn="ctr" defTabSz="889000">
              <a:lnSpc>
                <a:spcPct val="90000"/>
              </a:lnSpc>
              <a:spcAft>
                <a:spcPct val="35000"/>
              </a:spcAft>
            </a:pPr>
            <a:r>
              <a:rPr lang="en-US" sz="2800" u="sng" dirty="0"/>
              <a:t>Tăng </a:t>
            </a:r>
            <a:r>
              <a:rPr lang="en-US" sz="2800" u="sng" dirty="0" err="1"/>
              <a:t>U</a:t>
            </a:r>
            <a:r>
              <a:rPr lang="en-US" sz="2800" u="sng" baseline="-25000" dirty="0" err="1"/>
              <a:t>phát</a:t>
            </a:r>
            <a:r>
              <a:rPr lang="en-US" sz="2800" u="sng" dirty="0"/>
              <a:t> có hiệu quả kinh tế cao</a:t>
            </a:r>
            <a:r>
              <a:rPr lang="en-US" sz="2800" dirty="0"/>
              <a:t>:  vì </a:t>
            </a:r>
            <a:r>
              <a:rPr lang="en-US" sz="2800" dirty="0" err="1"/>
              <a:t>U</a:t>
            </a:r>
            <a:r>
              <a:rPr lang="en-US" sz="2800" baseline="-25000" dirty="0" err="1"/>
              <a:t>phát</a:t>
            </a:r>
            <a:r>
              <a:rPr lang="en-US" sz="2800" baseline="-25000" dirty="0"/>
              <a:t> </a:t>
            </a:r>
            <a:r>
              <a:rPr lang="en-US" sz="2800" dirty="0"/>
              <a:t>tăng n lần thì P</a:t>
            </a:r>
            <a:r>
              <a:rPr lang="en-US" sz="2800" baseline="-25000" dirty="0"/>
              <a:t>hp</a:t>
            </a:r>
            <a:r>
              <a:rPr lang="en-US" sz="2800" dirty="0"/>
              <a:t> giảm n</a:t>
            </a:r>
            <a:r>
              <a:rPr lang="en-US" sz="2800" baseline="30000" dirty="0"/>
              <a:t>2 </a:t>
            </a:r>
            <a:r>
              <a:rPr lang="en-US" sz="2800" dirty="0"/>
              <a:t>lần. Có thể thực hiện bằng cách sử dụng máy biến áp</a:t>
            </a:r>
            <a:endParaRPr lang="vi-VN" sz="2800" dirty="0"/>
          </a:p>
        </p:txBody>
      </p:sp>
      <p:sp>
        <p:nvSpPr>
          <p:cNvPr id="42" name="Oval 41">
            <a:extLst>
              <a:ext uri="{FF2B5EF4-FFF2-40B4-BE49-F238E27FC236}">
                <a16:creationId xmlns:a16="http://schemas.microsoft.com/office/drawing/2014/main" id="{37118401-1209-4A58-B921-02E69777F659}"/>
              </a:ext>
            </a:extLst>
          </p:cNvPr>
          <p:cNvSpPr/>
          <p:nvPr/>
        </p:nvSpPr>
        <p:spPr>
          <a:xfrm>
            <a:off x="431218" y="5791201"/>
            <a:ext cx="703533" cy="69548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255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4"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par>
                                <p:cTn id="24" presetID="22" presetClass="entr" presetSubtype="8"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vertical)">
                                      <p:cBhvr>
                                        <p:cTn id="31" dur="500"/>
                                        <p:tgtEl>
                                          <p:spTgt spid="34"/>
                                        </p:tgtEl>
                                      </p:cBhvr>
                                    </p:animEffect>
                                  </p:childTnLst>
                                </p:cTn>
                              </p:par>
                              <p:par>
                                <p:cTn id="32" presetID="14" presetClass="entr" presetSubtype="5"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randombar(vertical)">
                                      <p:cBhvr>
                                        <p:cTn id="39" dur="500"/>
                                        <p:tgtEl>
                                          <p:spTgt spid="39"/>
                                        </p:tgtEl>
                                      </p:cBhvr>
                                    </p:animEffect>
                                  </p:childTnLst>
                                </p:cTn>
                              </p:par>
                              <p:par>
                                <p:cTn id="40" presetID="14" presetClass="entr" presetSubtype="5"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vertic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randombar(vertical)">
                                      <p:cBhvr>
                                        <p:cTn id="47" dur="500"/>
                                        <p:tgtEl>
                                          <p:spTgt spid="41"/>
                                        </p:tgtEl>
                                      </p:cBhvr>
                                    </p:animEffect>
                                  </p:childTnLst>
                                </p:cTn>
                              </p:par>
                              <p:par>
                                <p:cTn id="48" presetID="14" presetClass="entr" presetSubtype="5"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randombar(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animBg="1"/>
      <p:bldP spid="32" grpId="0" animBg="1"/>
      <p:bldP spid="34" grpId="0" animBg="1"/>
      <p:bldP spid="39"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318730" y="1404932"/>
            <a:ext cx="6799811" cy="1730658"/>
            <a:chOff x="470534" y="649567"/>
            <a:chExt cx="6799811" cy="1730658"/>
          </a:xfrm>
        </p:grpSpPr>
        <p:sp>
          <p:nvSpPr>
            <p:cNvPr id="5" name="Rectangle 4">
              <a:extLst>
                <a:ext uri="{FF2B5EF4-FFF2-40B4-BE49-F238E27FC236}">
                  <a16:creationId xmlns:a16="http://schemas.microsoft.com/office/drawing/2014/main" id="{EF90C579-2C00-432F-A7DC-7603CA7831DB}"/>
                </a:ext>
              </a:extLst>
            </p:cNvPr>
            <p:cNvSpPr/>
            <p:nvPr/>
          </p:nvSpPr>
          <p:spPr>
            <a:xfrm>
              <a:off x="470534" y="881012"/>
              <a:ext cx="1429789" cy="1411623"/>
            </a:xfrm>
            <a:prstGeom prst="rect">
              <a:avLst/>
            </a:prstGeom>
            <a:solidFill>
              <a:srgbClr val="0070C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schemeClr val="bg1"/>
                </a:solidFill>
                <a:latin typeface="+mj-lt"/>
              </a:endParaRPr>
            </a:p>
          </p:txBody>
        </p:sp>
        <p:sp>
          <p:nvSpPr>
            <p:cNvPr id="6" name="Rectangle 5">
              <a:extLst>
                <a:ext uri="{FF2B5EF4-FFF2-40B4-BE49-F238E27FC236}">
                  <a16:creationId xmlns:a16="http://schemas.microsoft.com/office/drawing/2014/main" id="{58DEF3A0-2406-43DF-89E3-6720C8EA19E0}"/>
                </a:ext>
              </a:extLst>
            </p:cNvPr>
            <p:cNvSpPr/>
            <p:nvPr/>
          </p:nvSpPr>
          <p:spPr>
            <a:xfrm>
              <a:off x="5718636" y="881012"/>
              <a:ext cx="1429789" cy="1411623"/>
            </a:xfrm>
            <a:prstGeom prst="rect">
              <a:avLst/>
            </a:prstGeom>
            <a:solidFill>
              <a:srgbClr val="002060"/>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schemeClr val="bg1"/>
                </a:solidFill>
                <a:latin typeface="+mj-lt"/>
              </a:endParaRPr>
            </a:p>
          </p:txBody>
        </p:sp>
        <p:cxnSp>
          <p:nvCxnSpPr>
            <p:cNvPr id="8" name="Straight Connector 7">
              <a:extLst>
                <a:ext uri="{FF2B5EF4-FFF2-40B4-BE49-F238E27FC236}">
                  <a16:creationId xmlns:a16="http://schemas.microsoft.com/office/drawing/2014/main" id="{2A2692BE-4F17-4BB6-AB57-F1CD7B9E976E}"/>
                </a:ext>
              </a:extLst>
            </p:cNvPr>
            <p:cNvCxnSpPr/>
            <p:nvPr/>
          </p:nvCxnSpPr>
          <p:spPr>
            <a:xfrm>
              <a:off x="1900323" y="1204698"/>
              <a:ext cx="381831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09A4-C969-4348-A9F1-FE8C1F898112}"/>
                </a:ext>
              </a:extLst>
            </p:cNvPr>
            <p:cNvCxnSpPr/>
            <p:nvPr/>
          </p:nvCxnSpPr>
          <p:spPr>
            <a:xfrm>
              <a:off x="1900323" y="1969469"/>
              <a:ext cx="381831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070097-EA7C-4AA6-91EB-6FAEC844E949}"/>
                </a:ext>
              </a:extLst>
            </p:cNvPr>
            <p:cNvSpPr txBox="1"/>
            <p:nvPr/>
          </p:nvSpPr>
          <p:spPr>
            <a:xfrm>
              <a:off x="528722" y="995230"/>
              <a:ext cx="1313411" cy="1384995"/>
            </a:xfrm>
            <a:prstGeom prst="rect">
              <a:avLst/>
            </a:prstGeom>
            <a:noFill/>
          </p:spPr>
          <p:txBody>
            <a:bodyPr wrap="square" rtlCol="0">
              <a:spAutoFit/>
            </a:bodyPr>
            <a:lstStyle/>
            <a:p>
              <a:pPr algn="ctr">
                <a:defRPr/>
              </a:pPr>
              <a:r>
                <a:rPr lang="en-US" sz="2800" b="1" dirty="0">
                  <a:solidFill>
                    <a:schemeClr val="bg1"/>
                  </a:solidFill>
                  <a:latin typeface="+mj-lt"/>
                  <a:cs typeface="Times New Roman" panose="02020603050405020304" pitchFamily="18" charset="0"/>
                </a:rPr>
                <a:t>NHÀ </a:t>
              </a:r>
            </a:p>
            <a:p>
              <a:pPr algn="ctr">
                <a:defRPr/>
              </a:pPr>
              <a:r>
                <a:rPr lang="en-US" sz="2800" b="1" dirty="0">
                  <a:solidFill>
                    <a:schemeClr val="bg1"/>
                  </a:solidFill>
                  <a:latin typeface="+mj-lt"/>
                  <a:cs typeface="Times New Roman" panose="02020603050405020304" pitchFamily="18" charset="0"/>
                </a:rPr>
                <a:t>MÁY</a:t>
              </a:r>
            </a:p>
            <a:p>
              <a:pPr algn="ctr">
                <a:defRPr/>
              </a:pPr>
              <a:r>
                <a:rPr lang="en-US" sz="2800" b="1" dirty="0">
                  <a:solidFill>
                    <a:schemeClr val="bg1"/>
                  </a:solidFill>
                  <a:latin typeface="+mj-lt"/>
                  <a:cs typeface="Times New Roman" panose="02020603050405020304" pitchFamily="18" charset="0"/>
                </a:rPr>
                <a:t>ĐIỆN</a:t>
              </a:r>
            </a:p>
          </p:txBody>
        </p:sp>
        <p:sp>
          <p:nvSpPr>
            <p:cNvPr id="11" name="TextBox 10">
              <a:extLst>
                <a:ext uri="{FF2B5EF4-FFF2-40B4-BE49-F238E27FC236}">
                  <a16:creationId xmlns:a16="http://schemas.microsoft.com/office/drawing/2014/main" id="{0ABB633C-2A98-42BA-9095-4175CBDB5A5A}"/>
                </a:ext>
              </a:extLst>
            </p:cNvPr>
            <p:cNvSpPr txBox="1"/>
            <p:nvPr/>
          </p:nvSpPr>
          <p:spPr>
            <a:xfrm>
              <a:off x="5956934" y="995230"/>
              <a:ext cx="1313411" cy="1384995"/>
            </a:xfrm>
            <a:prstGeom prst="rect">
              <a:avLst/>
            </a:prstGeom>
            <a:noFill/>
          </p:spPr>
          <p:txBody>
            <a:bodyPr wrap="square" rtlCol="0">
              <a:spAutoFit/>
            </a:bodyPr>
            <a:lstStyle/>
            <a:p>
              <a:pPr>
                <a:defRPr/>
              </a:pPr>
              <a:r>
                <a:rPr lang="en-US" sz="2800" b="1" dirty="0">
                  <a:solidFill>
                    <a:schemeClr val="bg1"/>
                  </a:solidFill>
                  <a:latin typeface="+mj-lt"/>
                  <a:cs typeface="Times New Roman" panose="02020603050405020304" pitchFamily="18" charset="0"/>
                </a:rPr>
                <a:t>N</a:t>
              </a:r>
              <a:r>
                <a:rPr lang="vi-VN" sz="2800" b="1" dirty="0">
                  <a:solidFill>
                    <a:schemeClr val="bg1"/>
                  </a:solidFill>
                  <a:latin typeface="+mj-lt"/>
                  <a:cs typeface="Times New Roman" panose="02020603050405020304" pitchFamily="18" charset="0"/>
                </a:rPr>
                <a:t>Ơ</a:t>
              </a:r>
              <a:r>
                <a:rPr lang="en-US" sz="2800" b="1" dirty="0">
                  <a:solidFill>
                    <a:schemeClr val="bg1"/>
                  </a:solidFill>
                  <a:latin typeface="+mj-lt"/>
                  <a:cs typeface="Times New Roman" panose="02020603050405020304" pitchFamily="18" charset="0"/>
                </a:rPr>
                <a:t>I </a:t>
              </a:r>
            </a:p>
            <a:p>
              <a:pPr>
                <a:defRPr/>
              </a:pPr>
              <a:r>
                <a:rPr lang="en-US" sz="2800" b="1" dirty="0">
                  <a:solidFill>
                    <a:schemeClr val="bg1"/>
                  </a:solidFill>
                  <a:latin typeface="+mj-lt"/>
                  <a:cs typeface="Times New Roman" panose="02020603050405020304" pitchFamily="18" charset="0"/>
                </a:rPr>
                <a:t>TIÊU</a:t>
              </a:r>
            </a:p>
            <a:p>
              <a:pPr>
                <a:defRPr/>
              </a:pPr>
              <a:r>
                <a:rPr lang="en-US" sz="2800" b="1" dirty="0">
                  <a:solidFill>
                    <a:schemeClr val="bg1"/>
                  </a:solidFill>
                  <a:latin typeface="+mj-lt"/>
                  <a:cs typeface="Times New Roman" panose="02020603050405020304" pitchFamily="18" charset="0"/>
                </a:rPr>
                <a:t>THỤ</a:t>
              </a:r>
            </a:p>
          </p:txBody>
        </p:sp>
        <p:sp>
          <p:nvSpPr>
            <p:cNvPr id="12" name="TextBox 11">
              <a:extLst>
                <a:ext uri="{FF2B5EF4-FFF2-40B4-BE49-F238E27FC236}">
                  <a16:creationId xmlns:a16="http://schemas.microsoft.com/office/drawing/2014/main" id="{7D5FB6FA-B993-4309-B468-5C3E8A7C5F93}"/>
                </a:ext>
              </a:extLst>
            </p:cNvPr>
            <p:cNvSpPr txBox="1"/>
            <p:nvPr/>
          </p:nvSpPr>
          <p:spPr>
            <a:xfrm>
              <a:off x="1900322" y="1113395"/>
              <a:ext cx="1429789" cy="954107"/>
            </a:xfrm>
            <a:prstGeom prst="rect">
              <a:avLst/>
            </a:prstGeom>
            <a:noFill/>
          </p:spPr>
          <p:txBody>
            <a:bodyPr wrap="square" rtlCol="0">
              <a:spAutoFit/>
            </a:bodyPr>
            <a:lstStyle/>
            <a:p>
              <a:pPr>
                <a:defRPr/>
              </a:pPr>
              <a:r>
                <a:rPr lang="en-US" sz="2800" b="1" dirty="0" err="1">
                  <a:solidFill>
                    <a:schemeClr val="bg1"/>
                  </a:solidFill>
                  <a:latin typeface="+mj-lt"/>
                  <a:cs typeface="Times New Roman" panose="02020603050405020304" pitchFamily="18" charset="0"/>
                </a:rPr>
                <a:t>P</a:t>
              </a:r>
              <a:r>
                <a:rPr lang="en-US" sz="2800" b="1" baseline="-25000" dirty="0" err="1">
                  <a:solidFill>
                    <a:schemeClr val="bg1"/>
                  </a:solidFill>
                  <a:latin typeface="+mj-lt"/>
                  <a:cs typeface="Times New Roman" panose="02020603050405020304" pitchFamily="18" charset="0"/>
                </a:rPr>
                <a:t>phát</a:t>
              </a:r>
              <a:endParaRPr lang="en-US" sz="2800" b="1" dirty="0">
                <a:solidFill>
                  <a:schemeClr val="bg1"/>
                </a:solidFill>
                <a:latin typeface="+mj-lt"/>
                <a:cs typeface="Times New Roman" panose="02020603050405020304" pitchFamily="18" charset="0"/>
              </a:endParaRPr>
            </a:p>
            <a:p>
              <a:pPr>
                <a:defRPr/>
              </a:pPr>
              <a:r>
                <a:rPr lang="en-US" sz="2800" b="1" dirty="0" err="1">
                  <a:solidFill>
                    <a:schemeClr val="bg1"/>
                  </a:solidFill>
                  <a:latin typeface="+mj-lt"/>
                  <a:cs typeface="Times New Roman" panose="02020603050405020304" pitchFamily="18" charset="0"/>
                </a:rPr>
                <a:t>U</a:t>
              </a:r>
              <a:r>
                <a:rPr lang="en-US" sz="2800" b="1" baseline="-25000" dirty="0" err="1">
                  <a:solidFill>
                    <a:schemeClr val="bg1"/>
                  </a:solidFill>
                  <a:latin typeface="+mj-lt"/>
                  <a:cs typeface="Times New Roman" panose="02020603050405020304" pitchFamily="18" charset="0"/>
                </a:rPr>
                <a:t>phát</a:t>
              </a:r>
              <a:endParaRPr lang="en-US" sz="2800" b="1" dirty="0">
                <a:solidFill>
                  <a:schemeClr val="bg1"/>
                </a:solidFill>
                <a:latin typeface="+mj-lt"/>
                <a:cs typeface="Times New Roman" panose="02020603050405020304" pitchFamily="18" charset="0"/>
              </a:endParaRPr>
            </a:p>
          </p:txBody>
        </p:sp>
        <p:sp>
          <p:nvSpPr>
            <p:cNvPr id="13" name="TextBox 12">
              <a:extLst>
                <a:ext uri="{FF2B5EF4-FFF2-40B4-BE49-F238E27FC236}">
                  <a16:creationId xmlns:a16="http://schemas.microsoft.com/office/drawing/2014/main" id="{90F140CC-8467-43DE-8FB9-B99C7A83952B}"/>
                </a:ext>
              </a:extLst>
            </p:cNvPr>
            <p:cNvSpPr txBox="1"/>
            <p:nvPr/>
          </p:nvSpPr>
          <p:spPr>
            <a:xfrm>
              <a:off x="4854102" y="1138472"/>
              <a:ext cx="1091739" cy="954107"/>
            </a:xfrm>
            <a:prstGeom prst="rect">
              <a:avLst/>
            </a:prstGeom>
            <a:noFill/>
          </p:spPr>
          <p:txBody>
            <a:bodyPr wrap="square" rtlCol="0">
              <a:spAutoFit/>
            </a:bodyPr>
            <a:lstStyle/>
            <a:p>
              <a:pPr>
                <a:defRPr/>
              </a:pPr>
              <a:r>
                <a:rPr lang="en-US" sz="2800" b="1" dirty="0" err="1">
                  <a:solidFill>
                    <a:schemeClr val="bg1"/>
                  </a:solidFill>
                  <a:latin typeface="+mj-lt"/>
                  <a:cs typeface="Times New Roman" panose="02020603050405020304" pitchFamily="18" charset="0"/>
                </a:rPr>
                <a:t>P</a:t>
              </a:r>
              <a:r>
                <a:rPr lang="en-US" sz="2800" b="1" baseline="-25000" dirty="0" err="1">
                  <a:solidFill>
                    <a:schemeClr val="bg1"/>
                  </a:solidFill>
                  <a:latin typeface="+mj-lt"/>
                  <a:cs typeface="Times New Roman" panose="02020603050405020304" pitchFamily="18" charset="0"/>
                </a:rPr>
                <a:t>tt</a:t>
              </a:r>
              <a:endParaRPr lang="en-US" sz="2800" b="1" dirty="0">
                <a:solidFill>
                  <a:schemeClr val="bg1"/>
                </a:solidFill>
                <a:latin typeface="+mj-lt"/>
                <a:cs typeface="Times New Roman" panose="02020603050405020304" pitchFamily="18" charset="0"/>
              </a:endParaRPr>
            </a:p>
            <a:p>
              <a:pPr>
                <a:defRPr/>
              </a:pPr>
              <a:r>
                <a:rPr lang="en-US" sz="2800" b="1" dirty="0" err="1">
                  <a:solidFill>
                    <a:schemeClr val="bg1"/>
                  </a:solidFill>
                  <a:latin typeface="+mj-lt"/>
                  <a:cs typeface="Times New Roman" panose="02020603050405020304" pitchFamily="18" charset="0"/>
                </a:rPr>
                <a:t>U</a:t>
              </a:r>
              <a:r>
                <a:rPr lang="en-US" sz="2800" b="1" baseline="-25000" dirty="0" err="1">
                  <a:solidFill>
                    <a:schemeClr val="bg1"/>
                  </a:solidFill>
                  <a:latin typeface="+mj-lt"/>
                  <a:cs typeface="Times New Roman" panose="02020603050405020304" pitchFamily="18" charset="0"/>
                </a:rPr>
                <a:t>tt</a:t>
              </a:r>
              <a:endParaRPr lang="en-US" sz="2800" b="1" dirty="0">
                <a:solidFill>
                  <a:schemeClr val="bg1"/>
                </a:solidFill>
                <a:latin typeface="+mj-lt"/>
                <a:cs typeface="Times New Roman" panose="02020603050405020304" pitchFamily="18" charset="0"/>
              </a:endParaRPr>
            </a:p>
          </p:txBody>
        </p:sp>
        <p:sp>
          <p:nvSpPr>
            <p:cNvPr id="14" name="TextBox 13">
              <a:extLst>
                <a:ext uri="{FF2B5EF4-FFF2-40B4-BE49-F238E27FC236}">
                  <a16:creationId xmlns:a16="http://schemas.microsoft.com/office/drawing/2014/main" id="{AA8EE190-4BCD-4032-8ABD-719470EF583E}"/>
                </a:ext>
              </a:extLst>
            </p:cNvPr>
            <p:cNvSpPr txBox="1"/>
            <p:nvPr/>
          </p:nvSpPr>
          <p:spPr>
            <a:xfrm>
              <a:off x="3767906" y="649567"/>
              <a:ext cx="847898" cy="523220"/>
            </a:xfrm>
            <a:prstGeom prst="rect">
              <a:avLst/>
            </a:prstGeom>
            <a:noFill/>
          </p:spPr>
          <p:txBody>
            <a:bodyPr wrap="square" rtlCol="0">
              <a:spAutoFit/>
            </a:bodyPr>
            <a:lstStyle/>
            <a:p>
              <a:pPr>
                <a:defRPr/>
              </a:pPr>
              <a:r>
                <a:rPr lang="en-US" sz="2800" dirty="0">
                  <a:solidFill>
                    <a:schemeClr val="bg1"/>
                  </a:solidFill>
                  <a:latin typeface="+mj-lt"/>
                  <a:cs typeface="Times New Roman" panose="02020603050405020304" pitchFamily="18" charset="0"/>
                </a:rPr>
                <a:t>r</a:t>
              </a:r>
            </a:p>
          </p:txBody>
        </p:sp>
      </p:grpSp>
      <p:sp>
        <p:nvSpPr>
          <p:cNvPr id="48" name="TextBox 47">
            <a:extLst>
              <a:ext uri="{FF2B5EF4-FFF2-40B4-BE49-F238E27FC236}">
                <a16:creationId xmlns:a16="http://schemas.microsoft.com/office/drawing/2014/main" id="{F3ADCFE8-C8E5-4C2D-9E69-61D80F868ABC}"/>
              </a:ext>
            </a:extLst>
          </p:cNvPr>
          <p:cNvSpPr txBox="1"/>
          <p:nvPr/>
        </p:nvSpPr>
        <p:spPr>
          <a:xfrm>
            <a:off x="505696" y="3521517"/>
            <a:ext cx="8379500" cy="523220"/>
          </a:xfrm>
          <a:prstGeom prst="rect">
            <a:avLst/>
          </a:prstGeom>
          <a:noFill/>
        </p:spPr>
        <p:txBody>
          <a:bodyPr wrap="square" rtlCol="0">
            <a:spAutoFit/>
          </a:bodyPr>
          <a:lstStyle/>
          <a:p>
            <a:r>
              <a:rPr lang="en-US" sz="2800" dirty="0">
                <a:solidFill>
                  <a:schemeClr val="bg1"/>
                </a:solidFill>
                <a:latin typeface="+mj-lt"/>
                <a:cs typeface="Times New Roman" panose="02020603050405020304" pitchFamily="18" charset="0"/>
              </a:rPr>
              <a:t>+ </a:t>
            </a:r>
            <a:r>
              <a:rPr lang="vi-VN" sz="2800" dirty="0">
                <a:solidFill>
                  <a:schemeClr val="bg1"/>
                </a:solidFill>
                <a:latin typeface="+mj-lt"/>
                <a:cs typeface="Times New Roman" panose="02020603050405020304" pitchFamily="18" charset="0"/>
              </a:rPr>
              <a:t>Công suất ở nơi tiêu thụ: P</a:t>
            </a:r>
            <a:r>
              <a:rPr lang="vi-VN" sz="2800" baseline="-25000" dirty="0">
                <a:solidFill>
                  <a:schemeClr val="bg1"/>
                </a:solidFill>
                <a:latin typeface="+mj-lt"/>
                <a:cs typeface="Times New Roman" panose="02020603050405020304" pitchFamily="18" charset="0"/>
              </a:rPr>
              <a:t>tt</a:t>
            </a:r>
            <a:r>
              <a:rPr lang="vi-VN" sz="2800" dirty="0">
                <a:solidFill>
                  <a:schemeClr val="bg1"/>
                </a:solidFill>
                <a:latin typeface="+mj-lt"/>
                <a:cs typeface="Times New Roman" panose="02020603050405020304" pitchFamily="18" charset="0"/>
              </a:rPr>
              <a:t> = </a:t>
            </a:r>
            <a:r>
              <a:rPr lang="en-US" sz="2800" dirty="0" err="1">
                <a:solidFill>
                  <a:schemeClr val="bg1"/>
                </a:solidFill>
                <a:latin typeface="+mj-lt"/>
                <a:cs typeface="Times New Roman" panose="02020603050405020304" pitchFamily="18" charset="0"/>
              </a:rPr>
              <a:t>P</a:t>
            </a:r>
            <a:r>
              <a:rPr lang="en-US" sz="2800" baseline="-25000" dirty="0" err="1">
                <a:solidFill>
                  <a:schemeClr val="bg1"/>
                </a:solidFill>
                <a:latin typeface="+mj-lt"/>
                <a:cs typeface="Times New Roman" panose="02020603050405020304" pitchFamily="18" charset="0"/>
              </a:rPr>
              <a:t>phát</a:t>
            </a:r>
            <a:r>
              <a:rPr lang="en-US" sz="2800" dirty="0">
                <a:solidFill>
                  <a:schemeClr val="bg1"/>
                </a:solidFill>
                <a:latin typeface="+mj-lt"/>
                <a:cs typeface="Times New Roman" panose="02020603050405020304" pitchFamily="18" charset="0"/>
              </a:rPr>
              <a:t> </a:t>
            </a:r>
            <a:r>
              <a:rPr lang="vi-VN" sz="2800" dirty="0">
                <a:solidFill>
                  <a:schemeClr val="bg1"/>
                </a:solidFill>
                <a:latin typeface="+mj-lt"/>
                <a:cs typeface="Times New Roman" panose="02020603050405020304" pitchFamily="18" charset="0"/>
              </a:rPr>
              <a:t>-</a:t>
            </a:r>
            <a:r>
              <a:rPr lang="en-US" sz="2800" dirty="0">
                <a:solidFill>
                  <a:schemeClr val="bg1"/>
                </a:solidFill>
                <a:latin typeface="+mj-lt"/>
                <a:cs typeface="Times New Roman" panose="02020603050405020304" pitchFamily="18" charset="0"/>
              </a:rPr>
              <a:t> </a:t>
            </a:r>
            <a:r>
              <a:rPr lang="vi-VN" sz="2800" dirty="0">
                <a:solidFill>
                  <a:schemeClr val="bg1"/>
                </a:solidFill>
                <a:latin typeface="+mj-lt"/>
                <a:cs typeface="Times New Roman" panose="02020603050405020304" pitchFamily="18" charset="0"/>
              </a:rPr>
              <a:t>P</a:t>
            </a:r>
            <a:r>
              <a:rPr lang="vi-VN" sz="2800" baseline="-25000" dirty="0">
                <a:solidFill>
                  <a:schemeClr val="bg1"/>
                </a:solidFill>
                <a:latin typeface="+mj-lt"/>
                <a:cs typeface="Times New Roman" panose="02020603050405020304" pitchFamily="18" charset="0"/>
              </a:rPr>
              <a:t>hp</a:t>
            </a:r>
            <a:endParaRPr lang="en-US" sz="2800" dirty="0">
              <a:solidFill>
                <a:schemeClr val="bg1"/>
              </a:solidFill>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0B1435B-A916-4A1E-A3CB-1EE8BD28B444}"/>
                  </a:ext>
                </a:extLst>
              </p:cNvPr>
              <p:cNvSpPr txBox="1"/>
              <p:nvPr/>
            </p:nvSpPr>
            <p:spPr>
              <a:xfrm>
                <a:off x="505696" y="4389242"/>
                <a:ext cx="8943103" cy="954107"/>
              </a:xfrm>
              <a:prstGeom prst="rect">
                <a:avLst/>
              </a:prstGeom>
              <a:noFill/>
            </p:spPr>
            <p:txBody>
              <a:bodyPr wrap="square" rtlCol="0">
                <a:spAutoFit/>
              </a:bodyPr>
              <a:lstStyle/>
              <a:p>
                <a:r>
                  <a:rPr lang="en-US" sz="2800" dirty="0">
                    <a:solidFill>
                      <a:schemeClr val="bg1"/>
                    </a:solidFill>
                    <a:latin typeface="+mj-lt"/>
                    <a:ea typeface="Cambria Math" panose="02040503050406030204" pitchFamily="18" charset="0"/>
                    <a:cs typeface="Times New Roman" panose="02020603050405020304" pitchFamily="18" charset="0"/>
                  </a:rPr>
                  <a:t>+ </a:t>
                </a:r>
                <a:r>
                  <a:rPr lang="vi-VN" sz="2800" dirty="0">
                    <a:solidFill>
                      <a:schemeClr val="bg1"/>
                    </a:solidFill>
                    <a:latin typeface="+mj-lt"/>
                    <a:ea typeface="Cambria Math" panose="02040503050406030204" pitchFamily="18" charset="0"/>
                    <a:cs typeface="Times New Roman" panose="02020603050405020304" pitchFamily="18" charset="0"/>
                  </a:rPr>
                  <a:t>Độ giảm thế (sụt thế) trên đường dây</a:t>
                </a:r>
                <a:r>
                  <a:rPr lang="en-US" sz="2800" dirty="0">
                    <a:solidFill>
                      <a:schemeClr val="bg1"/>
                    </a:solidFill>
                    <a:latin typeface="+mj-lt"/>
                    <a:ea typeface="Cambria Math" panose="02040503050406030204" pitchFamily="18" charset="0"/>
                    <a:cs typeface="Times New Roman" panose="02020603050405020304" pitchFamily="18" charset="0"/>
                  </a:rPr>
                  <a:t>:</a:t>
                </a:r>
              </a:p>
              <a:p>
                <a:r>
                  <a:rPr lang="en-US" sz="2800" dirty="0">
                    <a:solidFill>
                      <a:schemeClr val="bg1"/>
                    </a:solidFill>
                    <a:latin typeface="+mj-lt"/>
                    <a:ea typeface="Cambria Math" panose="02040503050406030204" pitchFamily="18" charset="0"/>
                    <a:cs typeface="Times New Roman" panose="02020603050405020304" pitchFamily="18" charset="0"/>
                  </a:rPr>
                  <a:t>                  </a:t>
                </a:r>
                <a:r>
                  <a:rPr lang="vi-VN" sz="2800" dirty="0">
                    <a:solidFill>
                      <a:schemeClr val="bg1"/>
                    </a:solidFill>
                    <a:latin typeface="+mj-lt"/>
                    <a:ea typeface="Cambria Math" panose="02040503050406030204" pitchFamily="18" charset="0"/>
                    <a:cs typeface="Times New Roman" panose="02020603050405020304" pitchFamily="18" charset="0"/>
                  </a:rPr>
                  <a:t> </a:t>
                </a:r>
                <a14:m>
                  <m:oMath xmlns:m="http://schemas.openxmlformats.org/officeDocument/2006/math">
                    <m:r>
                      <a:rPr lang="vi-VN" sz="2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vi-VN" sz="2800" dirty="0">
                    <a:solidFill>
                      <a:schemeClr val="bg1"/>
                    </a:solidFill>
                    <a:latin typeface="+mj-lt"/>
                    <a:cs typeface="Times New Roman" panose="02020603050405020304" pitchFamily="18" charset="0"/>
                  </a:rPr>
                  <a:t>U = U</a:t>
                </a:r>
                <a:r>
                  <a:rPr lang="en-US" sz="2800" baseline="-25000" dirty="0" err="1">
                    <a:solidFill>
                      <a:schemeClr val="bg1"/>
                    </a:solidFill>
                    <a:latin typeface="+mj-lt"/>
                    <a:cs typeface="Times New Roman" panose="02020603050405020304" pitchFamily="18" charset="0"/>
                  </a:rPr>
                  <a:t>phát</a:t>
                </a:r>
                <a:r>
                  <a:rPr lang="en-US" sz="2800" dirty="0">
                    <a:solidFill>
                      <a:schemeClr val="bg1"/>
                    </a:solidFill>
                    <a:latin typeface="+mj-lt"/>
                    <a:cs typeface="Times New Roman" panose="02020603050405020304" pitchFamily="18" charset="0"/>
                  </a:rPr>
                  <a:t> </a:t>
                </a:r>
                <a:r>
                  <a:rPr lang="vi-VN" sz="2800" dirty="0">
                    <a:solidFill>
                      <a:schemeClr val="bg1"/>
                    </a:solidFill>
                    <a:latin typeface="+mj-lt"/>
                    <a:cs typeface="Times New Roman" panose="02020603050405020304" pitchFamily="18" charset="0"/>
                  </a:rPr>
                  <a:t>- </a:t>
                </a:r>
                <a:r>
                  <a:rPr lang="en-US" sz="2800" dirty="0">
                    <a:solidFill>
                      <a:schemeClr val="bg1"/>
                    </a:solidFill>
                    <a:latin typeface="+mj-lt"/>
                    <a:cs typeface="Times New Roman" panose="02020603050405020304" pitchFamily="18" charset="0"/>
                  </a:rPr>
                  <a:t> </a:t>
                </a:r>
                <a:r>
                  <a:rPr lang="vi-VN" sz="2800" dirty="0">
                    <a:solidFill>
                      <a:schemeClr val="bg1"/>
                    </a:solidFill>
                    <a:latin typeface="+mj-lt"/>
                    <a:cs typeface="Times New Roman" panose="02020603050405020304" pitchFamily="18" charset="0"/>
                  </a:rPr>
                  <a:t>U</a:t>
                </a:r>
                <a:r>
                  <a:rPr lang="vi-VN" sz="2800" baseline="-25000" dirty="0">
                    <a:solidFill>
                      <a:schemeClr val="bg1"/>
                    </a:solidFill>
                    <a:latin typeface="+mj-lt"/>
                    <a:cs typeface="Times New Roman" panose="02020603050405020304" pitchFamily="18" charset="0"/>
                  </a:rPr>
                  <a:t>tt</a:t>
                </a:r>
                <a:r>
                  <a:rPr lang="vi-VN" sz="2800" dirty="0">
                    <a:solidFill>
                      <a:schemeClr val="bg1"/>
                    </a:solidFill>
                    <a:latin typeface="+mj-lt"/>
                    <a:cs typeface="Times New Roman" panose="02020603050405020304" pitchFamily="18" charset="0"/>
                  </a:rPr>
                  <a:t> = I.r</a:t>
                </a:r>
                <a:endParaRPr lang="en-US" sz="2800" dirty="0">
                  <a:solidFill>
                    <a:schemeClr val="bg1"/>
                  </a:solidFill>
                  <a:latin typeface="+mj-lt"/>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D0B1435B-A916-4A1E-A3CB-1EE8BD28B444}"/>
                  </a:ext>
                </a:extLst>
              </p:cNvPr>
              <p:cNvSpPr txBox="1">
                <a:spLocks noRot="1" noChangeAspect="1" noMove="1" noResize="1" noEditPoints="1" noAdjustHandles="1" noChangeArrowheads="1" noChangeShapeType="1" noTextEdit="1"/>
              </p:cNvSpPr>
              <p:nvPr/>
            </p:nvSpPr>
            <p:spPr>
              <a:xfrm>
                <a:off x="505696" y="4389242"/>
                <a:ext cx="8943103" cy="954107"/>
              </a:xfrm>
              <a:prstGeom prst="rect">
                <a:avLst/>
              </a:prstGeom>
              <a:blipFill>
                <a:blip r:embed="rId4"/>
                <a:stretch>
                  <a:fillRect l="-1431" t="-6369" b="-16561"/>
                </a:stretch>
              </a:blipFill>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E8886038-9D4F-44EB-9D08-1B6769FC4BFC}"/>
              </a:ext>
            </a:extLst>
          </p:cNvPr>
          <p:cNvGrpSpPr/>
          <p:nvPr/>
        </p:nvGrpSpPr>
        <p:grpSpPr>
          <a:xfrm>
            <a:off x="-29497" y="91162"/>
            <a:ext cx="8628969" cy="579499"/>
            <a:chOff x="74035" y="2267003"/>
            <a:chExt cx="8575504" cy="808937"/>
          </a:xfrm>
        </p:grpSpPr>
        <p:grpSp>
          <p:nvGrpSpPr>
            <p:cNvPr id="17" name="Group 70">
              <a:extLst>
                <a:ext uri="{FF2B5EF4-FFF2-40B4-BE49-F238E27FC236}">
                  <a16:creationId xmlns:a16="http://schemas.microsoft.com/office/drawing/2014/main" id="{1AE6A5AD-36BF-4EEC-9BAE-74D4331ED02A}"/>
                </a:ext>
              </a:extLst>
            </p:cNvPr>
            <p:cNvGrpSpPr>
              <a:grpSpLocks/>
            </p:cNvGrpSpPr>
            <p:nvPr/>
          </p:nvGrpSpPr>
          <p:grpSpPr bwMode="auto">
            <a:xfrm>
              <a:off x="254806" y="2293270"/>
              <a:ext cx="7926181" cy="743185"/>
              <a:chOff x="548628" y="3428143"/>
              <a:chExt cx="4081613" cy="1431480"/>
            </a:xfrm>
          </p:grpSpPr>
          <p:pic>
            <p:nvPicPr>
              <p:cNvPr id="20" name="Picture 8" descr="empty-green-rectangle">
                <a:extLst>
                  <a:ext uri="{FF2B5EF4-FFF2-40B4-BE49-F238E27FC236}">
                    <a16:creationId xmlns:a16="http://schemas.microsoft.com/office/drawing/2014/main" id="{2131E72E-5091-4102-9FA1-4F7AB7962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green-top-faded">
                <a:extLst>
                  <a:ext uri="{FF2B5EF4-FFF2-40B4-BE49-F238E27FC236}">
                    <a16:creationId xmlns:a16="http://schemas.microsoft.com/office/drawing/2014/main" id="{9BDC7B2E-AD1B-4443-B495-4FADB13EC9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a:extLst>
                <a:ext uri="{FF2B5EF4-FFF2-40B4-BE49-F238E27FC236}">
                  <a16:creationId xmlns:a16="http://schemas.microsoft.com/office/drawing/2014/main" id="{F961B7CE-5206-4B0B-A930-B99864D23EB0}"/>
                </a:ext>
              </a:extLst>
            </p:cNvPr>
            <p:cNvSpPr txBox="1"/>
            <p:nvPr/>
          </p:nvSpPr>
          <p:spPr bwMode="auto">
            <a:xfrm>
              <a:off x="74035" y="2267003"/>
              <a:ext cx="1501326" cy="730376"/>
            </a:xfrm>
            <a:prstGeom prst="rect">
              <a:avLst/>
            </a:prstGeom>
            <a:noFill/>
          </p:spPr>
          <p:txBody>
            <a:bodyPr wrap="square">
              <a:spAutoFit/>
            </a:bodyPr>
            <a:lstStyle/>
            <a:p>
              <a:pPr algn="ctr">
                <a:defRPr/>
              </a:pPr>
              <a:r>
                <a:rPr lang="en-US" sz="2800" b="1">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endParaRPr lang="en-US" sz="28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19" name="Rectangle 1026060">
              <a:extLst>
                <a:ext uri="{FF2B5EF4-FFF2-40B4-BE49-F238E27FC236}">
                  <a16:creationId xmlns:a16="http://schemas.microsoft.com/office/drawing/2014/main" id="{B5B19E09-7D1A-480A-8E55-46DCF7606237}"/>
                </a:ext>
              </a:extLst>
            </p:cNvPr>
            <p:cNvSpPr>
              <a:spLocks noChangeArrowheads="1"/>
            </p:cNvSpPr>
            <p:nvPr/>
          </p:nvSpPr>
          <p:spPr bwMode="auto">
            <a:xfrm>
              <a:off x="1234447" y="2319786"/>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solidFill>
                    <a:schemeClr val="bg1"/>
                  </a:solidFill>
                  <a:latin typeface="+mj-lt"/>
                  <a:cs typeface="Arial" panose="020B0604020202020204" pitchFamily="34" charset="0"/>
                </a:rPr>
                <a:t>Bài toán truyền tải điện năng đi xa</a:t>
              </a:r>
              <a:endParaRPr lang="en-US" sz="2800" dirty="0">
                <a:solidFill>
                  <a:schemeClr val="bg1"/>
                </a:solidFill>
                <a:latin typeface="+mj-lt"/>
                <a:cs typeface="Arial" panose="020B0604020202020204" pitchFamily="34" charset="0"/>
              </a:endParaRPr>
            </a:p>
          </p:txBody>
        </p:sp>
      </p:grpSp>
      <p:sp>
        <p:nvSpPr>
          <p:cNvPr id="23" name="TextBox 22">
            <a:extLst>
              <a:ext uri="{FF2B5EF4-FFF2-40B4-BE49-F238E27FC236}">
                <a16:creationId xmlns:a16="http://schemas.microsoft.com/office/drawing/2014/main" id="{708A14A7-ABDB-4CEE-86BC-4A30137EE846}"/>
              </a:ext>
            </a:extLst>
          </p:cNvPr>
          <p:cNvSpPr txBox="1"/>
          <p:nvPr/>
        </p:nvSpPr>
        <p:spPr>
          <a:xfrm>
            <a:off x="364343" y="832456"/>
            <a:ext cx="6108700" cy="523220"/>
          </a:xfrm>
          <a:prstGeom prst="rect">
            <a:avLst/>
          </a:prstGeom>
          <a:noFill/>
        </p:spPr>
        <p:txBody>
          <a:bodyPr wrap="square">
            <a:spAutoFit/>
          </a:bodyPr>
          <a:lstStyle/>
          <a:p>
            <a:r>
              <a:rPr lang="en-US" sz="2800" i="1">
                <a:solidFill>
                  <a:schemeClr val="bg1"/>
                </a:solidFill>
                <a:latin typeface="+mn-lt"/>
                <a:cs typeface="Times New Roman" panose="02020603050405020304" pitchFamily="18" charset="0"/>
              </a:rPr>
              <a:t>*</a:t>
            </a:r>
            <a:r>
              <a:rPr lang="vi-VN" sz="2800" i="1">
                <a:solidFill>
                  <a:schemeClr val="bg1"/>
                </a:solidFill>
                <a:latin typeface="+mn-lt"/>
                <a:cs typeface="Times New Roman" panose="02020603050405020304" pitchFamily="18" charset="0"/>
              </a:rPr>
              <a:t>Hiệu suất truyền tải</a:t>
            </a:r>
            <a:endParaRPr lang="en-US" sz="2800" i="1">
              <a:solidFill>
                <a:schemeClr val="bg1"/>
              </a:solidFill>
              <a:latin typeface="+mn-lt"/>
            </a:endParaRPr>
          </a:p>
        </p:txBody>
      </p:sp>
      <p:pic>
        <p:nvPicPr>
          <p:cNvPr id="24" name="Picture 12" descr="empty-red-rectangle">
            <a:extLst>
              <a:ext uri="{FF2B5EF4-FFF2-40B4-BE49-F238E27FC236}">
                <a16:creationId xmlns:a16="http://schemas.microsoft.com/office/drawing/2014/main" id="{C1BBDC01-F592-423A-B66A-3CDA68F823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8611" y="5334000"/>
            <a:ext cx="6108700" cy="135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6C14513B-4535-455F-9244-A39D64425478}"/>
              </a:ext>
            </a:extLst>
          </p:cNvPr>
          <p:cNvSpPr txBox="1"/>
          <p:nvPr/>
        </p:nvSpPr>
        <p:spPr>
          <a:xfrm>
            <a:off x="505696" y="5743137"/>
            <a:ext cx="3913904" cy="523220"/>
          </a:xfrm>
          <a:prstGeom prst="rect">
            <a:avLst/>
          </a:prstGeom>
          <a:noFill/>
        </p:spPr>
        <p:txBody>
          <a:bodyPr wrap="square" rtlCol="0">
            <a:spAutoFit/>
          </a:bodyPr>
          <a:lstStyle/>
          <a:p>
            <a:r>
              <a:rPr lang="en-US" sz="2800">
                <a:solidFill>
                  <a:schemeClr val="bg1"/>
                </a:solidFill>
                <a:latin typeface="+mj-lt"/>
                <a:cs typeface="Times New Roman" panose="02020603050405020304" pitchFamily="18" charset="0"/>
              </a:rPr>
              <a:t>+ </a:t>
            </a:r>
            <a:r>
              <a:rPr lang="vi-VN" sz="2800">
                <a:solidFill>
                  <a:schemeClr val="bg1"/>
                </a:solidFill>
                <a:latin typeface="+mj-lt"/>
                <a:cs typeface="Times New Roman" panose="02020603050405020304" pitchFamily="18" charset="0"/>
              </a:rPr>
              <a:t>Hiệu suất truyền tải</a:t>
            </a:r>
            <a:endParaRPr lang="en-US" sz="2800" dirty="0">
              <a:solidFill>
                <a:schemeClr val="bg1"/>
              </a:solidFill>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DD9B91E-1627-4849-B71E-15FDD82E19F3}"/>
                  </a:ext>
                </a:extLst>
              </p:cNvPr>
              <p:cNvSpPr txBox="1"/>
              <p:nvPr/>
            </p:nvSpPr>
            <p:spPr>
              <a:xfrm>
                <a:off x="3827302" y="5453068"/>
                <a:ext cx="6440009" cy="10300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0" i="1" smtClean="0">
                          <a:solidFill>
                            <a:schemeClr val="bg1"/>
                          </a:solidFill>
                          <a:latin typeface="Cambria Math" panose="02040503050406030204" pitchFamily="18" charset="0"/>
                          <a:cs typeface="Times New Roman" panose="02020603050405020304" pitchFamily="18" charset="0"/>
                        </a:rPr>
                        <m:t>𝐻</m:t>
                      </m:r>
                      <m:r>
                        <a:rPr lang="vi-VN" sz="2800" b="0" i="1" smtClean="0">
                          <a:solidFill>
                            <a:schemeClr val="bg1"/>
                          </a:solidFill>
                          <a:latin typeface="Cambria Math" panose="02040503050406030204" pitchFamily="18" charset="0"/>
                          <a:cs typeface="Times New Roman" panose="02020603050405020304" pitchFamily="18" charset="0"/>
                        </a:rPr>
                        <m:t>=</m:t>
                      </m:r>
                      <m:f>
                        <m:fPr>
                          <m:ctrlPr>
                            <a:rPr lang="vi-VN" sz="2800" i="1" smtClean="0">
                              <a:solidFill>
                                <a:schemeClr val="bg1"/>
                              </a:solidFill>
                              <a:latin typeface="Cambria Math" panose="02040503050406030204" pitchFamily="18" charset="0"/>
                              <a:cs typeface="Times New Roman" panose="02020603050405020304" pitchFamily="18" charset="0"/>
                            </a:rPr>
                          </m:ctrlPr>
                        </m:fPr>
                        <m:num>
                          <m:sSub>
                            <m:sSubPr>
                              <m:ctrlPr>
                                <a:rPr lang="vi-VN" sz="2800" i="1" smtClean="0">
                                  <a:solidFill>
                                    <a:schemeClr val="bg1"/>
                                  </a:solidFill>
                                  <a:latin typeface="Cambria Math" panose="02040503050406030204" pitchFamily="18" charset="0"/>
                                  <a:cs typeface="Times New Roman" panose="02020603050405020304" pitchFamily="18" charset="0"/>
                                </a:rPr>
                              </m:ctrlPr>
                            </m:sSubPr>
                            <m:e>
                              <m:r>
                                <a:rPr lang="vi-VN" sz="2800" b="0" i="1" smtClean="0">
                                  <a:solidFill>
                                    <a:schemeClr val="bg1"/>
                                  </a:solidFill>
                                  <a:latin typeface="Cambria Math" panose="02040503050406030204" pitchFamily="18" charset="0"/>
                                  <a:cs typeface="Times New Roman" panose="02020603050405020304" pitchFamily="18" charset="0"/>
                                </a:rPr>
                                <m:t>𝑃</m:t>
                              </m:r>
                            </m:e>
                            <m:sub>
                              <m:r>
                                <a:rPr lang="vi-VN" sz="2800" b="0" i="1" smtClean="0">
                                  <a:solidFill>
                                    <a:schemeClr val="bg1"/>
                                  </a:solidFill>
                                  <a:latin typeface="Cambria Math" panose="02040503050406030204" pitchFamily="18" charset="0"/>
                                  <a:cs typeface="Times New Roman" panose="02020603050405020304" pitchFamily="18" charset="0"/>
                                </a:rPr>
                                <m:t>𝑝h</m:t>
                              </m:r>
                              <m:r>
                                <a:rPr lang="vi-VN" sz="2800" b="0" i="1" smtClean="0">
                                  <a:solidFill>
                                    <a:schemeClr val="bg1"/>
                                  </a:solidFill>
                                  <a:latin typeface="Cambria Math" panose="02040503050406030204" pitchFamily="18" charset="0"/>
                                  <a:cs typeface="Times New Roman" panose="02020603050405020304" pitchFamily="18" charset="0"/>
                                </a:rPr>
                                <m:t>á</m:t>
                              </m:r>
                              <m:r>
                                <a:rPr lang="vi-VN" sz="2800" b="0" i="1" smtClean="0">
                                  <a:solidFill>
                                    <a:schemeClr val="bg1"/>
                                  </a:solidFill>
                                  <a:latin typeface="Cambria Math" panose="02040503050406030204" pitchFamily="18" charset="0"/>
                                  <a:cs typeface="Times New Roman" panose="02020603050405020304" pitchFamily="18" charset="0"/>
                                </a:rPr>
                                <m:t>𝑡</m:t>
                              </m:r>
                            </m:sub>
                          </m:sSub>
                          <m:r>
                            <a:rPr lang="vi-VN" sz="2800" b="0" i="1" smtClean="0">
                              <a:solidFill>
                                <a:schemeClr val="bg1"/>
                              </a:solidFill>
                              <a:latin typeface="Cambria Math" panose="02040503050406030204" pitchFamily="18" charset="0"/>
                              <a:cs typeface="Times New Roman" panose="02020603050405020304" pitchFamily="18" charset="0"/>
                            </a:rPr>
                            <m:t> − </m:t>
                          </m:r>
                          <m:sSub>
                            <m:sSubPr>
                              <m:ctrlPr>
                                <a:rPr lang="vi-VN" sz="2800" i="1" smtClean="0">
                                  <a:solidFill>
                                    <a:schemeClr val="bg1"/>
                                  </a:solidFill>
                                  <a:latin typeface="Cambria Math" panose="02040503050406030204" pitchFamily="18" charset="0"/>
                                  <a:cs typeface="Times New Roman" panose="02020603050405020304" pitchFamily="18" charset="0"/>
                                </a:rPr>
                              </m:ctrlPr>
                            </m:sSubPr>
                            <m:e>
                              <m:r>
                                <a:rPr lang="vi-VN" sz="2800" b="0" i="1" smtClean="0">
                                  <a:solidFill>
                                    <a:schemeClr val="bg1"/>
                                  </a:solidFill>
                                  <a:latin typeface="Cambria Math" panose="02040503050406030204" pitchFamily="18" charset="0"/>
                                  <a:cs typeface="Times New Roman" panose="02020603050405020304" pitchFamily="18" charset="0"/>
                                </a:rPr>
                                <m:t>𝑃</m:t>
                              </m:r>
                            </m:e>
                            <m:sub>
                              <m:r>
                                <a:rPr lang="vi-VN" sz="2800" b="0" i="1" smtClean="0">
                                  <a:solidFill>
                                    <a:schemeClr val="bg1"/>
                                  </a:solidFill>
                                  <a:latin typeface="Cambria Math" panose="02040503050406030204" pitchFamily="18" charset="0"/>
                                  <a:cs typeface="Times New Roman" panose="02020603050405020304" pitchFamily="18" charset="0"/>
                                </a:rPr>
                                <m:t>𝑡𝑡</m:t>
                              </m:r>
                            </m:sub>
                          </m:sSub>
                        </m:num>
                        <m:den>
                          <m:sSub>
                            <m:sSubPr>
                              <m:ctrlPr>
                                <a:rPr lang="vi-VN" sz="2800" i="1">
                                  <a:solidFill>
                                    <a:schemeClr val="bg1"/>
                                  </a:solidFill>
                                  <a:latin typeface="Cambria Math" panose="02040503050406030204" pitchFamily="18" charset="0"/>
                                  <a:cs typeface="Times New Roman" panose="02020603050405020304" pitchFamily="18" charset="0"/>
                                </a:rPr>
                              </m:ctrlPr>
                            </m:sSubPr>
                            <m:e>
                              <m:r>
                                <a:rPr lang="vi-VN" sz="2800" b="0" i="1">
                                  <a:solidFill>
                                    <a:schemeClr val="bg1"/>
                                  </a:solidFill>
                                  <a:latin typeface="Cambria Math" panose="02040503050406030204" pitchFamily="18" charset="0"/>
                                  <a:cs typeface="Times New Roman" panose="02020603050405020304" pitchFamily="18" charset="0"/>
                                </a:rPr>
                                <m:t>𝑃</m:t>
                              </m:r>
                            </m:e>
                            <m:sub>
                              <m:r>
                                <a:rPr lang="vi-VN" sz="2800" b="0" i="1">
                                  <a:solidFill>
                                    <a:schemeClr val="bg1"/>
                                  </a:solidFill>
                                  <a:latin typeface="Cambria Math" panose="02040503050406030204" pitchFamily="18" charset="0"/>
                                  <a:cs typeface="Times New Roman" panose="02020603050405020304" pitchFamily="18" charset="0"/>
                                </a:rPr>
                                <m:t>𝑝h</m:t>
                              </m:r>
                              <m:r>
                                <a:rPr lang="vi-VN" sz="2800" b="0" i="1">
                                  <a:solidFill>
                                    <a:schemeClr val="bg1"/>
                                  </a:solidFill>
                                  <a:latin typeface="Cambria Math" panose="02040503050406030204" pitchFamily="18" charset="0"/>
                                  <a:cs typeface="Times New Roman" panose="02020603050405020304" pitchFamily="18" charset="0"/>
                                </a:rPr>
                                <m:t>á</m:t>
                              </m:r>
                              <m:r>
                                <a:rPr lang="vi-VN" sz="2800" b="0" i="1">
                                  <a:solidFill>
                                    <a:schemeClr val="bg1"/>
                                  </a:solidFill>
                                  <a:latin typeface="Cambria Math" panose="02040503050406030204" pitchFamily="18" charset="0"/>
                                  <a:cs typeface="Times New Roman" panose="02020603050405020304" pitchFamily="18" charset="0"/>
                                </a:rPr>
                                <m:t>𝑡</m:t>
                              </m:r>
                            </m:sub>
                          </m:sSub>
                        </m:den>
                      </m:f>
                      <m:r>
                        <a:rPr lang="vi-VN" sz="2800" b="0" i="1" smtClean="0">
                          <a:solidFill>
                            <a:schemeClr val="bg1"/>
                          </a:solidFill>
                          <a:latin typeface="Cambria Math" panose="02040503050406030204" pitchFamily="18" charset="0"/>
                          <a:cs typeface="Times New Roman" panose="02020603050405020304" pitchFamily="18" charset="0"/>
                        </a:rPr>
                        <m:t> </m:t>
                      </m:r>
                      <m:r>
                        <a:rPr lang="en-US" sz="2800" b="0" dirty="0" smtClean="0">
                          <a:solidFill>
                            <a:schemeClr val="bg1"/>
                          </a:solidFill>
                          <a:latin typeface="Cambria Math" panose="02040503050406030204" pitchFamily="18" charset="0"/>
                        </a:rPr>
                        <m:t>⇒</m:t>
                      </m:r>
                      <m:r>
                        <a:rPr lang="vi-VN" sz="2800" b="0" i="1" dirty="0" smtClean="0">
                          <a:solidFill>
                            <a:schemeClr val="bg1"/>
                          </a:solidFill>
                          <a:latin typeface="Cambria Math" panose="02040503050406030204" pitchFamily="18" charset="0"/>
                        </a:rPr>
                        <m:t>1</m:t>
                      </m:r>
                      <m:r>
                        <a:rPr lang="vi-VN" sz="2800" b="0" dirty="0" smtClean="0">
                          <a:solidFill>
                            <a:schemeClr val="bg1"/>
                          </a:solidFill>
                          <a:latin typeface="Cambria Math" panose="02040503050406030204" pitchFamily="18" charset="0"/>
                        </a:rPr>
                        <m:t>−</m:t>
                      </m:r>
                      <m:r>
                        <m:rPr>
                          <m:sty m:val="p"/>
                        </m:rPr>
                        <a:rPr lang="vi-VN" sz="2800" b="0" i="1" dirty="0" smtClean="0">
                          <a:solidFill>
                            <a:schemeClr val="bg1"/>
                          </a:solidFill>
                          <a:latin typeface="Cambria Math" panose="02040503050406030204" pitchFamily="18" charset="0"/>
                        </a:rPr>
                        <m:t>H</m:t>
                      </m:r>
                      <m:r>
                        <a:rPr lang="vi-VN" sz="2800" b="0" dirty="0" smtClean="0">
                          <a:solidFill>
                            <a:schemeClr val="bg1"/>
                          </a:solidFill>
                          <a:latin typeface="Cambria Math" panose="02040503050406030204" pitchFamily="18" charset="0"/>
                        </a:rPr>
                        <m:t>=</m:t>
                      </m:r>
                      <m:f>
                        <m:fPr>
                          <m:ctrlPr>
                            <a:rPr lang="vi-VN" sz="2800" i="1">
                              <a:solidFill>
                                <a:schemeClr val="bg1"/>
                              </a:solidFill>
                              <a:latin typeface="Cambria Math" panose="02040503050406030204" pitchFamily="18" charset="0"/>
                              <a:cs typeface="Times New Roman" panose="02020603050405020304" pitchFamily="18" charset="0"/>
                            </a:rPr>
                          </m:ctrlPr>
                        </m:fPr>
                        <m:num>
                          <m:sSub>
                            <m:sSubPr>
                              <m:ctrlPr>
                                <a:rPr lang="vi-VN" sz="2800" i="1">
                                  <a:solidFill>
                                    <a:schemeClr val="bg1"/>
                                  </a:solidFill>
                                  <a:latin typeface="Cambria Math" panose="02040503050406030204" pitchFamily="18" charset="0"/>
                                  <a:cs typeface="Times New Roman" panose="02020603050405020304" pitchFamily="18" charset="0"/>
                                </a:rPr>
                              </m:ctrlPr>
                            </m:sSubPr>
                            <m:e>
                              <m:r>
                                <a:rPr lang="vi-VN" sz="2800" b="0" i="1">
                                  <a:solidFill>
                                    <a:schemeClr val="bg1"/>
                                  </a:solidFill>
                                  <a:latin typeface="Cambria Math" panose="02040503050406030204" pitchFamily="18" charset="0"/>
                                  <a:cs typeface="Times New Roman" panose="02020603050405020304" pitchFamily="18" charset="0"/>
                                </a:rPr>
                                <m:t>𝑃</m:t>
                              </m:r>
                            </m:e>
                            <m:sub>
                              <m:r>
                                <a:rPr lang="vi-VN" sz="2800" b="0" i="1">
                                  <a:solidFill>
                                    <a:schemeClr val="bg1"/>
                                  </a:solidFill>
                                  <a:latin typeface="Cambria Math" panose="02040503050406030204" pitchFamily="18" charset="0"/>
                                  <a:cs typeface="Times New Roman" panose="02020603050405020304" pitchFamily="18" charset="0"/>
                                </a:rPr>
                                <m:t>𝑡𝑡</m:t>
                              </m:r>
                            </m:sub>
                          </m:sSub>
                        </m:num>
                        <m:den>
                          <m:sSub>
                            <m:sSubPr>
                              <m:ctrlPr>
                                <a:rPr lang="vi-VN" sz="2800" i="1">
                                  <a:solidFill>
                                    <a:schemeClr val="bg1"/>
                                  </a:solidFill>
                                  <a:latin typeface="Cambria Math" panose="02040503050406030204" pitchFamily="18" charset="0"/>
                                  <a:cs typeface="Times New Roman" panose="02020603050405020304" pitchFamily="18" charset="0"/>
                                </a:rPr>
                              </m:ctrlPr>
                            </m:sSubPr>
                            <m:e>
                              <m:r>
                                <a:rPr lang="vi-VN" sz="2800" b="0" i="1">
                                  <a:solidFill>
                                    <a:schemeClr val="bg1"/>
                                  </a:solidFill>
                                  <a:latin typeface="Cambria Math" panose="02040503050406030204" pitchFamily="18" charset="0"/>
                                  <a:cs typeface="Times New Roman" panose="02020603050405020304" pitchFamily="18" charset="0"/>
                                </a:rPr>
                                <m:t>𝑃</m:t>
                              </m:r>
                            </m:e>
                            <m:sub>
                              <m:r>
                                <a:rPr lang="vi-VN" sz="2800" b="0" i="1">
                                  <a:solidFill>
                                    <a:schemeClr val="bg1"/>
                                  </a:solidFill>
                                  <a:latin typeface="Cambria Math" panose="02040503050406030204" pitchFamily="18" charset="0"/>
                                  <a:cs typeface="Times New Roman" panose="02020603050405020304" pitchFamily="18" charset="0"/>
                                </a:rPr>
                                <m:t>𝑝h</m:t>
                              </m:r>
                              <m:r>
                                <a:rPr lang="vi-VN" sz="2800" b="0" i="1">
                                  <a:solidFill>
                                    <a:schemeClr val="bg1"/>
                                  </a:solidFill>
                                  <a:latin typeface="Cambria Math" panose="02040503050406030204" pitchFamily="18" charset="0"/>
                                  <a:cs typeface="Times New Roman" panose="02020603050405020304" pitchFamily="18" charset="0"/>
                                </a:rPr>
                                <m:t>á</m:t>
                              </m:r>
                              <m:r>
                                <a:rPr lang="vi-VN" sz="2800" b="0" i="1">
                                  <a:solidFill>
                                    <a:schemeClr val="bg1"/>
                                  </a:solidFill>
                                  <a:latin typeface="Cambria Math" panose="02040503050406030204" pitchFamily="18" charset="0"/>
                                  <a:cs typeface="Times New Roman" panose="02020603050405020304" pitchFamily="18" charset="0"/>
                                </a:rPr>
                                <m:t>𝑡</m:t>
                              </m:r>
                            </m:sub>
                          </m:sSub>
                        </m:den>
                      </m:f>
                    </m:oMath>
                  </m:oMathPara>
                </a14:m>
                <a:endParaRPr lang="en-US" sz="2800" dirty="0">
                  <a:solidFill>
                    <a:schemeClr val="bg1"/>
                  </a:solidFill>
                </a:endParaRPr>
              </a:p>
            </p:txBody>
          </p:sp>
        </mc:Choice>
        <mc:Fallback xmlns="">
          <p:sp>
            <p:nvSpPr>
              <p:cNvPr id="28" name="TextBox 27">
                <a:extLst>
                  <a:ext uri="{FF2B5EF4-FFF2-40B4-BE49-F238E27FC236}">
                    <a16:creationId xmlns:a16="http://schemas.microsoft.com/office/drawing/2014/main" id="{BDD9B91E-1627-4849-B71E-15FDD82E19F3}"/>
                  </a:ext>
                </a:extLst>
              </p:cNvPr>
              <p:cNvSpPr txBox="1">
                <a:spLocks noRot="1" noChangeAspect="1" noMove="1" noResize="1" noEditPoints="1" noAdjustHandles="1" noChangeArrowheads="1" noChangeShapeType="1" noTextEdit="1"/>
              </p:cNvSpPr>
              <p:nvPr/>
            </p:nvSpPr>
            <p:spPr>
              <a:xfrm>
                <a:off x="3827302" y="5453068"/>
                <a:ext cx="6440009" cy="1030090"/>
              </a:xfrm>
              <a:prstGeom prst="rect">
                <a:avLst/>
              </a:prstGeom>
              <a:blipFill>
                <a:blip r:embed="rId8"/>
                <a:stretch>
                  <a:fillRect/>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39536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5" grpId="0"/>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91DF3-8AB8-48A9-8A4A-459325EF0FD5}"/>
              </a:ext>
            </a:extLst>
          </p:cNvPr>
          <p:cNvPicPr>
            <a:picLocks noChangeAspect="1"/>
          </p:cNvPicPr>
          <p:nvPr/>
        </p:nvPicPr>
        <p:blipFill rotWithShape="1">
          <a:blip r:embed="rId3"/>
          <a:srcRect l="-3328" t="-53" r="-274" b="710"/>
          <a:stretch/>
        </p:blipFill>
        <p:spPr>
          <a:xfrm>
            <a:off x="2667000" y="279401"/>
            <a:ext cx="9525000" cy="6603999"/>
          </a:xfrm>
          <a:prstGeom prst="rect">
            <a:avLst/>
          </a:prstGeom>
        </p:spPr>
      </p:pic>
      <p:sp>
        <p:nvSpPr>
          <p:cNvPr id="5" name="Text Box 35">
            <a:extLst>
              <a:ext uri="{FF2B5EF4-FFF2-40B4-BE49-F238E27FC236}">
                <a16:creationId xmlns:a16="http://schemas.microsoft.com/office/drawing/2014/main" id="{40AD02AA-F348-4C57-8E5F-BEB9A7369A38}"/>
              </a:ext>
            </a:extLst>
          </p:cNvPr>
          <p:cNvSpPr txBox="1">
            <a:spLocks noChangeArrowheads="1"/>
          </p:cNvSpPr>
          <p:nvPr/>
        </p:nvSpPr>
        <p:spPr bwMode="auto">
          <a:xfrm>
            <a:off x="127000" y="1744755"/>
            <a:ext cx="2844800" cy="4524315"/>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chemeClr val="bg1"/>
                </a:solidFill>
              </a:rPr>
              <a:t>Khi truyền tải điện năng người ta phải sử dụng thiết bị biến đổi điện áp. Trước khi tải đi phải tăng điện áp để giảm hao phí, đến nơi sử dụng phải giảm điện áp để đảm bảo an toàn cho việc sử dụng điện.</a:t>
            </a:r>
          </a:p>
        </p:txBody>
      </p:sp>
      <p:pic>
        <p:nvPicPr>
          <p:cNvPr id="6" name="Picture 12" descr="Hình ảnh có liên quan">
            <a:extLst>
              <a:ext uri="{FF2B5EF4-FFF2-40B4-BE49-F238E27FC236}">
                <a16:creationId xmlns:a16="http://schemas.microsoft.com/office/drawing/2014/main" id="{82424015-AC54-493E-92A9-9B00898A17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00" y="279401"/>
            <a:ext cx="939800" cy="14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91E9FDA-93B5-4399-9EC2-A88348CFA473}"/>
              </a:ext>
            </a:extLst>
          </p:cNvPr>
          <p:cNvSpPr/>
          <p:nvPr/>
        </p:nvSpPr>
        <p:spPr>
          <a:xfrm>
            <a:off x="1422400" y="562141"/>
            <a:ext cx="4648200" cy="861774"/>
          </a:xfrm>
          <a:prstGeom prst="rect">
            <a:avLst/>
          </a:prstGeom>
        </p:spPr>
        <p:txBody>
          <a:bodyPr wrap="square">
            <a:spAutoFit/>
          </a:bodyPr>
          <a:lstStyle/>
          <a:p>
            <a:pPr algn="ctr"/>
            <a:r>
              <a:rPr lang="en-US" sz="2500" i="1">
                <a:solidFill>
                  <a:srgbClr val="0070C0"/>
                </a:solidFill>
                <a:latin typeface="Arial" panose="020B0604020202020204" pitchFamily="34" charset="0"/>
                <a:cs typeface="Arial" panose="020B0604020202020204" pitchFamily="34" charset="0"/>
              </a:rPr>
              <a:t>Trong </a:t>
            </a:r>
            <a:r>
              <a:rPr lang="en-US" sz="2500" i="1">
                <a:solidFill>
                  <a:srgbClr val="0070C0"/>
                </a:solidFill>
              </a:rPr>
              <a:t>thực tế điện năng được truyền tải như thế nào?</a:t>
            </a:r>
            <a:endParaRPr lang="en-US" sz="2500" i="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71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123" name="Picture 5" descr="2_Chotejovice_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39" y="3398222"/>
            <a:ext cx="4536440" cy="309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thunderstorm%20and%20high%20tension%20masts,%202001">
            <a:extLst>
              <a:ext uri="{FF2B5EF4-FFF2-40B4-BE49-F238E27FC236}">
                <a16:creationId xmlns:a16="http://schemas.microsoft.com/office/drawing/2014/main" id="{86553C6D-7C7D-411F-B5EC-8F5DE81FD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71091"/>
            <a:ext cx="4724400" cy="300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Hình ảnh có liên quan">
            <a:extLst>
              <a:ext uri="{FF2B5EF4-FFF2-40B4-BE49-F238E27FC236}">
                <a16:creationId xmlns:a16="http://schemas.microsoft.com/office/drawing/2014/main" id="{C1939906-68FB-4480-A070-E0CC73548B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313" y="76200"/>
            <a:ext cx="4577693" cy="294798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2">
            <a:extLst>
              <a:ext uri="{FF2B5EF4-FFF2-40B4-BE49-F238E27FC236}">
                <a16:creationId xmlns:a16="http://schemas.microsoft.com/office/drawing/2014/main" id="{A72FE248-E345-4B08-9599-1516E88C7597}"/>
              </a:ext>
            </a:extLst>
          </p:cNvPr>
          <p:cNvGrpSpPr>
            <a:grpSpLocks/>
          </p:cNvGrpSpPr>
          <p:nvPr/>
        </p:nvGrpSpPr>
        <p:grpSpPr bwMode="auto">
          <a:xfrm>
            <a:off x="6108700" y="100494"/>
            <a:ext cx="4448420" cy="3297728"/>
            <a:chOff x="307977" y="719854"/>
            <a:chExt cx="7905362" cy="5782441"/>
          </a:xfrm>
        </p:grpSpPr>
        <p:sp>
          <p:nvSpPr>
            <p:cNvPr id="18" name="Text Box 11">
              <a:extLst>
                <a:ext uri="{FF2B5EF4-FFF2-40B4-BE49-F238E27FC236}">
                  <a16:creationId xmlns:a16="http://schemas.microsoft.com/office/drawing/2014/main" id="{7421FA89-82C7-425B-8472-30C47CFC4258}"/>
                </a:ext>
              </a:extLst>
            </p:cNvPr>
            <p:cNvSpPr txBox="1">
              <a:spLocks noChangeArrowheads="1"/>
            </p:cNvSpPr>
            <p:nvPr/>
          </p:nvSpPr>
          <p:spPr bwMode="auto">
            <a:xfrm>
              <a:off x="834535" y="5746751"/>
              <a:ext cx="6743499" cy="7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a:solidFill>
                    <a:schemeClr val="bg1"/>
                  </a:solidFill>
                </a:rPr>
                <a:t>Nhà máy thủy điện Hòa Bình</a:t>
              </a:r>
            </a:p>
          </p:txBody>
        </p:sp>
        <p:pic>
          <p:nvPicPr>
            <p:cNvPr id="19" name="Picture 14" descr="Hình ảnh có liên quan">
              <a:extLst>
                <a:ext uri="{FF2B5EF4-FFF2-40B4-BE49-F238E27FC236}">
                  <a16:creationId xmlns:a16="http://schemas.microsoft.com/office/drawing/2014/main" id="{379E07EA-5613-4848-AD70-467A4682E5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7" y="719854"/>
              <a:ext cx="7905362" cy="509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6">
            <a:extLst>
              <a:ext uri="{FF2B5EF4-FFF2-40B4-BE49-F238E27FC236}">
                <a16:creationId xmlns:a16="http://schemas.microsoft.com/office/drawing/2014/main" id="{8BB24C19-9FC9-4E98-90B1-ECD6B45DD225}"/>
              </a:ext>
            </a:extLst>
          </p:cNvPr>
          <p:cNvSpPr txBox="1">
            <a:spLocks noChangeArrowheads="1"/>
          </p:cNvSpPr>
          <p:nvPr/>
        </p:nvSpPr>
        <p:spPr bwMode="auto">
          <a:xfrm>
            <a:off x="419099" y="2978789"/>
            <a:ext cx="5181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200">
                <a:solidFill>
                  <a:schemeClr val="bg1"/>
                </a:solidFill>
              </a:rPr>
              <a:t>Nhà máy nhiệt điện Vũng Áng,</a:t>
            </a:r>
          </a:p>
        </p:txBody>
      </p:sp>
      <p:sp>
        <p:nvSpPr>
          <p:cNvPr id="9" name="Text Box 6">
            <a:extLst>
              <a:ext uri="{FF2B5EF4-FFF2-40B4-BE49-F238E27FC236}">
                <a16:creationId xmlns:a16="http://schemas.microsoft.com/office/drawing/2014/main" id="{0FC1CADE-6C26-4EA5-A088-E2970EF31D52}"/>
              </a:ext>
            </a:extLst>
          </p:cNvPr>
          <p:cNvSpPr txBox="1">
            <a:spLocks noChangeArrowheads="1"/>
          </p:cNvSpPr>
          <p:nvPr/>
        </p:nvSpPr>
        <p:spPr bwMode="auto">
          <a:xfrm>
            <a:off x="418335" y="6447002"/>
            <a:ext cx="5181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200">
                <a:solidFill>
                  <a:schemeClr val="bg1"/>
                </a:solidFill>
              </a:rPr>
              <a:t>Trạm biến áp</a:t>
            </a:r>
          </a:p>
        </p:txBody>
      </p:sp>
      <p:sp>
        <p:nvSpPr>
          <p:cNvPr id="10" name="Text Box 6">
            <a:extLst>
              <a:ext uri="{FF2B5EF4-FFF2-40B4-BE49-F238E27FC236}">
                <a16:creationId xmlns:a16="http://schemas.microsoft.com/office/drawing/2014/main" id="{C976783E-EFE9-4466-BF4E-5E3171F1080E}"/>
              </a:ext>
            </a:extLst>
          </p:cNvPr>
          <p:cNvSpPr txBox="1">
            <a:spLocks noChangeArrowheads="1"/>
          </p:cNvSpPr>
          <p:nvPr/>
        </p:nvSpPr>
        <p:spPr bwMode="auto">
          <a:xfrm>
            <a:off x="5943600" y="6385473"/>
            <a:ext cx="5181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200">
                <a:solidFill>
                  <a:schemeClr val="bg1"/>
                </a:solidFill>
              </a:rPr>
              <a:t>Đường dây điện cao thế</a:t>
            </a:r>
          </a:p>
        </p:txBody>
      </p:sp>
    </p:spTree>
    <p:extLst>
      <p:ext uri="{BB962C8B-B14F-4D97-AF65-F5344CB8AC3E}">
        <p14:creationId xmlns:p14="http://schemas.microsoft.com/office/powerpoint/2010/main" val="63476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3" name="Rectangle 426"/>
          <p:cNvSpPr>
            <a:spLocks noChangeArrowheads="1"/>
          </p:cNvSpPr>
          <p:nvPr/>
        </p:nvSpPr>
        <p:spPr bwMode="auto">
          <a:xfrm>
            <a:off x="185790" y="1524000"/>
            <a:ext cx="71208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sz="2800" i="1" dirty="0">
                <a:solidFill>
                  <a:schemeClr val="tx2"/>
                </a:solidFill>
              </a:rPr>
              <a:t>1. Cấu tạo và nguyên tắc của máy biến áp. </a:t>
            </a:r>
          </a:p>
        </p:txBody>
      </p:sp>
      <p:sp>
        <p:nvSpPr>
          <p:cNvPr id="14" name="Rectangle 428"/>
          <p:cNvSpPr>
            <a:spLocks noChangeArrowheads="1"/>
          </p:cNvSpPr>
          <p:nvPr/>
        </p:nvSpPr>
        <p:spPr bwMode="auto">
          <a:xfrm>
            <a:off x="402444" y="2057400"/>
            <a:ext cx="21627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sz="2800" i="1" dirty="0">
                <a:solidFill>
                  <a:schemeClr val="tx2"/>
                </a:solidFill>
              </a:rPr>
              <a:t>a - Cấu tạo:</a:t>
            </a:r>
            <a:r>
              <a:rPr lang="en-US" sz="2800" i="1" dirty="0">
                <a:solidFill>
                  <a:schemeClr val="tx2"/>
                </a:solidFill>
              </a:rPr>
              <a:t> </a:t>
            </a:r>
          </a:p>
        </p:txBody>
      </p:sp>
      <p:grpSp>
        <p:nvGrpSpPr>
          <p:cNvPr id="15" name="Group 14"/>
          <p:cNvGrpSpPr>
            <a:grpSpLocks/>
          </p:cNvGrpSpPr>
          <p:nvPr/>
        </p:nvGrpSpPr>
        <p:grpSpPr bwMode="auto">
          <a:xfrm>
            <a:off x="8065965" y="1554361"/>
            <a:ext cx="3124191" cy="2294047"/>
            <a:chOff x="96" y="864"/>
            <a:chExt cx="1440" cy="1248"/>
          </a:xfrm>
        </p:grpSpPr>
        <p:sp>
          <p:nvSpPr>
            <p:cNvPr id="7219" name="Freeform 15"/>
            <p:cNvSpPr>
              <a:spLocks/>
            </p:cNvSpPr>
            <p:nvPr/>
          </p:nvSpPr>
          <p:spPr bwMode="auto">
            <a:xfrm flipH="1">
              <a:off x="1184" y="1584"/>
              <a:ext cx="352" cy="338"/>
            </a:xfrm>
            <a:custGeom>
              <a:avLst/>
              <a:gdLst>
                <a:gd name="T0" fmla="*/ 199 w 624"/>
                <a:gd name="T1" fmla="*/ 246 h 464"/>
                <a:gd name="T2" fmla="*/ 0 w 624"/>
                <a:gd name="T3" fmla="*/ 246 h 464"/>
                <a:gd name="T4" fmla="*/ 3 w 624"/>
                <a:gd name="T5" fmla="*/ 0 h 464"/>
                <a:gd name="T6" fmla="*/ 0 60000 65536"/>
                <a:gd name="T7" fmla="*/ 0 60000 65536"/>
                <a:gd name="T8" fmla="*/ 0 60000 65536"/>
              </a:gdLst>
              <a:ahLst/>
              <a:cxnLst>
                <a:cxn ang="T6">
                  <a:pos x="T0" y="T1"/>
                </a:cxn>
                <a:cxn ang="T7">
                  <a:pos x="T2" y="T3"/>
                </a:cxn>
                <a:cxn ang="T8">
                  <a:pos x="T4" y="T5"/>
                </a:cxn>
              </a:cxnLst>
              <a:rect l="0" t="0" r="r" b="b"/>
              <a:pathLst>
                <a:path w="624" h="464">
                  <a:moveTo>
                    <a:pt x="624" y="464"/>
                  </a:moveTo>
                  <a:lnTo>
                    <a:pt x="0" y="464"/>
                  </a:lnTo>
                  <a:lnTo>
                    <a:pt x="8" y="0"/>
                  </a:lnTo>
                </a:path>
              </a:pathLst>
            </a:custGeom>
            <a:noFill/>
            <a:ln w="28575" cap="sq" cmpd="sng">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20" name="Freeform 16"/>
            <p:cNvSpPr>
              <a:spLocks/>
            </p:cNvSpPr>
            <p:nvPr/>
          </p:nvSpPr>
          <p:spPr bwMode="auto">
            <a:xfrm flipH="1">
              <a:off x="1200" y="1027"/>
              <a:ext cx="316" cy="221"/>
            </a:xfrm>
            <a:custGeom>
              <a:avLst/>
              <a:gdLst>
                <a:gd name="T0" fmla="*/ 149 w 672"/>
                <a:gd name="T1" fmla="*/ 0 h 384"/>
                <a:gd name="T2" fmla="*/ 0 w 672"/>
                <a:gd name="T3" fmla="*/ 0 h 384"/>
                <a:gd name="T4" fmla="*/ 0 w 672"/>
                <a:gd name="T5" fmla="*/ 127 h 384"/>
                <a:gd name="T6" fmla="*/ 0 60000 65536"/>
                <a:gd name="T7" fmla="*/ 0 60000 65536"/>
                <a:gd name="T8" fmla="*/ 0 60000 65536"/>
              </a:gdLst>
              <a:ahLst/>
              <a:cxnLst>
                <a:cxn ang="T6">
                  <a:pos x="T0" y="T1"/>
                </a:cxn>
                <a:cxn ang="T7">
                  <a:pos x="T2" y="T3"/>
                </a:cxn>
                <a:cxn ang="T8">
                  <a:pos x="T4" y="T5"/>
                </a:cxn>
              </a:cxnLst>
              <a:rect l="0" t="0" r="r" b="b"/>
              <a:pathLst>
                <a:path w="672" h="384">
                  <a:moveTo>
                    <a:pt x="672" y="0"/>
                  </a:moveTo>
                  <a:lnTo>
                    <a:pt x="0" y="0"/>
                  </a:lnTo>
                  <a:lnTo>
                    <a:pt x="0" y="384"/>
                  </a:lnTo>
                </a:path>
              </a:pathLst>
            </a:custGeom>
            <a:noFill/>
            <a:ln w="28575" cap="sq" cmpd="sng">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21" name="Freeform 17"/>
            <p:cNvSpPr>
              <a:spLocks/>
            </p:cNvSpPr>
            <p:nvPr/>
          </p:nvSpPr>
          <p:spPr bwMode="auto">
            <a:xfrm>
              <a:off x="96" y="1584"/>
              <a:ext cx="404" cy="240"/>
            </a:xfrm>
            <a:custGeom>
              <a:avLst/>
              <a:gdLst>
                <a:gd name="T0" fmla="*/ 262 w 624"/>
                <a:gd name="T1" fmla="*/ 124 h 464"/>
                <a:gd name="T2" fmla="*/ 0 w 624"/>
                <a:gd name="T3" fmla="*/ 124 h 464"/>
                <a:gd name="T4" fmla="*/ 3 w 624"/>
                <a:gd name="T5" fmla="*/ 0 h 464"/>
                <a:gd name="T6" fmla="*/ 0 60000 65536"/>
                <a:gd name="T7" fmla="*/ 0 60000 65536"/>
                <a:gd name="T8" fmla="*/ 0 60000 65536"/>
              </a:gdLst>
              <a:ahLst/>
              <a:cxnLst>
                <a:cxn ang="T6">
                  <a:pos x="T0" y="T1"/>
                </a:cxn>
                <a:cxn ang="T7">
                  <a:pos x="T2" y="T3"/>
                </a:cxn>
                <a:cxn ang="T8">
                  <a:pos x="T4" y="T5"/>
                </a:cxn>
              </a:cxnLst>
              <a:rect l="0" t="0" r="r" b="b"/>
              <a:pathLst>
                <a:path w="624" h="464">
                  <a:moveTo>
                    <a:pt x="624" y="464"/>
                  </a:moveTo>
                  <a:lnTo>
                    <a:pt x="0" y="464"/>
                  </a:lnTo>
                  <a:lnTo>
                    <a:pt x="8" y="0"/>
                  </a:lnTo>
                </a:path>
              </a:pathLst>
            </a:custGeom>
            <a:noFill/>
            <a:ln w="28575" cap="sq" cmpd="sng">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22" name="Freeform 18"/>
            <p:cNvSpPr>
              <a:spLocks/>
            </p:cNvSpPr>
            <p:nvPr/>
          </p:nvSpPr>
          <p:spPr bwMode="auto">
            <a:xfrm>
              <a:off x="98" y="1104"/>
              <a:ext cx="430" cy="192"/>
            </a:xfrm>
            <a:custGeom>
              <a:avLst/>
              <a:gdLst>
                <a:gd name="T0" fmla="*/ 275 w 672"/>
                <a:gd name="T1" fmla="*/ 0 h 384"/>
                <a:gd name="T2" fmla="*/ 0 w 672"/>
                <a:gd name="T3" fmla="*/ 0 h 384"/>
                <a:gd name="T4" fmla="*/ 0 w 672"/>
                <a:gd name="T5" fmla="*/ 96 h 384"/>
                <a:gd name="T6" fmla="*/ 0 60000 65536"/>
                <a:gd name="T7" fmla="*/ 0 60000 65536"/>
                <a:gd name="T8" fmla="*/ 0 60000 65536"/>
              </a:gdLst>
              <a:ahLst/>
              <a:cxnLst>
                <a:cxn ang="T6">
                  <a:pos x="T0" y="T1"/>
                </a:cxn>
                <a:cxn ang="T7">
                  <a:pos x="T2" y="T3"/>
                </a:cxn>
                <a:cxn ang="T8">
                  <a:pos x="T4" y="T5"/>
                </a:cxn>
              </a:cxnLst>
              <a:rect l="0" t="0" r="r" b="b"/>
              <a:pathLst>
                <a:path w="672" h="384">
                  <a:moveTo>
                    <a:pt x="672" y="0"/>
                  </a:moveTo>
                  <a:lnTo>
                    <a:pt x="0" y="0"/>
                  </a:lnTo>
                  <a:lnTo>
                    <a:pt x="0" y="384"/>
                  </a:lnTo>
                </a:path>
              </a:pathLst>
            </a:custGeom>
            <a:noFill/>
            <a:ln w="28575" cap="sq" cmpd="sng">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nvGrpSpPr>
            <p:cNvPr id="7223" name="Group 19"/>
            <p:cNvGrpSpPr>
              <a:grpSpLocks/>
            </p:cNvGrpSpPr>
            <p:nvPr/>
          </p:nvGrpSpPr>
          <p:grpSpPr bwMode="auto">
            <a:xfrm>
              <a:off x="456" y="864"/>
              <a:ext cx="878" cy="1248"/>
              <a:chOff x="2304" y="1008"/>
              <a:chExt cx="1920" cy="2208"/>
            </a:xfrm>
          </p:grpSpPr>
          <p:grpSp>
            <p:nvGrpSpPr>
              <p:cNvPr id="7224" name="Group 20"/>
              <p:cNvGrpSpPr>
                <a:grpSpLocks/>
              </p:cNvGrpSpPr>
              <p:nvPr/>
            </p:nvGrpSpPr>
            <p:grpSpPr bwMode="auto">
              <a:xfrm>
                <a:off x="2544" y="1008"/>
                <a:ext cx="1680" cy="2208"/>
                <a:chOff x="2304" y="1008"/>
                <a:chExt cx="1680" cy="2208"/>
              </a:xfrm>
            </p:grpSpPr>
            <p:grpSp>
              <p:nvGrpSpPr>
                <p:cNvPr id="7547" name="Group 21"/>
                <p:cNvGrpSpPr>
                  <a:grpSpLocks/>
                </p:cNvGrpSpPr>
                <p:nvPr/>
              </p:nvGrpSpPr>
              <p:grpSpPr bwMode="auto">
                <a:xfrm>
                  <a:off x="2304" y="1008"/>
                  <a:ext cx="1680" cy="2208"/>
                  <a:chOff x="2304" y="1008"/>
                  <a:chExt cx="1680" cy="2208"/>
                </a:xfrm>
              </p:grpSpPr>
              <p:sp>
                <p:nvSpPr>
                  <p:cNvPr id="7590" name="Freeform 22"/>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91" name="Freeform 23"/>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548" name="Freeform 24"/>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49" name="Freeform 25"/>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0" name="Freeform 26"/>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1" name="Freeform 27"/>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2" name="Freeform 28"/>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3" name="Freeform 29"/>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4" name="Freeform 30"/>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5" name="Freeform 31"/>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6" name="Freeform 32"/>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7" name="Freeform 33"/>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8" name="Freeform 34"/>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59" name="Freeform 35"/>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0" name="Freeform 36"/>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1" name="Freeform 37"/>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2" name="Freeform 38"/>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3" name="Freeform 39"/>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4" name="Freeform 40"/>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5" name="Freeform 41"/>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6" name="Freeform 42"/>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7" name="Freeform 43"/>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8" name="Freeform 44"/>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69" name="Freeform 45"/>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0" name="Freeform 46"/>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1" name="Freeform 47"/>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2" name="Freeform 48"/>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3" name="Freeform 49"/>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4" name="Freeform 50"/>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5" name="Freeform 51"/>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6" name="Freeform 52"/>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7" name="Freeform 53"/>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8" name="Freeform 54"/>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79" name="Freeform 55"/>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0" name="Freeform 56"/>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1" name="Freeform 57"/>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2" name="Freeform 58"/>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3" name="Freeform 59"/>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4" name="Freeform 60"/>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5" name="Freeform 61"/>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6" name="Freeform 62"/>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7" name="Freeform 63"/>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8" name="Freeform 64"/>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89" name="Freeform 65"/>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225" name="Group 66"/>
              <p:cNvGrpSpPr>
                <a:grpSpLocks/>
              </p:cNvGrpSpPr>
              <p:nvPr/>
            </p:nvGrpSpPr>
            <p:grpSpPr bwMode="auto">
              <a:xfrm>
                <a:off x="2496" y="1008"/>
                <a:ext cx="1680" cy="2208"/>
                <a:chOff x="2304" y="1008"/>
                <a:chExt cx="1680" cy="2208"/>
              </a:xfrm>
            </p:grpSpPr>
            <p:grpSp>
              <p:nvGrpSpPr>
                <p:cNvPr id="7502" name="Group 67"/>
                <p:cNvGrpSpPr>
                  <a:grpSpLocks/>
                </p:cNvGrpSpPr>
                <p:nvPr/>
              </p:nvGrpSpPr>
              <p:grpSpPr bwMode="auto">
                <a:xfrm>
                  <a:off x="2304" y="1008"/>
                  <a:ext cx="1680" cy="2208"/>
                  <a:chOff x="2304" y="1008"/>
                  <a:chExt cx="1680" cy="2208"/>
                </a:xfrm>
              </p:grpSpPr>
              <p:sp>
                <p:nvSpPr>
                  <p:cNvPr id="7545" name="Freeform 68"/>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46" name="Freeform 69"/>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503" name="Freeform 70"/>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04" name="Freeform 71"/>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05" name="Freeform 72"/>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06" name="Freeform 73"/>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07" name="Freeform 74"/>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08" name="Freeform 75"/>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09" name="Freeform 76"/>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0" name="Freeform 77"/>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1" name="Freeform 78"/>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2" name="Freeform 79"/>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3" name="Freeform 80"/>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4" name="Freeform 81"/>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5" name="Freeform 82"/>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6" name="Freeform 83"/>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7" name="Freeform 84"/>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8" name="Freeform 85"/>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19" name="Freeform 86"/>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0" name="Freeform 87"/>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1" name="Freeform 88"/>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2" name="Freeform 89"/>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3" name="Freeform 90"/>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4" name="Freeform 91"/>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5" name="Freeform 92"/>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6" name="Freeform 93"/>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7" name="Freeform 94"/>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8" name="Freeform 95"/>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29" name="Freeform 96"/>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0" name="Freeform 97"/>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1" name="Freeform 98"/>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2" name="Freeform 99"/>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3" name="Freeform 100"/>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4" name="Freeform 101"/>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5" name="Freeform 102"/>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6" name="Freeform 103"/>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7" name="Freeform 104"/>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8" name="Freeform 105"/>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39" name="Freeform 106"/>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40" name="Freeform 107"/>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41" name="Freeform 108"/>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42" name="Freeform 109"/>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43" name="Freeform 110"/>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44" name="Freeform 111"/>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226" name="Group 112"/>
              <p:cNvGrpSpPr>
                <a:grpSpLocks/>
              </p:cNvGrpSpPr>
              <p:nvPr/>
            </p:nvGrpSpPr>
            <p:grpSpPr bwMode="auto">
              <a:xfrm>
                <a:off x="2448" y="1008"/>
                <a:ext cx="1680" cy="2208"/>
                <a:chOff x="2304" y="1008"/>
                <a:chExt cx="1680" cy="2208"/>
              </a:xfrm>
            </p:grpSpPr>
            <p:grpSp>
              <p:nvGrpSpPr>
                <p:cNvPr id="7457" name="Group 113"/>
                <p:cNvGrpSpPr>
                  <a:grpSpLocks/>
                </p:cNvGrpSpPr>
                <p:nvPr/>
              </p:nvGrpSpPr>
              <p:grpSpPr bwMode="auto">
                <a:xfrm>
                  <a:off x="2304" y="1008"/>
                  <a:ext cx="1680" cy="2208"/>
                  <a:chOff x="2304" y="1008"/>
                  <a:chExt cx="1680" cy="2208"/>
                </a:xfrm>
              </p:grpSpPr>
              <p:sp>
                <p:nvSpPr>
                  <p:cNvPr id="7500" name="Freeform 114"/>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501" name="Freeform 115"/>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458" name="Freeform 116"/>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59" name="Freeform 117"/>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0" name="Freeform 118"/>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1" name="Freeform 119"/>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2" name="Freeform 120"/>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3" name="Freeform 121"/>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4" name="Freeform 122"/>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5" name="Freeform 123"/>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6" name="Freeform 124"/>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7" name="Freeform 125"/>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8" name="Freeform 126"/>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69" name="Freeform 127"/>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0" name="Freeform 128"/>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1" name="Freeform 129"/>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2" name="Freeform 130"/>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3" name="Freeform 131"/>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4" name="Freeform 132"/>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5" name="Freeform 133"/>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6" name="Freeform 134"/>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7" name="Freeform 135"/>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8" name="Freeform 136"/>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79" name="Freeform 137"/>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0" name="Freeform 138"/>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1" name="Freeform 139"/>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2" name="Freeform 140"/>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3" name="Freeform 141"/>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4" name="Freeform 142"/>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5" name="Freeform 143"/>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6" name="Freeform 144"/>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7" name="Freeform 145"/>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8" name="Freeform 146"/>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89" name="Freeform 147"/>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0" name="Freeform 148"/>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1" name="Freeform 149"/>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2" name="Freeform 150"/>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3" name="Freeform 151"/>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4" name="Freeform 152"/>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5" name="Freeform 153"/>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6" name="Freeform 154"/>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7" name="Freeform 155"/>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8" name="Freeform 156"/>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99" name="Freeform 157"/>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227" name="Group 158"/>
              <p:cNvGrpSpPr>
                <a:grpSpLocks/>
              </p:cNvGrpSpPr>
              <p:nvPr/>
            </p:nvGrpSpPr>
            <p:grpSpPr bwMode="auto">
              <a:xfrm>
                <a:off x="2400" y="1008"/>
                <a:ext cx="1680" cy="2208"/>
                <a:chOff x="2304" y="1008"/>
                <a:chExt cx="1680" cy="2208"/>
              </a:xfrm>
            </p:grpSpPr>
            <p:grpSp>
              <p:nvGrpSpPr>
                <p:cNvPr id="7412" name="Group 159"/>
                <p:cNvGrpSpPr>
                  <a:grpSpLocks/>
                </p:cNvGrpSpPr>
                <p:nvPr/>
              </p:nvGrpSpPr>
              <p:grpSpPr bwMode="auto">
                <a:xfrm>
                  <a:off x="2304" y="1008"/>
                  <a:ext cx="1680" cy="2208"/>
                  <a:chOff x="2304" y="1008"/>
                  <a:chExt cx="1680" cy="2208"/>
                </a:xfrm>
              </p:grpSpPr>
              <p:sp>
                <p:nvSpPr>
                  <p:cNvPr id="7455" name="Freeform 160"/>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56" name="Freeform 161"/>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413" name="Freeform 162"/>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14" name="Freeform 163"/>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15" name="Freeform 164"/>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16" name="Freeform 165"/>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17" name="Freeform 166"/>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18" name="Freeform 167"/>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19" name="Freeform 168"/>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0" name="Freeform 169"/>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1" name="Freeform 170"/>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2" name="Freeform 171"/>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3" name="Freeform 172"/>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4" name="Freeform 173"/>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5" name="Freeform 174"/>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6" name="Freeform 175"/>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7" name="Freeform 176"/>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8" name="Freeform 177"/>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29" name="Freeform 178"/>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0" name="Freeform 179"/>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1" name="Freeform 180"/>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2" name="Freeform 181"/>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3" name="Freeform 182"/>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4" name="Freeform 183"/>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5" name="Freeform 184"/>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6" name="Freeform 185"/>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7" name="Freeform 186"/>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8" name="Freeform 187"/>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39" name="Freeform 188"/>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0" name="Freeform 189"/>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1" name="Freeform 190"/>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2" name="Freeform 191"/>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3" name="Freeform 192"/>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4" name="Freeform 193"/>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5" name="Freeform 194"/>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6" name="Freeform 195"/>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7" name="Freeform 196"/>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8" name="Freeform 197"/>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49" name="Freeform 198"/>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50" name="Freeform 199"/>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51" name="Freeform 200"/>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52" name="Freeform 201"/>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53" name="Freeform 202"/>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54" name="Freeform 203"/>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228" name="Group 204"/>
              <p:cNvGrpSpPr>
                <a:grpSpLocks/>
              </p:cNvGrpSpPr>
              <p:nvPr/>
            </p:nvGrpSpPr>
            <p:grpSpPr bwMode="auto">
              <a:xfrm>
                <a:off x="2448" y="1008"/>
                <a:ext cx="1680" cy="2208"/>
                <a:chOff x="2304" y="1008"/>
                <a:chExt cx="1680" cy="2208"/>
              </a:xfrm>
            </p:grpSpPr>
            <p:grpSp>
              <p:nvGrpSpPr>
                <p:cNvPr id="7367" name="Group 205"/>
                <p:cNvGrpSpPr>
                  <a:grpSpLocks/>
                </p:cNvGrpSpPr>
                <p:nvPr/>
              </p:nvGrpSpPr>
              <p:grpSpPr bwMode="auto">
                <a:xfrm>
                  <a:off x="2304" y="1008"/>
                  <a:ext cx="1680" cy="2208"/>
                  <a:chOff x="2304" y="1008"/>
                  <a:chExt cx="1680" cy="2208"/>
                </a:xfrm>
              </p:grpSpPr>
              <p:sp>
                <p:nvSpPr>
                  <p:cNvPr id="7410" name="Freeform 206"/>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11" name="Freeform 207"/>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368" name="Freeform 208"/>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69" name="Freeform 209"/>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0" name="Freeform 210"/>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1" name="Freeform 211"/>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2" name="Freeform 212"/>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3" name="Freeform 213"/>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4" name="Freeform 214"/>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5" name="Freeform 215"/>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6" name="Freeform 216"/>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7" name="Freeform 217"/>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8" name="Freeform 218"/>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79" name="Freeform 219"/>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0" name="Freeform 220"/>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1" name="Freeform 221"/>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2" name="Freeform 222"/>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3" name="Freeform 223"/>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4" name="Freeform 224"/>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5" name="Freeform 225"/>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6" name="Freeform 226"/>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7" name="Freeform 227"/>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8" name="Freeform 228"/>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89" name="Freeform 229"/>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0" name="Freeform 230"/>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1" name="Freeform 231"/>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2" name="Freeform 232"/>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3" name="Freeform 233"/>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4" name="Freeform 234"/>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5" name="Freeform 235"/>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6" name="Freeform 236"/>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7" name="Freeform 237"/>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8" name="Freeform 238"/>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99" name="Freeform 239"/>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0" name="Freeform 240"/>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1" name="Freeform 241"/>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2" name="Freeform 242"/>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3" name="Freeform 243"/>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4" name="Freeform 244"/>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5" name="Freeform 245"/>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6" name="Freeform 246"/>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7" name="Freeform 247"/>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8" name="Freeform 248"/>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409" name="Freeform 249"/>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229" name="Group 250"/>
              <p:cNvGrpSpPr>
                <a:grpSpLocks/>
              </p:cNvGrpSpPr>
              <p:nvPr/>
            </p:nvGrpSpPr>
            <p:grpSpPr bwMode="auto">
              <a:xfrm>
                <a:off x="2400" y="1008"/>
                <a:ext cx="1680" cy="2208"/>
                <a:chOff x="2304" y="1008"/>
                <a:chExt cx="1680" cy="2208"/>
              </a:xfrm>
            </p:grpSpPr>
            <p:grpSp>
              <p:nvGrpSpPr>
                <p:cNvPr id="7322" name="Group 251"/>
                <p:cNvGrpSpPr>
                  <a:grpSpLocks/>
                </p:cNvGrpSpPr>
                <p:nvPr/>
              </p:nvGrpSpPr>
              <p:grpSpPr bwMode="auto">
                <a:xfrm>
                  <a:off x="2304" y="1008"/>
                  <a:ext cx="1680" cy="2208"/>
                  <a:chOff x="2304" y="1008"/>
                  <a:chExt cx="1680" cy="2208"/>
                </a:xfrm>
              </p:grpSpPr>
              <p:sp>
                <p:nvSpPr>
                  <p:cNvPr id="7365" name="Freeform 252"/>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66" name="Freeform 253"/>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323" name="Freeform 254"/>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24" name="Freeform 255"/>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25" name="Freeform 256"/>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26" name="Freeform 257"/>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27" name="Freeform 258"/>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28" name="Freeform 259"/>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29" name="Freeform 260"/>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0" name="Freeform 261"/>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1" name="Freeform 262"/>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2" name="Freeform 263"/>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3" name="Freeform 264"/>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4" name="Freeform 265"/>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5" name="Freeform 266"/>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6" name="Freeform 267"/>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7" name="Freeform 268"/>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8" name="Freeform 269"/>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39" name="Freeform 270"/>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0" name="Freeform 271"/>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1" name="Freeform 272"/>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2" name="Freeform 273"/>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3" name="Freeform 274"/>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4" name="Freeform 275"/>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5" name="Freeform 276"/>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6" name="Freeform 277"/>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7" name="Freeform 278"/>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8" name="Freeform 279"/>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49" name="Freeform 280"/>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0" name="Freeform 281"/>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1" name="Freeform 282"/>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2" name="Freeform 283"/>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3" name="Freeform 284"/>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4" name="Freeform 285"/>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5" name="Freeform 286"/>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6" name="Freeform 287"/>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7" name="Freeform 288"/>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8" name="Freeform 289"/>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59" name="Freeform 290"/>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60" name="Freeform 291"/>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61" name="Freeform 292"/>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62" name="Freeform 293"/>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63" name="Freeform 294"/>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64" name="Freeform 295"/>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230" name="Group 296"/>
              <p:cNvGrpSpPr>
                <a:grpSpLocks/>
              </p:cNvGrpSpPr>
              <p:nvPr/>
            </p:nvGrpSpPr>
            <p:grpSpPr bwMode="auto">
              <a:xfrm>
                <a:off x="2352" y="1008"/>
                <a:ext cx="1680" cy="2208"/>
                <a:chOff x="2304" y="1008"/>
                <a:chExt cx="1680" cy="2208"/>
              </a:xfrm>
            </p:grpSpPr>
            <p:grpSp>
              <p:nvGrpSpPr>
                <p:cNvPr id="7277" name="Group 297"/>
                <p:cNvGrpSpPr>
                  <a:grpSpLocks/>
                </p:cNvGrpSpPr>
                <p:nvPr/>
              </p:nvGrpSpPr>
              <p:grpSpPr bwMode="auto">
                <a:xfrm>
                  <a:off x="2304" y="1008"/>
                  <a:ext cx="1680" cy="2208"/>
                  <a:chOff x="2304" y="1008"/>
                  <a:chExt cx="1680" cy="2208"/>
                </a:xfrm>
              </p:grpSpPr>
              <p:sp>
                <p:nvSpPr>
                  <p:cNvPr id="7320" name="Freeform 298"/>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chemeClr val="accent1"/>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21" name="Freeform 299"/>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chemeClr val="accent1"/>
                  </a:solidFill>
                  <a:ln w="12700" cap="sq" cmpd="sng">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278" name="Freeform 300"/>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79" name="Freeform 301"/>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0" name="Freeform 302"/>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1" name="Freeform 303"/>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2" name="Freeform 304"/>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3" name="Freeform 305"/>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4" name="Freeform 306"/>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5" name="Freeform 307"/>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6" name="Freeform 308"/>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7" name="Freeform 309"/>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8" name="Freeform 310"/>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89" name="Freeform 311"/>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0" name="Freeform 312"/>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1" name="Freeform 313"/>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2" name="Freeform 314"/>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3" name="Freeform 315"/>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4" name="Freeform 316"/>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5" name="Freeform 317"/>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6" name="Freeform 318"/>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7" name="Freeform 319"/>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8" name="Freeform 320"/>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99" name="Freeform 321"/>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0" name="Freeform 322"/>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1" name="Freeform 323"/>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2" name="Freeform 324"/>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3" name="Freeform 325"/>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4" name="Freeform 326"/>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5" name="Freeform 327"/>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6" name="Freeform 328"/>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7" name="Freeform 329"/>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8" name="Freeform 330"/>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09" name="Freeform 331"/>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0" name="Freeform 332"/>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1" name="Freeform 333"/>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2" name="Freeform 334"/>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3" name="Freeform 335"/>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4" name="Freeform 336"/>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5" name="Freeform 337"/>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6" name="Freeform 338"/>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7" name="Freeform 339"/>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8" name="Freeform 340"/>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319" name="Freeform 341"/>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231" name="Group 342"/>
              <p:cNvGrpSpPr>
                <a:grpSpLocks/>
              </p:cNvGrpSpPr>
              <p:nvPr/>
            </p:nvGrpSpPr>
            <p:grpSpPr bwMode="auto">
              <a:xfrm>
                <a:off x="2304" y="1008"/>
                <a:ext cx="1680" cy="2208"/>
                <a:chOff x="2304" y="1008"/>
                <a:chExt cx="1680" cy="2208"/>
              </a:xfrm>
            </p:grpSpPr>
            <p:grpSp>
              <p:nvGrpSpPr>
                <p:cNvPr id="7232" name="Group 343"/>
                <p:cNvGrpSpPr>
                  <a:grpSpLocks/>
                </p:cNvGrpSpPr>
                <p:nvPr/>
              </p:nvGrpSpPr>
              <p:grpSpPr bwMode="auto">
                <a:xfrm>
                  <a:off x="2304" y="1008"/>
                  <a:ext cx="1680" cy="2208"/>
                  <a:chOff x="2304" y="1008"/>
                  <a:chExt cx="1680" cy="2208"/>
                </a:xfrm>
              </p:grpSpPr>
              <p:sp>
                <p:nvSpPr>
                  <p:cNvPr id="7275" name="Freeform 344"/>
                  <p:cNvSpPr>
                    <a:spLocks/>
                  </p:cNvSpPr>
                  <p:nvPr/>
                </p:nvSpPr>
                <p:spPr bwMode="auto">
                  <a:xfrm>
                    <a:off x="2304" y="1008"/>
                    <a:ext cx="1680" cy="2208"/>
                  </a:xfrm>
                  <a:custGeom>
                    <a:avLst/>
                    <a:gdLst>
                      <a:gd name="T0" fmla="*/ 0 w 1680"/>
                      <a:gd name="T1" fmla="*/ 0 h 2208"/>
                      <a:gd name="T2" fmla="*/ 1680 w 1680"/>
                      <a:gd name="T3" fmla="*/ 0 h 2208"/>
                      <a:gd name="T4" fmla="*/ 1680 w 1680"/>
                      <a:gd name="T5" fmla="*/ 2208 h 2208"/>
                      <a:gd name="T6" fmla="*/ 0 w 1680"/>
                      <a:gd name="T7" fmla="*/ 2208 h 2208"/>
                      <a:gd name="T8" fmla="*/ 0 w 1680"/>
                      <a:gd name="T9" fmla="*/ 96 h 2208"/>
                      <a:gd name="T10" fmla="*/ 324 w 1680"/>
                      <a:gd name="T11" fmla="*/ 102 h 2208"/>
                      <a:gd name="T12" fmla="*/ 324 w 1680"/>
                      <a:gd name="T13" fmla="*/ 1908 h 2208"/>
                      <a:gd name="T14" fmla="*/ 1392 w 1680"/>
                      <a:gd name="T15" fmla="*/ 1908 h 2208"/>
                      <a:gd name="T16" fmla="*/ 1380 w 1680"/>
                      <a:gd name="T17" fmla="*/ 294 h 2208"/>
                      <a:gd name="T18" fmla="*/ 6 w 1680"/>
                      <a:gd name="T19" fmla="*/ 294 h 2208"/>
                      <a:gd name="T20" fmla="*/ 0 w 1680"/>
                      <a:gd name="T21" fmla="*/ 0 h 2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0" h="2208">
                        <a:moveTo>
                          <a:pt x="0" y="0"/>
                        </a:moveTo>
                        <a:lnTo>
                          <a:pt x="1680" y="0"/>
                        </a:lnTo>
                        <a:lnTo>
                          <a:pt x="1680" y="2208"/>
                        </a:lnTo>
                        <a:lnTo>
                          <a:pt x="0" y="2208"/>
                        </a:lnTo>
                        <a:lnTo>
                          <a:pt x="0" y="96"/>
                        </a:lnTo>
                        <a:lnTo>
                          <a:pt x="324" y="102"/>
                        </a:lnTo>
                        <a:lnTo>
                          <a:pt x="324" y="1908"/>
                        </a:lnTo>
                        <a:lnTo>
                          <a:pt x="1392" y="1908"/>
                        </a:lnTo>
                        <a:lnTo>
                          <a:pt x="1380" y="294"/>
                        </a:lnTo>
                        <a:lnTo>
                          <a:pt x="6" y="294"/>
                        </a:lnTo>
                        <a:lnTo>
                          <a:pt x="0" y="0"/>
                        </a:lnTo>
                        <a:close/>
                      </a:path>
                    </a:pathLst>
                  </a:custGeom>
                  <a:solidFill>
                    <a:srgbClr val="800000"/>
                  </a:solidFill>
                  <a:ln w="127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76" name="Freeform 345"/>
                  <p:cNvSpPr>
                    <a:spLocks/>
                  </p:cNvSpPr>
                  <p:nvPr/>
                </p:nvSpPr>
                <p:spPr bwMode="auto">
                  <a:xfrm>
                    <a:off x="2310" y="1008"/>
                    <a:ext cx="324" cy="306"/>
                  </a:xfrm>
                  <a:custGeom>
                    <a:avLst/>
                    <a:gdLst>
                      <a:gd name="T0" fmla="*/ 5 w 324"/>
                      <a:gd name="T1" fmla="*/ 0 h 306"/>
                      <a:gd name="T2" fmla="*/ 0 w 324"/>
                      <a:gd name="T3" fmla="*/ 306 h 306"/>
                      <a:gd name="T4" fmla="*/ 324 w 324"/>
                      <a:gd name="T5" fmla="*/ 294 h 306"/>
                      <a:gd name="T6" fmla="*/ 324 w 324"/>
                      <a:gd name="T7" fmla="*/ 6 h 306"/>
                      <a:gd name="T8" fmla="*/ 5 w 324"/>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 h="306">
                        <a:moveTo>
                          <a:pt x="5" y="0"/>
                        </a:moveTo>
                        <a:lnTo>
                          <a:pt x="0" y="306"/>
                        </a:lnTo>
                        <a:lnTo>
                          <a:pt x="324" y="294"/>
                        </a:lnTo>
                        <a:lnTo>
                          <a:pt x="324" y="6"/>
                        </a:lnTo>
                        <a:lnTo>
                          <a:pt x="5" y="0"/>
                        </a:lnTo>
                        <a:close/>
                      </a:path>
                    </a:pathLst>
                  </a:custGeom>
                  <a:solidFill>
                    <a:srgbClr val="800000"/>
                  </a:solidFill>
                  <a:ln w="12700" cap="sq"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233" name="Freeform 346"/>
                <p:cNvSpPr>
                  <a:spLocks/>
                </p:cNvSpPr>
                <p:nvPr/>
              </p:nvSpPr>
              <p:spPr bwMode="auto">
                <a:xfrm>
                  <a:off x="2310" y="1533"/>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34" name="Freeform 347"/>
                <p:cNvSpPr>
                  <a:spLocks/>
                </p:cNvSpPr>
                <p:nvPr/>
              </p:nvSpPr>
              <p:spPr bwMode="auto">
                <a:xfrm>
                  <a:off x="2304" y="1674"/>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35" name="Freeform 348"/>
                <p:cNvSpPr>
                  <a:spLocks/>
                </p:cNvSpPr>
                <p:nvPr/>
              </p:nvSpPr>
              <p:spPr bwMode="auto">
                <a:xfrm>
                  <a:off x="2304" y="181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36" name="Freeform 349"/>
                <p:cNvSpPr>
                  <a:spLocks/>
                </p:cNvSpPr>
                <p:nvPr/>
              </p:nvSpPr>
              <p:spPr bwMode="auto">
                <a:xfrm>
                  <a:off x="2310" y="1965"/>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37" name="Freeform 350"/>
                <p:cNvSpPr>
                  <a:spLocks/>
                </p:cNvSpPr>
                <p:nvPr/>
              </p:nvSpPr>
              <p:spPr bwMode="auto">
                <a:xfrm>
                  <a:off x="2304" y="2106"/>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38" name="Freeform 351"/>
                <p:cNvSpPr>
                  <a:spLocks/>
                </p:cNvSpPr>
                <p:nvPr/>
              </p:nvSpPr>
              <p:spPr bwMode="auto">
                <a:xfrm>
                  <a:off x="2304" y="2250"/>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39" name="Freeform 352"/>
                <p:cNvSpPr>
                  <a:spLocks/>
                </p:cNvSpPr>
                <p:nvPr/>
              </p:nvSpPr>
              <p:spPr bwMode="auto">
                <a:xfrm>
                  <a:off x="2310" y="2397"/>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0" name="Freeform 353"/>
                <p:cNvSpPr>
                  <a:spLocks/>
                </p:cNvSpPr>
                <p:nvPr/>
              </p:nvSpPr>
              <p:spPr bwMode="auto">
                <a:xfrm>
                  <a:off x="2304" y="2538"/>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1" name="Freeform 354"/>
                <p:cNvSpPr>
                  <a:spLocks/>
                </p:cNvSpPr>
                <p:nvPr/>
              </p:nvSpPr>
              <p:spPr bwMode="auto">
                <a:xfrm>
                  <a:off x="2304" y="2682"/>
                  <a:ext cx="315" cy="6"/>
                </a:xfrm>
                <a:custGeom>
                  <a:avLst/>
                  <a:gdLst>
                    <a:gd name="T0" fmla="*/ 0 w 315"/>
                    <a:gd name="T1" fmla="*/ 0 h 6"/>
                    <a:gd name="T2" fmla="*/ 315 w 315"/>
                    <a:gd name="T3" fmla="*/ 6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2" name="Freeform 355"/>
                <p:cNvSpPr>
                  <a:spLocks/>
                </p:cNvSpPr>
                <p:nvPr/>
              </p:nvSpPr>
              <p:spPr bwMode="auto">
                <a:xfrm>
                  <a:off x="3692" y="167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3" name="Freeform 356"/>
                <p:cNvSpPr>
                  <a:spLocks/>
                </p:cNvSpPr>
                <p:nvPr/>
              </p:nvSpPr>
              <p:spPr bwMode="auto">
                <a:xfrm>
                  <a:off x="3696" y="172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4" name="Freeform 357"/>
                <p:cNvSpPr>
                  <a:spLocks/>
                </p:cNvSpPr>
                <p:nvPr/>
              </p:nvSpPr>
              <p:spPr bwMode="auto">
                <a:xfrm>
                  <a:off x="3696" y="177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5" name="Freeform 358"/>
                <p:cNvSpPr>
                  <a:spLocks/>
                </p:cNvSpPr>
                <p:nvPr/>
              </p:nvSpPr>
              <p:spPr bwMode="auto">
                <a:xfrm>
                  <a:off x="3696" y="182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6" name="Freeform 359"/>
                <p:cNvSpPr>
                  <a:spLocks/>
                </p:cNvSpPr>
                <p:nvPr/>
              </p:nvSpPr>
              <p:spPr bwMode="auto">
                <a:xfrm>
                  <a:off x="3692" y="148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7" name="Freeform 360"/>
                <p:cNvSpPr>
                  <a:spLocks/>
                </p:cNvSpPr>
                <p:nvPr/>
              </p:nvSpPr>
              <p:spPr bwMode="auto">
                <a:xfrm>
                  <a:off x="3696" y="153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8" name="Freeform 361"/>
                <p:cNvSpPr>
                  <a:spLocks/>
                </p:cNvSpPr>
                <p:nvPr/>
              </p:nvSpPr>
              <p:spPr bwMode="auto">
                <a:xfrm>
                  <a:off x="3696" y="158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49" name="Freeform 362"/>
                <p:cNvSpPr>
                  <a:spLocks/>
                </p:cNvSpPr>
                <p:nvPr/>
              </p:nvSpPr>
              <p:spPr bwMode="auto">
                <a:xfrm>
                  <a:off x="3696" y="163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0" name="Freeform 363"/>
                <p:cNvSpPr>
                  <a:spLocks/>
                </p:cNvSpPr>
                <p:nvPr/>
              </p:nvSpPr>
              <p:spPr bwMode="auto">
                <a:xfrm>
                  <a:off x="3696" y="206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1" name="Freeform 364"/>
                <p:cNvSpPr>
                  <a:spLocks/>
                </p:cNvSpPr>
                <p:nvPr/>
              </p:nvSpPr>
              <p:spPr bwMode="auto">
                <a:xfrm>
                  <a:off x="3700" y="211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2" name="Freeform 365"/>
                <p:cNvSpPr>
                  <a:spLocks/>
                </p:cNvSpPr>
                <p:nvPr/>
              </p:nvSpPr>
              <p:spPr bwMode="auto">
                <a:xfrm>
                  <a:off x="3700" y="216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3" name="Freeform 366"/>
                <p:cNvSpPr>
                  <a:spLocks/>
                </p:cNvSpPr>
                <p:nvPr/>
              </p:nvSpPr>
              <p:spPr bwMode="auto">
                <a:xfrm>
                  <a:off x="3700" y="220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4" name="Freeform 367"/>
                <p:cNvSpPr>
                  <a:spLocks/>
                </p:cNvSpPr>
                <p:nvPr/>
              </p:nvSpPr>
              <p:spPr bwMode="auto">
                <a:xfrm>
                  <a:off x="3696" y="187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5" name="Freeform 368"/>
                <p:cNvSpPr>
                  <a:spLocks/>
                </p:cNvSpPr>
                <p:nvPr/>
              </p:nvSpPr>
              <p:spPr bwMode="auto">
                <a:xfrm>
                  <a:off x="3700" y="192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6" name="Freeform 369"/>
                <p:cNvSpPr>
                  <a:spLocks/>
                </p:cNvSpPr>
                <p:nvPr/>
              </p:nvSpPr>
              <p:spPr bwMode="auto">
                <a:xfrm>
                  <a:off x="3700" y="196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7" name="Freeform 370"/>
                <p:cNvSpPr>
                  <a:spLocks/>
                </p:cNvSpPr>
                <p:nvPr/>
              </p:nvSpPr>
              <p:spPr bwMode="auto">
                <a:xfrm>
                  <a:off x="3700" y="201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8" name="Freeform 371"/>
                <p:cNvSpPr>
                  <a:spLocks/>
                </p:cNvSpPr>
                <p:nvPr/>
              </p:nvSpPr>
              <p:spPr bwMode="auto">
                <a:xfrm>
                  <a:off x="3692" y="244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59" name="Freeform 372"/>
                <p:cNvSpPr>
                  <a:spLocks/>
                </p:cNvSpPr>
                <p:nvPr/>
              </p:nvSpPr>
              <p:spPr bwMode="auto">
                <a:xfrm>
                  <a:off x="3696" y="249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0" name="Freeform 373"/>
                <p:cNvSpPr>
                  <a:spLocks/>
                </p:cNvSpPr>
                <p:nvPr/>
              </p:nvSpPr>
              <p:spPr bwMode="auto">
                <a:xfrm>
                  <a:off x="3696" y="254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1" name="Freeform 374"/>
                <p:cNvSpPr>
                  <a:spLocks/>
                </p:cNvSpPr>
                <p:nvPr/>
              </p:nvSpPr>
              <p:spPr bwMode="auto">
                <a:xfrm>
                  <a:off x="3696" y="259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2" name="Freeform 375"/>
                <p:cNvSpPr>
                  <a:spLocks/>
                </p:cNvSpPr>
                <p:nvPr/>
              </p:nvSpPr>
              <p:spPr bwMode="auto">
                <a:xfrm>
                  <a:off x="3692" y="2256"/>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3" name="Freeform 376"/>
                <p:cNvSpPr>
                  <a:spLocks/>
                </p:cNvSpPr>
                <p:nvPr/>
              </p:nvSpPr>
              <p:spPr bwMode="auto">
                <a:xfrm>
                  <a:off x="3696" y="2305"/>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4" name="Freeform 377"/>
                <p:cNvSpPr>
                  <a:spLocks/>
                </p:cNvSpPr>
                <p:nvPr/>
              </p:nvSpPr>
              <p:spPr bwMode="auto">
                <a:xfrm>
                  <a:off x="3696" y="235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5" name="Freeform 378"/>
                <p:cNvSpPr>
                  <a:spLocks/>
                </p:cNvSpPr>
                <p:nvPr/>
              </p:nvSpPr>
              <p:spPr bwMode="auto">
                <a:xfrm>
                  <a:off x="3696" y="240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6" name="Freeform 379"/>
                <p:cNvSpPr>
                  <a:spLocks/>
                </p:cNvSpPr>
                <p:nvPr/>
              </p:nvSpPr>
              <p:spPr bwMode="auto">
                <a:xfrm>
                  <a:off x="3696" y="2834"/>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7" name="Freeform 380"/>
                <p:cNvSpPr>
                  <a:spLocks/>
                </p:cNvSpPr>
                <p:nvPr/>
              </p:nvSpPr>
              <p:spPr bwMode="auto">
                <a:xfrm>
                  <a:off x="3700" y="288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8" name="Freeform 381"/>
                <p:cNvSpPr>
                  <a:spLocks/>
                </p:cNvSpPr>
                <p:nvPr/>
              </p:nvSpPr>
              <p:spPr bwMode="auto">
                <a:xfrm>
                  <a:off x="3696" y="2642"/>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69" name="Freeform 382"/>
                <p:cNvSpPr>
                  <a:spLocks/>
                </p:cNvSpPr>
                <p:nvPr/>
              </p:nvSpPr>
              <p:spPr bwMode="auto">
                <a:xfrm>
                  <a:off x="3700" y="2691"/>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70" name="Freeform 383"/>
                <p:cNvSpPr>
                  <a:spLocks/>
                </p:cNvSpPr>
                <p:nvPr/>
              </p:nvSpPr>
              <p:spPr bwMode="auto">
                <a:xfrm>
                  <a:off x="3700" y="2738"/>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71" name="Freeform 384"/>
                <p:cNvSpPr>
                  <a:spLocks/>
                </p:cNvSpPr>
                <p:nvPr/>
              </p:nvSpPr>
              <p:spPr bwMode="auto">
                <a:xfrm>
                  <a:off x="3700" y="2787"/>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72" name="Freeform 385"/>
                <p:cNvSpPr>
                  <a:spLocks/>
                </p:cNvSpPr>
                <p:nvPr/>
              </p:nvSpPr>
              <p:spPr bwMode="auto">
                <a:xfrm>
                  <a:off x="3696" y="1390"/>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73" name="Freeform 386"/>
                <p:cNvSpPr>
                  <a:spLocks/>
                </p:cNvSpPr>
                <p:nvPr/>
              </p:nvSpPr>
              <p:spPr bwMode="auto">
                <a:xfrm>
                  <a:off x="3700" y="1439"/>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74" name="Freeform 387"/>
                <p:cNvSpPr>
                  <a:spLocks/>
                </p:cNvSpPr>
                <p:nvPr/>
              </p:nvSpPr>
              <p:spPr bwMode="auto">
                <a:xfrm>
                  <a:off x="3700" y="1343"/>
                  <a:ext cx="284" cy="1"/>
                </a:xfrm>
                <a:custGeom>
                  <a:avLst/>
                  <a:gdLst>
                    <a:gd name="T0" fmla="*/ 0 w 284"/>
                    <a:gd name="T1" fmla="*/ 0 h 1"/>
                    <a:gd name="T2" fmla="*/ 284 w 284"/>
                    <a:gd name="T3" fmla="*/ 0 h 1"/>
                    <a:gd name="T4" fmla="*/ 0 60000 65536"/>
                    <a:gd name="T5" fmla="*/ 0 60000 65536"/>
                  </a:gdLst>
                  <a:ahLst/>
                  <a:cxnLst>
                    <a:cxn ang="T4">
                      <a:pos x="T0" y="T1"/>
                    </a:cxn>
                    <a:cxn ang="T5">
                      <a:pos x="T2" y="T3"/>
                    </a:cxn>
                  </a:cxnLst>
                  <a:rect l="0" t="0" r="r" b="b"/>
                  <a:pathLst>
                    <a:path w="284" h="1">
                      <a:moveTo>
                        <a:pt x="0" y="0"/>
                      </a:moveTo>
                      <a:lnTo>
                        <a:pt x="284"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grpSp>
      <p:grpSp>
        <p:nvGrpSpPr>
          <p:cNvPr id="4" name="Group 3">
            <a:extLst>
              <a:ext uri="{FF2B5EF4-FFF2-40B4-BE49-F238E27FC236}">
                <a16:creationId xmlns:a16="http://schemas.microsoft.com/office/drawing/2014/main" id="{F801BE63-11AB-4BF3-9D8B-037D97D34917}"/>
              </a:ext>
            </a:extLst>
          </p:cNvPr>
          <p:cNvGrpSpPr/>
          <p:nvPr/>
        </p:nvGrpSpPr>
        <p:grpSpPr>
          <a:xfrm>
            <a:off x="7164680" y="2303198"/>
            <a:ext cx="4244068" cy="1039078"/>
            <a:chOff x="7003504" y="3581401"/>
            <a:chExt cx="3816896" cy="1039078"/>
          </a:xfrm>
        </p:grpSpPr>
        <p:sp>
          <p:nvSpPr>
            <p:cNvPr id="389" name="Text Box 388"/>
            <p:cNvSpPr txBox="1">
              <a:spLocks noChangeArrowheads="1"/>
            </p:cNvSpPr>
            <p:nvPr/>
          </p:nvSpPr>
          <p:spPr bwMode="auto">
            <a:xfrm>
              <a:off x="7003504" y="3629570"/>
              <a:ext cx="533400" cy="8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dirty="0">
                  <a:solidFill>
                    <a:schemeClr val="tx2"/>
                  </a:solidFill>
                  <a:latin typeface="Times New Roman" pitchFamily="18" charset="0"/>
                </a:rPr>
                <a:t>U</a:t>
              </a:r>
              <a:r>
                <a:rPr lang="en-US" sz="2800" b="1" baseline="-25000" dirty="0">
                  <a:solidFill>
                    <a:schemeClr val="tx2"/>
                  </a:solidFill>
                  <a:latin typeface="Times New Roman" pitchFamily="18" charset="0"/>
                </a:rPr>
                <a:t>1</a:t>
              </a:r>
            </a:p>
          </p:txBody>
        </p:sp>
        <p:sp>
          <p:nvSpPr>
            <p:cNvPr id="390" name="Text Box 389"/>
            <p:cNvSpPr txBox="1">
              <a:spLocks noChangeArrowheads="1"/>
            </p:cNvSpPr>
            <p:nvPr/>
          </p:nvSpPr>
          <p:spPr bwMode="auto">
            <a:xfrm>
              <a:off x="8001000" y="3810001"/>
              <a:ext cx="533400" cy="8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dirty="0">
                  <a:solidFill>
                    <a:schemeClr val="tx2"/>
                  </a:solidFill>
                  <a:latin typeface="Times New Roman" pitchFamily="18" charset="0"/>
                </a:rPr>
                <a:t>D</a:t>
              </a:r>
              <a:r>
                <a:rPr lang="en-US" sz="2800" b="1" baseline="-25000" dirty="0">
                  <a:solidFill>
                    <a:schemeClr val="tx2"/>
                  </a:solidFill>
                  <a:latin typeface="Times New Roman" pitchFamily="18" charset="0"/>
                </a:rPr>
                <a:t>1</a:t>
              </a:r>
            </a:p>
          </p:txBody>
        </p:sp>
        <p:sp>
          <p:nvSpPr>
            <p:cNvPr id="391" name="Text Box 390"/>
            <p:cNvSpPr txBox="1">
              <a:spLocks noChangeArrowheads="1"/>
            </p:cNvSpPr>
            <p:nvPr/>
          </p:nvSpPr>
          <p:spPr bwMode="auto">
            <a:xfrm>
              <a:off x="9220200" y="3810001"/>
              <a:ext cx="533400" cy="8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solidFill>
                    <a:schemeClr val="tx2"/>
                  </a:solidFill>
                  <a:latin typeface="Times New Roman" pitchFamily="18" charset="0"/>
                </a:rPr>
                <a:t>D</a:t>
              </a:r>
              <a:r>
                <a:rPr lang="en-US" sz="2800" b="1" baseline="-25000">
                  <a:solidFill>
                    <a:schemeClr val="tx2"/>
                  </a:solidFill>
                  <a:latin typeface="Times New Roman" pitchFamily="18" charset="0"/>
                </a:rPr>
                <a:t>2</a:t>
              </a:r>
            </a:p>
          </p:txBody>
        </p:sp>
        <p:grpSp>
          <p:nvGrpSpPr>
            <p:cNvPr id="392" name="Group 392"/>
            <p:cNvGrpSpPr>
              <a:grpSpLocks/>
            </p:cNvGrpSpPr>
            <p:nvPr/>
          </p:nvGrpSpPr>
          <p:grpSpPr bwMode="auto">
            <a:xfrm>
              <a:off x="7566025" y="3603645"/>
              <a:ext cx="327025" cy="430215"/>
              <a:chOff x="3422" y="2126"/>
              <a:chExt cx="206" cy="271"/>
            </a:xfrm>
          </p:grpSpPr>
          <mc:AlternateContent xmlns:mc="http://schemas.openxmlformats.org/markup-compatibility/2006" xmlns:a14="http://schemas.microsoft.com/office/drawing/2010/main">
            <mc:Choice Requires="a14">
              <p:sp>
                <p:nvSpPr>
                  <p:cNvPr id="7217" name="Object 393"/>
                  <p:cNvSpPr txBox="1"/>
                  <p:nvPr/>
                </p:nvSpPr>
                <p:spPr bwMode="auto">
                  <a:xfrm>
                    <a:off x="3422" y="2126"/>
                    <a:ext cx="192" cy="14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i="1" smtClean="0">
                              <a:solidFill>
                                <a:schemeClr val="tx2"/>
                              </a:solidFill>
                              <a:latin typeface="Cambria Math" panose="02040503050406030204" pitchFamily="18" charset="0"/>
                            </a:rPr>
                            <m:t>~</m:t>
                          </m:r>
                        </m:oMath>
                      </m:oMathPara>
                    </a14:m>
                    <a:endParaRPr lang="en-US" sz="2800" dirty="0">
                      <a:solidFill>
                        <a:schemeClr val="tx2"/>
                      </a:solidFill>
                    </a:endParaRPr>
                  </a:p>
                </p:txBody>
              </p:sp>
            </mc:Choice>
            <mc:Fallback xmlns="">
              <p:sp>
                <p:nvSpPr>
                  <p:cNvPr id="7217" name="Object 393"/>
                  <p:cNvSpPr txBox="1">
                    <a:spLocks noRot="1" noChangeAspect="1" noMove="1" noResize="1" noEditPoints="1" noAdjustHandles="1" noChangeArrowheads="1" noChangeShapeType="1" noTextEdit="1"/>
                  </p:cNvSpPr>
                  <p:nvPr/>
                </p:nvSpPr>
                <p:spPr bwMode="auto">
                  <a:xfrm>
                    <a:off x="3422" y="2126"/>
                    <a:ext cx="192" cy="140"/>
                  </a:xfrm>
                  <a:prstGeom prst="rect">
                    <a:avLst/>
                  </a:prstGeom>
                  <a:blipFill>
                    <a:blip r:embed="rId3"/>
                    <a:stretch>
                      <a:fillRect b="-45946"/>
                    </a:stretch>
                  </a:blipFill>
                  <a:ln>
                    <a:noFill/>
                  </a:ln>
                  <a:effectLst/>
                </p:spPr>
                <p:txBody>
                  <a:bodyPr/>
                  <a:lstStyle/>
                  <a:p>
                    <a:r>
                      <a:rPr lang="vi-VN">
                        <a:noFill/>
                      </a:rPr>
                      <a:t> </a:t>
                    </a:r>
                  </a:p>
                </p:txBody>
              </p:sp>
            </mc:Fallback>
          </mc:AlternateContent>
          <p:sp>
            <p:nvSpPr>
              <p:cNvPr id="7218" name="Oval 394"/>
              <p:cNvSpPr>
                <a:spLocks noChangeArrowheads="1"/>
              </p:cNvSpPr>
              <p:nvPr/>
            </p:nvSpPr>
            <p:spPr bwMode="auto">
              <a:xfrm>
                <a:off x="3436" y="2205"/>
                <a:ext cx="192" cy="192"/>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solidFill>
                    <a:schemeClr val="tx2"/>
                  </a:solidFill>
                </a:endParaRPr>
              </a:p>
            </p:txBody>
          </p:sp>
        </p:grpSp>
        <p:sp>
          <p:nvSpPr>
            <p:cNvPr id="395" name="Text Box 423"/>
            <p:cNvSpPr txBox="1">
              <a:spLocks noChangeArrowheads="1"/>
            </p:cNvSpPr>
            <p:nvPr/>
          </p:nvSpPr>
          <p:spPr bwMode="auto">
            <a:xfrm>
              <a:off x="10287000" y="3581401"/>
              <a:ext cx="533400" cy="8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dirty="0">
                  <a:solidFill>
                    <a:schemeClr val="tx2"/>
                  </a:solidFill>
                  <a:latin typeface="Times New Roman" pitchFamily="18" charset="0"/>
                </a:rPr>
                <a:t>U</a:t>
              </a:r>
              <a:r>
                <a:rPr lang="en-US" sz="2800" b="1" baseline="-25000" dirty="0">
                  <a:solidFill>
                    <a:schemeClr val="tx2"/>
                  </a:solidFill>
                  <a:latin typeface="Times New Roman" pitchFamily="18" charset="0"/>
                </a:rPr>
                <a:t>2</a:t>
              </a:r>
            </a:p>
          </p:txBody>
        </p:sp>
      </p:grpSp>
      <p:grpSp>
        <p:nvGrpSpPr>
          <p:cNvPr id="7186" name="Group 3"/>
          <p:cNvGrpSpPr>
            <a:grpSpLocks/>
          </p:cNvGrpSpPr>
          <p:nvPr/>
        </p:nvGrpSpPr>
        <p:grpSpPr bwMode="auto">
          <a:xfrm>
            <a:off x="7636806" y="4605549"/>
            <a:ext cx="1506496" cy="1363906"/>
            <a:chOff x="6722415" y="5325779"/>
            <a:chExt cx="2040586" cy="1815861"/>
          </a:xfrm>
        </p:grpSpPr>
        <p:grpSp>
          <p:nvGrpSpPr>
            <p:cNvPr id="7188" name="Group 395"/>
            <p:cNvGrpSpPr>
              <a:grpSpLocks/>
            </p:cNvGrpSpPr>
            <p:nvPr/>
          </p:nvGrpSpPr>
          <p:grpSpPr bwMode="auto">
            <a:xfrm>
              <a:off x="6722415" y="5325779"/>
              <a:ext cx="1899391" cy="1131546"/>
              <a:chOff x="2832" y="2160"/>
              <a:chExt cx="1344" cy="644"/>
            </a:xfrm>
          </p:grpSpPr>
          <p:grpSp>
            <p:nvGrpSpPr>
              <p:cNvPr id="7190" name="Group 396"/>
              <p:cNvGrpSpPr>
                <a:grpSpLocks/>
              </p:cNvGrpSpPr>
              <p:nvPr/>
            </p:nvGrpSpPr>
            <p:grpSpPr bwMode="auto">
              <a:xfrm>
                <a:off x="3571" y="2174"/>
                <a:ext cx="605" cy="620"/>
                <a:chOff x="2880" y="1115"/>
                <a:chExt cx="2070" cy="2073"/>
              </a:xfrm>
            </p:grpSpPr>
            <p:grpSp>
              <p:nvGrpSpPr>
                <p:cNvPr id="7206" name="Group 397"/>
                <p:cNvGrpSpPr>
                  <a:grpSpLocks/>
                </p:cNvGrpSpPr>
                <p:nvPr/>
              </p:nvGrpSpPr>
              <p:grpSpPr bwMode="auto">
                <a:xfrm>
                  <a:off x="2880" y="1296"/>
                  <a:ext cx="768" cy="1728"/>
                  <a:chOff x="2388" y="-288"/>
                  <a:chExt cx="1746" cy="4800"/>
                </a:xfrm>
              </p:grpSpPr>
              <p:grpSp>
                <p:nvGrpSpPr>
                  <p:cNvPr id="7209" name="Group 398"/>
                  <p:cNvGrpSpPr>
                    <a:grpSpLocks/>
                  </p:cNvGrpSpPr>
                  <p:nvPr/>
                </p:nvGrpSpPr>
                <p:grpSpPr bwMode="auto">
                  <a:xfrm>
                    <a:off x="2388" y="-288"/>
                    <a:ext cx="1746" cy="3840"/>
                    <a:chOff x="2388" y="-288"/>
                    <a:chExt cx="1746" cy="3840"/>
                  </a:xfrm>
                </p:grpSpPr>
                <p:grpSp>
                  <p:nvGrpSpPr>
                    <p:cNvPr id="7211" name="Group 399"/>
                    <p:cNvGrpSpPr>
                      <a:grpSpLocks/>
                    </p:cNvGrpSpPr>
                    <p:nvPr/>
                  </p:nvGrpSpPr>
                  <p:grpSpPr bwMode="auto">
                    <a:xfrm>
                      <a:off x="2394" y="1632"/>
                      <a:ext cx="1740" cy="1920"/>
                      <a:chOff x="2394" y="1632"/>
                      <a:chExt cx="1740" cy="1920"/>
                    </a:xfrm>
                  </p:grpSpPr>
                  <p:sp>
                    <p:nvSpPr>
                      <p:cNvPr id="7215" name="Freeform 400"/>
                      <p:cNvSpPr>
                        <a:spLocks/>
                      </p:cNvSpPr>
                      <p:nvPr/>
                    </p:nvSpPr>
                    <p:spPr bwMode="auto">
                      <a:xfrm>
                        <a:off x="2394" y="163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16" name="Freeform 401"/>
                      <p:cNvSpPr>
                        <a:spLocks/>
                      </p:cNvSpPr>
                      <p:nvPr/>
                    </p:nvSpPr>
                    <p:spPr bwMode="auto">
                      <a:xfrm>
                        <a:off x="2400" y="259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212" name="Group 402"/>
                    <p:cNvGrpSpPr>
                      <a:grpSpLocks/>
                    </p:cNvGrpSpPr>
                    <p:nvPr/>
                  </p:nvGrpSpPr>
                  <p:grpSpPr bwMode="auto">
                    <a:xfrm>
                      <a:off x="2388" y="-288"/>
                      <a:ext cx="1740" cy="1920"/>
                      <a:chOff x="2394" y="1632"/>
                      <a:chExt cx="1740" cy="1920"/>
                    </a:xfrm>
                  </p:grpSpPr>
                  <p:sp>
                    <p:nvSpPr>
                      <p:cNvPr id="7213" name="Freeform 403"/>
                      <p:cNvSpPr>
                        <a:spLocks/>
                      </p:cNvSpPr>
                      <p:nvPr/>
                    </p:nvSpPr>
                    <p:spPr bwMode="auto">
                      <a:xfrm>
                        <a:off x="2394" y="163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14" name="Freeform 404"/>
                      <p:cNvSpPr>
                        <a:spLocks/>
                      </p:cNvSpPr>
                      <p:nvPr/>
                    </p:nvSpPr>
                    <p:spPr bwMode="auto">
                      <a:xfrm>
                        <a:off x="2400" y="259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sp>
                <p:nvSpPr>
                  <p:cNvPr id="7210" name="Freeform 405"/>
                  <p:cNvSpPr>
                    <a:spLocks/>
                  </p:cNvSpPr>
                  <p:nvPr/>
                </p:nvSpPr>
                <p:spPr bwMode="auto">
                  <a:xfrm>
                    <a:off x="2400" y="355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207" name="Freeform 406"/>
                <p:cNvSpPr>
                  <a:spLocks/>
                </p:cNvSpPr>
                <p:nvPr/>
              </p:nvSpPr>
              <p:spPr bwMode="auto">
                <a:xfrm>
                  <a:off x="2892" y="3018"/>
                  <a:ext cx="2058" cy="170"/>
                </a:xfrm>
                <a:custGeom>
                  <a:avLst/>
                  <a:gdLst>
                    <a:gd name="T0" fmla="*/ 0 w 2058"/>
                    <a:gd name="T1" fmla="*/ 0 h 170"/>
                    <a:gd name="T2" fmla="*/ 36 w 2058"/>
                    <a:gd name="T3" fmla="*/ 46 h 170"/>
                    <a:gd name="T4" fmla="*/ 84 w 2058"/>
                    <a:gd name="T5" fmla="*/ 82 h 170"/>
                    <a:gd name="T6" fmla="*/ 136 w 2058"/>
                    <a:gd name="T7" fmla="*/ 114 h 170"/>
                    <a:gd name="T8" fmla="*/ 216 w 2058"/>
                    <a:gd name="T9" fmla="*/ 146 h 170"/>
                    <a:gd name="T10" fmla="*/ 324 w 2058"/>
                    <a:gd name="T11" fmla="*/ 162 h 170"/>
                    <a:gd name="T12" fmla="*/ 448 w 2058"/>
                    <a:gd name="T13" fmla="*/ 170 h 170"/>
                    <a:gd name="T14" fmla="*/ 624 w 2058"/>
                    <a:gd name="T15" fmla="*/ 168 h 170"/>
                    <a:gd name="T16" fmla="*/ 2058 w 2058"/>
                    <a:gd name="T17" fmla="*/ 162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8" h="170">
                      <a:moveTo>
                        <a:pt x="0" y="0"/>
                      </a:moveTo>
                      <a:lnTo>
                        <a:pt x="36" y="46"/>
                      </a:lnTo>
                      <a:lnTo>
                        <a:pt x="84" y="82"/>
                      </a:lnTo>
                      <a:lnTo>
                        <a:pt x="136" y="114"/>
                      </a:lnTo>
                      <a:lnTo>
                        <a:pt x="216" y="146"/>
                      </a:lnTo>
                      <a:lnTo>
                        <a:pt x="324" y="162"/>
                      </a:lnTo>
                      <a:lnTo>
                        <a:pt x="448" y="170"/>
                      </a:lnTo>
                      <a:lnTo>
                        <a:pt x="624" y="168"/>
                      </a:lnTo>
                      <a:lnTo>
                        <a:pt x="2058" y="162"/>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08" name="Freeform 407"/>
                <p:cNvSpPr>
                  <a:spLocks/>
                </p:cNvSpPr>
                <p:nvPr/>
              </p:nvSpPr>
              <p:spPr bwMode="auto">
                <a:xfrm>
                  <a:off x="2880" y="1115"/>
                  <a:ext cx="2046" cy="181"/>
                </a:xfrm>
                <a:custGeom>
                  <a:avLst/>
                  <a:gdLst>
                    <a:gd name="T0" fmla="*/ 0 w 2046"/>
                    <a:gd name="T1" fmla="*/ 181 h 181"/>
                    <a:gd name="T2" fmla="*/ 36 w 2046"/>
                    <a:gd name="T3" fmla="*/ 132 h 181"/>
                    <a:gd name="T4" fmla="*/ 84 w 2046"/>
                    <a:gd name="T5" fmla="*/ 94 h 181"/>
                    <a:gd name="T6" fmla="*/ 136 w 2046"/>
                    <a:gd name="T7" fmla="*/ 60 h 181"/>
                    <a:gd name="T8" fmla="*/ 216 w 2046"/>
                    <a:gd name="T9" fmla="*/ 26 h 181"/>
                    <a:gd name="T10" fmla="*/ 324 w 2046"/>
                    <a:gd name="T11" fmla="*/ 9 h 181"/>
                    <a:gd name="T12" fmla="*/ 448 w 2046"/>
                    <a:gd name="T13" fmla="*/ 0 h 181"/>
                    <a:gd name="T14" fmla="*/ 624 w 2046"/>
                    <a:gd name="T15" fmla="*/ 2 h 181"/>
                    <a:gd name="T16" fmla="*/ 2046 w 2046"/>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6" h="181">
                      <a:moveTo>
                        <a:pt x="0" y="181"/>
                      </a:moveTo>
                      <a:lnTo>
                        <a:pt x="36" y="132"/>
                      </a:lnTo>
                      <a:lnTo>
                        <a:pt x="84" y="94"/>
                      </a:lnTo>
                      <a:lnTo>
                        <a:pt x="136" y="60"/>
                      </a:lnTo>
                      <a:lnTo>
                        <a:pt x="216" y="26"/>
                      </a:lnTo>
                      <a:lnTo>
                        <a:pt x="324" y="9"/>
                      </a:lnTo>
                      <a:lnTo>
                        <a:pt x="448" y="0"/>
                      </a:lnTo>
                      <a:lnTo>
                        <a:pt x="624" y="2"/>
                      </a:lnTo>
                      <a:lnTo>
                        <a:pt x="2046" y="13"/>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191" name="Group 408"/>
              <p:cNvGrpSpPr>
                <a:grpSpLocks/>
              </p:cNvGrpSpPr>
              <p:nvPr/>
            </p:nvGrpSpPr>
            <p:grpSpPr bwMode="auto">
              <a:xfrm rot="10800000">
                <a:off x="2832" y="2184"/>
                <a:ext cx="605" cy="620"/>
                <a:chOff x="2880" y="1115"/>
                <a:chExt cx="2070" cy="2073"/>
              </a:xfrm>
            </p:grpSpPr>
            <p:grpSp>
              <p:nvGrpSpPr>
                <p:cNvPr id="7195" name="Group 409"/>
                <p:cNvGrpSpPr>
                  <a:grpSpLocks/>
                </p:cNvGrpSpPr>
                <p:nvPr/>
              </p:nvGrpSpPr>
              <p:grpSpPr bwMode="auto">
                <a:xfrm>
                  <a:off x="2880" y="1296"/>
                  <a:ext cx="768" cy="1728"/>
                  <a:chOff x="2388" y="-288"/>
                  <a:chExt cx="1746" cy="4800"/>
                </a:xfrm>
              </p:grpSpPr>
              <p:grpSp>
                <p:nvGrpSpPr>
                  <p:cNvPr id="7198" name="Group 410"/>
                  <p:cNvGrpSpPr>
                    <a:grpSpLocks/>
                  </p:cNvGrpSpPr>
                  <p:nvPr/>
                </p:nvGrpSpPr>
                <p:grpSpPr bwMode="auto">
                  <a:xfrm>
                    <a:off x="2388" y="-288"/>
                    <a:ext cx="1746" cy="3840"/>
                    <a:chOff x="2388" y="-288"/>
                    <a:chExt cx="1746" cy="3840"/>
                  </a:xfrm>
                </p:grpSpPr>
                <p:grpSp>
                  <p:nvGrpSpPr>
                    <p:cNvPr id="7200" name="Group 411"/>
                    <p:cNvGrpSpPr>
                      <a:grpSpLocks/>
                    </p:cNvGrpSpPr>
                    <p:nvPr/>
                  </p:nvGrpSpPr>
                  <p:grpSpPr bwMode="auto">
                    <a:xfrm>
                      <a:off x="2394" y="1632"/>
                      <a:ext cx="1740" cy="1920"/>
                      <a:chOff x="2394" y="1632"/>
                      <a:chExt cx="1740" cy="1920"/>
                    </a:xfrm>
                  </p:grpSpPr>
                  <p:sp>
                    <p:nvSpPr>
                      <p:cNvPr id="7204" name="Freeform 412"/>
                      <p:cNvSpPr>
                        <a:spLocks/>
                      </p:cNvSpPr>
                      <p:nvPr/>
                    </p:nvSpPr>
                    <p:spPr bwMode="auto">
                      <a:xfrm>
                        <a:off x="2394" y="163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05" name="Freeform 413"/>
                      <p:cNvSpPr>
                        <a:spLocks/>
                      </p:cNvSpPr>
                      <p:nvPr/>
                    </p:nvSpPr>
                    <p:spPr bwMode="auto">
                      <a:xfrm>
                        <a:off x="2400" y="259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nvGrpSpPr>
                    <p:cNvPr id="7201" name="Group 414"/>
                    <p:cNvGrpSpPr>
                      <a:grpSpLocks/>
                    </p:cNvGrpSpPr>
                    <p:nvPr/>
                  </p:nvGrpSpPr>
                  <p:grpSpPr bwMode="auto">
                    <a:xfrm>
                      <a:off x="2388" y="-288"/>
                      <a:ext cx="1740" cy="1920"/>
                      <a:chOff x="2394" y="1632"/>
                      <a:chExt cx="1740" cy="1920"/>
                    </a:xfrm>
                  </p:grpSpPr>
                  <p:sp>
                    <p:nvSpPr>
                      <p:cNvPr id="7202" name="Freeform 415"/>
                      <p:cNvSpPr>
                        <a:spLocks/>
                      </p:cNvSpPr>
                      <p:nvPr/>
                    </p:nvSpPr>
                    <p:spPr bwMode="auto">
                      <a:xfrm>
                        <a:off x="2394" y="163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203" name="Freeform 416"/>
                      <p:cNvSpPr>
                        <a:spLocks/>
                      </p:cNvSpPr>
                      <p:nvPr/>
                    </p:nvSpPr>
                    <p:spPr bwMode="auto">
                      <a:xfrm>
                        <a:off x="2400" y="259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grpSp>
              <p:sp>
                <p:nvSpPr>
                  <p:cNvPr id="7199" name="Freeform 417"/>
                  <p:cNvSpPr>
                    <a:spLocks/>
                  </p:cNvSpPr>
                  <p:nvPr/>
                </p:nvSpPr>
                <p:spPr bwMode="auto">
                  <a:xfrm>
                    <a:off x="2400" y="3552"/>
                    <a:ext cx="1734" cy="960"/>
                  </a:xfrm>
                  <a:custGeom>
                    <a:avLst/>
                    <a:gdLst>
                      <a:gd name="T0" fmla="*/ 6 w 1734"/>
                      <a:gd name="T1" fmla="*/ 960 h 960"/>
                      <a:gd name="T2" fmla="*/ 24 w 1734"/>
                      <a:gd name="T3" fmla="*/ 858 h 960"/>
                      <a:gd name="T4" fmla="*/ 72 w 1734"/>
                      <a:gd name="T5" fmla="*/ 762 h 960"/>
                      <a:gd name="T6" fmla="*/ 144 w 1734"/>
                      <a:gd name="T7" fmla="*/ 630 h 960"/>
                      <a:gd name="T8" fmla="*/ 234 w 1734"/>
                      <a:gd name="T9" fmla="*/ 528 h 960"/>
                      <a:gd name="T10" fmla="*/ 432 w 1734"/>
                      <a:gd name="T11" fmla="*/ 360 h 960"/>
                      <a:gd name="T12" fmla="*/ 564 w 1734"/>
                      <a:gd name="T13" fmla="*/ 288 h 960"/>
                      <a:gd name="T14" fmla="*/ 690 w 1734"/>
                      <a:gd name="T15" fmla="*/ 234 h 960"/>
                      <a:gd name="T16" fmla="*/ 810 w 1734"/>
                      <a:gd name="T17" fmla="*/ 204 h 960"/>
                      <a:gd name="T18" fmla="*/ 978 w 1734"/>
                      <a:gd name="T19" fmla="*/ 192 h 960"/>
                      <a:gd name="T20" fmla="*/ 1170 w 1734"/>
                      <a:gd name="T21" fmla="*/ 210 h 960"/>
                      <a:gd name="T22" fmla="*/ 1350 w 1734"/>
                      <a:gd name="T23" fmla="*/ 246 h 960"/>
                      <a:gd name="T24" fmla="*/ 1512 w 1734"/>
                      <a:gd name="T25" fmla="*/ 294 h 960"/>
                      <a:gd name="T26" fmla="*/ 1620 w 1734"/>
                      <a:gd name="T27" fmla="*/ 354 h 960"/>
                      <a:gd name="T28" fmla="*/ 1698 w 1734"/>
                      <a:gd name="T29" fmla="*/ 420 h 960"/>
                      <a:gd name="T30" fmla="*/ 1734 w 1734"/>
                      <a:gd name="T31" fmla="*/ 504 h 960"/>
                      <a:gd name="T32" fmla="*/ 1710 w 1734"/>
                      <a:gd name="T33" fmla="*/ 570 h 960"/>
                      <a:gd name="T34" fmla="*/ 1638 w 1734"/>
                      <a:gd name="T35" fmla="*/ 630 h 960"/>
                      <a:gd name="T36" fmla="*/ 1524 w 1734"/>
                      <a:gd name="T37" fmla="*/ 690 h 960"/>
                      <a:gd name="T38" fmla="*/ 1392 w 1734"/>
                      <a:gd name="T39" fmla="*/ 726 h 960"/>
                      <a:gd name="T40" fmla="*/ 1302 w 1734"/>
                      <a:gd name="T41" fmla="*/ 744 h 960"/>
                      <a:gd name="T42" fmla="*/ 1158 w 1734"/>
                      <a:gd name="T43" fmla="*/ 762 h 960"/>
                      <a:gd name="T44" fmla="*/ 1032 w 1734"/>
                      <a:gd name="T45" fmla="*/ 774 h 960"/>
                      <a:gd name="T46" fmla="*/ 876 w 1734"/>
                      <a:gd name="T47" fmla="*/ 768 h 960"/>
                      <a:gd name="T48" fmla="*/ 756 w 1734"/>
                      <a:gd name="T49" fmla="*/ 756 h 960"/>
                      <a:gd name="T50" fmla="*/ 642 w 1734"/>
                      <a:gd name="T51" fmla="*/ 732 h 960"/>
                      <a:gd name="T52" fmla="*/ 552 w 1734"/>
                      <a:gd name="T53" fmla="*/ 696 h 960"/>
                      <a:gd name="T54" fmla="*/ 444 w 1734"/>
                      <a:gd name="T55" fmla="*/ 642 h 960"/>
                      <a:gd name="T56" fmla="*/ 342 w 1734"/>
                      <a:gd name="T57" fmla="*/ 582 h 960"/>
                      <a:gd name="T58" fmla="*/ 252 w 1734"/>
                      <a:gd name="T59" fmla="*/ 498 h 960"/>
                      <a:gd name="T60" fmla="*/ 174 w 1734"/>
                      <a:gd name="T61" fmla="*/ 408 h 960"/>
                      <a:gd name="T62" fmla="*/ 96 w 1734"/>
                      <a:gd name="T63" fmla="*/ 288 h 960"/>
                      <a:gd name="T64" fmla="*/ 48 w 1734"/>
                      <a:gd name="T65" fmla="*/ 162 h 960"/>
                      <a:gd name="T66" fmla="*/ 0 w 1734"/>
                      <a:gd name="T67" fmla="*/ 0 h 9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34" h="960">
                        <a:moveTo>
                          <a:pt x="6" y="960"/>
                        </a:moveTo>
                        <a:lnTo>
                          <a:pt x="24" y="858"/>
                        </a:lnTo>
                        <a:lnTo>
                          <a:pt x="72" y="762"/>
                        </a:lnTo>
                        <a:lnTo>
                          <a:pt x="144" y="630"/>
                        </a:lnTo>
                        <a:lnTo>
                          <a:pt x="234" y="528"/>
                        </a:lnTo>
                        <a:lnTo>
                          <a:pt x="432" y="360"/>
                        </a:lnTo>
                        <a:lnTo>
                          <a:pt x="564" y="288"/>
                        </a:lnTo>
                        <a:lnTo>
                          <a:pt x="690" y="234"/>
                        </a:lnTo>
                        <a:lnTo>
                          <a:pt x="810" y="204"/>
                        </a:lnTo>
                        <a:lnTo>
                          <a:pt x="978" y="192"/>
                        </a:lnTo>
                        <a:lnTo>
                          <a:pt x="1170" y="210"/>
                        </a:lnTo>
                        <a:lnTo>
                          <a:pt x="1350" y="246"/>
                        </a:lnTo>
                        <a:lnTo>
                          <a:pt x="1512" y="294"/>
                        </a:lnTo>
                        <a:lnTo>
                          <a:pt x="1620" y="354"/>
                        </a:lnTo>
                        <a:lnTo>
                          <a:pt x="1698" y="420"/>
                        </a:lnTo>
                        <a:lnTo>
                          <a:pt x="1734" y="504"/>
                        </a:lnTo>
                        <a:lnTo>
                          <a:pt x="1710" y="570"/>
                        </a:lnTo>
                        <a:lnTo>
                          <a:pt x="1638" y="630"/>
                        </a:lnTo>
                        <a:lnTo>
                          <a:pt x="1524" y="690"/>
                        </a:lnTo>
                        <a:lnTo>
                          <a:pt x="1392" y="726"/>
                        </a:lnTo>
                        <a:lnTo>
                          <a:pt x="1302" y="744"/>
                        </a:lnTo>
                        <a:lnTo>
                          <a:pt x="1158" y="762"/>
                        </a:lnTo>
                        <a:lnTo>
                          <a:pt x="1032" y="774"/>
                        </a:lnTo>
                        <a:lnTo>
                          <a:pt x="876" y="768"/>
                        </a:lnTo>
                        <a:lnTo>
                          <a:pt x="756" y="756"/>
                        </a:lnTo>
                        <a:lnTo>
                          <a:pt x="642" y="732"/>
                        </a:lnTo>
                        <a:lnTo>
                          <a:pt x="552" y="696"/>
                        </a:lnTo>
                        <a:lnTo>
                          <a:pt x="444" y="642"/>
                        </a:lnTo>
                        <a:lnTo>
                          <a:pt x="342" y="582"/>
                        </a:lnTo>
                        <a:lnTo>
                          <a:pt x="252" y="498"/>
                        </a:lnTo>
                        <a:lnTo>
                          <a:pt x="174" y="408"/>
                        </a:lnTo>
                        <a:lnTo>
                          <a:pt x="96" y="288"/>
                        </a:lnTo>
                        <a:lnTo>
                          <a:pt x="48" y="162"/>
                        </a:lnTo>
                        <a:lnTo>
                          <a:pt x="0" y="0"/>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196" name="Freeform 418"/>
                <p:cNvSpPr>
                  <a:spLocks/>
                </p:cNvSpPr>
                <p:nvPr/>
              </p:nvSpPr>
              <p:spPr bwMode="auto">
                <a:xfrm>
                  <a:off x="2892" y="3018"/>
                  <a:ext cx="2058" cy="170"/>
                </a:xfrm>
                <a:custGeom>
                  <a:avLst/>
                  <a:gdLst>
                    <a:gd name="T0" fmla="*/ 0 w 2058"/>
                    <a:gd name="T1" fmla="*/ 0 h 170"/>
                    <a:gd name="T2" fmla="*/ 36 w 2058"/>
                    <a:gd name="T3" fmla="*/ 46 h 170"/>
                    <a:gd name="T4" fmla="*/ 84 w 2058"/>
                    <a:gd name="T5" fmla="*/ 82 h 170"/>
                    <a:gd name="T6" fmla="*/ 136 w 2058"/>
                    <a:gd name="T7" fmla="*/ 114 h 170"/>
                    <a:gd name="T8" fmla="*/ 216 w 2058"/>
                    <a:gd name="T9" fmla="*/ 146 h 170"/>
                    <a:gd name="T10" fmla="*/ 324 w 2058"/>
                    <a:gd name="T11" fmla="*/ 162 h 170"/>
                    <a:gd name="T12" fmla="*/ 448 w 2058"/>
                    <a:gd name="T13" fmla="*/ 170 h 170"/>
                    <a:gd name="T14" fmla="*/ 624 w 2058"/>
                    <a:gd name="T15" fmla="*/ 168 h 170"/>
                    <a:gd name="T16" fmla="*/ 2058 w 2058"/>
                    <a:gd name="T17" fmla="*/ 162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8" h="170">
                      <a:moveTo>
                        <a:pt x="0" y="0"/>
                      </a:moveTo>
                      <a:lnTo>
                        <a:pt x="36" y="46"/>
                      </a:lnTo>
                      <a:lnTo>
                        <a:pt x="84" y="82"/>
                      </a:lnTo>
                      <a:lnTo>
                        <a:pt x="136" y="114"/>
                      </a:lnTo>
                      <a:lnTo>
                        <a:pt x="216" y="146"/>
                      </a:lnTo>
                      <a:lnTo>
                        <a:pt x="324" y="162"/>
                      </a:lnTo>
                      <a:lnTo>
                        <a:pt x="448" y="170"/>
                      </a:lnTo>
                      <a:lnTo>
                        <a:pt x="624" y="168"/>
                      </a:lnTo>
                      <a:lnTo>
                        <a:pt x="2058" y="162"/>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197" name="Freeform 419"/>
                <p:cNvSpPr>
                  <a:spLocks/>
                </p:cNvSpPr>
                <p:nvPr/>
              </p:nvSpPr>
              <p:spPr bwMode="auto">
                <a:xfrm>
                  <a:off x="2880" y="1115"/>
                  <a:ext cx="2046" cy="181"/>
                </a:xfrm>
                <a:custGeom>
                  <a:avLst/>
                  <a:gdLst>
                    <a:gd name="T0" fmla="*/ 0 w 2046"/>
                    <a:gd name="T1" fmla="*/ 181 h 181"/>
                    <a:gd name="T2" fmla="*/ 36 w 2046"/>
                    <a:gd name="T3" fmla="*/ 132 h 181"/>
                    <a:gd name="T4" fmla="*/ 84 w 2046"/>
                    <a:gd name="T5" fmla="*/ 94 h 181"/>
                    <a:gd name="T6" fmla="*/ 136 w 2046"/>
                    <a:gd name="T7" fmla="*/ 60 h 181"/>
                    <a:gd name="T8" fmla="*/ 216 w 2046"/>
                    <a:gd name="T9" fmla="*/ 26 h 181"/>
                    <a:gd name="T10" fmla="*/ 324 w 2046"/>
                    <a:gd name="T11" fmla="*/ 9 h 181"/>
                    <a:gd name="T12" fmla="*/ 448 w 2046"/>
                    <a:gd name="T13" fmla="*/ 0 h 181"/>
                    <a:gd name="T14" fmla="*/ 624 w 2046"/>
                    <a:gd name="T15" fmla="*/ 2 h 181"/>
                    <a:gd name="T16" fmla="*/ 2046 w 2046"/>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6" h="181">
                      <a:moveTo>
                        <a:pt x="0" y="181"/>
                      </a:moveTo>
                      <a:lnTo>
                        <a:pt x="36" y="132"/>
                      </a:lnTo>
                      <a:lnTo>
                        <a:pt x="84" y="94"/>
                      </a:lnTo>
                      <a:lnTo>
                        <a:pt x="136" y="60"/>
                      </a:lnTo>
                      <a:lnTo>
                        <a:pt x="216" y="26"/>
                      </a:lnTo>
                      <a:lnTo>
                        <a:pt x="324" y="9"/>
                      </a:lnTo>
                      <a:lnTo>
                        <a:pt x="448" y="0"/>
                      </a:lnTo>
                      <a:lnTo>
                        <a:pt x="624" y="2"/>
                      </a:lnTo>
                      <a:lnTo>
                        <a:pt x="2046" y="13"/>
                      </a:ln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192" name="Line 420"/>
              <p:cNvSpPr>
                <a:spLocks noChangeShapeType="1"/>
              </p:cNvSpPr>
              <p:nvPr/>
            </p:nvSpPr>
            <p:spPr bwMode="auto">
              <a:xfrm>
                <a:off x="3508" y="2160"/>
                <a:ext cx="0" cy="634"/>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193" name="Line 421"/>
              <p:cNvSpPr>
                <a:spLocks noChangeShapeType="1"/>
              </p:cNvSpPr>
              <p:nvPr/>
            </p:nvSpPr>
            <p:spPr bwMode="auto">
              <a:xfrm>
                <a:off x="3543" y="2160"/>
                <a:ext cx="0" cy="634"/>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sp>
            <p:nvSpPr>
              <p:cNvPr id="7194" name="Line 422"/>
              <p:cNvSpPr>
                <a:spLocks noChangeShapeType="1"/>
              </p:cNvSpPr>
              <p:nvPr/>
            </p:nvSpPr>
            <p:spPr bwMode="auto">
              <a:xfrm>
                <a:off x="3472" y="2160"/>
                <a:ext cx="0" cy="63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solidFill>
                    <a:schemeClr val="tx2"/>
                  </a:solidFill>
                </a:endParaRPr>
              </a:p>
            </p:txBody>
          </p:sp>
        </p:grpSp>
        <p:sp>
          <p:nvSpPr>
            <p:cNvPr id="7189" name="Rectangle 425"/>
            <p:cNvSpPr>
              <a:spLocks noChangeArrowheads="1"/>
            </p:cNvSpPr>
            <p:nvPr/>
          </p:nvSpPr>
          <p:spPr bwMode="auto">
            <a:xfrm>
              <a:off x="6722415" y="6445042"/>
              <a:ext cx="2040586" cy="69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dirty="0">
                  <a:solidFill>
                    <a:schemeClr val="tx2"/>
                  </a:solidFill>
                </a:rPr>
                <a:t>Kí hiệu</a:t>
              </a:r>
            </a:p>
          </p:txBody>
        </p:sp>
      </p:grpSp>
      <p:grpSp>
        <p:nvGrpSpPr>
          <p:cNvPr id="425" name="Group 424">
            <a:extLst>
              <a:ext uri="{FF2B5EF4-FFF2-40B4-BE49-F238E27FC236}">
                <a16:creationId xmlns:a16="http://schemas.microsoft.com/office/drawing/2014/main" id="{7498E44E-C522-4E25-8D60-1F6D03EA50AF}"/>
              </a:ext>
            </a:extLst>
          </p:cNvPr>
          <p:cNvGrpSpPr/>
          <p:nvPr/>
        </p:nvGrpSpPr>
        <p:grpSpPr>
          <a:xfrm>
            <a:off x="-29497" y="91162"/>
            <a:ext cx="8628969" cy="579499"/>
            <a:chOff x="74035" y="2267003"/>
            <a:chExt cx="8575504" cy="808937"/>
          </a:xfrm>
        </p:grpSpPr>
        <p:grpSp>
          <p:nvGrpSpPr>
            <p:cNvPr id="426" name="Group 70">
              <a:extLst>
                <a:ext uri="{FF2B5EF4-FFF2-40B4-BE49-F238E27FC236}">
                  <a16:creationId xmlns:a16="http://schemas.microsoft.com/office/drawing/2014/main" id="{97ABC1F3-EC0C-45FB-A85A-6FB13EB026A9}"/>
                </a:ext>
              </a:extLst>
            </p:cNvPr>
            <p:cNvGrpSpPr>
              <a:grpSpLocks/>
            </p:cNvGrpSpPr>
            <p:nvPr/>
          </p:nvGrpSpPr>
          <p:grpSpPr bwMode="auto">
            <a:xfrm>
              <a:off x="254806" y="2293270"/>
              <a:ext cx="7926181" cy="743185"/>
              <a:chOff x="548628" y="3428143"/>
              <a:chExt cx="4081613" cy="1431480"/>
            </a:xfrm>
          </p:grpSpPr>
          <p:pic>
            <p:nvPicPr>
              <p:cNvPr id="429" name="Picture 8" descr="empty-green-rectangle">
                <a:extLst>
                  <a:ext uri="{FF2B5EF4-FFF2-40B4-BE49-F238E27FC236}">
                    <a16:creationId xmlns:a16="http://schemas.microsoft.com/office/drawing/2014/main" id="{FD64026E-262C-4038-8F78-C2A8C108C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9" descr="green-top-faded">
                <a:extLst>
                  <a:ext uri="{FF2B5EF4-FFF2-40B4-BE49-F238E27FC236}">
                    <a16:creationId xmlns:a16="http://schemas.microsoft.com/office/drawing/2014/main" id="{4C2F5657-02FE-48DB-BD78-015FBBD05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7" name="TextBox 426">
              <a:extLst>
                <a:ext uri="{FF2B5EF4-FFF2-40B4-BE49-F238E27FC236}">
                  <a16:creationId xmlns:a16="http://schemas.microsoft.com/office/drawing/2014/main" id="{7288D11E-D4B8-4C8A-9D51-9C6BCDDB9CC6}"/>
                </a:ext>
              </a:extLst>
            </p:cNvPr>
            <p:cNvSpPr txBox="1"/>
            <p:nvPr/>
          </p:nvSpPr>
          <p:spPr bwMode="auto">
            <a:xfrm>
              <a:off x="74035" y="2267003"/>
              <a:ext cx="1501326" cy="730376"/>
            </a:xfrm>
            <a:prstGeom prst="rect">
              <a:avLst/>
            </a:prstGeom>
            <a:noFill/>
          </p:spPr>
          <p:txBody>
            <a:bodyPr wrap="square">
              <a:spAutoFit/>
            </a:bodyPr>
            <a:lstStyle/>
            <a:p>
              <a:pPr algn="ctr">
                <a:defRPr/>
              </a:pPr>
              <a:r>
                <a:rPr lang="en-US" sz="2800" b="1">
                  <a:ln w="18415" cmpd="sng">
                    <a:solidFill>
                      <a:srgbClr val="FFFFFF"/>
                    </a:solidFill>
                    <a:prstDash val="solid"/>
                  </a:ln>
                  <a:solidFill>
                    <a:schemeClr val="tx2"/>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endParaRPr lang="en-US" sz="2800" b="1" dirty="0">
                <a:ln w="18415" cmpd="sng">
                  <a:solidFill>
                    <a:srgbClr val="FFFFFF"/>
                  </a:solidFill>
                  <a:prstDash val="solid"/>
                </a:ln>
                <a:solidFill>
                  <a:schemeClr val="tx2"/>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428" name="Rectangle 1026060">
              <a:extLst>
                <a:ext uri="{FF2B5EF4-FFF2-40B4-BE49-F238E27FC236}">
                  <a16:creationId xmlns:a16="http://schemas.microsoft.com/office/drawing/2014/main" id="{7A439274-6572-481C-82E3-C4148D62E967}"/>
                </a:ext>
              </a:extLst>
            </p:cNvPr>
            <p:cNvSpPr>
              <a:spLocks noChangeArrowheads="1"/>
            </p:cNvSpPr>
            <p:nvPr/>
          </p:nvSpPr>
          <p:spPr bwMode="auto">
            <a:xfrm>
              <a:off x="1234447" y="2319786"/>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solidFill>
                    <a:schemeClr val="tx2"/>
                  </a:solidFill>
                  <a:latin typeface="+mj-lt"/>
                  <a:cs typeface="Arial" panose="020B0604020202020204" pitchFamily="34" charset="0"/>
                </a:rPr>
                <a:t>Máy biến áp</a:t>
              </a:r>
              <a:endParaRPr lang="en-US" sz="2800" dirty="0">
                <a:solidFill>
                  <a:schemeClr val="tx2"/>
                </a:solidFill>
                <a:latin typeface="+mj-lt"/>
                <a:cs typeface="Arial" panose="020B0604020202020204" pitchFamily="34" charset="0"/>
              </a:endParaRPr>
            </a:p>
          </p:txBody>
        </p:sp>
      </p:grpSp>
      <p:pic>
        <p:nvPicPr>
          <p:cNvPr id="431" name="Picture 5" descr="empty-blue-rectangle">
            <a:extLst>
              <a:ext uri="{FF2B5EF4-FFF2-40B4-BE49-F238E27FC236}">
                <a16:creationId xmlns:a16="http://schemas.microsoft.com/office/drawing/2014/main" id="{90BF12B8-5BB4-42D5-9A4C-B6D176CE98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88" y="2588918"/>
            <a:ext cx="7156282" cy="383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 name="Rectangle 1026060">
            <a:extLst>
              <a:ext uri="{FF2B5EF4-FFF2-40B4-BE49-F238E27FC236}">
                <a16:creationId xmlns:a16="http://schemas.microsoft.com/office/drawing/2014/main" id="{65DE9617-F026-4207-9BDF-59157652FDC6}"/>
              </a:ext>
            </a:extLst>
          </p:cNvPr>
          <p:cNvSpPr>
            <a:spLocks noChangeArrowheads="1"/>
          </p:cNvSpPr>
          <p:nvPr/>
        </p:nvSpPr>
        <p:spPr bwMode="auto">
          <a:xfrm>
            <a:off x="446024" y="4405950"/>
            <a:ext cx="6823135" cy="2265236"/>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7"/>
              </a:buBlip>
            </a:pPr>
            <a:r>
              <a:rPr lang="en-US" sz="2800" dirty="0">
                <a:solidFill>
                  <a:schemeClr val="tx2"/>
                </a:solidFill>
                <a:latin typeface="+mn-lt"/>
              </a:rPr>
              <a:t>Cuộn dây D</a:t>
            </a:r>
            <a:r>
              <a:rPr lang="en-US" sz="2800" baseline="-25000" dirty="0">
                <a:solidFill>
                  <a:schemeClr val="tx2"/>
                </a:solidFill>
                <a:latin typeface="+mn-lt"/>
              </a:rPr>
              <a:t>1</a:t>
            </a:r>
            <a:r>
              <a:rPr lang="en-US" sz="2800" dirty="0">
                <a:solidFill>
                  <a:schemeClr val="tx2"/>
                </a:solidFill>
                <a:latin typeface="+mn-lt"/>
              </a:rPr>
              <a:t> có N</a:t>
            </a:r>
            <a:r>
              <a:rPr lang="en-US" sz="2800" baseline="-25000" dirty="0">
                <a:solidFill>
                  <a:schemeClr val="tx2"/>
                </a:solidFill>
                <a:latin typeface="+mn-lt"/>
              </a:rPr>
              <a:t>1</a:t>
            </a:r>
            <a:r>
              <a:rPr lang="en-US" sz="2800" dirty="0">
                <a:solidFill>
                  <a:schemeClr val="tx2"/>
                </a:solidFill>
                <a:latin typeface="+mn-lt"/>
              </a:rPr>
              <a:t> vòng nối vào nguồn phát điện gọi là  </a:t>
            </a:r>
            <a:r>
              <a:rPr lang="en-US" sz="2800" b="1" dirty="0">
                <a:solidFill>
                  <a:schemeClr val="tx2"/>
                </a:solidFill>
                <a:latin typeface="+mn-lt"/>
              </a:rPr>
              <a:t>cuộn sơ cấp</a:t>
            </a:r>
            <a:r>
              <a:rPr lang="en-US" sz="2800" dirty="0">
                <a:solidFill>
                  <a:schemeClr val="tx2"/>
                </a:solidFill>
                <a:latin typeface="+mn-lt"/>
              </a:rPr>
              <a:t>.</a:t>
            </a:r>
          </a:p>
          <a:p>
            <a:pPr marL="287338" indent="-287338" defTabSz="1095375">
              <a:buClr>
                <a:schemeClr val="tx2"/>
              </a:buClr>
              <a:buSzPct val="95000"/>
              <a:buBlip>
                <a:blip r:embed="rId7"/>
              </a:buBlip>
            </a:pPr>
            <a:r>
              <a:rPr lang="en-US" sz="2800" dirty="0">
                <a:solidFill>
                  <a:schemeClr val="tx2"/>
                </a:solidFill>
                <a:latin typeface="+mn-lt"/>
              </a:rPr>
              <a:t>Cuộn dây D</a:t>
            </a:r>
            <a:r>
              <a:rPr lang="en-US" sz="2800" baseline="-25000" dirty="0">
                <a:solidFill>
                  <a:schemeClr val="tx2"/>
                </a:solidFill>
                <a:latin typeface="+mn-lt"/>
              </a:rPr>
              <a:t>2</a:t>
            </a:r>
            <a:r>
              <a:rPr lang="en-US" sz="2800" dirty="0">
                <a:solidFill>
                  <a:schemeClr val="tx2"/>
                </a:solidFill>
                <a:latin typeface="+mn-lt"/>
              </a:rPr>
              <a:t> có N</a:t>
            </a:r>
            <a:r>
              <a:rPr lang="en-US" sz="2800" baseline="-25000" dirty="0">
                <a:solidFill>
                  <a:schemeClr val="tx2"/>
                </a:solidFill>
                <a:latin typeface="+mn-lt"/>
              </a:rPr>
              <a:t>2</a:t>
            </a:r>
            <a:r>
              <a:rPr lang="en-US" sz="2800" dirty="0">
                <a:solidFill>
                  <a:schemeClr val="tx2"/>
                </a:solidFill>
                <a:latin typeface="+mn-lt"/>
              </a:rPr>
              <a:t> vòng nối với các cơ sở tiêu thụ điện </a:t>
            </a:r>
            <a:r>
              <a:rPr lang="en-US" sz="2800" dirty="0" err="1">
                <a:solidFill>
                  <a:schemeClr val="tx2"/>
                </a:solidFill>
                <a:latin typeface="+mn-lt"/>
              </a:rPr>
              <a:t>g.là</a:t>
            </a:r>
            <a:r>
              <a:rPr lang="en-US" sz="2800" dirty="0">
                <a:solidFill>
                  <a:schemeClr val="tx2"/>
                </a:solidFill>
                <a:latin typeface="+mn-lt"/>
              </a:rPr>
              <a:t> </a:t>
            </a:r>
            <a:r>
              <a:rPr lang="en-US" sz="2800" b="1" dirty="0">
                <a:solidFill>
                  <a:schemeClr val="tx2"/>
                </a:solidFill>
                <a:latin typeface="+mn-lt"/>
              </a:rPr>
              <a:t>cuộn thứ cấp</a:t>
            </a:r>
            <a:r>
              <a:rPr lang="en-US" sz="2800" dirty="0">
                <a:solidFill>
                  <a:schemeClr val="tx2"/>
                </a:solidFill>
                <a:latin typeface="+mn-lt"/>
              </a:rPr>
              <a:t>.</a:t>
            </a:r>
          </a:p>
          <a:p>
            <a:pPr marL="287338" indent="-287338" defTabSz="1095375">
              <a:buClr>
                <a:schemeClr val="tx2"/>
              </a:buClr>
              <a:buSzPct val="95000"/>
              <a:buBlip>
                <a:blip r:embed="rId7"/>
              </a:buBlip>
            </a:pPr>
            <a:endParaRPr lang="en-US" sz="2800" dirty="0">
              <a:solidFill>
                <a:schemeClr val="tx2"/>
              </a:solidFill>
              <a:latin typeface="+mn-lt"/>
            </a:endParaRPr>
          </a:p>
        </p:txBody>
      </p:sp>
      <p:sp>
        <p:nvSpPr>
          <p:cNvPr id="434" name="Rectangle 1026060">
            <a:extLst>
              <a:ext uri="{FF2B5EF4-FFF2-40B4-BE49-F238E27FC236}">
                <a16:creationId xmlns:a16="http://schemas.microsoft.com/office/drawing/2014/main" id="{DAA520C8-271F-4B1C-9AB4-690F9017321B}"/>
              </a:ext>
            </a:extLst>
          </p:cNvPr>
          <p:cNvSpPr>
            <a:spLocks noChangeArrowheads="1"/>
          </p:cNvSpPr>
          <p:nvPr/>
        </p:nvSpPr>
        <p:spPr bwMode="auto">
          <a:xfrm>
            <a:off x="516248" y="2685266"/>
            <a:ext cx="6319375" cy="2265236"/>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7"/>
              </a:buBlip>
            </a:pPr>
            <a:r>
              <a:rPr lang="en-US" sz="2800" dirty="0">
                <a:solidFill>
                  <a:schemeClr val="tx2"/>
                </a:solidFill>
                <a:latin typeface="+mj-lt"/>
              </a:rPr>
              <a:t>Khung sắt non gọi là </a:t>
            </a:r>
            <a:r>
              <a:rPr lang="en-US" sz="2800" b="1" dirty="0">
                <a:solidFill>
                  <a:schemeClr val="tx2"/>
                </a:solidFill>
                <a:latin typeface="+mj-lt"/>
              </a:rPr>
              <a:t>lõi biến áp</a:t>
            </a:r>
          </a:p>
          <a:p>
            <a:pPr marL="287338" indent="-287338" defTabSz="1095375">
              <a:buClr>
                <a:schemeClr val="tx2"/>
              </a:buClr>
              <a:buSzPct val="95000"/>
              <a:buBlip>
                <a:blip r:embed="rId7"/>
              </a:buBlip>
            </a:pPr>
            <a:r>
              <a:rPr lang="en-US" sz="2800" dirty="0">
                <a:solidFill>
                  <a:schemeClr val="tx2"/>
                </a:solidFill>
                <a:latin typeface="+mj-lt"/>
              </a:rPr>
              <a:t>Hai cuộn dây dẫn quấn trên hai cạnh đối diện của khung có số vòng khác nhau</a:t>
            </a:r>
          </a:p>
          <a:p>
            <a:pPr marL="287338" indent="-287338" defTabSz="1095375">
              <a:buClr>
                <a:schemeClr val="tx2"/>
              </a:buClr>
              <a:buSzPct val="95000"/>
              <a:buBlip>
                <a:blip r:embed="rId7"/>
              </a:buBlip>
            </a:pPr>
            <a:endParaRPr lang="en-US" sz="2800" dirty="0">
              <a:solidFill>
                <a:schemeClr val="tx2"/>
              </a:solidFill>
              <a:latin typeface="+mn-lt"/>
            </a:endParaRPr>
          </a:p>
        </p:txBody>
      </p:sp>
      <p:pic>
        <p:nvPicPr>
          <p:cNvPr id="437" name="Picture 12" descr="empty-red-rectangle">
            <a:extLst>
              <a:ext uri="{FF2B5EF4-FFF2-40B4-BE49-F238E27FC236}">
                <a16:creationId xmlns:a16="http://schemas.microsoft.com/office/drawing/2014/main" id="{60466025-9D02-4B8E-A155-60A62A0564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1" y="818226"/>
            <a:ext cx="12039599" cy="64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9" name="Rectangle 415">
            <a:extLst>
              <a:ext uri="{FF2B5EF4-FFF2-40B4-BE49-F238E27FC236}">
                <a16:creationId xmlns:a16="http://schemas.microsoft.com/office/drawing/2014/main" id="{DDEE77B9-C794-4D5A-BB38-941D2F1026FD}"/>
              </a:ext>
            </a:extLst>
          </p:cNvPr>
          <p:cNvSpPr>
            <a:spLocks noChangeArrowheads="1"/>
          </p:cNvSpPr>
          <p:nvPr/>
        </p:nvSpPr>
        <p:spPr bwMode="auto">
          <a:xfrm>
            <a:off x="516249" y="836494"/>
            <a:ext cx="118062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r>
              <a:rPr lang="nl-NL" sz="2800" dirty="0">
                <a:solidFill>
                  <a:schemeClr val="tx2"/>
                </a:solidFill>
              </a:rPr>
              <a:t>Máy biến áp là những thiết bị có khả năng biến đổi điện áp (xoay chiều).</a:t>
            </a:r>
          </a:p>
        </p:txBody>
      </p:sp>
      <p:pic>
        <p:nvPicPr>
          <p:cNvPr id="442" name="Picture 441" descr="A picture containing text, indoor, box&#10;&#10;Description automatically generated">
            <a:extLst>
              <a:ext uri="{FF2B5EF4-FFF2-40B4-BE49-F238E27FC236}">
                <a16:creationId xmlns:a16="http://schemas.microsoft.com/office/drawing/2014/main" id="{99C36F2A-CA36-4734-AEF9-78DAE41DA29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361" t="11504" r="19150" b="6373"/>
          <a:stretch/>
        </p:blipFill>
        <p:spPr>
          <a:xfrm>
            <a:off x="9520573" y="3836442"/>
            <a:ext cx="2810917" cy="2505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34">
                                            <p:txEl>
                                              <p:pRg st="0" end="0"/>
                                            </p:txEl>
                                          </p:spTgt>
                                        </p:tgtEl>
                                        <p:attrNameLst>
                                          <p:attrName>style.visibility</p:attrName>
                                        </p:attrNameLst>
                                      </p:cBhvr>
                                      <p:to>
                                        <p:strVal val="visible"/>
                                      </p:to>
                                    </p:set>
                                    <p:animEffect transition="in" filter="circle(in)">
                                      <p:cBhvr>
                                        <p:cTn id="25" dur="2000"/>
                                        <p:tgtEl>
                                          <p:spTgt spid="43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34">
                                            <p:txEl>
                                              <p:pRg st="1" end="1"/>
                                            </p:txEl>
                                          </p:spTgt>
                                        </p:tgtEl>
                                        <p:attrNameLst>
                                          <p:attrName>style.visibility</p:attrName>
                                        </p:attrNameLst>
                                      </p:cBhvr>
                                      <p:to>
                                        <p:strVal val="visible"/>
                                      </p:to>
                                    </p:set>
                                    <p:animEffect transition="in" filter="circle(in)">
                                      <p:cBhvr>
                                        <p:cTn id="30" dur="2000"/>
                                        <p:tgtEl>
                                          <p:spTgt spid="43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33">
                                            <p:txEl>
                                              <p:pRg st="0" end="0"/>
                                            </p:txEl>
                                          </p:spTgt>
                                        </p:tgtEl>
                                        <p:attrNameLst>
                                          <p:attrName>style.visibility</p:attrName>
                                        </p:attrNameLst>
                                      </p:cBhvr>
                                      <p:to>
                                        <p:strVal val="visible"/>
                                      </p:to>
                                    </p:set>
                                    <p:animEffect transition="in" filter="circle(in)">
                                      <p:cBhvr>
                                        <p:cTn id="35" dur="2000"/>
                                        <p:tgtEl>
                                          <p:spTgt spid="43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33">
                                            <p:txEl>
                                              <p:pRg st="1" end="1"/>
                                            </p:txEl>
                                          </p:spTgt>
                                        </p:tgtEl>
                                        <p:attrNameLst>
                                          <p:attrName>style.visibility</p:attrName>
                                        </p:attrNameLst>
                                      </p:cBhvr>
                                      <p:to>
                                        <p:strVal val="visible"/>
                                      </p:to>
                                    </p:set>
                                    <p:animEffect transition="in" filter="barn(inVertical)">
                                      <p:cBhvr>
                                        <p:cTn id="40" dur="500"/>
                                        <p:tgtEl>
                                          <p:spTgt spid="43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34" grpId="0"/>
      <p:bldP spid="4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3C75AE4-5C09-4CAC-BDCC-C3ACFA209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524" y="616745"/>
            <a:ext cx="3516475" cy="2742851"/>
          </a:xfrm>
          <a:prstGeom prst="rect">
            <a:avLst/>
          </a:prstGeom>
        </p:spPr>
      </p:pic>
      <p:sp>
        <p:nvSpPr>
          <p:cNvPr id="14" name="Rectangle 426">
            <a:extLst>
              <a:ext uri="{FF2B5EF4-FFF2-40B4-BE49-F238E27FC236}">
                <a16:creationId xmlns:a16="http://schemas.microsoft.com/office/drawing/2014/main" id="{CEDEBA68-9E33-45EE-BB29-40AFAFE3E458}"/>
              </a:ext>
            </a:extLst>
          </p:cNvPr>
          <p:cNvSpPr>
            <a:spLocks noChangeArrowheads="1"/>
          </p:cNvSpPr>
          <p:nvPr/>
        </p:nvSpPr>
        <p:spPr bwMode="auto">
          <a:xfrm>
            <a:off x="312401" y="660072"/>
            <a:ext cx="71208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sz="2800" i="1">
                <a:solidFill>
                  <a:schemeClr val="bg1"/>
                </a:solidFill>
              </a:rPr>
              <a:t>1. Cấu tạo và nguyên tắc của máy biến áp. </a:t>
            </a:r>
          </a:p>
        </p:txBody>
      </p:sp>
      <p:sp>
        <p:nvSpPr>
          <p:cNvPr id="15" name="Rectangle 428">
            <a:extLst>
              <a:ext uri="{FF2B5EF4-FFF2-40B4-BE49-F238E27FC236}">
                <a16:creationId xmlns:a16="http://schemas.microsoft.com/office/drawing/2014/main" id="{98CAB1E1-A686-4DCE-8F94-20E46D046711}"/>
              </a:ext>
            </a:extLst>
          </p:cNvPr>
          <p:cNvSpPr>
            <a:spLocks noChangeArrowheads="1"/>
          </p:cNvSpPr>
          <p:nvPr/>
        </p:nvSpPr>
        <p:spPr bwMode="auto">
          <a:xfrm>
            <a:off x="338943" y="1097750"/>
            <a:ext cx="41040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sz="2800" i="1">
                <a:solidFill>
                  <a:schemeClr val="bg1"/>
                </a:solidFill>
              </a:rPr>
              <a:t>b. Nguyên tắc hoạt động</a:t>
            </a:r>
            <a:endParaRPr lang="en-US" sz="2800" i="1">
              <a:solidFill>
                <a:schemeClr val="bg1"/>
              </a:solidFill>
            </a:endParaRPr>
          </a:p>
        </p:txBody>
      </p:sp>
      <p:grpSp>
        <p:nvGrpSpPr>
          <p:cNvPr id="16" name="Group 15">
            <a:extLst>
              <a:ext uri="{FF2B5EF4-FFF2-40B4-BE49-F238E27FC236}">
                <a16:creationId xmlns:a16="http://schemas.microsoft.com/office/drawing/2014/main" id="{F75FE0D4-2472-4221-8C8E-AFA4F464B0BA}"/>
              </a:ext>
            </a:extLst>
          </p:cNvPr>
          <p:cNvGrpSpPr/>
          <p:nvPr/>
        </p:nvGrpSpPr>
        <p:grpSpPr>
          <a:xfrm>
            <a:off x="-29497" y="91162"/>
            <a:ext cx="8628969" cy="579499"/>
            <a:chOff x="74035" y="2267003"/>
            <a:chExt cx="8575504" cy="808937"/>
          </a:xfrm>
        </p:grpSpPr>
        <p:grpSp>
          <p:nvGrpSpPr>
            <p:cNvPr id="17" name="Group 70">
              <a:extLst>
                <a:ext uri="{FF2B5EF4-FFF2-40B4-BE49-F238E27FC236}">
                  <a16:creationId xmlns:a16="http://schemas.microsoft.com/office/drawing/2014/main" id="{4DC6F5EC-EC28-43E3-87E9-4604BAFBAE3F}"/>
                </a:ext>
              </a:extLst>
            </p:cNvPr>
            <p:cNvGrpSpPr>
              <a:grpSpLocks/>
            </p:cNvGrpSpPr>
            <p:nvPr/>
          </p:nvGrpSpPr>
          <p:grpSpPr bwMode="auto">
            <a:xfrm>
              <a:off x="254806" y="2293270"/>
              <a:ext cx="7926181" cy="743185"/>
              <a:chOff x="548628" y="3428143"/>
              <a:chExt cx="4081613" cy="1431480"/>
            </a:xfrm>
          </p:grpSpPr>
          <p:pic>
            <p:nvPicPr>
              <p:cNvPr id="20" name="Picture 8" descr="empty-green-rectangle">
                <a:extLst>
                  <a:ext uri="{FF2B5EF4-FFF2-40B4-BE49-F238E27FC236}">
                    <a16:creationId xmlns:a16="http://schemas.microsoft.com/office/drawing/2014/main" id="{7642C4DB-0A00-4D90-ACD4-549E1FEAE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28" y="3428143"/>
                <a:ext cx="4081613" cy="14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green-top-faded">
                <a:extLst>
                  <a:ext uri="{FF2B5EF4-FFF2-40B4-BE49-F238E27FC236}">
                    <a16:creationId xmlns:a16="http://schemas.microsoft.com/office/drawing/2014/main" id="{A0F34185-2536-435A-A31A-A497EB2E4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a:extLst>
                <a:ext uri="{FF2B5EF4-FFF2-40B4-BE49-F238E27FC236}">
                  <a16:creationId xmlns:a16="http://schemas.microsoft.com/office/drawing/2014/main" id="{BFDEAE74-AD5A-435D-A473-5E97F47C52D9}"/>
                </a:ext>
              </a:extLst>
            </p:cNvPr>
            <p:cNvSpPr txBox="1"/>
            <p:nvPr/>
          </p:nvSpPr>
          <p:spPr bwMode="auto">
            <a:xfrm>
              <a:off x="74035" y="2267003"/>
              <a:ext cx="1501326" cy="730376"/>
            </a:xfrm>
            <a:prstGeom prst="rect">
              <a:avLst/>
            </a:prstGeom>
            <a:noFill/>
          </p:spPr>
          <p:txBody>
            <a:bodyPr wrap="square">
              <a:spAutoFit/>
            </a:bodyPr>
            <a:lstStyle/>
            <a:p>
              <a:pPr algn="ctr">
                <a:defRPr/>
              </a:pPr>
              <a:r>
                <a:rPr lang="en-US" sz="2800" b="1">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endParaRPr lang="en-US" sz="28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endParaRPr>
            </a:p>
          </p:txBody>
        </p:sp>
        <p:sp>
          <p:nvSpPr>
            <p:cNvPr id="19" name="Rectangle 1026060">
              <a:extLst>
                <a:ext uri="{FF2B5EF4-FFF2-40B4-BE49-F238E27FC236}">
                  <a16:creationId xmlns:a16="http://schemas.microsoft.com/office/drawing/2014/main" id="{75E3979F-67B7-4F32-A8F9-5CD891DF7D37}"/>
                </a:ext>
              </a:extLst>
            </p:cNvPr>
            <p:cNvSpPr>
              <a:spLocks noChangeArrowheads="1"/>
            </p:cNvSpPr>
            <p:nvPr/>
          </p:nvSpPr>
          <p:spPr bwMode="auto">
            <a:xfrm>
              <a:off x="1234447" y="2319786"/>
              <a:ext cx="7415092"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solidFill>
                    <a:schemeClr val="bg1"/>
                  </a:solidFill>
                  <a:latin typeface="+mj-lt"/>
                  <a:cs typeface="Arial" panose="020B0604020202020204" pitchFamily="34" charset="0"/>
                </a:rPr>
                <a:t>Máy biến áp</a:t>
              </a:r>
              <a:endParaRPr lang="en-US" sz="2800" dirty="0">
                <a:solidFill>
                  <a:schemeClr val="bg1"/>
                </a:solidFill>
                <a:latin typeface="+mj-lt"/>
                <a:cs typeface="Arial" panose="020B0604020202020204" pitchFamily="34" charset="0"/>
              </a:endParaRPr>
            </a:p>
          </p:txBody>
        </p:sp>
      </p:grpSp>
      <p:pic>
        <p:nvPicPr>
          <p:cNvPr id="23" name="Picture 5" descr="empty-blue-rectangle">
            <a:extLst>
              <a:ext uri="{FF2B5EF4-FFF2-40B4-BE49-F238E27FC236}">
                <a16:creationId xmlns:a16="http://schemas.microsoft.com/office/drawing/2014/main" id="{376AEB25-DBC2-4122-B2D0-59108F64B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1680652"/>
            <a:ext cx="8877299" cy="45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026060">
            <a:extLst>
              <a:ext uri="{FF2B5EF4-FFF2-40B4-BE49-F238E27FC236}">
                <a16:creationId xmlns:a16="http://schemas.microsoft.com/office/drawing/2014/main" id="{75F04865-5227-45E5-ABF3-262AED1B3EDC}"/>
              </a:ext>
            </a:extLst>
          </p:cNvPr>
          <p:cNvSpPr>
            <a:spLocks noChangeArrowheads="1"/>
          </p:cNvSpPr>
          <p:nvPr/>
        </p:nvSpPr>
        <p:spPr bwMode="auto">
          <a:xfrm>
            <a:off x="406227" y="1828800"/>
            <a:ext cx="8356773" cy="4912114"/>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7"/>
              </a:buBlip>
            </a:pPr>
            <a:r>
              <a:rPr lang="vi-VN" sz="2600" dirty="0">
                <a:solidFill>
                  <a:schemeClr val="bg1"/>
                </a:solidFill>
              </a:rPr>
              <a:t>Khi ta nối dây quấn sơ cấp vào nguồn điện xoay chiều điện áp U</a:t>
            </a:r>
            <a:r>
              <a:rPr lang="vi-VN" sz="2600" baseline="-25000" dirty="0">
                <a:solidFill>
                  <a:schemeClr val="bg1"/>
                </a:solidFill>
              </a:rPr>
              <a:t>1</a:t>
            </a:r>
            <a:r>
              <a:rPr lang="vi-VN" sz="2600" dirty="0">
                <a:solidFill>
                  <a:schemeClr val="bg1"/>
                </a:solidFill>
              </a:rPr>
              <a:t> sẽ có dòng điện sơ cấp I</a:t>
            </a:r>
            <a:r>
              <a:rPr lang="vi-VN" sz="2600" baseline="-25000" dirty="0">
                <a:solidFill>
                  <a:schemeClr val="bg1"/>
                </a:solidFill>
              </a:rPr>
              <a:t>1</a:t>
            </a:r>
            <a:r>
              <a:rPr lang="en-US" sz="2600" dirty="0">
                <a:solidFill>
                  <a:schemeClr val="bg1"/>
                </a:solidFill>
              </a:rPr>
              <a:t>.</a:t>
            </a:r>
          </a:p>
          <a:p>
            <a:pPr marL="287338" indent="-287338" defTabSz="1095375">
              <a:buClr>
                <a:schemeClr val="tx2"/>
              </a:buClr>
              <a:buSzPct val="95000"/>
              <a:buBlip>
                <a:blip r:embed="rId7"/>
              </a:buBlip>
            </a:pPr>
            <a:r>
              <a:rPr lang="vi-VN" sz="2600" dirty="0">
                <a:solidFill>
                  <a:schemeClr val="bg1"/>
                </a:solidFill>
              </a:rPr>
              <a:t>Dòng điện I</a:t>
            </a:r>
            <a:r>
              <a:rPr lang="vi-VN" sz="2600" baseline="-25000" dirty="0">
                <a:solidFill>
                  <a:schemeClr val="bg1"/>
                </a:solidFill>
              </a:rPr>
              <a:t>1</a:t>
            </a:r>
            <a:r>
              <a:rPr lang="vi-VN" sz="2600" dirty="0">
                <a:solidFill>
                  <a:schemeClr val="bg1"/>
                </a:solidFill>
              </a:rPr>
              <a:t> sinh ra từ thông </a:t>
            </a:r>
            <a:r>
              <a:rPr lang="vi-VN" sz="2600" dirty="0">
                <a:solidFill>
                  <a:schemeClr val="bg1"/>
                </a:solidFill>
                <a:sym typeface="Symbol" pitchFamily="18" charset="2"/>
              </a:rPr>
              <a:t></a:t>
            </a:r>
            <a:r>
              <a:rPr lang="vi-VN" sz="2600" dirty="0">
                <a:solidFill>
                  <a:schemeClr val="bg1"/>
                </a:solidFill>
              </a:rPr>
              <a:t> biến thiên chạy trong lõi thép.</a:t>
            </a:r>
            <a:endParaRPr lang="en-US" sz="2600" dirty="0">
              <a:solidFill>
                <a:schemeClr val="bg1"/>
              </a:solidFill>
            </a:endParaRPr>
          </a:p>
          <a:p>
            <a:pPr marL="287338" indent="-287338" defTabSz="1095375">
              <a:buClr>
                <a:schemeClr val="tx2"/>
              </a:buClr>
              <a:buSzPct val="95000"/>
              <a:buBlip>
                <a:blip r:embed="rId7"/>
              </a:buBlip>
            </a:pPr>
            <a:r>
              <a:rPr lang="vi-VN" sz="2600" dirty="0">
                <a:solidFill>
                  <a:schemeClr val="bg1"/>
                </a:solidFill>
              </a:rPr>
              <a:t>Từ thông này </a:t>
            </a:r>
            <a:r>
              <a:rPr lang="en-US" sz="2600" dirty="0">
                <a:solidFill>
                  <a:schemeClr val="bg1"/>
                </a:solidFill>
              </a:rPr>
              <a:t>m</a:t>
            </a:r>
            <a:r>
              <a:rPr lang="vi-VN" sz="2600" dirty="0">
                <a:solidFill>
                  <a:schemeClr val="bg1"/>
                </a:solidFill>
              </a:rPr>
              <a:t>óc vòng đồng thời với cả hai dây quấn sơ cấp và thứ cấp được gọi là từ thông chính.</a:t>
            </a:r>
            <a:endParaRPr lang="en-US" sz="2600" dirty="0">
              <a:solidFill>
                <a:schemeClr val="bg1"/>
              </a:solidFill>
            </a:endParaRPr>
          </a:p>
          <a:p>
            <a:pPr marL="287338" indent="-287338" defTabSz="1095375">
              <a:buClr>
                <a:schemeClr val="tx2"/>
              </a:buClr>
              <a:buSzPct val="95000"/>
              <a:buBlip>
                <a:blip r:embed="rId7"/>
              </a:buBlip>
            </a:pPr>
            <a:r>
              <a:rPr lang="vi-VN" sz="2600" dirty="0">
                <a:solidFill>
                  <a:schemeClr val="bg1"/>
                </a:solidFill>
              </a:rPr>
              <a:t>Từ trường </a:t>
            </a:r>
            <a:r>
              <a:rPr lang="vi-VN" sz="2600" b="1" dirty="0">
                <a:solidFill>
                  <a:schemeClr val="bg1"/>
                </a:solidFill>
              </a:rPr>
              <a:t>biến</a:t>
            </a:r>
            <a:r>
              <a:rPr lang="vi-VN" sz="2600" dirty="0">
                <a:solidFill>
                  <a:schemeClr val="bg1"/>
                </a:solidFill>
              </a:rPr>
              <a:t> thiên này tạo ra trong mạch điện thứ cấp 1 </a:t>
            </a:r>
            <a:r>
              <a:rPr lang="en-US" sz="2600" dirty="0">
                <a:solidFill>
                  <a:schemeClr val="bg1"/>
                </a:solidFill>
              </a:rPr>
              <a:t>suất điện động cảm ứng e</a:t>
            </a:r>
            <a:r>
              <a:rPr lang="en-US" sz="2600" baseline="-25000" dirty="0">
                <a:solidFill>
                  <a:schemeClr val="bg1"/>
                </a:solidFill>
              </a:rPr>
              <a:t>2</a:t>
            </a:r>
            <a:r>
              <a:rPr lang="en-US" sz="2600" dirty="0">
                <a:solidFill>
                  <a:schemeClr val="bg1"/>
                </a:solidFill>
              </a:rPr>
              <a:t>.</a:t>
            </a:r>
          </a:p>
          <a:p>
            <a:pPr marL="287338" indent="-287338" defTabSz="1095375">
              <a:buClr>
                <a:schemeClr val="tx2"/>
              </a:buClr>
              <a:buSzPct val="95000"/>
              <a:buBlip>
                <a:blip r:embed="rId7"/>
              </a:buBlip>
            </a:pPr>
            <a:r>
              <a:rPr lang="vi-VN" sz="2600" dirty="0">
                <a:solidFill>
                  <a:schemeClr val="bg1"/>
                </a:solidFill>
              </a:rPr>
              <a:t>Khi </a:t>
            </a:r>
            <a:r>
              <a:rPr lang="en-US" sz="2600" dirty="0">
                <a:solidFill>
                  <a:schemeClr val="bg1"/>
                </a:solidFill>
              </a:rPr>
              <a:t>m</a:t>
            </a:r>
            <a:r>
              <a:rPr lang="vi-VN" sz="2600" dirty="0">
                <a:solidFill>
                  <a:schemeClr val="bg1"/>
                </a:solidFill>
              </a:rPr>
              <a:t>áy biến áp có tải, dưới tác động của sức điện động e</a:t>
            </a:r>
            <a:r>
              <a:rPr lang="vi-VN" sz="2600" baseline="-25000" dirty="0">
                <a:solidFill>
                  <a:schemeClr val="bg1"/>
                </a:solidFill>
              </a:rPr>
              <a:t>2</a:t>
            </a:r>
            <a:r>
              <a:rPr lang="vi-VN" sz="2600" dirty="0">
                <a:solidFill>
                  <a:schemeClr val="bg1"/>
                </a:solidFill>
              </a:rPr>
              <a:t>, có dòng điện thứ cấp I</a:t>
            </a:r>
            <a:r>
              <a:rPr lang="vi-VN" sz="2600" baseline="-25000" dirty="0">
                <a:solidFill>
                  <a:schemeClr val="bg1"/>
                </a:solidFill>
              </a:rPr>
              <a:t>2</a:t>
            </a:r>
            <a:r>
              <a:rPr lang="vi-VN" sz="2600" dirty="0">
                <a:solidFill>
                  <a:schemeClr val="bg1"/>
                </a:solidFill>
              </a:rPr>
              <a:t> cung cấp điện cho tải</a:t>
            </a:r>
            <a:endParaRPr lang="en-US" sz="2600" b="0" dirty="0">
              <a:solidFill>
                <a:schemeClr val="bg1"/>
              </a:solidFill>
              <a:ea typeface="Cambria Math" panose="02040503050406030204" pitchFamily="18" charset="0"/>
              <a:cs typeface="Times New Roman" panose="02020603050405020304" pitchFamily="18" charset="0"/>
            </a:endParaRPr>
          </a:p>
          <a:p>
            <a:pPr marL="744538" lvl="1" indent="-287338" defTabSz="1095375">
              <a:buClr>
                <a:schemeClr val="tx2"/>
              </a:buClr>
              <a:buSzPct val="95000"/>
              <a:buBlip>
                <a:blip r:embed="rId7"/>
              </a:buBlip>
            </a:pPr>
            <a:endParaRPr lang="en-US" sz="2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2348</TotalTime>
  <Words>1694</Words>
  <PresentationFormat>Widescreen</PresentationFormat>
  <Paragraphs>185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Cambria Math</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2008-12-07T04:48:19Z</dcterms:created>
  <dcterms:modified xsi:type="dcterms:W3CDTF">2021-12-14T08:20:46Z</dcterms:modified>
</cp:coreProperties>
</file>